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43" r:id="rId2"/>
    <p:sldId id="274" r:id="rId3"/>
    <p:sldId id="345" r:id="rId4"/>
    <p:sldId id="258" r:id="rId5"/>
    <p:sldId id="259" r:id="rId6"/>
    <p:sldId id="260" r:id="rId7"/>
    <p:sldId id="261" r:id="rId8"/>
    <p:sldId id="262" r:id="rId9"/>
    <p:sldId id="263" r:id="rId10"/>
    <p:sldId id="264" r:id="rId11"/>
    <p:sldId id="265" r:id="rId12"/>
    <p:sldId id="266" r:id="rId13"/>
    <p:sldId id="267" r:id="rId14"/>
    <p:sldId id="268" r:id="rId15"/>
    <p:sldId id="278" r:id="rId16"/>
    <p:sldId id="269" r:id="rId17"/>
    <p:sldId id="277" r:id="rId18"/>
    <p:sldId id="279" r:id="rId19"/>
    <p:sldId id="34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Thi Phuong GV" initials="NTPG" lastIdx="1" clrIdx="0">
    <p:extLst>
      <p:ext uri="{19B8F6BF-5375-455C-9EA6-DF929625EA0E}">
        <p15:presenceInfo xmlns:p15="http://schemas.microsoft.com/office/powerpoint/2012/main" userId="S::3300390721@hungyen.itrithuc.vn::0b3e19b8-f424-4b27-8e17-0b6bbe0df21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2"/>
  </p:normalViewPr>
  <p:slideViewPr>
    <p:cSldViewPr>
      <p:cViewPr varScale="1">
        <p:scale>
          <a:sx n="50" d="100"/>
          <a:sy n="50" d="100"/>
        </p:scale>
        <p:origin x="36" y="1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197B30-8E09-40F8-8547-9DE56E04C8C0}" type="datetimeFigureOut">
              <a:rPr lang="en-US" smtClean="0"/>
              <a:pPr/>
              <a:t>2/22/2022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D5ABB0-8C17-43A4-A5A6-0F8D0FBC1B17}" type="slidenum">
              <a:rPr lang="en-US" smtClean="0"/>
              <a:pPr/>
              <a:t>‹#›</a:t>
            </a:fld>
            <a:endParaRPr lang="en-US"/>
          </a:p>
        </p:txBody>
      </p:sp>
    </p:spTree>
    <p:extLst>
      <p:ext uri="{BB962C8B-B14F-4D97-AF65-F5344CB8AC3E}">
        <p14:creationId xmlns:p14="http://schemas.microsoft.com/office/powerpoint/2010/main" val="2606700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1B61C6A9-38BC-4EAE-A978-6ED9C4542D2C}" type="slidenum">
              <a:rPr lang="en-US" altLang="en-US" sz="1200" smtClean="0"/>
              <a:pPr/>
              <a:t>4</a:t>
            </a:fld>
            <a:endParaRPr lang="en-US" altLang="en-US" sz="1200"/>
          </a:p>
        </p:txBody>
      </p:sp>
      <p:sp>
        <p:nvSpPr>
          <p:cNvPr id="29699" name="Rectangle 2"/>
          <p:cNvSpPr>
            <a:spLocks noGrp="1" noRot="1" noChangeAspect="1" noChangeArrowheads="1" noTextEdit="1"/>
          </p:cNvSpPr>
          <p:nvPr>
            <p:ph type="sldImg"/>
          </p:nvPr>
        </p:nvSpPr>
        <p:spPr>
          <a:xfrm>
            <a:off x="381000" y="685800"/>
            <a:ext cx="6096000" cy="3429000"/>
          </a:xfrm>
          <a:ln/>
        </p:spPr>
      </p:sp>
      <p:sp>
        <p:nvSpPr>
          <p:cNvPr id="297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771200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C5E17FC6-8D98-4ED0-8EEB-AC1FC6F26DE3}" type="slidenum">
              <a:rPr lang="en-US" altLang="en-US" sz="1200" smtClean="0"/>
              <a:pPr/>
              <a:t>15</a:t>
            </a:fld>
            <a:endParaRPr lang="en-US" altLang="en-US" sz="1200"/>
          </a:p>
        </p:txBody>
      </p:sp>
      <p:sp>
        <p:nvSpPr>
          <p:cNvPr id="40963" name="Rectangle 2"/>
          <p:cNvSpPr>
            <a:spLocks noGrp="1" noRot="1" noChangeAspect="1" noChangeArrowheads="1" noTextEdit="1"/>
          </p:cNvSpPr>
          <p:nvPr>
            <p:ph type="sldImg"/>
          </p:nvPr>
        </p:nvSpPr>
        <p:spPr>
          <a:xfrm>
            <a:off x="381000" y="685800"/>
            <a:ext cx="6096000" cy="3429000"/>
          </a:xfrm>
          <a:ln/>
        </p:spPr>
      </p:sp>
      <p:sp>
        <p:nvSpPr>
          <p:cNvPr id="409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4054645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6886E159-E9A1-45FC-9DF1-78217435C38F}" type="slidenum">
              <a:rPr lang="en-US" altLang="en-US" sz="1200" smtClean="0"/>
              <a:pPr/>
              <a:t>17</a:t>
            </a:fld>
            <a:endParaRPr lang="en-US" altLang="en-US" sz="1200"/>
          </a:p>
        </p:txBody>
      </p:sp>
      <p:sp>
        <p:nvSpPr>
          <p:cNvPr id="39939" name="Rectangle 2"/>
          <p:cNvSpPr>
            <a:spLocks noGrp="1" noRot="1" noChangeAspect="1" noChangeArrowheads="1" noTextEdit="1"/>
          </p:cNvSpPr>
          <p:nvPr>
            <p:ph type="sldImg"/>
          </p:nvPr>
        </p:nvSpPr>
        <p:spPr>
          <a:xfrm>
            <a:off x="381000" y="685800"/>
            <a:ext cx="6096000" cy="3429000"/>
          </a:xfrm>
          <a:ln/>
        </p:spPr>
      </p:sp>
      <p:sp>
        <p:nvSpPr>
          <p:cNvPr id="399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643670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D5ABB0-8C17-43A4-A5A6-0F8D0FBC1B17}" type="slidenum">
              <a:rPr lang="en-US" smtClean="0"/>
              <a:pPr/>
              <a:t>18</a:t>
            </a:fld>
            <a:endParaRPr lang="en-US"/>
          </a:p>
        </p:txBody>
      </p:sp>
    </p:spTree>
    <p:extLst>
      <p:ext uri="{BB962C8B-B14F-4D97-AF65-F5344CB8AC3E}">
        <p14:creationId xmlns:p14="http://schemas.microsoft.com/office/powerpoint/2010/main" val="3571432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97BA2ABD-0665-4620-BEBF-5D59ACB85310}" type="slidenum">
              <a:rPr lang="en-US" altLang="en-US" sz="1200" smtClean="0"/>
              <a:pPr/>
              <a:t>19</a:t>
            </a:fld>
            <a:endParaRPr lang="en-US" altLang="en-US" sz="1200"/>
          </a:p>
        </p:txBody>
      </p:sp>
      <p:sp>
        <p:nvSpPr>
          <p:cNvPr id="36867" name="Rectangle 2"/>
          <p:cNvSpPr>
            <a:spLocks noGrp="1" noRot="1" noChangeAspect="1" noChangeArrowheads="1" noTextEdit="1"/>
          </p:cNvSpPr>
          <p:nvPr>
            <p:ph type="sldImg"/>
          </p:nvPr>
        </p:nvSpPr>
        <p:spPr>
          <a:xfrm>
            <a:off x="381000" y="685800"/>
            <a:ext cx="6096000" cy="3429000"/>
          </a:xfrm>
          <a:ln/>
        </p:spPr>
      </p:sp>
      <p:sp>
        <p:nvSpPr>
          <p:cNvPr id="368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902910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688902CD-CEBB-4D6D-83DC-FB0D981F556C}" type="slidenum">
              <a:rPr lang="en-US" altLang="en-US" sz="1200" smtClean="0"/>
              <a:pPr/>
              <a:t>5</a:t>
            </a:fld>
            <a:endParaRPr lang="en-US" altLang="en-US" sz="1200"/>
          </a:p>
        </p:txBody>
      </p:sp>
      <p:sp>
        <p:nvSpPr>
          <p:cNvPr id="30723" name="Rectangle 2"/>
          <p:cNvSpPr>
            <a:spLocks noGrp="1" noRot="1" noChangeAspect="1" noChangeArrowheads="1" noTextEdit="1"/>
          </p:cNvSpPr>
          <p:nvPr>
            <p:ph type="sldImg"/>
          </p:nvPr>
        </p:nvSpPr>
        <p:spPr>
          <a:xfrm>
            <a:off x="381000" y="685800"/>
            <a:ext cx="6096000" cy="3429000"/>
          </a:xfrm>
          <a:ln/>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198136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81E20CE6-81BF-497B-8EDE-6C5C404A7877}" type="slidenum">
              <a:rPr lang="en-US" altLang="en-US" sz="1200" smtClean="0"/>
              <a:pPr/>
              <a:t>6</a:t>
            </a:fld>
            <a:endParaRPr lang="en-US" altLang="en-US" sz="1200"/>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755450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C2B34D01-6DF3-492D-B06F-0E591BFE96F4}" type="slidenum">
              <a:rPr lang="en-US" altLang="en-US" sz="1200" smtClean="0"/>
              <a:pPr/>
              <a:t>9</a:t>
            </a:fld>
            <a:endParaRPr lang="en-US" altLang="en-US" sz="1200"/>
          </a:p>
        </p:txBody>
      </p:sp>
      <p:sp>
        <p:nvSpPr>
          <p:cNvPr id="32771" name="Rectangle 2"/>
          <p:cNvSpPr>
            <a:spLocks noGrp="1" noRot="1" noChangeAspect="1" noChangeArrowheads="1" noTextEdit="1"/>
          </p:cNvSpPr>
          <p:nvPr>
            <p:ph type="sldImg"/>
          </p:nvPr>
        </p:nvSpPr>
        <p:spPr>
          <a:xfrm>
            <a:off x="381000" y="685800"/>
            <a:ext cx="6096000" cy="3429000"/>
          </a:xfrm>
          <a:ln/>
        </p:spPr>
      </p:sp>
      <p:sp>
        <p:nvSpPr>
          <p:cNvPr id="327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796095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368A3FBF-0311-4915-9AFA-8F0C508B1F7F}" type="slidenum">
              <a:rPr lang="en-US" altLang="en-US" sz="1200" smtClean="0"/>
              <a:pPr/>
              <a:t>10</a:t>
            </a:fld>
            <a:endParaRPr lang="en-US" altLang="en-US" sz="1200"/>
          </a:p>
        </p:txBody>
      </p:sp>
      <p:sp>
        <p:nvSpPr>
          <p:cNvPr id="33795" name="Rectangle 2"/>
          <p:cNvSpPr>
            <a:spLocks noGrp="1" noRot="1" noChangeAspect="1" noChangeArrowheads="1" noTextEdit="1"/>
          </p:cNvSpPr>
          <p:nvPr>
            <p:ph type="sldImg"/>
          </p:nvPr>
        </p:nvSpPr>
        <p:spPr>
          <a:xfrm>
            <a:off x="381000" y="685800"/>
            <a:ext cx="6096000" cy="3429000"/>
          </a:xfrm>
          <a:ln/>
        </p:spPr>
      </p:sp>
      <p:sp>
        <p:nvSpPr>
          <p:cNvPr id="337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4130285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5889B82F-87D0-4FD4-B3CC-C37EB1D7F39D}" type="slidenum">
              <a:rPr lang="en-US" altLang="en-US" sz="1200" smtClean="0"/>
              <a:pPr/>
              <a:t>11</a:t>
            </a:fld>
            <a:endParaRPr lang="en-US" altLang="en-US" sz="1200"/>
          </a:p>
        </p:txBody>
      </p:sp>
      <p:sp>
        <p:nvSpPr>
          <p:cNvPr id="34819" name="Rectangle 2"/>
          <p:cNvSpPr>
            <a:spLocks noGrp="1" noRot="1" noChangeAspect="1" noChangeArrowheads="1" noTextEdit="1"/>
          </p:cNvSpPr>
          <p:nvPr>
            <p:ph type="sldImg"/>
          </p:nvPr>
        </p:nvSpPr>
        <p:spPr>
          <a:xfrm>
            <a:off x="381000" y="685800"/>
            <a:ext cx="6096000" cy="3429000"/>
          </a:xfrm>
          <a:ln/>
        </p:spPr>
      </p:sp>
      <p:sp>
        <p:nvSpPr>
          <p:cNvPr id="348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523220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9C9BB917-A19D-4195-86CB-1F4151A9612D}" type="slidenum">
              <a:rPr lang="en-US" altLang="en-US" sz="1200" smtClean="0"/>
              <a:pPr/>
              <a:t>12</a:t>
            </a:fld>
            <a:endParaRPr lang="en-US" altLang="en-US" sz="1200"/>
          </a:p>
        </p:txBody>
      </p:sp>
      <p:sp>
        <p:nvSpPr>
          <p:cNvPr id="35843" name="Rectangle 2"/>
          <p:cNvSpPr>
            <a:spLocks noGrp="1" noRot="1" noChangeAspect="1" noChangeArrowheads="1" noTextEdit="1"/>
          </p:cNvSpPr>
          <p:nvPr>
            <p:ph type="sldImg"/>
          </p:nvPr>
        </p:nvSpPr>
        <p:spPr>
          <a:xfrm>
            <a:off x="381000" y="685800"/>
            <a:ext cx="6096000" cy="3429000"/>
          </a:xfrm>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202028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97BA2ABD-0665-4620-BEBF-5D59ACB85310}" type="slidenum">
              <a:rPr lang="en-US" altLang="en-US" sz="1200" smtClean="0"/>
              <a:pPr/>
              <a:t>13</a:t>
            </a:fld>
            <a:endParaRPr lang="en-US" altLang="en-US" sz="1200"/>
          </a:p>
        </p:txBody>
      </p:sp>
      <p:sp>
        <p:nvSpPr>
          <p:cNvPr id="36867" name="Rectangle 2"/>
          <p:cNvSpPr>
            <a:spLocks noGrp="1" noRot="1" noChangeAspect="1" noChangeArrowheads="1" noTextEdit="1"/>
          </p:cNvSpPr>
          <p:nvPr>
            <p:ph type="sldImg"/>
          </p:nvPr>
        </p:nvSpPr>
        <p:spPr>
          <a:xfrm>
            <a:off x="381000" y="685800"/>
            <a:ext cx="6096000" cy="3429000"/>
          </a:xfrm>
          <a:ln/>
        </p:spPr>
      </p:sp>
      <p:sp>
        <p:nvSpPr>
          <p:cNvPr id="368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985105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9DD29CB3-31EE-4663-9FAE-18DDB471AD35}" type="slidenum">
              <a:rPr lang="en-US" altLang="en-US" sz="1200" smtClean="0"/>
              <a:pPr/>
              <a:t>14</a:t>
            </a:fld>
            <a:endParaRPr lang="en-US" altLang="en-US" sz="1200"/>
          </a:p>
        </p:txBody>
      </p:sp>
      <p:sp>
        <p:nvSpPr>
          <p:cNvPr id="37891" name="Rectangle 2"/>
          <p:cNvSpPr>
            <a:spLocks noGrp="1" noRot="1" noChangeAspect="1" noChangeArrowheads="1" noTextEdit="1"/>
          </p:cNvSpPr>
          <p:nvPr>
            <p:ph type="sldImg"/>
          </p:nvPr>
        </p:nvSpPr>
        <p:spPr>
          <a:xfrm>
            <a:off x="381000" y="685800"/>
            <a:ext cx="6096000" cy="3429000"/>
          </a:xfrm>
          <a:ln/>
        </p:spPr>
      </p:sp>
      <p:sp>
        <p:nvSpPr>
          <p:cNvPr id="378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227947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00D592-71A7-427F-B00F-EF77DC2D9486}" type="datetimeFigureOut">
              <a:rPr lang="en-US" smtClean="0"/>
              <a:pPr/>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8DC6A-756B-4202-91CE-D158A7450F79}" type="slidenum">
              <a:rPr lang="en-US" smtClean="0"/>
              <a:pPr/>
              <a:t>‹#›</a:t>
            </a:fld>
            <a:endParaRPr lang="en-US"/>
          </a:p>
        </p:txBody>
      </p:sp>
    </p:spTree>
    <p:extLst>
      <p:ext uri="{BB962C8B-B14F-4D97-AF65-F5344CB8AC3E}">
        <p14:creationId xmlns:p14="http://schemas.microsoft.com/office/powerpoint/2010/main" val="3379628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00D592-71A7-427F-B00F-EF77DC2D9486}" type="datetimeFigureOut">
              <a:rPr lang="en-US" smtClean="0"/>
              <a:pPr/>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8DC6A-756B-4202-91CE-D158A7450F79}" type="slidenum">
              <a:rPr lang="en-US" smtClean="0"/>
              <a:pPr/>
              <a:t>‹#›</a:t>
            </a:fld>
            <a:endParaRPr lang="en-US"/>
          </a:p>
        </p:txBody>
      </p:sp>
    </p:spTree>
    <p:extLst>
      <p:ext uri="{BB962C8B-B14F-4D97-AF65-F5344CB8AC3E}">
        <p14:creationId xmlns:p14="http://schemas.microsoft.com/office/powerpoint/2010/main" val="93844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00D592-71A7-427F-B00F-EF77DC2D9486}" type="datetimeFigureOut">
              <a:rPr lang="en-US" smtClean="0"/>
              <a:pPr/>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8DC6A-756B-4202-91CE-D158A7450F79}" type="slidenum">
              <a:rPr lang="en-US" smtClean="0"/>
              <a:pPr/>
              <a:t>‹#›</a:t>
            </a:fld>
            <a:endParaRPr lang="en-US"/>
          </a:p>
        </p:txBody>
      </p:sp>
    </p:spTree>
    <p:extLst>
      <p:ext uri="{BB962C8B-B14F-4D97-AF65-F5344CB8AC3E}">
        <p14:creationId xmlns:p14="http://schemas.microsoft.com/office/powerpoint/2010/main" val="2800991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Nơi giữ chỗ cho Ngày tháng 3"/>
          <p:cNvSpPr>
            <a:spLocks noGrp="1"/>
          </p:cNvSpPr>
          <p:nvPr>
            <p:ph type="dt" sz="half" idx="10"/>
          </p:nvPr>
        </p:nvSpPr>
        <p:spPr/>
        <p:txBody>
          <a:bodyPr/>
          <a:lstStyle>
            <a:lvl1pPr>
              <a:defRPr/>
            </a:lvl1pPr>
          </a:lstStyle>
          <a:p>
            <a:pPr>
              <a:defRPr/>
            </a:pPr>
            <a:endParaRPr lang="en-US"/>
          </a:p>
        </p:txBody>
      </p:sp>
      <p:sp>
        <p:nvSpPr>
          <p:cNvPr id="4" name="Nơi giữ chỗ cho Chân trang 4"/>
          <p:cNvSpPr>
            <a:spLocks noGrp="1"/>
          </p:cNvSpPr>
          <p:nvPr>
            <p:ph type="ftr" sz="quarter" idx="11"/>
          </p:nvPr>
        </p:nvSpPr>
        <p:spPr/>
        <p:txBody>
          <a:bodyPr/>
          <a:lstStyle>
            <a:lvl1pPr>
              <a:defRPr/>
            </a:lvl1pPr>
          </a:lstStyle>
          <a:p>
            <a:pPr>
              <a:defRPr/>
            </a:pPr>
            <a:endParaRPr lang="en-US"/>
          </a:p>
        </p:txBody>
      </p:sp>
      <p:sp>
        <p:nvSpPr>
          <p:cNvPr id="5" name="Nơi giữ chỗ cho Số hiệu Bản chiếu 5"/>
          <p:cNvSpPr>
            <a:spLocks noGrp="1"/>
          </p:cNvSpPr>
          <p:nvPr>
            <p:ph type="sldNum" sz="quarter" idx="12"/>
          </p:nvPr>
        </p:nvSpPr>
        <p:spPr/>
        <p:txBody>
          <a:bodyPr/>
          <a:lstStyle>
            <a:lvl1pPr>
              <a:defRPr/>
            </a:lvl1pPr>
          </a:lstStyle>
          <a:p>
            <a:pPr>
              <a:defRPr/>
            </a:pPr>
            <a:fld id="{B9B25376-1897-4730-90C3-E6CC728C0B39}" type="slidenum">
              <a:rPr lang="en-US" altLang="en-US"/>
              <a:pPr>
                <a:defRPr/>
              </a:pPr>
              <a:t>‹#›</a:t>
            </a:fld>
            <a:endParaRPr lang="en-US" altLang="en-US"/>
          </a:p>
        </p:txBody>
      </p:sp>
    </p:spTree>
    <p:extLst>
      <p:ext uri="{BB962C8B-B14F-4D97-AF65-F5344CB8AC3E}">
        <p14:creationId xmlns:p14="http://schemas.microsoft.com/office/powerpoint/2010/main" val="1716632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00D592-71A7-427F-B00F-EF77DC2D9486}" type="datetimeFigureOut">
              <a:rPr lang="en-US" smtClean="0"/>
              <a:pPr/>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8DC6A-756B-4202-91CE-D158A7450F79}" type="slidenum">
              <a:rPr lang="en-US" smtClean="0"/>
              <a:pPr/>
              <a:t>‹#›</a:t>
            </a:fld>
            <a:endParaRPr lang="en-US"/>
          </a:p>
        </p:txBody>
      </p:sp>
    </p:spTree>
    <p:extLst>
      <p:ext uri="{BB962C8B-B14F-4D97-AF65-F5344CB8AC3E}">
        <p14:creationId xmlns:p14="http://schemas.microsoft.com/office/powerpoint/2010/main" val="2450299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00D592-71A7-427F-B00F-EF77DC2D9486}" type="datetimeFigureOut">
              <a:rPr lang="en-US" smtClean="0"/>
              <a:pPr/>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8DC6A-756B-4202-91CE-D158A7450F79}" type="slidenum">
              <a:rPr lang="en-US" smtClean="0"/>
              <a:pPr/>
              <a:t>‹#›</a:t>
            </a:fld>
            <a:endParaRPr lang="en-US"/>
          </a:p>
        </p:txBody>
      </p:sp>
    </p:spTree>
    <p:extLst>
      <p:ext uri="{BB962C8B-B14F-4D97-AF65-F5344CB8AC3E}">
        <p14:creationId xmlns:p14="http://schemas.microsoft.com/office/powerpoint/2010/main" val="2890227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00D592-71A7-427F-B00F-EF77DC2D9486}" type="datetimeFigureOut">
              <a:rPr lang="en-US" smtClean="0"/>
              <a:pPr/>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88DC6A-756B-4202-91CE-D158A7450F79}" type="slidenum">
              <a:rPr lang="en-US" smtClean="0"/>
              <a:pPr/>
              <a:t>‹#›</a:t>
            </a:fld>
            <a:endParaRPr lang="en-US"/>
          </a:p>
        </p:txBody>
      </p:sp>
    </p:spTree>
    <p:extLst>
      <p:ext uri="{BB962C8B-B14F-4D97-AF65-F5344CB8AC3E}">
        <p14:creationId xmlns:p14="http://schemas.microsoft.com/office/powerpoint/2010/main" val="242158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00D592-71A7-427F-B00F-EF77DC2D9486}" type="datetimeFigureOut">
              <a:rPr lang="en-US" smtClean="0"/>
              <a:pPr/>
              <a:t>2/22/2022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88DC6A-756B-4202-91CE-D158A7450F79}" type="slidenum">
              <a:rPr lang="en-US" smtClean="0"/>
              <a:pPr/>
              <a:t>‹#›</a:t>
            </a:fld>
            <a:endParaRPr lang="en-US"/>
          </a:p>
        </p:txBody>
      </p:sp>
    </p:spTree>
    <p:extLst>
      <p:ext uri="{BB962C8B-B14F-4D97-AF65-F5344CB8AC3E}">
        <p14:creationId xmlns:p14="http://schemas.microsoft.com/office/powerpoint/2010/main" val="1512490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00D592-71A7-427F-B00F-EF77DC2D9486}" type="datetimeFigureOut">
              <a:rPr lang="en-US" smtClean="0"/>
              <a:pPr/>
              <a:t>2/22/2022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88DC6A-756B-4202-91CE-D158A7450F79}" type="slidenum">
              <a:rPr lang="en-US" smtClean="0"/>
              <a:pPr/>
              <a:t>‹#›</a:t>
            </a:fld>
            <a:endParaRPr lang="en-US"/>
          </a:p>
        </p:txBody>
      </p:sp>
    </p:spTree>
    <p:extLst>
      <p:ext uri="{BB962C8B-B14F-4D97-AF65-F5344CB8AC3E}">
        <p14:creationId xmlns:p14="http://schemas.microsoft.com/office/powerpoint/2010/main" val="4134659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00D592-71A7-427F-B00F-EF77DC2D9486}" type="datetimeFigureOut">
              <a:rPr lang="en-US" smtClean="0"/>
              <a:pPr/>
              <a:t>2/22/2022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88DC6A-756B-4202-91CE-D158A7450F79}" type="slidenum">
              <a:rPr lang="en-US" smtClean="0"/>
              <a:pPr/>
              <a:t>‹#›</a:t>
            </a:fld>
            <a:endParaRPr lang="en-US"/>
          </a:p>
        </p:txBody>
      </p:sp>
    </p:spTree>
    <p:extLst>
      <p:ext uri="{BB962C8B-B14F-4D97-AF65-F5344CB8AC3E}">
        <p14:creationId xmlns:p14="http://schemas.microsoft.com/office/powerpoint/2010/main" val="3694317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00D592-71A7-427F-B00F-EF77DC2D9486}" type="datetimeFigureOut">
              <a:rPr lang="en-US" smtClean="0"/>
              <a:pPr/>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88DC6A-756B-4202-91CE-D158A7450F79}" type="slidenum">
              <a:rPr lang="en-US" smtClean="0"/>
              <a:pPr/>
              <a:t>‹#›</a:t>
            </a:fld>
            <a:endParaRPr lang="en-US"/>
          </a:p>
        </p:txBody>
      </p:sp>
    </p:spTree>
    <p:extLst>
      <p:ext uri="{BB962C8B-B14F-4D97-AF65-F5344CB8AC3E}">
        <p14:creationId xmlns:p14="http://schemas.microsoft.com/office/powerpoint/2010/main" val="1908464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00D592-71A7-427F-B00F-EF77DC2D9486}" type="datetimeFigureOut">
              <a:rPr lang="en-US" smtClean="0"/>
              <a:pPr/>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88DC6A-756B-4202-91CE-D158A7450F79}" type="slidenum">
              <a:rPr lang="en-US" smtClean="0"/>
              <a:pPr/>
              <a:t>‹#›</a:t>
            </a:fld>
            <a:endParaRPr lang="en-US"/>
          </a:p>
        </p:txBody>
      </p:sp>
    </p:spTree>
    <p:extLst>
      <p:ext uri="{BB962C8B-B14F-4D97-AF65-F5344CB8AC3E}">
        <p14:creationId xmlns:p14="http://schemas.microsoft.com/office/powerpoint/2010/main" val="1602314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00D592-71A7-427F-B00F-EF77DC2D9486}" type="datetimeFigureOut">
              <a:rPr lang="en-US" smtClean="0"/>
              <a:pPr/>
              <a:t>2/22/2022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8DC6A-756B-4202-91CE-D158A7450F79}" type="slidenum">
              <a:rPr lang="en-US" smtClean="0"/>
              <a:pPr/>
              <a:t>‹#›</a:t>
            </a:fld>
            <a:endParaRPr lang="en-US"/>
          </a:p>
        </p:txBody>
      </p:sp>
    </p:spTree>
    <p:extLst>
      <p:ext uri="{BB962C8B-B14F-4D97-AF65-F5344CB8AC3E}">
        <p14:creationId xmlns:p14="http://schemas.microsoft.com/office/powerpoint/2010/main" val="1093560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7411" name="WordArt 18">
            <a:extLst>
              <a:ext uri="{FF2B5EF4-FFF2-40B4-BE49-F238E27FC236}">
                <a16:creationId xmlns:a16="http://schemas.microsoft.com/office/drawing/2014/main" id="{6C1635A4-FB75-454D-8786-4C8EBA7F3EC3}"/>
              </a:ext>
            </a:extLst>
          </p:cNvPr>
          <p:cNvSpPr>
            <a:spLocks noChangeArrowheads="1" noChangeShapeType="1" noTextEdit="1"/>
          </p:cNvSpPr>
          <p:nvPr/>
        </p:nvSpPr>
        <p:spPr bwMode="auto">
          <a:xfrm>
            <a:off x="4062437" y="2847929"/>
            <a:ext cx="3457526" cy="535433"/>
          </a:xfrm>
          <a:prstGeom prst="rect">
            <a:avLst/>
          </a:prstGeom>
        </p:spPr>
        <p:txBody>
          <a:bodyPr wrap="none" fromWordArt="1">
            <a:prstTxWarp prst="textPlain">
              <a:avLst>
                <a:gd name="adj" fmla="val 50000"/>
              </a:avLst>
            </a:prstTxWarp>
          </a:bodyPr>
          <a:lstStyle/>
          <a:p>
            <a:pPr algn="ctr"/>
            <a:r>
              <a:rPr lang="en-US" sz="2025" b="1" kern="10" dirty="0" err="1">
                <a:ln w="9525">
                  <a:noFill/>
                  <a:round/>
                  <a:headEnd/>
                  <a:tailEnd/>
                </a:ln>
                <a:solidFill>
                  <a:schemeClr val="accent5">
                    <a:lumMod val="50000"/>
                  </a:schemeClr>
                </a:solidFill>
                <a:effectLst>
                  <a:outerShdw dist="45791" dir="2021404" algn="ctr" rotWithShape="0">
                    <a:srgbClr val="B2B2B2">
                      <a:alpha val="79999"/>
                    </a:srgbClr>
                  </a:outerShdw>
                </a:effectLst>
                <a:cs typeface="Times New Roman" panose="02020603050405020304" pitchFamily="18" charset="0"/>
              </a:rPr>
              <a:t>Tập</a:t>
            </a:r>
            <a:r>
              <a:rPr lang="en-US" sz="2025" b="1" kern="10" dirty="0">
                <a:ln w="9525">
                  <a:noFill/>
                  <a:round/>
                  <a:headEnd/>
                  <a:tailEnd/>
                </a:ln>
                <a:solidFill>
                  <a:schemeClr val="accent5">
                    <a:lumMod val="50000"/>
                  </a:schemeClr>
                </a:solidFill>
                <a:effectLst>
                  <a:outerShdw dist="45791" dir="2021404" algn="ctr" rotWithShape="0">
                    <a:srgbClr val="B2B2B2">
                      <a:alpha val="79999"/>
                    </a:srgbClr>
                  </a:outerShdw>
                </a:effectLst>
                <a:cs typeface="Times New Roman" panose="02020603050405020304" pitchFamily="18" charset="0"/>
              </a:rPr>
              <a:t> </a:t>
            </a:r>
            <a:r>
              <a:rPr lang="en-US" sz="2025" b="1" kern="10" dirty="0" err="1">
                <a:ln w="9525">
                  <a:noFill/>
                  <a:round/>
                  <a:headEnd/>
                  <a:tailEnd/>
                </a:ln>
                <a:solidFill>
                  <a:schemeClr val="accent5">
                    <a:lumMod val="50000"/>
                  </a:schemeClr>
                </a:solidFill>
                <a:effectLst>
                  <a:outerShdw dist="45791" dir="2021404" algn="ctr" rotWithShape="0">
                    <a:srgbClr val="B2B2B2">
                      <a:alpha val="79999"/>
                    </a:srgbClr>
                  </a:outerShdw>
                </a:effectLst>
                <a:cs typeface="Times New Roman" panose="02020603050405020304" pitchFamily="18" charset="0"/>
              </a:rPr>
              <a:t>làm</a:t>
            </a:r>
            <a:r>
              <a:rPr lang="en-US" sz="2025" b="1" kern="10" dirty="0">
                <a:ln w="9525">
                  <a:noFill/>
                  <a:round/>
                  <a:headEnd/>
                  <a:tailEnd/>
                </a:ln>
                <a:solidFill>
                  <a:schemeClr val="accent5">
                    <a:lumMod val="50000"/>
                  </a:schemeClr>
                </a:solidFill>
                <a:effectLst>
                  <a:outerShdw dist="45791" dir="2021404" algn="ctr" rotWithShape="0">
                    <a:srgbClr val="B2B2B2">
                      <a:alpha val="79999"/>
                    </a:srgbClr>
                  </a:outerShdw>
                </a:effectLst>
                <a:cs typeface="Times New Roman" panose="02020603050405020304" pitchFamily="18" charset="0"/>
              </a:rPr>
              <a:t> </a:t>
            </a:r>
            <a:r>
              <a:rPr lang="en-US" sz="2025" b="1" kern="10" dirty="0" err="1">
                <a:ln w="9525">
                  <a:noFill/>
                  <a:round/>
                  <a:headEnd/>
                  <a:tailEnd/>
                </a:ln>
                <a:solidFill>
                  <a:schemeClr val="accent5">
                    <a:lumMod val="50000"/>
                  </a:schemeClr>
                </a:solidFill>
                <a:effectLst>
                  <a:outerShdw dist="45791" dir="2021404" algn="ctr" rotWithShape="0">
                    <a:srgbClr val="B2B2B2">
                      <a:alpha val="79999"/>
                    </a:srgbClr>
                  </a:outerShdw>
                </a:effectLst>
                <a:cs typeface="Times New Roman" panose="02020603050405020304" pitchFamily="18" charset="0"/>
              </a:rPr>
              <a:t>văn</a:t>
            </a:r>
            <a:r>
              <a:rPr lang="en-US" sz="2025" b="1" kern="10" dirty="0">
                <a:ln w="9525">
                  <a:noFill/>
                  <a:round/>
                  <a:headEnd/>
                  <a:tailEnd/>
                </a:ln>
                <a:solidFill>
                  <a:schemeClr val="accent5">
                    <a:lumMod val="50000"/>
                  </a:schemeClr>
                </a:solidFill>
                <a:effectLst>
                  <a:outerShdw dist="45791" dir="2021404" algn="ctr" rotWithShape="0">
                    <a:srgbClr val="B2B2B2">
                      <a:alpha val="79999"/>
                    </a:srgbClr>
                  </a:outerShdw>
                </a:effectLst>
                <a:cs typeface="Times New Roman" panose="02020603050405020304" pitchFamily="18" charset="0"/>
              </a:rPr>
              <a:t> </a:t>
            </a:r>
          </a:p>
        </p:txBody>
      </p:sp>
      <p:sp>
        <p:nvSpPr>
          <p:cNvPr id="17412" name="WordArt 18">
            <a:extLst>
              <a:ext uri="{FF2B5EF4-FFF2-40B4-BE49-F238E27FC236}">
                <a16:creationId xmlns:a16="http://schemas.microsoft.com/office/drawing/2014/main" id="{075A38D6-AB92-4219-ADAE-B6AC95C1A822}"/>
              </a:ext>
            </a:extLst>
          </p:cNvPr>
          <p:cNvSpPr>
            <a:spLocks noChangeArrowheads="1" noChangeShapeType="1" noTextEdit="1"/>
          </p:cNvSpPr>
          <p:nvPr/>
        </p:nvSpPr>
        <p:spPr bwMode="auto">
          <a:xfrm>
            <a:off x="1905000" y="3429000"/>
            <a:ext cx="7772400" cy="1629100"/>
          </a:xfrm>
          <a:prstGeom prst="rect">
            <a:avLst/>
          </a:prstGeom>
        </p:spPr>
        <p:txBody>
          <a:bodyPr wrap="none" fromWordArt="1">
            <a:prstTxWarp prst="textPlain">
              <a:avLst>
                <a:gd name="adj" fmla="val 50000"/>
              </a:avLst>
            </a:prstTxWarp>
          </a:bodyPr>
          <a:lstStyle/>
          <a:p>
            <a:pPr algn="ctr"/>
            <a:endParaRPr lang="en-US" sz="2025" b="1" kern="10" dirty="0">
              <a:ln w="9525">
                <a:noFill/>
                <a:round/>
                <a:headEnd/>
                <a:tailEnd/>
              </a:ln>
              <a:solidFill>
                <a:schemeClr val="accent6">
                  <a:lumMod val="75000"/>
                </a:schemeClr>
              </a:solidFill>
              <a:effectLst>
                <a:outerShdw dist="45791" dir="2021404" algn="ctr" rotWithShape="0">
                  <a:srgbClr val="B2B2B2">
                    <a:alpha val="79999"/>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6F59C77-2C20-445C-A9FC-827CFEAAF565}"/>
              </a:ext>
            </a:extLst>
          </p:cNvPr>
          <p:cNvSpPr txBox="1"/>
          <p:nvPr/>
        </p:nvSpPr>
        <p:spPr>
          <a:xfrm>
            <a:off x="2477086" y="3520275"/>
            <a:ext cx="6628228" cy="1446550"/>
          </a:xfrm>
          <a:prstGeom prst="rect">
            <a:avLst/>
          </a:prstGeom>
          <a:noFill/>
        </p:spPr>
        <p:txBody>
          <a:bodyPr wrap="square">
            <a:spAutoFit/>
          </a:bodyPr>
          <a:lstStyle/>
          <a:p>
            <a:pPr algn="ctr"/>
            <a:r>
              <a:rPr lang="en-US" sz="4400" b="1" dirty="0" err="1">
                <a:solidFill>
                  <a:srgbClr val="C00000"/>
                </a:solidFill>
                <a:effectLst/>
                <a:latin typeface="Cambria" panose="02040503050406030204" pitchFamily="18" charset="0"/>
                <a:ea typeface="Cambria" panose="02040503050406030204" pitchFamily="18" charset="0"/>
              </a:rPr>
              <a:t>Luyện</a:t>
            </a:r>
            <a:r>
              <a:rPr lang="en-US" sz="4400" b="1" dirty="0">
                <a:solidFill>
                  <a:srgbClr val="C00000"/>
                </a:solidFill>
                <a:effectLst/>
                <a:latin typeface="Cambria" panose="02040503050406030204" pitchFamily="18" charset="0"/>
                <a:ea typeface="Cambria" panose="02040503050406030204" pitchFamily="18" charset="0"/>
              </a:rPr>
              <a:t> </a:t>
            </a:r>
            <a:r>
              <a:rPr lang="en-US" sz="4400" b="1" dirty="0" err="1">
                <a:solidFill>
                  <a:srgbClr val="C00000"/>
                </a:solidFill>
                <a:effectLst/>
                <a:latin typeface="Cambria" panose="02040503050406030204" pitchFamily="18" charset="0"/>
                <a:ea typeface="Cambria" panose="02040503050406030204" pitchFamily="18" charset="0"/>
              </a:rPr>
              <a:t>tập</a:t>
            </a:r>
            <a:r>
              <a:rPr lang="en-US" sz="4400" b="1" dirty="0">
                <a:solidFill>
                  <a:srgbClr val="C00000"/>
                </a:solidFill>
                <a:effectLst/>
                <a:latin typeface="Cambria" panose="02040503050406030204" pitchFamily="18" charset="0"/>
                <a:ea typeface="Cambria" panose="02040503050406030204" pitchFamily="18" charset="0"/>
              </a:rPr>
              <a:t> </a:t>
            </a:r>
            <a:r>
              <a:rPr lang="en-US" sz="4400" b="1" dirty="0" err="1">
                <a:solidFill>
                  <a:srgbClr val="C00000"/>
                </a:solidFill>
                <a:effectLst/>
                <a:latin typeface="Cambria" panose="02040503050406030204" pitchFamily="18" charset="0"/>
                <a:ea typeface="Cambria" panose="02040503050406030204" pitchFamily="18" charset="0"/>
              </a:rPr>
              <a:t>miêu</a:t>
            </a:r>
            <a:r>
              <a:rPr lang="en-US" sz="4400" b="1" dirty="0">
                <a:solidFill>
                  <a:srgbClr val="C00000"/>
                </a:solidFill>
                <a:effectLst/>
                <a:latin typeface="Cambria" panose="02040503050406030204" pitchFamily="18" charset="0"/>
                <a:ea typeface="Cambria" panose="02040503050406030204" pitchFamily="18" charset="0"/>
              </a:rPr>
              <a:t> </a:t>
            </a:r>
            <a:r>
              <a:rPr lang="en-US" sz="4400" b="1" dirty="0" err="1">
                <a:solidFill>
                  <a:srgbClr val="C00000"/>
                </a:solidFill>
                <a:effectLst/>
                <a:latin typeface="Cambria" panose="02040503050406030204" pitchFamily="18" charset="0"/>
                <a:ea typeface="Cambria" panose="02040503050406030204" pitchFamily="18" charset="0"/>
              </a:rPr>
              <a:t>tả</a:t>
            </a:r>
            <a:r>
              <a:rPr lang="en-US" sz="4400" b="1" dirty="0">
                <a:solidFill>
                  <a:srgbClr val="C00000"/>
                </a:solidFill>
                <a:effectLst/>
                <a:latin typeface="Cambria" panose="02040503050406030204" pitchFamily="18" charset="0"/>
                <a:ea typeface="Cambria" panose="02040503050406030204" pitchFamily="18" charset="0"/>
              </a:rPr>
              <a:t> </a:t>
            </a:r>
            <a:r>
              <a:rPr lang="en-US" sz="4400" b="1" dirty="0" err="1">
                <a:solidFill>
                  <a:srgbClr val="C00000"/>
                </a:solidFill>
                <a:effectLst/>
                <a:latin typeface="Cambria" panose="02040503050406030204" pitchFamily="18" charset="0"/>
                <a:ea typeface="Cambria" panose="02040503050406030204" pitchFamily="18" charset="0"/>
              </a:rPr>
              <a:t>các</a:t>
            </a:r>
            <a:r>
              <a:rPr lang="en-US" sz="4400" b="1" dirty="0">
                <a:solidFill>
                  <a:srgbClr val="C00000"/>
                </a:solidFill>
                <a:effectLst/>
                <a:latin typeface="Cambria" panose="02040503050406030204" pitchFamily="18" charset="0"/>
                <a:ea typeface="Cambria" panose="02040503050406030204" pitchFamily="18" charset="0"/>
              </a:rPr>
              <a:t> </a:t>
            </a:r>
            <a:r>
              <a:rPr lang="en-US" sz="4400" b="1" dirty="0" err="1">
                <a:solidFill>
                  <a:srgbClr val="C00000"/>
                </a:solidFill>
                <a:effectLst/>
                <a:latin typeface="Cambria" panose="02040503050406030204" pitchFamily="18" charset="0"/>
                <a:ea typeface="Cambria" panose="02040503050406030204" pitchFamily="18" charset="0"/>
              </a:rPr>
              <a:t>bộ</a:t>
            </a:r>
            <a:r>
              <a:rPr lang="en-US" sz="4400" b="1" dirty="0">
                <a:solidFill>
                  <a:srgbClr val="C00000"/>
                </a:solidFill>
                <a:effectLst/>
                <a:latin typeface="Cambria" panose="02040503050406030204" pitchFamily="18" charset="0"/>
                <a:ea typeface="Cambria" panose="02040503050406030204" pitchFamily="18" charset="0"/>
              </a:rPr>
              <a:t> </a:t>
            </a:r>
            <a:r>
              <a:rPr lang="en-US" sz="4400" b="1" dirty="0" err="1">
                <a:solidFill>
                  <a:srgbClr val="C00000"/>
                </a:solidFill>
                <a:effectLst/>
                <a:latin typeface="Cambria" panose="02040503050406030204" pitchFamily="18" charset="0"/>
                <a:ea typeface="Cambria" panose="02040503050406030204" pitchFamily="18" charset="0"/>
              </a:rPr>
              <a:t>phận</a:t>
            </a:r>
            <a:r>
              <a:rPr lang="en-US" sz="4400" b="1" dirty="0">
                <a:solidFill>
                  <a:srgbClr val="C00000"/>
                </a:solidFill>
                <a:effectLst/>
                <a:latin typeface="Cambria" panose="02040503050406030204" pitchFamily="18" charset="0"/>
                <a:ea typeface="Cambria" panose="02040503050406030204" pitchFamily="18" charset="0"/>
              </a:rPr>
              <a:t> </a:t>
            </a:r>
            <a:r>
              <a:rPr lang="en-US" sz="4400" b="1" dirty="0" err="1">
                <a:solidFill>
                  <a:srgbClr val="C00000"/>
                </a:solidFill>
                <a:effectLst/>
                <a:latin typeface="Cambria" panose="02040503050406030204" pitchFamily="18" charset="0"/>
                <a:ea typeface="Cambria" panose="02040503050406030204" pitchFamily="18" charset="0"/>
              </a:rPr>
              <a:t>của</a:t>
            </a:r>
            <a:r>
              <a:rPr lang="en-US" sz="4400" b="1" dirty="0">
                <a:solidFill>
                  <a:srgbClr val="C00000"/>
                </a:solidFill>
                <a:effectLst/>
                <a:latin typeface="Cambria" panose="02040503050406030204" pitchFamily="18" charset="0"/>
                <a:ea typeface="Cambria" panose="02040503050406030204" pitchFamily="18" charset="0"/>
              </a:rPr>
              <a:t> </a:t>
            </a:r>
            <a:r>
              <a:rPr lang="en-US" sz="4400" b="1" dirty="0" err="1">
                <a:solidFill>
                  <a:srgbClr val="C00000"/>
                </a:solidFill>
                <a:effectLst/>
                <a:latin typeface="Cambria" panose="02040503050406030204" pitchFamily="18" charset="0"/>
                <a:ea typeface="Cambria" panose="02040503050406030204" pitchFamily="18" charset="0"/>
              </a:rPr>
              <a:t>cây</a:t>
            </a:r>
            <a:r>
              <a:rPr lang="en-US" sz="4400" b="1" dirty="0">
                <a:solidFill>
                  <a:srgbClr val="C00000"/>
                </a:solidFill>
                <a:effectLst/>
                <a:latin typeface="Cambria" panose="02040503050406030204" pitchFamily="18" charset="0"/>
                <a:ea typeface="Cambria" panose="02040503050406030204" pitchFamily="18" charset="0"/>
              </a:rPr>
              <a:t> </a:t>
            </a:r>
            <a:r>
              <a:rPr lang="en-US" sz="4400" b="1" dirty="0" err="1">
                <a:solidFill>
                  <a:srgbClr val="C00000"/>
                </a:solidFill>
                <a:effectLst/>
                <a:latin typeface="Cambria" panose="02040503050406030204" pitchFamily="18" charset="0"/>
                <a:ea typeface="Cambria" panose="02040503050406030204" pitchFamily="18" charset="0"/>
              </a:rPr>
              <a:t>cối</a:t>
            </a:r>
            <a:endParaRPr lang="en-US" sz="4400" b="1" dirty="0">
              <a:solidFill>
                <a:srgbClr val="C0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14A0C340-2964-4EF4-827B-6EA59529BE8B}"/>
              </a:ext>
            </a:extLst>
          </p:cNvPr>
          <p:cNvSpPr txBox="1"/>
          <p:nvPr/>
        </p:nvSpPr>
        <p:spPr>
          <a:xfrm>
            <a:off x="762000" y="1878509"/>
            <a:ext cx="10058400" cy="769441"/>
          </a:xfrm>
          <a:prstGeom prst="rect">
            <a:avLst/>
          </a:prstGeom>
          <a:noFill/>
        </p:spPr>
        <p:txBody>
          <a:bodyPr wrap="square">
            <a:spAutoFit/>
          </a:bodyPr>
          <a:lstStyle/>
          <a:p>
            <a:pPr algn="ctr"/>
            <a:r>
              <a:rPr lang="en-US" sz="4400" b="1" dirty="0" err="1">
                <a:solidFill>
                  <a:srgbClr val="C00000"/>
                </a:solidFill>
                <a:effectLst/>
                <a:latin typeface="Cambria" panose="02040503050406030204" pitchFamily="18" charset="0"/>
                <a:ea typeface="Cambria" panose="02040503050406030204" pitchFamily="18" charset="0"/>
              </a:rPr>
              <a:t>Thứ</a:t>
            </a:r>
            <a:r>
              <a:rPr lang="en-US" sz="4400" b="1" dirty="0">
                <a:solidFill>
                  <a:srgbClr val="C00000"/>
                </a:solidFill>
                <a:effectLst/>
                <a:latin typeface="Cambria" panose="02040503050406030204" pitchFamily="18" charset="0"/>
                <a:ea typeface="Cambria" panose="02040503050406030204" pitchFamily="18" charset="0"/>
              </a:rPr>
              <a:t> </a:t>
            </a:r>
            <a:r>
              <a:rPr lang="en-US" sz="4400" b="1" dirty="0" err="1">
                <a:solidFill>
                  <a:srgbClr val="C00000"/>
                </a:solidFill>
                <a:effectLst/>
                <a:latin typeface="Cambria" panose="02040503050406030204" pitchFamily="18" charset="0"/>
                <a:ea typeface="Cambria" panose="02040503050406030204" pitchFamily="18" charset="0"/>
              </a:rPr>
              <a:t>t</a:t>
            </a:r>
            <a:r>
              <a:rPr lang="en-US" sz="4400" b="1" dirty="0" err="1">
                <a:solidFill>
                  <a:srgbClr val="C00000"/>
                </a:solidFill>
                <a:latin typeface="Cambria" panose="02040503050406030204" pitchFamily="18" charset="0"/>
                <a:ea typeface="Cambria" panose="02040503050406030204" pitchFamily="18" charset="0"/>
              </a:rPr>
              <a:t>ư</a:t>
            </a:r>
            <a:r>
              <a:rPr lang="en-US" sz="4400" b="1" dirty="0">
                <a:solidFill>
                  <a:srgbClr val="C00000"/>
                </a:solidFill>
                <a:effectLst/>
                <a:latin typeface="Cambria" panose="02040503050406030204" pitchFamily="18" charset="0"/>
                <a:ea typeface="Cambria" panose="02040503050406030204" pitchFamily="18" charset="0"/>
              </a:rPr>
              <a:t> </a:t>
            </a:r>
            <a:r>
              <a:rPr lang="en-US" sz="4400" b="1" dirty="0" err="1">
                <a:solidFill>
                  <a:srgbClr val="C00000"/>
                </a:solidFill>
                <a:effectLst/>
                <a:latin typeface="Cambria" panose="02040503050406030204" pitchFamily="18" charset="0"/>
                <a:ea typeface="Cambria" panose="02040503050406030204" pitchFamily="18" charset="0"/>
              </a:rPr>
              <a:t>ngày</a:t>
            </a:r>
            <a:r>
              <a:rPr lang="en-US" sz="4400" b="1" dirty="0">
                <a:solidFill>
                  <a:srgbClr val="C00000"/>
                </a:solidFill>
                <a:effectLst/>
                <a:latin typeface="Cambria" panose="02040503050406030204" pitchFamily="18" charset="0"/>
                <a:ea typeface="Cambria" panose="02040503050406030204" pitchFamily="18" charset="0"/>
              </a:rPr>
              <a:t> 23 </a:t>
            </a:r>
            <a:r>
              <a:rPr lang="en-US" sz="4400" b="1" dirty="0" err="1">
                <a:solidFill>
                  <a:srgbClr val="C00000"/>
                </a:solidFill>
                <a:effectLst/>
                <a:latin typeface="Cambria" panose="02040503050406030204" pitchFamily="18" charset="0"/>
                <a:ea typeface="Cambria" panose="02040503050406030204" pitchFamily="18" charset="0"/>
              </a:rPr>
              <a:t>tháng</a:t>
            </a:r>
            <a:r>
              <a:rPr lang="en-US" sz="4400" b="1" dirty="0">
                <a:solidFill>
                  <a:srgbClr val="C00000"/>
                </a:solidFill>
                <a:effectLst/>
                <a:latin typeface="Cambria" panose="02040503050406030204" pitchFamily="18" charset="0"/>
                <a:ea typeface="Cambria" panose="02040503050406030204" pitchFamily="18" charset="0"/>
              </a:rPr>
              <a:t> 2 </a:t>
            </a:r>
            <a:r>
              <a:rPr lang="en-US" sz="4400" b="1" dirty="0" err="1">
                <a:solidFill>
                  <a:srgbClr val="C00000"/>
                </a:solidFill>
                <a:effectLst/>
                <a:latin typeface="Cambria" panose="02040503050406030204" pitchFamily="18" charset="0"/>
                <a:ea typeface="Cambria" panose="02040503050406030204" pitchFamily="18" charset="0"/>
              </a:rPr>
              <a:t>năm</a:t>
            </a:r>
            <a:r>
              <a:rPr lang="en-US" sz="4400" b="1" dirty="0">
                <a:solidFill>
                  <a:srgbClr val="C00000"/>
                </a:solidFill>
                <a:effectLst/>
                <a:latin typeface="Cambria" panose="02040503050406030204" pitchFamily="18" charset="0"/>
                <a:ea typeface="Cambria" panose="02040503050406030204" pitchFamily="18" charset="0"/>
              </a:rPr>
              <a:t> 2022</a:t>
            </a:r>
            <a:endParaRPr lang="en-US" sz="4400" b="1" dirty="0">
              <a:solidFill>
                <a:srgbClr val="C00000"/>
              </a:solidFill>
              <a:latin typeface="Cambria" panose="02040503050406030204" pitchFamily="18" charset="0"/>
              <a:ea typeface="Cambria" panose="020405030504060302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stretch>
            <a:fillRect/>
          </a:stretch>
        </a:blipFill>
        <a:effectLst/>
      </p:bgPr>
    </p:bg>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971800" y="533400"/>
            <a:ext cx="5334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000">
              <a:solidFill>
                <a:srgbClr val="FF0000"/>
              </a:solidFill>
            </a:endParaRPr>
          </a:p>
        </p:txBody>
      </p:sp>
      <p:sp>
        <p:nvSpPr>
          <p:cNvPr id="10243" name="Text Box 3"/>
          <p:cNvSpPr txBox="1">
            <a:spLocks noChangeArrowheads="1"/>
          </p:cNvSpPr>
          <p:nvPr/>
        </p:nvSpPr>
        <p:spPr bwMode="auto">
          <a:xfrm>
            <a:off x="3733800" y="609600"/>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000">
              <a:solidFill>
                <a:srgbClr val="FF0000"/>
              </a:solidFill>
            </a:endParaRPr>
          </a:p>
        </p:txBody>
      </p:sp>
      <p:sp>
        <p:nvSpPr>
          <p:cNvPr id="10244" name="Text Box 12"/>
          <p:cNvSpPr txBox="1">
            <a:spLocks noChangeArrowheads="1"/>
          </p:cNvSpPr>
          <p:nvPr/>
        </p:nvSpPr>
        <p:spPr bwMode="auto">
          <a:xfrm>
            <a:off x="4114800" y="2514600"/>
            <a:ext cx="4724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000">
              <a:solidFill>
                <a:srgbClr val="FF0000"/>
              </a:solidFill>
            </a:endParaRPr>
          </a:p>
        </p:txBody>
      </p:sp>
      <p:sp>
        <p:nvSpPr>
          <p:cNvPr id="46094" name="Text Box 14"/>
          <p:cNvSpPr txBox="1">
            <a:spLocks noChangeArrowheads="1"/>
          </p:cNvSpPr>
          <p:nvPr/>
        </p:nvSpPr>
        <p:spPr bwMode="auto">
          <a:xfrm>
            <a:off x="419100" y="28307"/>
            <a:ext cx="10439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tLang="en-US" sz="3600" b="1" dirty="0">
                <a:solidFill>
                  <a:schemeClr val="accent5">
                    <a:lumMod val="50000"/>
                  </a:schemeClr>
                </a:solidFill>
                <a:latin typeface="Times New Roman" pitchFamily="18" charset="0"/>
              </a:rPr>
              <a:t>3. </a:t>
            </a:r>
            <a:r>
              <a:rPr lang="en-US" altLang="en-US" sz="3600" b="1" dirty="0" err="1">
                <a:solidFill>
                  <a:schemeClr val="accent5">
                    <a:lumMod val="50000"/>
                  </a:schemeClr>
                </a:solidFill>
                <a:latin typeface="Times New Roman" pitchFamily="18" charset="0"/>
              </a:rPr>
              <a:t>Tìm</a:t>
            </a:r>
            <a:r>
              <a:rPr lang="en-US" altLang="en-US" sz="3600" b="1" dirty="0">
                <a:solidFill>
                  <a:schemeClr val="accent5">
                    <a:lumMod val="50000"/>
                  </a:schemeClr>
                </a:solidFill>
                <a:latin typeface="Times New Roman" pitchFamily="18" charset="0"/>
              </a:rPr>
              <a:t> </a:t>
            </a:r>
            <a:r>
              <a:rPr lang="en-US" altLang="en-US" sz="3600" b="1" dirty="0" err="1">
                <a:solidFill>
                  <a:schemeClr val="accent5">
                    <a:lumMod val="50000"/>
                  </a:schemeClr>
                </a:solidFill>
                <a:latin typeface="Times New Roman" pitchFamily="18" charset="0"/>
              </a:rPr>
              <a:t>những</a:t>
            </a:r>
            <a:r>
              <a:rPr lang="en-US" altLang="en-US" sz="3600" b="1" dirty="0">
                <a:solidFill>
                  <a:schemeClr val="accent5">
                    <a:lumMod val="50000"/>
                  </a:schemeClr>
                </a:solidFill>
                <a:latin typeface="Times New Roman" pitchFamily="18" charset="0"/>
              </a:rPr>
              <a:t> </a:t>
            </a:r>
            <a:r>
              <a:rPr lang="en-US" altLang="en-US" sz="3600" b="1" dirty="0" err="1">
                <a:solidFill>
                  <a:schemeClr val="accent5">
                    <a:lumMod val="50000"/>
                  </a:schemeClr>
                </a:solidFill>
                <a:latin typeface="Times New Roman" pitchFamily="18" charset="0"/>
              </a:rPr>
              <a:t>hình</a:t>
            </a:r>
            <a:r>
              <a:rPr lang="en-US" altLang="en-US" sz="3600" b="1" dirty="0">
                <a:solidFill>
                  <a:schemeClr val="accent5">
                    <a:lumMod val="50000"/>
                  </a:schemeClr>
                </a:solidFill>
                <a:latin typeface="Times New Roman" pitchFamily="18" charset="0"/>
              </a:rPr>
              <a:t> </a:t>
            </a:r>
            <a:r>
              <a:rPr lang="en-US" altLang="en-US" sz="3600" b="1" dirty="0" err="1">
                <a:solidFill>
                  <a:schemeClr val="accent5">
                    <a:lumMod val="50000"/>
                  </a:schemeClr>
                </a:solidFill>
                <a:latin typeface="Times New Roman" pitchFamily="18" charset="0"/>
              </a:rPr>
              <a:t>ảnh</a:t>
            </a:r>
            <a:r>
              <a:rPr lang="en-US" altLang="en-US" sz="3600" b="1" dirty="0">
                <a:solidFill>
                  <a:schemeClr val="accent5">
                    <a:lumMod val="50000"/>
                  </a:schemeClr>
                </a:solidFill>
                <a:latin typeface="Times New Roman" pitchFamily="18" charset="0"/>
              </a:rPr>
              <a:t> so </a:t>
            </a:r>
            <a:r>
              <a:rPr lang="en-US" altLang="en-US" sz="3600" b="1" dirty="0" err="1">
                <a:solidFill>
                  <a:schemeClr val="accent5">
                    <a:lumMod val="50000"/>
                  </a:schemeClr>
                </a:solidFill>
                <a:latin typeface="Times New Roman" pitchFamily="18" charset="0"/>
              </a:rPr>
              <a:t>sánh</a:t>
            </a:r>
            <a:r>
              <a:rPr lang="en-US" altLang="en-US" sz="3600" b="1" dirty="0">
                <a:solidFill>
                  <a:schemeClr val="accent5">
                    <a:lumMod val="50000"/>
                  </a:schemeClr>
                </a:solidFill>
                <a:latin typeface="Times New Roman" pitchFamily="18" charset="0"/>
              </a:rPr>
              <a:t> </a:t>
            </a:r>
            <a:r>
              <a:rPr lang="en-US" altLang="en-US" sz="3600" b="1" dirty="0" err="1">
                <a:solidFill>
                  <a:schemeClr val="accent5">
                    <a:lumMod val="50000"/>
                  </a:schemeClr>
                </a:solidFill>
                <a:latin typeface="Times New Roman" pitchFamily="18" charset="0"/>
              </a:rPr>
              <a:t>và</a:t>
            </a:r>
            <a:r>
              <a:rPr lang="en-US" altLang="en-US" sz="3600" b="1" dirty="0">
                <a:solidFill>
                  <a:schemeClr val="accent5">
                    <a:lumMod val="50000"/>
                  </a:schemeClr>
                </a:solidFill>
                <a:latin typeface="Times New Roman" pitchFamily="18" charset="0"/>
              </a:rPr>
              <a:t> </a:t>
            </a:r>
            <a:r>
              <a:rPr lang="en-US" altLang="en-US" sz="3600" b="1" dirty="0" err="1">
                <a:solidFill>
                  <a:schemeClr val="accent5">
                    <a:lumMod val="50000"/>
                  </a:schemeClr>
                </a:solidFill>
                <a:latin typeface="Times New Roman" pitchFamily="18" charset="0"/>
              </a:rPr>
              <a:t>nhân</a:t>
            </a:r>
            <a:r>
              <a:rPr lang="en-US" altLang="en-US" sz="3600" b="1" dirty="0">
                <a:solidFill>
                  <a:schemeClr val="accent5">
                    <a:lumMod val="50000"/>
                  </a:schemeClr>
                </a:solidFill>
                <a:latin typeface="Times New Roman" pitchFamily="18" charset="0"/>
              </a:rPr>
              <a:t> </a:t>
            </a:r>
            <a:r>
              <a:rPr lang="en-US" altLang="en-US" sz="3600" b="1" dirty="0" err="1">
                <a:solidFill>
                  <a:schemeClr val="accent5">
                    <a:lumMod val="50000"/>
                  </a:schemeClr>
                </a:solidFill>
                <a:latin typeface="Times New Roman" pitchFamily="18" charset="0"/>
              </a:rPr>
              <a:t>hóa</a:t>
            </a:r>
            <a:r>
              <a:rPr lang="en-US" altLang="en-US" sz="3600" b="1" dirty="0">
                <a:solidFill>
                  <a:schemeClr val="accent5">
                    <a:lumMod val="50000"/>
                  </a:schemeClr>
                </a:solidFill>
                <a:latin typeface="Times New Roman" pitchFamily="18" charset="0"/>
              </a:rPr>
              <a:t> </a:t>
            </a:r>
            <a:r>
              <a:rPr lang="en-US" altLang="en-US" sz="3600" b="1" dirty="0" err="1">
                <a:solidFill>
                  <a:schemeClr val="accent5">
                    <a:lumMod val="50000"/>
                  </a:schemeClr>
                </a:solidFill>
                <a:latin typeface="Times New Roman" pitchFamily="18" charset="0"/>
              </a:rPr>
              <a:t>trong</a:t>
            </a:r>
            <a:r>
              <a:rPr lang="en-US" altLang="en-US" sz="3600" b="1" dirty="0">
                <a:solidFill>
                  <a:schemeClr val="accent5">
                    <a:lumMod val="50000"/>
                  </a:schemeClr>
                </a:solidFill>
                <a:latin typeface="Times New Roman" pitchFamily="18" charset="0"/>
              </a:rPr>
              <a:t> </a:t>
            </a:r>
            <a:r>
              <a:rPr lang="en-US" altLang="en-US" sz="3600" b="1" dirty="0" err="1">
                <a:solidFill>
                  <a:schemeClr val="accent5">
                    <a:lumMod val="50000"/>
                  </a:schemeClr>
                </a:solidFill>
                <a:latin typeface="Times New Roman" pitchFamily="18" charset="0"/>
              </a:rPr>
              <a:t>các</a:t>
            </a:r>
            <a:r>
              <a:rPr lang="en-US" altLang="en-US" sz="3600" b="1" dirty="0">
                <a:solidFill>
                  <a:schemeClr val="accent5">
                    <a:lumMod val="50000"/>
                  </a:schemeClr>
                </a:solidFill>
                <a:latin typeface="Times New Roman" pitchFamily="18" charset="0"/>
              </a:rPr>
              <a:t> </a:t>
            </a:r>
            <a:r>
              <a:rPr lang="en-US" altLang="en-US" sz="3600" b="1" dirty="0" err="1">
                <a:solidFill>
                  <a:schemeClr val="accent5">
                    <a:lumMod val="50000"/>
                  </a:schemeClr>
                </a:solidFill>
                <a:latin typeface="Times New Roman" pitchFamily="18" charset="0"/>
              </a:rPr>
              <a:t>đoạn</a:t>
            </a:r>
            <a:r>
              <a:rPr lang="en-US" altLang="en-US" sz="3600" b="1" dirty="0">
                <a:solidFill>
                  <a:schemeClr val="accent5">
                    <a:lumMod val="50000"/>
                  </a:schemeClr>
                </a:solidFill>
                <a:latin typeface="Times New Roman" pitchFamily="18" charset="0"/>
              </a:rPr>
              <a:t> </a:t>
            </a:r>
            <a:r>
              <a:rPr lang="en-US" altLang="en-US" sz="3600" b="1" dirty="0" err="1">
                <a:solidFill>
                  <a:schemeClr val="accent5">
                    <a:lumMod val="50000"/>
                  </a:schemeClr>
                </a:solidFill>
                <a:latin typeface="Times New Roman" pitchFamily="18" charset="0"/>
              </a:rPr>
              <a:t>văn</a:t>
            </a:r>
            <a:r>
              <a:rPr lang="en-US" altLang="en-US" sz="3600" b="1" dirty="0">
                <a:solidFill>
                  <a:schemeClr val="accent5">
                    <a:lumMod val="50000"/>
                  </a:schemeClr>
                </a:solidFill>
                <a:latin typeface="Times New Roman" pitchFamily="18" charset="0"/>
              </a:rPr>
              <a:t>.</a:t>
            </a:r>
          </a:p>
        </p:txBody>
      </p:sp>
      <p:sp>
        <p:nvSpPr>
          <p:cNvPr id="10246" name="Text Box 15"/>
          <p:cNvSpPr txBox="1">
            <a:spLocks noChangeArrowheads="1"/>
          </p:cNvSpPr>
          <p:nvPr/>
        </p:nvSpPr>
        <p:spPr bwMode="auto">
          <a:xfrm>
            <a:off x="4114800" y="39624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000">
              <a:solidFill>
                <a:srgbClr val="FF0000"/>
              </a:solidFill>
            </a:endParaRPr>
          </a:p>
        </p:txBody>
      </p:sp>
      <p:sp>
        <p:nvSpPr>
          <p:cNvPr id="46109" name="Text Box 29"/>
          <p:cNvSpPr txBox="1">
            <a:spLocks noChangeArrowheads="1"/>
          </p:cNvSpPr>
          <p:nvPr/>
        </p:nvSpPr>
        <p:spPr bwMode="auto">
          <a:xfrm>
            <a:off x="419100" y="1087398"/>
            <a:ext cx="113538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tLang="en-US" sz="3400" b="1" dirty="0" err="1">
                <a:solidFill>
                  <a:srgbClr val="C00000"/>
                </a:solidFill>
                <a:latin typeface="Times New Roman" pitchFamily="18" charset="0"/>
              </a:rPr>
              <a:t>Hình</a:t>
            </a:r>
            <a:r>
              <a:rPr lang="en-US" altLang="en-US" sz="3400" b="1" dirty="0">
                <a:solidFill>
                  <a:srgbClr val="C00000"/>
                </a:solidFill>
                <a:latin typeface="Times New Roman" pitchFamily="18" charset="0"/>
              </a:rPr>
              <a:t> </a:t>
            </a:r>
            <a:r>
              <a:rPr lang="en-US" altLang="en-US" sz="3400" b="1" dirty="0" err="1">
                <a:solidFill>
                  <a:srgbClr val="C00000"/>
                </a:solidFill>
                <a:latin typeface="Times New Roman" pitchFamily="18" charset="0"/>
              </a:rPr>
              <a:t>ảnh</a:t>
            </a:r>
            <a:r>
              <a:rPr lang="en-US" altLang="en-US" sz="3400" b="1" dirty="0">
                <a:solidFill>
                  <a:srgbClr val="C00000"/>
                </a:solidFill>
                <a:latin typeface="Times New Roman" pitchFamily="18" charset="0"/>
              </a:rPr>
              <a:t> so </a:t>
            </a:r>
            <a:r>
              <a:rPr lang="en-US" altLang="en-US" sz="3400" b="1" dirty="0" err="1">
                <a:solidFill>
                  <a:srgbClr val="C00000"/>
                </a:solidFill>
                <a:latin typeface="Times New Roman" pitchFamily="18" charset="0"/>
              </a:rPr>
              <a:t>sánh</a:t>
            </a:r>
            <a:r>
              <a:rPr lang="en-US" altLang="en-US" sz="3400" b="1" dirty="0">
                <a:solidFill>
                  <a:srgbClr val="C00000"/>
                </a:solidFill>
                <a:latin typeface="Times New Roman" pitchFamily="18" charset="0"/>
              </a:rPr>
              <a:t>: </a:t>
            </a:r>
          </a:p>
          <a:p>
            <a:pPr algn="just" eaLnBrk="1" hangingPunct="1">
              <a:spcBef>
                <a:spcPct val="50000"/>
              </a:spcBef>
            </a:pPr>
            <a:r>
              <a:rPr lang="en-US" altLang="en-US" sz="3400" dirty="0">
                <a:solidFill>
                  <a:srgbClr val="FF0000"/>
                </a:solidFill>
                <a:latin typeface="Times New Roman" pitchFamily="18" charset="0"/>
              </a:rPr>
              <a:t>a. </a:t>
            </a:r>
            <a:r>
              <a:rPr lang="en-US" altLang="en-US" sz="3400" dirty="0" err="1">
                <a:latin typeface="Times New Roman" pitchFamily="18" charset="0"/>
              </a:rPr>
              <a:t>Lá</a:t>
            </a:r>
            <a:r>
              <a:rPr lang="en-US" altLang="en-US" sz="3400" dirty="0">
                <a:latin typeface="Times New Roman" pitchFamily="18" charset="0"/>
              </a:rPr>
              <a:t> </a:t>
            </a:r>
            <a:r>
              <a:rPr lang="en-US" altLang="en-US" sz="3400" dirty="0" err="1">
                <a:latin typeface="Times New Roman" pitchFamily="18" charset="0"/>
              </a:rPr>
              <a:t>bàng</a:t>
            </a:r>
            <a:r>
              <a:rPr lang="en-US" altLang="en-US" sz="3400" dirty="0">
                <a:latin typeface="Times New Roman" pitchFamily="18" charset="0"/>
              </a:rPr>
              <a:t> </a:t>
            </a:r>
            <a:r>
              <a:rPr lang="en-US" altLang="en-US" sz="3400" dirty="0" err="1">
                <a:latin typeface="Times New Roman" pitchFamily="18" charset="0"/>
              </a:rPr>
              <a:t>mới</a:t>
            </a:r>
            <a:r>
              <a:rPr lang="en-US" altLang="en-US" sz="3400" dirty="0">
                <a:latin typeface="Times New Roman" pitchFamily="18" charset="0"/>
              </a:rPr>
              <a:t> </a:t>
            </a:r>
            <a:r>
              <a:rPr lang="en-US" altLang="en-US" sz="3400" dirty="0" err="1">
                <a:latin typeface="Times New Roman" pitchFamily="18" charset="0"/>
              </a:rPr>
              <a:t>nảy</a:t>
            </a:r>
            <a:r>
              <a:rPr lang="en-US" altLang="en-US" sz="3400" dirty="0">
                <a:latin typeface="Times New Roman" pitchFamily="18" charset="0"/>
              </a:rPr>
              <a:t> </a:t>
            </a:r>
            <a:r>
              <a:rPr lang="en-US" altLang="en-US" sz="3400" dirty="0" err="1">
                <a:latin typeface="Times New Roman" pitchFamily="18" charset="0"/>
              </a:rPr>
              <a:t>trông</a:t>
            </a:r>
            <a:r>
              <a:rPr lang="en-US" altLang="en-US" sz="3400" dirty="0">
                <a:latin typeface="Times New Roman" pitchFamily="18" charset="0"/>
              </a:rPr>
              <a:t> </a:t>
            </a:r>
            <a:r>
              <a:rPr lang="en-US" altLang="en-US" sz="3400" dirty="0" err="1">
                <a:latin typeface="Times New Roman" pitchFamily="18" charset="0"/>
              </a:rPr>
              <a:t>như</a:t>
            </a:r>
            <a:r>
              <a:rPr lang="en-US" altLang="en-US" sz="3400" dirty="0">
                <a:latin typeface="Times New Roman" pitchFamily="18" charset="0"/>
              </a:rPr>
              <a:t> </a:t>
            </a:r>
            <a:r>
              <a:rPr lang="en-US" altLang="en-US" sz="3400" dirty="0" err="1">
                <a:latin typeface="Times New Roman" pitchFamily="18" charset="0"/>
              </a:rPr>
              <a:t>những</a:t>
            </a:r>
            <a:r>
              <a:rPr lang="en-US" altLang="en-US" sz="3400" dirty="0">
                <a:latin typeface="Times New Roman" pitchFamily="18" charset="0"/>
              </a:rPr>
              <a:t> </a:t>
            </a:r>
            <a:r>
              <a:rPr lang="en-US" altLang="en-US" sz="3400" dirty="0" err="1">
                <a:latin typeface="Times New Roman" pitchFamily="18" charset="0"/>
              </a:rPr>
              <a:t>ngọn</a:t>
            </a:r>
            <a:r>
              <a:rPr lang="en-US" altLang="en-US" sz="3400" dirty="0">
                <a:latin typeface="Times New Roman" pitchFamily="18" charset="0"/>
              </a:rPr>
              <a:t> </a:t>
            </a:r>
            <a:r>
              <a:rPr lang="en-US" altLang="en-US" sz="3400" dirty="0" err="1">
                <a:latin typeface="Times New Roman" pitchFamily="18" charset="0"/>
              </a:rPr>
              <a:t>lửa</a:t>
            </a:r>
            <a:r>
              <a:rPr lang="en-US" altLang="en-US" sz="3400" dirty="0">
                <a:latin typeface="Times New Roman" pitchFamily="18" charset="0"/>
              </a:rPr>
              <a:t> </a:t>
            </a:r>
            <a:r>
              <a:rPr lang="en-US" altLang="en-US" sz="3400" dirty="0" err="1">
                <a:latin typeface="Times New Roman" pitchFamily="18" charset="0"/>
              </a:rPr>
              <a:t>xanh</a:t>
            </a:r>
            <a:r>
              <a:rPr lang="en-US" altLang="en-US" sz="3400" dirty="0">
                <a:latin typeface="Times New Roman" pitchFamily="18" charset="0"/>
              </a:rPr>
              <a:t>. </a:t>
            </a:r>
            <a:r>
              <a:rPr lang="en-US" altLang="en-US" sz="3400" dirty="0" err="1">
                <a:latin typeface="Times New Roman" pitchFamily="18" charset="0"/>
              </a:rPr>
              <a:t>Lá</a:t>
            </a:r>
            <a:r>
              <a:rPr lang="en-US" altLang="en-US" sz="3400" dirty="0">
                <a:latin typeface="Times New Roman" pitchFamily="18" charset="0"/>
              </a:rPr>
              <a:t> </a:t>
            </a:r>
            <a:r>
              <a:rPr lang="en-US" altLang="en-US" sz="3400" dirty="0" err="1">
                <a:latin typeface="Times New Roman" pitchFamily="18" charset="0"/>
              </a:rPr>
              <a:t>bàng</a:t>
            </a:r>
            <a:r>
              <a:rPr lang="en-US" altLang="en-US" sz="3400" dirty="0">
                <a:latin typeface="Times New Roman" pitchFamily="18" charset="0"/>
              </a:rPr>
              <a:t> </a:t>
            </a:r>
            <a:r>
              <a:rPr lang="en-US" altLang="en-US" sz="3400" dirty="0" err="1">
                <a:latin typeface="Times New Roman" pitchFamily="18" charset="0"/>
              </a:rPr>
              <a:t>mùa</a:t>
            </a:r>
            <a:r>
              <a:rPr lang="en-US" altLang="en-US" sz="3400" dirty="0">
                <a:latin typeface="Times New Roman" pitchFamily="18" charset="0"/>
              </a:rPr>
              <a:t> </a:t>
            </a:r>
            <a:r>
              <a:rPr lang="en-US" altLang="en-US" sz="3400" dirty="0" err="1">
                <a:latin typeface="Times New Roman" pitchFamily="18" charset="0"/>
              </a:rPr>
              <a:t>đông</a:t>
            </a:r>
            <a:r>
              <a:rPr lang="en-US" altLang="en-US" sz="3400" dirty="0">
                <a:latin typeface="Times New Roman" pitchFamily="18" charset="0"/>
              </a:rPr>
              <a:t> </a:t>
            </a:r>
            <a:r>
              <a:rPr lang="en-US" altLang="en-US" sz="3400" dirty="0" err="1">
                <a:latin typeface="Times New Roman" pitchFamily="18" charset="0"/>
              </a:rPr>
              <a:t>đỏ</a:t>
            </a:r>
            <a:r>
              <a:rPr lang="en-US" altLang="en-US" sz="3400" dirty="0">
                <a:latin typeface="Times New Roman" pitchFamily="18" charset="0"/>
              </a:rPr>
              <a:t> </a:t>
            </a:r>
            <a:r>
              <a:rPr lang="en-US" altLang="en-US" sz="3400" dirty="0" err="1">
                <a:latin typeface="Times New Roman" pitchFamily="18" charset="0"/>
              </a:rPr>
              <a:t>như</a:t>
            </a:r>
            <a:r>
              <a:rPr lang="en-US" altLang="en-US" sz="3400" dirty="0">
                <a:latin typeface="Times New Roman" pitchFamily="18" charset="0"/>
              </a:rPr>
              <a:t> </a:t>
            </a:r>
            <a:r>
              <a:rPr lang="en-US" altLang="en-US" sz="3400" dirty="0" err="1">
                <a:latin typeface="Times New Roman" pitchFamily="18" charset="0"/>
              </a:rPr>
              <a:t>đồng</a:t>
            </a:r>
            <a:r>
              <a:rPr lang="en-US" altLang="en-US" sz="3400" dirty="0">
                <a:latin typeface="Times New Roman" pitchFamily="18" charset="0"/>
              </a:rPr>
              <a:t>.</a:t>
            </a:r>
          </a:p>
          <a:p>
            <a:pPr algn="just" eaLnBrk="1" hangingPunct="1">
              <a:spcBef>
                <a:spcPct val="50000"/>
              </a:spcBef>
            </a:pPr>
            <a:r>
              <a:rPr lang="en-US" altLang="en-US" sz="3400" dirty="0">
                <a:solidFill>
                  <a:srgbClr val="FF0000"/>
                </a:solidFill>
                <a:latin typeface="Times New Roman" pitchFamily="18" charset="0"/>
              </a:rPr>
              <a:t>b. </a:t>
            </a:r>
            <a:r>
              <a:rPr lang="en-US" altLang="en-US" sz="3400" dirty="0" err="1">
                <a:latin typeface="Times New Roman" pitchFamily="18" charset="0"/>
              </a:rPr>
              <a:t>Nó</a:t>
            </a:r>
            <a:r>
              <a:rPr lang="en-US" altLang="en-US" sz="3400" dirty="0">
                <a:latin typeface="Times New Roman" pitchFamily="18" charset="0"/>
              </a:rPr>
              <a:t> </a:t>
            </a:r>
            <a:r>
              <a:rPr lang="en-US" altLang="en-US" sz="3400" dirty="0" err="1">
                <a:latin typeface="Times New Roman" pitchFamily="18" charset="0"/>
              </a:rPr>
              <a:t>như</a:t>
            </a:r>
            <a:r>
              <a:rPr lang="en-US" altLang="en-US" sz="3400" dirty="0">
                <a:latin typeface="Times New Roman" pitchFamily="18" charset="0"/>
              </a:rPr>
              <a:t> </a:t>
            </a:r>
            <a:r>
              <a:rPr lang="en-US" altLang="en-US" sz="3400" dirty="0" err="1">
                <a:latin typeface="Times New Roman" pitchFamily="18" charset="0"/>
              </a:rPr>
              <a:t>một</a:t>
            </a:r>
            <a:r>
              <a:rPr lang="en-US" altLang="en-US" sz="3400" dirty="0">
                <a:latin typeface="Times New Roman" pitchFamily="18" charset="0"/>
              </a:rPr>
              <a:t> con </a:t>
            </a:r>
            <a:r>
              <a:rPr lang="en-US" altLang="en-US" sz="3400" dirty="0" err="1">
                <a:latin typeface="Times New Roman" pitchFamily="18" charset="0"/>
              </a:rPr>
              <a:t>quái</a:t>
            </a:r>
            <a:r>
              <a:rPr lang="en-US" altLang="en-US" sz="3400" dirty="0">
                <a:latin typeface="Times New Roman" pitchFamily="18" charset="0"/>
              </a:rPr>
              <a:t> </a:t>
            </a:r>
            <a:r>
              <a:rPr lang="en-US" altLang="en-US" sz="3400" dirty="0" err="1">
                <a:latin typeface="Times New Roman" pitchFamily="18" charset="0"/>
              </a:rPr>
              <a:t>vật</a:t>
            </a:r>
            <a:r>
              <a:rPr lang="en-US" altLang="en-US" sz="3400" dirty="0">
                <a:latin typeface="Times New Roman" pitchFamily="18" charset="0"/>
              </a:rPr>
              <a:t> </a:t>
            </a:r>
            <a:r>
              <a:rPr lang="en-US" altLang="en-US" sz="3400" dirty="0" err="1">
                <a:latin typeface="Times New Roman" pitchFamily="18" charset="0"/>
              </a:rPr>
              <a:t>già</a:t>
            </a:r>
            <a:r>
              <a:rPr lang="en-US" altLang="en-US" sz="3400" dirty="0">
                <a:latin typeface="Times New Roman" pitchFamily="18" charset="0"/>
              </a:rPr>
              <a:t> </a:t>
            </a:r>
            <a:r>
              <a:rPr lang="en-US" altLang="en-US" sz="3400" dirty="0" err="1">
                <a:latin typeface="Times New Roman" pitchFamily="18" charset="0"/>
              </a:rPr>
              <a:t>nua</a:t>
            </a:r>
            <a:r>
              <a:rPr lang="en-US" altLang="en-US" sz="3400" dirty="0">
                <a:latin typeface="Times New Roman" pitchFamily="18" charset="0"/>
              </a:rPr>
              <a:t>, </a:t>
            </a:r>
            <a:r>
              <a:rPr lang="en-US" altLang="en-US" sz="3400" dirty="0" err="1">
                <a:latin typeface="Times New Roman" pitchFamily="18" charset="0"/>
              </a:rPr>
              <a:t>cau</a:t>
            </a:r>
            <a:r>
              <a:rPr lang="en-US" altLang="en-US" sz="3400" dirty="0">
                <a:latin typeface="Times New Roman" pitchFamily="18" charset="0"/>
              </a:rPr>
              <a:t> </a:t>
            </a:r>
            <a:r>
              <a:rPr lang="en-US" altLang="en-US" sz="3400" dirty="0" err="1">
                <a:latin typeface="Times New Roman" pitchFamily="18" charset="0"/>
              </a:rPr>
              <a:t>có</a:t>
            </a:r>
            <a:r>
              <a:rPr lang="en-US" altLang="en-US" sz="3400" dirty="0">
                <a:latin typeface="Times New Roman" pitchFamily="18" charset="0"/>
              </a:rPr>
              <a:t> </a:t>
            </a:r>
            <a:r>
              <a:rPr lang="en-US" altLang="en-US" sz="3400" dirty="0" err="1">
                <a:latin typeface="Times New Roman" pitchFamily="18" charset="0"/>
              </a:rPr>
              <a:t>và</a:t>
            </a:r>
            <a:r>
              <a:rPr lang="en-US" altLang="en-US" sz="3400" dirty="0">
                <a:latin typeface="Times New Roman" pitchFamily="18" charset="0"/>
              </a:rPr>
              <a:t> </a:t>
            </a:r>
            <a:r>
              <a:rPr lang="en-US" altLang="en-US" sz="3400" dirty="0" err="1">
                <a:latin typeface="Times New Roman" pitchFamily="18" charset="0"/>
              </a:rPr>
              <a:t>khinh</a:t>
            </a:r>
            <a:r>
              <a:rPr lang="en-US" altLang="en-US" sz="3400" dirty="0">
                <a:latin typeface="Times New Roman" pitchFamily="18" charset="0"/>
              </a:rPr>
              <a:t> </a:t>
            </a:r>
            <a:r>
              <a:rPr lang="en-US" altLang="en-US" sz="3400" dirty="0" err="1">
                <a:latin typeface="Times New Roman" pitchFamily="18" charset="0"/>
              </a:rPr>
              <a:t>khỉnh</a:t>
            </a:r>
            <a:r>
              <a:rPr lang="en-US" altLang="en-US" sz="3400" dirty="0">
                <a:latin typeface="Times New Roman" pitchFamily="18" charset="0"/>
              </a:rPr>
              <a:t> </a:t>
            </a:r>
            <a:r>
              <a:rPr lang="en-US" altLang="en-US" sz="3400" dirty="0" err="1">
                <a:latin typeface="Times New Roman" pitchFamily="18" charset="0"/>
              </a:rPr>
              <a:t>đứng</a:t>
            </a:r>
            <a:r>
              <a:rPr lang="en-US" altLang="en-US" sz="3400" dirty="0">
                <a:latin typeface="Times New Roman" pitchFamily="18" charset="0"/>
              </a:rPr>
              <a:t> </a:t>
            </a:r>
            <a:r>
              <a:rPr lang="en-US" altLang="en-US" sz="3400" dirty="0" err="1">
                <a:latin typeface="Times New Roman" pitchFamily="18" charset="0"/>
              </a:rPr>
              <a:t>giữa</a:t>
            </a:r>
            <a:r>
              <a:rPr lang="en-US" altLang="en-US" sz="3400" dirty="0">
                <a:latin typeface="Times New Roman" pitchFamily="18" charset="0"/>
              </a:rPr>
              <a:t> </a:t>
            </a:r>
            <a:r>
              <a:rPr lang="en-US" altLang="en-US" sz="3400" dirty="0" err="1">
                <a:latin typeface="Times New Roman" pitchFamily="18" charset="0"/>
              </a:rPr>
              <a:t>đám</a:t>
            </a:r>
            <a:r>
              <a:rPr lang="en-US" altLang="en-US" sz="3400" dirty="0">
                <a:latin typeface="Times New Roman" pitchFamily="18" charset="0"/>
              </a:rPr>
              <a:t> </a:t>
            </a:r>
            <a:r>
              <a:rPr lang="en-US" altLang="en-US" sz="3400" dirty="0" err="1">
                <a:latin typeface="Times New Roman" pitchFamily="18" charset="0"/>
              </a:rPr>
              <a:t>bạch</a:t>
            </a:r>
            <a:r>
              <a:rPr lang="en-US" altLang="en-US" sz="3400" dirty="0">
                <a:latin typeface="Times New Roman" pitchFamily="18" charset="0"/>
              </a:rPr>
              <a:t> </a:t>
            </a:r>
            <a:r>
              <a:rPr lang="en-US" altLang="en-US" sz="3400" dirty="0" err="1">
                <a:latin typeface="Times New Roman" pitchFamily="18" charset="0"/>
              </a:rPr>
              <a:t>dương</a:t>
            </a:r>
            <a:r>
              <a:rPr lang="en-US" altLang="en-US" sz="3400" dirty="0">
                <a:latin typeface="Times New Roman" pitchFamily="18" charset="0"/>
              </a:rPr>
              <a:t> </a:t>
            </a:r>
            <a:r>
              <a:rPr lang="en-US" altLang="en-US" sz="3400" dirty="0" err="1">
                <a:latin typeface="Times New Roman" pitchFamily="18" charset="0"/>
              </a:rPr>
              <a:t>tươi</a:t>
            </a:r>
            <a:r>
              <a:rPr lang="en-US" altLang="en-US" sz="3400" dirty="0">
                <a:latin typeface="Times New Roman" pitchFamily="18" charset="0"/>
              </a:rPr>
              <a:t> </a:t>
            </a:r>
            <a:r>
              <a:rPr lang="en-US" altLang="en-US" sz="3400" dirty="0" err="1">
                <a:latin typeface="Times New Roman" pitchFamily="18" charset="0"/>
              </a:rPr>
              <a:t>cười</a:t>
            </a:r>
            <a:endParaRPr lang="en-US" altLang="en-US" sz="3400" dirty="0">
              <a:latin typeface="Times New Roman" pitchFamily="18" charset="0"/>
            </a:endParaRPr>
          </a:p>
        </p:txBody>
      </p:sp>
      <p:sp>
        <p:nvSpPr>
          <p:cNvPr id="10" name="Text Box 29"/>
          <p:cNvSpPr txBox="1">
            <a:spLocks noChangeArrowheads="1"/>
          </p:cNvSpPr>
          <p:nvPr/>
        </p:nvSpPr>
        <p:spPr bwMode="auto">
          <a:xfrm>
            <a:off x="400050" y="4512905"/>
            <a:ext cx="914400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just" eaLnBrk="1" hangingPunct="1">
              <a:spcBef>
                <a:spcPct val="50000"/>
              </a:spcBef>
            </a:pPr>
            <a:r>
              <a:rPr lang="en-US" altLang="en-US" sz="3400" b="1" dirty="0" err="1">
                <a:solidFill>
                  <a:srgbClr val="C00000"/>
                </a:solidFill>
                <a:latin typeface="Times New Roman" pitchFamily="18" charset="0"/>
              </a:rPr>
              <a:t>Hình</a:t>
            </a:r>
            <a:r>
              <a:rPr lang="en-US" altLang="en-US" sz="3400" b="1" dirty="0">
                <a:solidFill>
                  <a:srgbClr val="C00000"/>
                </a:solidFill>
                <a:latin typeface="Times New Roman" pitchFamily="18" charset="0"/>
              </a:rPr>
              <a:t> </a:t>
            </a:r>
            <a:r>
              <a:rPr lang="en-US" altLang="en-US" sz="3400" b="1" dirty="0" err="1">
                <a:solidFill>
                  <a:srgbClr val="C00000"/>
                </a:solidFill>
                <a:latin typeface="Times New Roman" pitchFamily="18" charset="0"/>
              </a:rPr>
              <a:t>ảnh</a:t>
            </a:r>
            <a:r>
              <a:rPr lang="en-US" altLang="en-US" sz="3400" b="1" dirty="0">
                <a:solidFill>
                  <a:srgbClr val="C00000"/>
                </a:solidFill>
                <a:latin typeface="Times New Roman" pitchFamily="18" charset="0"/>
              </a:rPr>
              <a:t> </a:t>
            </a:r>
            <a:r>
              <a:rPr lang="en-US" altLang="en-US" sz="3400" b="1" dirty="0" err="1">
                <a:solidFill>
                  <a:srgbClr val="C00000"/>
                </a:solidFill>
                <a:latin typeface="Times New Roman" pitchFamily="18" charset="0"/>
              </a:rPr>
              <a:t>nhân</a:t>
            </a:r>
            <a:r>
              <a:rPr lang="en-US" altLang="en-US" sz="3400" b="1" dirty="0">
                <a:solidFill>
                  <a:srgbClr val="C00000"/>
                </a:solidFill>
                <a:latin typeface="Times New Roman" pitchFamily="18" charset="0"/>
              </a:rPr>
              <a:t> </a:t>
            </a:r>
            <a:r>
              <a:rPr lang="en-US" altLang="en-US" sz="3400" b="1" dirty="0" err="1">
                <a:solidFill>
                  <a:srgbClr val="C00000"/>
                </a:solidFill>
                <a:latin typeface="Times New Roman" pitchFamily="18" charset="0"/>
              </a:rPr>
              <a:t>hoá</a:t>
            </a:r>
            <a:r>
              <a:rPr lang="en-US" altLang="en-US" sz="3400" b="1" dirty="0">
                <a:solidFill>
                  <a:srgbClr val="C00000"/>
                </a:solidFill>
                <a:latin typeface="Times New Roman" pitchFamily="18" charset="0"/>
              </a:rPr>
              <a:t> </a:t>
            </a:r>
            <a:r>
              <a:rPr lang="en-US" altLang="en-US" sz="3400" dirty="0" err="1">
                <a:latin typeface="Times New Roman" pitchFamily="18" charset="0"/>
              </a:rPr>
              <a:t>làm</a:t>
            </a:r>
            <a:r>
              <a:rPr lang="en-US" altLang="en-US" sz="3400" dirty="0">
                <a:latin typeface="Times New Roman" pitchFamily="18" charset="0"/>
              </a:rPr>
              <a:t> </a:t>
            </a:r>
            <a:r>
              <a:rPr lang="en-US" altLang="en-US" sz="3400" dirty="0" err="1">
                <a:latin typeface="Times New Roman" pitchFamily="18" charset="0"/>
              </a:rPr>
              <a:t>cho</a:t>
            </a:r>
            <a:r>
              <a:rPr lang="en-US" altLang="en-US" sz="3400" dirty="0">
                <a:latin typeface="Times New Roman" pitchFamily="18" charset="0"/>
              </a:rPr>
              <a:t> </a:t>
            </a:r>
            <a:r>
              <a:rPr lang="en-US" altLang="en-US" sz="3400" dirty="0" err="1">
                <a:latin typeface="Times New Roman" pitchFamily="18" charset="0"/>
              </a:rPr>
              <a:t>cây</a:t>
            </a:r>
            <a:r>
              <a:rPr lang="en-US" altLang="en-US" sz="3400" dirty="0">
                <a:latin typeface="Times New Roman" pitchFamily="18" charset="0"/>
              </a:rPr>
              <a:t> </a:t>
            </a:r>
            <a:r>
              <a:rPr lang="en-US" altLang="en-US" sz="3400" dirty="0" err="1">
                <a:latin typeface="Times New Roman" pitchFamily="18" charset="0"/>
              </a:rPr>
              <a:t>sồi</a:t>
            </a:r>
            <a:r>
              <a:rPr lang="en-US" altLang="en-US" sz="3400" dirty="0">
                <a:latin typeface="Times New Roman" pitchFamily="18" charset="0"/>
              </a:rPr>
              <a:t> </a:t>
            </a:r>
            <a:r>
              <a:rPr lang="en-US" altLang="en-US" sz="3400" dirty="0" err="1">
                <a:latin typeface="Times New Roman" pitchFamily="18" charset="0"/>
              </a:rPr>
              <a:t>già</a:t>
            </a:r>
            <a:r>
              <a:rPr lang="en-US" altLang="en-US" sz="3400" dirty="0">
                <a:latin typeface="Times New Roman" pitchFamily="18" charset="0"/>
              </a:rPr>
              <a:t> </a:t>
            </a:r>
            <a:r>
              <a:rPr lang="en-US" altLang="en-US" sz="3400" dirty="0" err="1">
                <a:latin typeface="Times New Roman" pitchFamily="18" charset="0"/>
              </a:rPr>
              <a:t>như</a:t>
            </a:r>
            <a:r>
              <a:rPr lang="en-US" altLang="en-US" sz="3400" dirty="0">
                <a:latin typeface="Times New Roman" pitchFamily="18" charset="0"/>
              </a:rPr>
              <a:t> </a:t>
            </a:r>
            <a:r>
              <a:rPr lang="en-US" altLang="en-US" sz="3400" dirty="0" err="1">
                <a:latin typeface="Times New Roman" pitchFamily="18" charset="0"/>
              </a:rPr>
              <a:t>có</a:t>
            </a:r>
            <a:r>
              <a:rPr lang="en-US" altLang="en-US" sz="3400" dirty="0">
                <a:latin typeface="Times New Roman" pitchFamily="18" charset="0"/>
              </a:rPr>
              <a:t> </a:t>
            </a:r>
            <a:r>
              <a:rPr lang="en-US" altLang="en-US" sz="3400" dirty="0" err="1">
                <a:latin typeface="Times New Roman" pitchFamily="18" charset="0"/>
              </a:rPr>
              <a:t>tâm</a:t>
            </a:r>
            <a:r>
              <a:rPr lang="en-US" altLang="en-US" sz="3400" dirty="0">
                <a:latin typeface="Times New Roman" pitchFamily="18" charset="0"/>
              </a:rPr>
              <a:t> </a:t>
            </a:r>
            <a:r>
              <a:rPr lang="en-US" altLang="en-US" sz="3400" dirty="0" err="1">
                <a:latin typeface="Times New Roman" pitchFamily="18" charset="0"/>
              </a:rPr>
              <a:t>hồn</a:t>
            </a:r>
            <a:r>
              <a:rPr lang="en-US" altLang="en-US" sz="3400" dirty="0">
                <a:latin typeface="Times New Roman" pitchFamily="18" charset="0"/>
              </a:rPr>
              <a:t> </a:t>
            </a:r>
            <a:r>
              <a:rPr lang="en-US" altLang="en-US" sz="3400" dirty="0" err="1">
                <a:latin typeface="Times New Roman" pitchFamily="18" charset="0"/>
              </a:rPr>
              <a:t>của</a:t>
            </a:r>
            <a:r>
              <a:rPr lang="en-US" altLang="en-US" sz="3400" dirty="0">
                <a:latin typeface="Times New Roman" pitchFamily="18" charset="0"/>
              </a:rPr>
              <a:t> </a:t>
            </a:r>
            <a:r>
              <a:rPr lang="en-US" altLang="en-US" sz="3400" dirty="0" err="1">
                <a:latin typeface="Times New Roman" pitchFamily="18" charset="0"/>
              </a:rPr>
              <a:t>người</a:t>
            </a:r>
            <a:r>
              <a:rPr lang="en-US" altLang="en-US" sz="3400" dirty="0">
                <a:latin typeface="Times New Roman" pitchFamily="18" charset="0"/>
              </a:rPr>
              <a:t>: </a:t>
            </a:r>
            <a:r>
              <a:rPr lang="en-US" altLang="en-US" sz="3400" dirty="0" err="1">
                <a:latin typeface="Times New Roman" pitchFamily="18" charset="0"/>
              </a:rPr>
              <a:t>Mùa</a:t>
            </a:r>
            <a:r>
              <a:rPr lang="en-US" altLang="en-US" sz="3400" dirty="0">
                <a:latin typeface="Times New Roman" pitchFamily="18" charset="0"/>
              </a:rPr>
              <a:t> </a:t>
            </a:r>
            <a:r>
              <a:rPr lang="en-US" altLang="en-US" sz="3400" dirty="0" err="1">
                <a:latin typeface="Times New Roman" pitchFamily="18" charset="0"/>
              </a:rPr>
              <a:t>đông</a:t>
            </a:r>
            <a:r>
              <a:rPr lang="en-US" altLang="en-US" sz="3400" dirty="0">
                <a:latin typeface="Times New Roman" pitchFamily="18" charset="0"/>
              </a:rPr>
              <a:t>, </a:t>
            </a:r>
            <a:r>
              <a:rPr lang="en-US" altLang="en-US" sz="3400" dirty="0" err="1">
                <a:latin typeface="Times New Roman" pitchFamily="18" charset="0"/>
              </a:rPr>
              <a:t>cây</a:t>
            </a:r>
            <a:r>
              <a:rPr lang="en-US" altLang="en-US" sz="3400" dirty="0">
                <a:latin typeface="Times New Roman" pitchFamily="18" charset="0"/>
              </a:rPr>
              <a:t> </a:t>
            </a:r>
            <a:r>
              <a:rPr lang="en-US" altLang="en-US" sz="3400" dirty="0" err="1">
                <a:latin typeface="Times New Roman" pitchFamily="18" charset="0"/>
              </a:rPr>
              <a:t>sồi</a:t>
            </a:r>
            <a:r>
              <a:rPr lang="en-US" altLang="en-US" sz="3400" dirty="0">
                <a:latin typeface="Times New Roman" pitchFamily="18" charset="0"/>
              </a:rPr>
              <a:t> </a:t>
            </a:r>
            <a:r>
              <a:rPr lang="en-US" altLang="en-US" sz="3400" dirty="0" err="1">
                <a:latin typeface="Times New Roman" pitchFamily="18" charset="0"/>
              </a:rPr>
              <a:t>già</a:t>
            </a:r>
            <a:r>
              <a:rPr lang="en-US" altLang="en-US" sz="3400" dirty="0">
                <a:latin typeface="Times New Roman" pitchFamily="18" charset="0"/>
              </a:rPr>
              <a:t> </a:t>
            </a:r>
            <a:r>
              <a:rPr lang="en-US" altLang="en-US" sz="3400" dirty="0" err="1">
                <a:latin typeface="Times New Roman" pitchFamily="18" charset="0"/>
              </a:rPr>
              <a:t>cau</a:t>
            </a:r>
            <a:r>
              <a:rPr lang="en-US" altLang="en-US" sz="3400" dirty="0">
                <a:latin typeface="Times New Roman" pitchFamily="18" charset="0"/>
              </a:rPr>
              <a:t> </a:t>
            </a:r>
            <a:r>
              <a:rPr lang="en-US" altLang="en-US" sz="3400" dirty="0" err="1">
                <a:latin typeface="Times New Roman" pitchFamily="18" charset="0"/>
              </a:rPr>
              <a:t>có</a:t>
            </a:r>
            <a:r>
              <a:rPr lang="en-US" altLang="en-US" sz="3400" dirty="0">
                <a:latin typeface="Times New Roman" pitchFamily="18" charset="0"/>
              </a:rPr>
              <a:t>, </a:t>
            </a:r>
            <a:r>
              <a:rPr lang="en-US" altLang="en-US" sz="3400" dirty="0" err="1">
                <a:latin typeface="Times New Roman" pitchFamily="18" charset="0"/>
              </a:rPr>
              <a:t>khinh</a:t>
            </a:r>
            <a:r>
              <a:rPr lang="en-US" altLang="en-US" sz="3400" dirty="0">
                <a:latin typeface="Times New Roman" pitchFamily="18" charset="0"/>
              </a:rPr>
              <a:t> </a:t>
            </a:r>
            <a:r>
              <a:rPr lang="en-US" altLang="en-US" sz="3400" dirty="0" err="1">
                <a:latin typeface="Times New Roman" pitchFamily="18" charset="0"/>
              </a:rPr>
              <a:t>khỉnh</a:t>
            </a:r>
            <a:r>
              <a:rPr lang="en-US" altLang="en-US" sz="3400" dirty="0">
                <a:latin typeface="Times New Roman" pitchFamily="18" charset="0"/>
              </a:rPr>
              <a:t>, </a:t>
            </a:r>
            <a:r>
              <a:rPr lang="en-US" altLang="en-US" sz="3400" dirty="0" err="1">
                <a:latin typeface="Times New Roman" pitchFamily="18" charset="0"/>
              </a:rPr>
              <a:t>vẻ</a:t>
            </a:r>
            <a:r>
              <a:rPr lang="en-US" altLang="en-US" sz="3400" dirty="0">
                <a:latin typeface="Times New Roman" pitchFamily="18" charset="0"/>
              </a:rPr>
              <a:t> </a:t>
            </a:r>
            <a:r>
              <a:rPr lang="en-US" altLang="en-US" sz="3400" dirty="0" err="1">
                <a:latin typeface="Times New Roman" pitchFamily="18" charset="0"/>
              </a:rPr>
              <a:t>ngờ</a:t>
            </a:r>
            <a:r>
              <a:rPr lang="en-US" altLang="en-US" sz="3400" dirty="0">
                <a:latin typeface="Times New Roman" pitchFamily="18" charset="0"/>
              </a:rPr>
              <a:t> </a:t>
            </a:r>
            <a:r>
              <a:rPr lang="en-US" altLang="en-US" sz="3400" dirty="0" err="1">
                <a:latin typeface="Times New Roman" pitchFamily="18" charset="0"/>
              </a:rPr>
              <a:t>vực</a:t>
            </a:r>
            <a:r>
              <a:rPr lang="en-US" altLang="en-US" sz="3400" dirty="0">
                <a:latin typeface="Times New Roman" pitchFamily="18" charset="0"/>
              </a:rPr>
              <a:t>, </a:t>
            </a:r>
            <a:r>
              <a:rPr lang="en-US" altLang="en-US" sz="3400" dirty="0" err="1">
                <a:latin typeface="Times New Roman" pitchFamily="18" charset="0"/>
              </a:rPr>
              <a:t>buồn</a:t>
            </a:r>
            <a:r>
              <a:rPr lang="en-US" altLang="en-US" sz="3400" dirty="0">
                <a:latin typeface="Times New Roman" pitchFamily="18" charset="0"/>
              </a:rPr>
              <a:t> </a:t>
            </a:r>
            <a:r>
              <a:rPr lang="en-US" altLang="en-US" sz="3400" dirty="0" err="1">
                <a:latin typeface="Times New Roman" pitchFamily="18" charset="0"/>
              </a:rPr>
              <a:t>rầu</a:t>
            </a:r>
            <a:r>
              <a:rPr lang="en-US" altLang="en-US" sz="3400" dirty="0">
                <a:latin typeface="Times New Roman" pitchFamily="18" charset="0"/>
              </a:rPr>
              <a:t>. </a:t>
            </a:r>
            <a:r>
              <a:rPr lang="en-US" altLang="en-US" sz="3400" dirty="0" err="1">
                <a:latin typeface="Times New Roman" pitchFamily="18" charset="0"/>
              </a:rPr>
              <a:t>Xuân</a:t>
            </a:r>
            <a:r>
              <a:rPr lang="en-US" altLang="en-US" sz="3400" dirty="0">
                <a:latin typeface="Times New Roman" pitchFamily="18" charset="0"/>
              </a:rPr>
              <a:t> </a:t>
            </a:r>
            <a:r>
              <a:rPr lang="en-US" altLang="en-US" sz="3400" dirty="0" err="1">
                <a:latin typeface="Times New Roman" pitchFamily="18" charset="0"/>
              </a:rPr>
              <a:t>đến</a:t>
            </a:r>
            <a:r>
              <a:rPr lang="en-US" altLang="en-US" sz="3400" dirty="0">
                <a:latin typeface="Times New Roman" pitchFamily="18" charset="0"/>
              </a:rPr>
              <a:t>, </a:t>
            </a:r>
            <a:r>
              <a:rPr lang="en-US" altLang="en-US" sz="3400" dirty="0" err="1">
                <a:latin typeface="Times New Roman" pitchFamily="18" charset="0"/>
              </a:rPr>
              <a:t>nó</a:t>
            </a:r>
            <a:r>
              <a:rPr lang="en-US" altLang="en-US" sz="3400" dirty="0">
                <a:latin typeface="Times New Roman" pitchFamily="18" charset="0"/>
              </a:rPr>
              <a:t> say </a:t>
            </a:r>
            <a:r>
              <a:rPr lang="en-US" altLang="en-US" sz="3400" dirty="0" err="1">
                <a:latin typeface="Times New Roman" pitchFamily="18" charset="0"/>
              </a:rPr>
              <a:t>sưa</a:t>
            </a:r>
            <a:r>
              <a:rPr lang="en-US" altLang="en-US" sz="3400" dirty="0">
                <a:latin typeface="Times New Roman" pitchFamily="18" charset="0"/>
              </a:rPr>
              <a:t>, </a:t>
            </a:r>
            <a:r>
              <a:rPr lang="en-US" altLang="en-US" sz="3400" dirty="0" err="1">
                <a:latin typeface="Times New Roman" pitchFamily="18" charset="0"/>
              </a:rPr>
              <a:t>ngây</a:t>
            </a:r>
            <a:r>
              <a:rPr lang="en-US" altLang="en-US" sz="3400" dirty="0">
                <a:latin typeface="Times New Roman" pitchFamily="18" charset="0"/>
              </a:rPr>
              <a:t> </a:t>
            </a:r>
            <a:r>
              <a:rPr lang="en-US" altLang="en-US" sz="3400" dirty="0" err="1">
                <a:latin typeface="Times New Roman" pitchFamily="18" charset="0"/>
              </a:rPr>
              <a:t>ngất</a:t>
            </a:r>
            <a:r>
              <a:rPr lang="en-US" altLang="en-US" sz="3400" dirty="0">
                <a:latin typeface="Times New Roman" pitchFamily="18" charset="0"/>
              </a:rPr>
              <a:t>, </a:t>
            </a:r>
            <a:r>
              <a:rPr lang="en-US" altLang="en-US" sz="3400" dirty="0" err="1">
                <a:latin typeface="Times New Roman" pitchFamily="18" charset="0"/>
              </a:rPr>
              <a:t>khẽ</a:t>
            </a:r>
            <a:r>
              <a:rPr lang="en-US" altLang="en-US" sz="3400" dirty="0">
                <a:latin typeface="Times New Roman" pitchFamily="18" charset="0"/>
              </a:rPr>
              <a:t> </a:t>
            </a:r>
            <a:r>
              <a:rPr lang="en-US" altLang="en-US" sz="3400" dirty="0" err="1">
                <a:latin typeface="Times New Roman" pitchFamily="18" charset="0"/>
              </a:rPr>
              <a:t>đung</a:t>
            </a:r>
            <a:r>
              <a:rPr lang="en-US" altLang="en-US" sz="3400" dirty="0">
                <a:latin typeface="Times New Roman" pitchFamily="18" charset="0"/>
              </a:rPr>
              <a:t> </a:t>
            </a:r>
            <a:r>
              <a:rPr lang="en-US" altLang="en-US" sz="3400" dirty="0" err="1">
                <a:latin typeface="Times New Roman" pitchFamily="18" charset="0"/>
              </a:rPr>
              <a:t>đưa</a:t>
            </a:r>
            <a:r>
              <a:rPr lang="en-US" altLang="en-US" sz="3400" dirty="0">
                <a:latin typeface="Times New Roman" pitchFamily="18" charset="0"/>
              </a:rPr>
              <a:t> </a:t>
            </a:r>
            <a:r>
              <a:rPr lang="en-US" altLang="en-US" sz="3400" dirty="0" err="1">
                <a:latin typeface="Times New Roman" pitchFamily="18" charset="0"/>
              </a:rPr>
              <a:t>trong</a:t>
            </a:r>
            <a:r>
              <a:rPr lang="en-US" altLang="en-US" sz="3400" dirty="0">
                <a:latin typeface="Times New Roman" pitchFamily="18" charset="0"/>
              </a:rPr>
              <a:t> </a:t>
            </a:r>
            <a:r>
              <a:rPr lang="en-US" altLang="en-US" sz="3400" dirty="0" err="1">
                <a:latin typeface="Times New Roman" pitchFamily="18" charset="0"/>
              </a:rPr>
              <a:t>nắng</a:t>
            </a:r>
            <a:r>
              <a:rPr lang="en-US" altLang="en-US" sz="3400" dirty="0">
                <a:latin typeface="Times New Roman" pitchFamily="18" charset="0"/>
              </a:rPr>
              <a:t> </a:t>
            </a:r>
            <a:r>
              <a:rPr lang="en-US" altLang="en-US" sz="3400" dirty="0" err="1">
                <a:latin typeface="Times New Roman" pitchFamily="18" charset="0"/>
              </a:rPr>
              <a:t>chiều</a:t>
            </a:r>
            <a:r>
              <a:rPr lang="en-US" altLang="en-US" sz="3400" dirty="0">
                <a:latin typeface="Times New Roman" pitchFamily="18" charset="0"/>
              </a:rPr>
              <a:t>.</a:t>
            </a:r>
          </a:p>
        </p:txBody>
      </p:sp>
    </p:spTree>
    <p:extLst>
      <p:ext uri="{BB962C8B-B14F-4D97-AF65-F5344CB8AC3E}">
        <p14:creationId xmlns:p14="http://schemas.microsoft.com/office/powerpoint/2010/main" val="396433659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6094"/>
                                        </p:tgtEl>
                                        <p:attrNameLst>
                                          <p:attrName>style.visibility</p:attrName>
                                        </p:attrNameLst>
                                      </p:cBhvr>
                                      <p:to>
                                        <p:strVal val="visible"/>
                                      </p:to>
                                    </p:set>
                                    <p:animEffect transition="in" filter="fade">
                                      <p:cBhvr>
                                        <p:cTn id="7" dur="1000"/>
                                        <p:tgtEl>
                                          <p:spTgt spid="46094"/>
                                        </p:tgtEl>
                                      </p:cBhvr>
                                    </p:animEffect>
                                    <p:anim calcmode="lin" valueType="num">
                                      <p:cBhvr>
                                        <p:cTn id="8" dur="1000" fill="hold"/>
                                        <p:tgtEl>
                                          <p:spTgt spid="46094"/>
                                        </p:tgtEl>
                                        <p:attrNameLst>
                                          <p:attrName>ppt_x</p:attrName>
                                        </p:attrNameLst>
                                      </p:cBhvr>
                                      <p:tavLst>
                                        <p:tav tm="0">
                                          <p:val>
                                            <p:strVal val="#ppt_x"/>
                                          </p:val>
                                        </p:tav>
                                        <p:tav tm="100000">
                                          <p:val>
                                            <p:strVal val="#ppt_x"/>
                                          </p:val>
                                        </p:tav>
                                      </p:tavLst>
                                    </p:anim>
                                    <p:anim calcmode="lin" valueType="num">
                                      <p:cBhvr>
                                        <p:cTn id="9" dur="1000" fill="hold"/>
                                        <p:tgtEl>
                                          <p:spTgt spid="4609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6109"/>
                                        </p:tgtEl>
                                        <p:attrNameLst>
                                          <p:attrName>style.visibility</p:attrName>
                                        </p:attrNameLst>
                                      </p:cBhvr>
                                      <p:to>
                                        <p:strVal val="visible"/>
                                      </p:to>
                                    </p:set>
                                    <p:animEffect transition="in" filter="fade">
                                      <p:cBhvr>
                                        <p:cTn id="14" dur="1000"/>
                                        <p:tgtEl>
                                          <p:spTgt spid="46109"/>
                                        </p:tgtEl>
                                      </p:cBhvr>
                                    </p:animEffect>
                                    <p:anim calcmode="lin" valueType="num">
                                      <p:cBhvr>
                                        <p:cTn id="15" dur="1000" fill="hold"/>
                                        <p:tgtEl>
                                          <p:spTgt spid="46109"/>
                                        </p:tgtEl>
                                        <p:attrNameLst>
                                          <p:attrName>ppt_x</p:attrName>
                                        </p:attrNameLst>
                                      </p:cBhvr>
                                      <p:tavLst>
                                        <p:tav tm="0">
                                          <p:val>
                                            <p:strVal val="#ppt_x"/>
                                          </p:val>
                                        </p:tav>
                                        <p:tav tm="100000">
                                          <p:val>
                                            <p:strVal val="#ppt_x"/>
                                          </p:val>
                                        </p:tav>
                                      </p:tavLst>
                                    </p:anim>
                                    <p:anim calcmode="lin" valueType="num">
                                      <p:cBhvr>
                                        <p:cTn id="16" dur="1000" fill="hold"/>
                                        <p:tgtEl>
                                          <p:spTgt spid="46109"/>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4" grpId="0"/>
      <p:bldP spid="4610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2590800" y="533401"/>
            <a:ext cx="5956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1800">
              <a:latin typeface="Cambria" panose="02040503050406030204" pitchFamily="18" charset="0"/>
            </a:endParaRPr>
          </a:p>
        </p:txBody>
      </p:sp>
      <p:sp>
        <p:nvSpPr>
          <p:cNvPr id="11267" name="Text Box 3"/>
          <p:cNvSpPr txBox="1">
            <a:spLocks noChangeArrowheads="1"/>
          </p:cNvSpPr>
          <p:nvPr/>
        </p:nvSpPr>
        <p:spPr bwMode="auto">
          <a:xfrm>
            <a:off x="3352800" y="609601"/>
            <a:ext cx="5530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1800">
              <a:latin typeface="Cambria" panose="02040503050406030204" pitchFamily="18" charset="0"/>
            </a:endParaRPr>
          </a:p>
        </p:txBody>
      </p:sp>
      <p:sp>
        <p:nvSpPr>
          <p:cNvPr id="11268" name="Text Box 4"/>
          <p:cNvSpPr txBox="1">
            <a:spLocks noChangeArrowheads="1"/>
          </p:cNvSpPr>
          <p:nvPr/>
        </p:nvSpPr>
        <p:spPr bwMode="auto">
          <a:xfrm>
            <a:off x="3733800" y="2514601"/>
            <a:ext cx="52755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a:latin typeface="Cambria" panose="02040503050406030204" pitchFamily="18" charset="0"/>
            </a:endParaRPr>
          </a:p>
        </p:txBody>
      </p:sp>
      <p:sp>
        <p:nvSpPr>
          <p:cNvPr id="71685" name="Text Box 5"/>
          <p:cNvSpPr txBox="1">
            <a:spLocks noChangeArrowheads="1"/>
          </p:cNvSpPr>
          <p:nvPr/>
        </p:nvSpPr>
        <p:spPr bwMode="auto">
          <a:xfrm>
            <a:off x="685800" y="500390"/>
            <a:ext cx="118999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tLang="en-US" sz="4000" b="1" dirty="0">
                <a:solidFill>
                  <a:schemeClr val="accent5">
                    <a:lumMod val="50000"/>
                  </a:schemeClr>
                </a:solidFill>
                <a:latin typeface="Cambria" panose="02040503050406030204" pitchFamily="18" charset="0"/>
              </a:rPr>
              <a:t>4. </a:t>
            </a:r>
            <a:r>
              <a:rPr lang="en-US" altLang="en-US" sz="4000" b="1" dirty="0" err="1">
                <a:solidFill>
                  <a:schemeClr val="accent5">
                    <a:lumMod val="50000"/>
                  </a:schemeClr>
                </a:solidFill>
                <a:latin typeface="Cambria" panose="02040503050406030204" pitchFamily="18" charset="0"/>
              </a:rPr>
              <a:t>Những</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hình</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ảnh</a:t>
            </a:r>
            <a:r>
              <a:rPr lang="en-US" altLang="en-US" sz="4000" b="1" dirty="0">
                <a:solidFill>
                  <a:schemeClr val="accent5">
                    <a:lumMod val="50000"/>
                  </a:schemeClr>
                </a:solidFill>
                <a:latin typeface="Cambria" panose="02040503050406030204" pitchFamily="18" charset="0"/>
              </a:rPr>
              <a:t> so </a:t>
            </a:r>
            <a:r>
              <a:rPr lang="en-US" altLang="en-US" sz="4000" b="1" dirty="0" err="1">
                <a:solidFill>
                  <a:schemeClr val="accent5">
                    <a:lumMod val="50000"/>
                  </a:schemeClr>
                </a:solidFill>
                <a:latin typeface="Cambria" panose="02040503050406030204" pitchFamily="18" charset="0"/>
              </a:rPr>
              <a:t>sánh</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và</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nhân</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hóa</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có</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tác</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dụng</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gì</a:t>
            </a:r>
            <a:r>
              <a:rPr lang="en-US" altLang="en-US" sz="4000" b="1" dirty="0">
                <a:solidFill>
                  <a:schemeClr val="accent5">
                    <a:lumMod val="50000"/>
                  </a:schemeClr>
                </a:solidFill>
                <a:latin typeface="Cambria" panose="02040503050406030204" pitchFamily="18" charset="0"/>
              </a:rPr>
              <a:t>?</a:t>
            </a:r>
          </a:p>
        </p:txBody>
      </p:sp>
      <p:sp>
        <p:nvSpPr>
          <p:cNvPr id="11270" name="Text Box 6"/>
          <p:cNvSpPr txBox="1">
            <a:spLocks noChangeArrowheads="1"/>
          </p:cNvSpPr>
          <p:nvPr/>
        </p:nvSpPr>
        <p:spPr bwMode="auto">
          <a:xfrm>
            <a:off x="3733800" y="3962401"/>
            <a:ext cx="57861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a:latin typeface="Cambria" panose="02040503050406030204" pitchFamily="18" charset="0"/>
            </a:endParaRPr>
          </a:p>
        </p:txBody>
      </p:sp>
      <p:sp>
        <p:nvSpPr>
          <p:cNvPr id="71689" name="Text Box 9"/>
          <p:cNvSpPr txBox="1">
            <a:spLocks noChangeArrowheads="1"/>
          </p:cNvSpPr>
          <p:nvPr/>
        </p:nvSpPr>
        <p:spPr bwMode="auto">
          <a:xfrm>
            <a:off x="685800" y="2209800"/>
            <a:ext cx="10972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just" eaLnBrk="1" hangingPunct="1">
              <a:spcBef>
                <a:spcPct val="50000"/>
              </a:spcBef>
            </a:pPr>
            <a:r>
              <a:rPr lang="en-US" altLang="en-US" sz="4800" i="1" dirty="0" err="1">
                <a:latin typeface="Cambria" panose="02040503050406030204" pitchFamily="18" charset="0"/>
                <a:cs typeface="Times New Roman" pitchFamily="18" charset="0"/>
              </a:rPr>
              <a:t>Nêu</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bật</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vẻ</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đẹp</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riêng</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của</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cây</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khiến</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chúng</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trở</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nên</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gần</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gũi</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thân</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thuộc</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với</a:t>
            </a:r>
            <a:r>
              <a:rPr lang="en-US" altLang="en-US" sz="4800" i="1" dirty="0">
                <a:latin typeface="Cambria" panose="02040503050406030204" pitchFamily="18" charset="0"/>
                <a:cs typeface="Times New Roman" pitchFamily="18" charset="0"/>
              </a:rPr>
              <a:t> con </a:t>
            </a:r>
            <a:r>
              <a:rPr lang="en-US" altLang="en-US" sz="4800" i="1" dirty="0" err="1">
                <a:latin typeface="Cambria" panose="02040503050406030204" pitchFamily="18" charset="0"/>
                <a:cs typeface="Times New Roman" pitchFamily="18" charset="0"/>
              </a:rPr>
              <a:t>người</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và</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làm</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cho</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bài</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văn</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thêm</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sinh</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động</a:t>
            </a:r>
            <a:r>
              <a:rPr lang="en-US" altLang="en-US" sz="4800" i="1" dirty="0">
                <a:latin typeface="Cambria" panose="02040503050406030204" pitchFamily="18" charset="0"/>
                <a:cs typeface="Times New Roman" pitchFamily="18" charset="0"/>
              </a:rPr>
              <a:t> </a:t>
            </a:r>
            <a:r>
              <a:rPr lang="en-US" altLang="en-US" sz="4800" i="1" dirty="0" err="1">
                <a:latin typeface="Cambria" panose="02040503050406030204" pitchFamily="18" charset="0"/>
                <a:cs typeface="Times New Roman" pitchFamily="18" charset="0"/>
              </a:rPr>
              <a:t>hơn</a:t>
            </a:r>
            <a:r>
              <a:rPr lang="en-US" altLang="en-US" sz="4800" i="1" dirty="0">
                <a:latin typeface="Cambria" panose="02040503050406030204" pitchFamily="18" charset="0"/>
                <a:cs typeface="Times New Roman" pitchFamily="18" charset="0"/>
              </a:rPr>
              <a:t>.</a:t>
            </a:r>
          </a:p>
        </p:txBody>
      </p:sp>
    </p:spTree>
    <p:extLst>
      <p:ext uri="{BB962C8B-B14F-4D97-AF65-F5344CB8AC3E}">
        <p14:creationId xmlns:p14="http://schemas.microsoft.com/office/powerpoint/2010/main" val="75515546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1685"/>
                                        </p:tgtEl>
                                        <p:attrNameLst>
                                          <p:attrName>style.visibility</p:attrName>
                                        </p:attrNameLst>
                                      </p:cBhvr>
                                      <p:to>
                                        <p:strVal val="visible"/>
                                      </p:to>
                                    </p:set>
                                    <p:animEffect transition="in" filter="box(in)">
                                      <p:cBhvr>
                                        <p:cTn id="7" dur="500"/>
                                        <p:tgtEl>
                                          <p:spTgt spid="716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1689"/>
                                        </p:tgtEl>
                                        <p:attrNameLst>
                                          <p:attrName>style.visibility</p:attrName>
                                        </p:attrNameLst>
                                      </p:cBhvr>
                                      <p:to>
                                        <p:strVal val="visible"/>
                                      </p:to>
                                    </p:set>
                                    <p:animEffect transition="in" filter="box(in)">
                                      <p:cBhvr>
                                        <p:cTn id="12" dur="500"/>
                                        <p:tgtEl>
                                          <p:spTgt spid="716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xit" presetSubtype="16" fill="hold" grpId="1" nodeType="clickEffect">
                                  <p:stCondLst>
                                    <p:cond delay="0"/>
                                  </p:stCondLst>
                                  <p:childTnLst>
                                    <p:animEffect transition="out" filter="box(in)">
                                      <p:cBhvr>
                                        <p:cTn id="16" dur="500"/>
                                        <p:tgtEl>
                                          <p:spTgt spid="71685"/>
                                        </p:tgtEl>
                                      </p:cBhvr>
                                    </p:animEffect>
                                    <p:set>
                                      <p:cBhvr>
                                        <p:cTn id="17" dur="1" fill="hold">
                                          <p:stCondLst>
                                            <p:cond delay="499"/>
                                          </p:stCondLst>
                                        </p:cTn>
                                        <p:tgtEl>
                                          <p:spTgt spid="71685"/>
                                        </p:tgtEl>
                                        <p:attrNameLst>
                                          <p:attrName>style.visibility</p:attrName>
                                        </p:attrNameLst>
                                      </p:cBhvr>
                                      <p:to>
                                        <p:strVal val="hidden"/>
                                      </p:to>
                                    </p:set>
                                  </p:childTnLst>
                                </p:cTn>
                              </p:par>
                              <p:par>
                                <p:cTn id="18" presetID="4" presetClass="exit" presetSubtype="16" fill="hold" grpId="1" nodeType="withEffect">
                                  <p:stCondLst>
                                    <p:cond delay="0"/>
                                  </p:stCondLst>
                                  <p:childTnLst>
                                    <p:animEffect transition="out" filter="box(in)">
                                      <p:cBhvr>
                                        <p:cTn id="19" dur="500"/>
                                        <p:tgtEl>
                                          <p:spTgt spid="71689"/>
                                        </p:tgtEl>
                                      </p:cBhvr>
                                    </p:animEffect>
                                    <p:set>
                                      <p:cBhvr>
                                        <p:cTn id="20" dur="1" fill="hold">
                                          <p:stCondLst>
                                            <p:cond delay="499"/>
                                          </p:stCondLst>
                                        </p:cTn>
                                        <p:tgtEl>
                                          <p:spTgt spid="716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p:bldP spid="71685" grpId="1"/>
      <p:bldP spid="71689" grpId="0"/>
      <p:bldP spid="71689"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290" name="Text Box 9"/>
          <p:cNvSpPr txBox="1">
            <a:spLocks noChangeArrowheads="1"/>
          </p:cNvSpPr>
          <p:nvPr/>
        </p:nvSpPr>
        <p:spPr bwMode="auto">
          <a:xfrm>
            <a:off x="1752600" y="1028702"/>
            <a:ext cx="891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2800" b="1">
              <a:solidFill>
                <a:srgbClr val="CC0066"/>
              </a:solidFill>
              <a:latin typeface="Cambria" panose="02040503050406030204" pitchFamily="18" charset="0"/>
            </a:endParaRPr>
          </a:p>
        </p:txBody>
      </p:sp>
      <p:graphicFrame>
        <p:nvGraphicFramePr>
          <p:cNvPr id="13350" name="Group 38"/>
          <p:cNvGraphicFramePr>
            <a:graphicFrameLocks noGrp="1"/>
          </p:cNvGraphicFramePr>
          <p:nvPr>
            <p:extLst>
              <p:ext uri="{D42A27DB-BD31-4B8C-83A1-F6EECF244321}">
                <p14:modId xmlns:p14="http://schemas.microsoft.com/office/powerpoint/2010/main" val="589617299"/>
              </p:ext>
            </p:extLst>
          </p:nvPr>
        </p:nvGraphicFramePr>
        <p:xfrm>
          <a:off x="1704975" y="155382"/>
          <a:ext cx="9144000" cy="6272386"/>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67240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39549" marR="3954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marL="39549" marR="3954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39549" marR="3954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20769">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39549" marR="3954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marL="39549" marR="3954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marL="39549" marR="3954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395406">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vi-VN"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39549" marR="3954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marL="39549" marR="3954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marL="39549" marR="3954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83806">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39549" marR="3954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marL="39549" marR="3954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marL="39549" marR="3954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 name="TextBox 5"/>
          <p:cNvSpPr txBox="1">
            <a:spLocks noChangeArrowheads="1"/>
          </p:cNvSpPr>
          <p:nvPr/>
        </p:nvSpPr>
        <p:spPr bwMode="auto">
          <a:xfrm>
            <a:off x="2189163" y="132458"/>
            <a:ext cx="198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en-US" altLang="en-US" sz="2800" b="1" dirty="0">
                <a:solidFill>
                  <a:srgbClr val="FF0000"/>
                </a:solidFill>
                <a:latin typeface="Cambria" panose="02040503050406030204" pitchFamily="18" charset="0"/>
              </a:rPr>
              <a:t>CÂU HỎI </a:t>
            </a:r>
          </a:p>
        </p:txBody>
      </p:sp>
      <p:sp>
        <p:nvSpPr>
          <p:cNvPr id="7" name="TextBox 6"/>
          <p:cNvSpPr txBox="1">
            <a:spLocks noChangeArrowheads="1"/>
          </p:cNvSpPr>
          <p:nvPr/>
        </p:nvSpPr>
        <p:spPr bwMode="auto">
          <a:xfrm>
            <a:off x="4703763" y="94362"/>
            <a:ext cx="2743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en-US" altLang="en-US" sz="2800" b="1" dirty="0" err="1">
                <a:solidFill>
                  <a:schemeClr val="accent5">
                    <a:lumMod val="50000"/>
                  </a:schemeClr>
                </a:solidFill>
                <a:latin typeface="Cambria" panose="02040503050406030204" pitchFamily="18" charset="0"/>
              </a:rPr>
              <a:t>Lá</a:t>
            </a:r>
            <a:r>
              <a:rPr lang="en-US" altLang="en-US" sz="2800" b="1" dirty="0">
                <a:solidFill>
                  <a:schemeClr val="accent5">
                    <a:lumMod val="50000"/>
                  </a:schemeClr>
                </a:solidFill>
                <a:latin typeface="Cambria" panose="02040503050406030204" pitchFamily="18" charset="0"/>
              </a:rPr>
              <a:t> </a:t>
            </a:r>
            <a:r>
              <a:rPr lang="en-US" altLang="en-US" sz="2800" b="1" dirty="0" err="1">
                <a:solidFill>
                  <a:schemeClr val="accent5">
                    <a:lumMod val="50000"/>
                  </a:schemeClr>
                </a:solidFill>
                <a:latin typeface="Cambria" panose="02040503050406030204" pitchFamily="18" charset="0"/>
              </a:rPr>
              <a:t>bàng</a:t>
            </a:r>
            <a:endParaRPr lang="en-US" altLang="en-US" sz="2800" b="1" dirty="0">
              <a:solidFill>
                <a:schemeClr val="accent5">
                  <a:lumMod val="50000"/>
                </a:schemeClr>
              </a:solidFill>
              <a:latin typeface="Cambria" panose="02040503050406030204" pitchFamily="18" charset="0"/>
            </a:endParaRPr>
          </a:p>
        </p:txBody>
      </p:sp>
      <p:sp>
        <p:nvSpPr>
          <p:cNvPr id="8" name="TextBox 7"/>
          <p:cNvSpPr txBox="1">
            <a:spLocks noChangeArrowheads="1"/>
          </p:cNvSpPr>
          <p:nvPr/>
        </p:nvSpPr>
        <p:spPr bwMode="auto">
          <a:xfrm>
            <a:off x="7620000" y="122935"/>
            <a:ext cx="304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en-US" altLang="en-US" sz="2800" b="1" dirty="0" err="1">
                <a:solidFill>
                  <a:schemeClr val="accent5">
                    <a:lumMod val="50000"/>
                  </a:schemeClr>
                </a:solidFill>
                <a:latin typeface="Cambria" panose="02040503050406030204" pitchFamily="18" charset="0"/>
              </a:rPr>
              <a:t>Cây</a:t>
            </a:r>
            <a:r>
              <a:rPr lang="en-US" altLang="en-US" sz="2800" b="1" dirty="0">
                <a:solidFill>
                  <a:schemeClr val="accent5">
                    <a:lumMod val="50000"/>
                  </a:schemeClr>
                </a:solidFill>
                <a:latin typeface="Cambria" panose="02040503050406030204" pitchFamily="18" charset="0"/>
              </a:rPr>
              <a:t> </a:t>
            </a:r>
            <a:r>
              <a:rPr lang="en-US" altLang="en-US" sz="2800" b="1" dirty="0" err="1">
                <a:solidFill>
                  <a:schemeClr val="accent5">
                    <a:lumMod val="50000"/>
                  </a:schemeClr>
                </a:solidFill>
                <a:latin typeface="Cambria" panose="02040503050406030204" pitchFamily="18" charset="0"/>
              </a:rPr>
              <a:t>sồi</a:t>
            </a:r>
            <a:r>
              <a:rPr lang="en-US" altLang="en-US" sz="2800" b="1" dirty="0">
                <a:solidFill>
                  <a:schemeClr val="accent5">
                    <a:lumMod val="50000"/>
                  </a:schemeClr>
                </a:solidFill>
                <a:latin typeface="Cambria" panose="02040503050406030204" pitchFamily="18" charset="0"/>
              </a:rPr>
              <a:t> </a:t>
            </a:r>
            <a:r>
              <a:rPr lang="en-US" altLang="en-US" sz="2800" b="1" dirty="0" err="1">
                <a:solidFill>
                  <a:schemeClr val="accent5">
                    <a:lumMod val="50000"/>
                  </a:schemeClr>
                </a:solidFill>
                <a:latin typeface="Cambria" panose="02040503050406030204" pitchFamily="18" charset="0"/>
              </a:rPr>
              <a:t>gìa</a:t>
            </a:r>
            <a:endParaRPr lang="en-US" altLang="en-US" sz="2800" b="1" dirty="0">
              <a:solidFill>
                <a:schemeClr val="accent5">
                  <a:lumMod val="50000"/>
                </a:schemeClr>
              </a:solidFill>
              <a:latin typeface="Cambria" panose="02040503050406030204" pitchFamily="18" charset="0"/>
            </a:endParaRPr>
          </a:p>
        </p:txBody>
      </p:sp>
      <p:sp>
        <p:nvSpPr>
          <p:cNvPr id="9" name="TextBox 8"/>
          <p:cNvSpPr txBox="1">
            <a:spLocks noChangeArrowheads="1"/>
          </p:cNvSpPr>
          <p:nvPr/>
        </p:nvSpPr>
        <p:spPr bwMode="auto">
          <a:xfrm>
            <a:off x="1653382" y="821328"/>
            <a:ext cx="3048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vi-VN" altLang="en-US" sz="2800" b="1" dirty="0">
                <a:latin typeface="Cambria" panose="02040503050406030204" pitchFamily="18" charset="0"/>
                <a:ea typeface="Calibri" pitchFamily="34" charset="0"/>
                <a:cs typeface="Times New Roman" pitchFamily="18" charset="0"/>
              </a:rPr>
              <a:t>Tác giả miêu tả bộ phận nào của cây</a:t>
            </a:r>
            <a:r>
              <a:rPr lang="en-US" altLang="en-US" sz="2800" b="1" dirty="0">
                <a:latin typeface="Cambria" panose="02040503050406030204" pitchFamily="18" charset="0"/>
                <a:ea typeface="Calibri" pitchFamily="34" charset="0"/>
                <a:cs typeface="Times New Roman" pitchFamily="18" charset="0"/>
              </a:rPr>
              <a:t> ?</a:t>
            </a:r>
          </a:p>
        </p:txBody>
      </p:sp>
      <p:sp>
        <p:nvSpPr>
          <p:cNvPr id="11" name="TextBox 10"/>
          <p:cNvSpPr txBox="1">
            <a:spLocks noChangeArrowheads="1"/>
          </p:cNvSpPr>
          <p:nvPr/>
        </p:nvSpPr>
        <p:spPr bwMode="auto">
          <a:xfrm>
            <a:off x="7658894" y="89571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vi-VN" altLang="en-US" sz="2800" b="1" dirty="0">
                <a:solidFill>
                  <a:schemeClr val="accent6">
                    <a:lumMod val="75000"/>
                  </a:schemeClr>
                </a:solidFill>
                <a:latin typeface="Cambria" panose="02040503050406030204" pitchFamily="18" charset="0"/>
                <a:ea typeface="Calibri" pitchFamily="34" charset="0"/>
                <a:cs typeface="Times New Roman" pitchFamily="18" charset="0"/>
              </a:rPr>
              <a:t>thân , vỏ , cành </a:t>
            </a:r>
            <a:endParaRPr lang="en-US" altLang="en-US" sz="2800" b="1" dirty="0">
              <a:solidFill>
                <a:schemeClr val="accent6">
                  <a:lumMod val="75000"/>
                </a:schemeClr>
              </a:solidFill>
              <a:latin typeface="Cambria" panose="02040503050406030204" pitchFamily="18" charset="0"/>
              <a:ea typeface="Calibri" pitchFamily="34" charset="0"/>
              <a:cs typeface="Times New Roman" pitchFamily="18" charset="0"/>
            </a:endParaRPr>
          </a:p>
        </p:txBody>
      </p:sp>
      <p:sp>
        <p:nvSpPr>
          <p:cNvPr id="12" name="TextBox 11"/>
          <p:cNvSpPr txBox="1">
            <a:spLocks noChangeArrowheads="1"/>
          </p:cNvSpPr>
          <p:nvPr/>
        </p:nvSpPr>
        <p:spPr bwMode="auto">
          <a:xfrm>
            <a:off x="1512888" y="2405820"/>
            <a:ext cx="3048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vi-VN" altLang="en-US" sz="2800" b="1" dirty="0">
                <a:latin typeface="Cambria" panose="02040503050406030204" pitchFamily="18" charset="0"/>
                <a:ea typeface="Calibri" pitchFamily="34" charset="0"/>
                <a:cs typeface="Times New Roman" pitchFamily="18" charset="0"/>
              </a:rPr>
              <a:t>Tác giả miêu tả theo trình tự nào</a:t>
            </a:r>
            <a:r>
              <a:rPr lang="en-US" altLang="en-US" sz="2800" b="1" dirty="0">
                <a:latin typeface="Cambria" panose="02040503050406030204" pitchFamily="18" charset="0"/>
                <a:ea typeface="Calibri" pitchFamily="34" charset="0"/>
                <a:cs typeface="Times New Roman" pitchFamily="18" charset="0"/>
              </a:rPr>
              <a:t>?</a:t>
            </a:r>
            <a:r>
              <a:rPr lang="vi-VN" altLang="en-US" sz="2800" b="1" dirty="0">
                <a:latin typeface="Cambria" panose="02040503050406030204" pitchFamily="18" charset="0"/>
                <a:ea typeface="Calibri" pitchFamily="34" charset="0"/>
                <a:cs typeface="Times New Roman" pitchFamily="18" charset="0"/>
              </a:rPr>
              <a:t> </a:t>
            </a:r>
            <a:endParaRPr lang="en-US" altLang="en-US" sz="2800" b="1" dirty="0">
              <a:latin typeface="Cambria" panose="02040503050406030204" pitchFamily="18" charset="0"/>
              <a:ea typeface="Calibri" pitchFamily="34" charset="0"/>
              <a:cs typeface="Times New Roman" pitchFamily="18" charset="0"/>
            </a:endParaRPr>
          </a:p>
        </p:txBody>
      </p:sp>
      <p:sp>
        <p:nvSpPr>
          <p:cNvPr id="14" name="TextBox 13"/>
          <p:cNvSpPr txBox="1">
            <a:spLocks noChangeArrowheads="1"/>
          </p:cNvSpPr>
          <p:nvPr/>
        </p:nvSpPr>
        <p:spPr bwMode="auto">
          <a:xfrm>
            <a:off x="7650163" y="2417167"/>
            <a:ext cx="3048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vi-VN" altLang="en-US" sz="2800" dirty="0">
                <a:solidFill>
                  <a:schemeClr val="accent6">
                    <a:lumMod val="75000"/>
                  </a:schemeClr>
                </a:solidFill>
                <a:latin typeface="Cambria" panose="02040503050406030204" pitchFamily="18" charset="0"/>
                <a:ea typeface="Calibri" pitchFamily="34" charset="0"/>
                <a:cs typeface="Times New Roman" pitchFamily="18" charset="0"/>
              </a:rPr>
              <a:t>Tác giả miêu tả theo trình </a:t>
            </a:r>
            <a:r>
              <a:rPr lang="en-US" altLang="en-US" sz="2800" dirty="0" err="1">
                <a:solidFill>
                  <a:schemeClr val="accent6">
                    <a:lumMod val="75000"/>
                  </a:schemeClr>
                </a:solidFill>
                <a:latin typeface="Cambria" panose="02040503050406030204" pitchFamily="18" charset="0"/>
                <a:ea typeface="Calibri" pitchFamily="34" charset="0"/>
                <a:cs typeface="Times New Roman" pitchFamily="18" charset="0"/>
              </a:rPr>
              <a:t>tự</a:t>
            </a:r>
            <a:r>
              <a:rPr lang="en-US" altLang="en-US" sz="2800" dirty="0">
                <a:solidFill>
                  <a:schemeClr val="accent6">
                    <a:lumMod val="75000"/>
                  </a:schemeClr>
                </a:solidFill>
                <a:latin typeface="Cambria" panose="02040503050406030204" pitchFamily="18" charset="0"/>
                <a:ea typeface="Calibri" pitchFamily="34" charset="0"/>
                <a:cs typeface="Times New Roman" pitchFamily="18" charset="0"/>
              </a:rPr>
              <a:t> </a:t>
            </a:r>
            <a:r>
              <a:rPr lang="vi-VN" altLang="en-US" sz="2800" dirty="0">
                <a:solidFill>
                  <a:schemeClr val="accent6">
                    <a:lumMod val="75000"/>
                  </a:schemeClr>
                </a:solidFill>
                <a:latin typeface="Cambria" panose="02040503050406030204" pitchFamily="18" charset="0"/>
                <a:ea typeface="Calibri" pitchFamily="34" charset="0"/>
                <a:cs typeface="Times New Roman" pitchFamily="18" charset="0"/>
              </a:rPr>
              <a:t>thời gian ( mùa </a:t>
            </a:r>
            <a:r>
              <a:rPr lang="en-US" altLang="en-US" sz="2800" dirty="0" err="1">
                <a:solidFill>
                  <a:schemeClr val="accent6">
                    <a:lumMod val="75000"/>
                  </a:schemeClr>
                </a:solidFill>
                <a:latin typeface="Cambria" panose="02040503050406030204" pitchFamily="18" charset="0"/>
                <a:ea typeface="Calibri" pitchFamily="34" charset="0"/>
                <a:cs typeface="Times New Roman" pitchFamily="18" charset="0"/>
              </a:rPr>
              <a:t>Đ</a:t>
            </a:r>
            <a:r>
              <a:rPr lang="vi-VN" altLang="en-US" sz="2800" dirty="0">
                <a:solidFill>
                  <a:schemeClr val="accent6">
                    <a:lumMod val="75000"/>
                  </a:schemeClr>
                </a:solidFill>
                <a:latin typeface="Cambria" panose="02040503050406030204" pitchFamily="18" charset="0"/>
                <a:ea typeface="Calibri" pitchFamily="34" charset="0"/>
                <a:cs typeface="Times New Roman" pitchFamily="18" charset="0"/>
              </a:rPr>
              <a:t>ông sang mùa </a:t>
            </a:r>
            <a:r>
              <a:rPr lang="en-US" altLang="en-US" sz="2800" dirty="0">
                <a:solidFill>
                  <a:schemeClr val="accent6">
                    <a:lumMod val="75000"/>
                  </a:schemeClr>
                </a:solidFill>
                <a:latin typeface="Cambria" panose="02040503050406030204" pitchFamily="18" charset="0"/>
                <a:ea typeface="Calibri" pitchFamily="34" charset="0"/>
                <a:cs typeface="Times New Roman" pitchFamily="18" charset="0"/>
              </a:rPr>
              <a:t>X</a:t>
            </a:r>
            <a:r>
              <a:rPr lang="vi-VN" altLang="en-US" sz="2800" dirty="0">
                <a:solidFill>
                  <a:schemeClr val="accent6">
                    <a:lumMod val="75000"/>
                  </a:schemeClr>
                </a:solidFill>
                <a:latin typeface="Cambria" panose="02040503050406030204" pitchFamily="18" charset="0"/>
                <a:ea typeface="Calibri" pitchFamily="34" charset="0"/>
                <a:cs typeface="Times New Roman" pitchFamily="18" charset="0"/>
              </a:rPr>
              <a:t>uân )</a:t>
            </a:r>
            <a:endParaRPr lang="en-US" altLang="en-US" sz="2800" b="1" dirty="0">
              <a:solidFill>
                <a:schemeClr val="accent6">
                  <a:lumMod val="75000"/>
                </a:schemeClr>
              </a:solidFill>
              <a:latin typeface="Cambria" panose="02040503050406030204" pitchFamily="18" charset="0"/>
              <a:ea typeface="Calibri" pitchFamily="34" charset="0"/>
              <a:cs typeface="Times New Roman" pitchFamily="18" charset="0"/>
            </a:endParaRPr>
          </a:p>
        </p:txBody>
      </p:sp>
      <p:sp>
        <p:nvSpPr>
          <p:cNvPr id="15" name="TextBox 14"/>
          <p:cNvSpPr txBox="1">
            <a:spLocks noChangeArrowheads="1"/>
          </p:cNvSpPr>
          <p:nvPr/>
        </p:nvSpPr>
        <p:spPr bwMode="auto">
          <a:xfrm>
            <a:off x="1709738" y="4764900"/>
            <a:ext cx="3048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vi-VN" altLang="en-US" sz="2800" b="1">
                <a:latin typeface="Cambria" panose="02040503050406030204" pitchFamily="18" charset="0"/>
                <a:ea typeface="Calibri" pitchFamily="34" charset="0"/>
                <a:cs typeface="Times New Roman" pitchFamily="18" charset="0"/>
              </a:rPr>
              <a:t>Tác giả đã dùng những biện pháp nào để miêu tả</a:t>
            </a:r>
            <a:r>
              <a:rPr lang="en-US" altLang="en-US" sz="2800" b="1">
                <a:latin typeface="Cambria" panose="02040503050406030204" pitchFamily="18" charset="0"/>
                <a:ea typeface="Calibri" pitchFamily="34" charset="0"/>
                <a:cs typeface="Times New Roman" pitchFamily="18" charset="0"/>
              </a:rPr>
              <a:t> </a:t>
            </a:r>
            <a:r>
              <a:rPr lang="vi-VN" altLang="en-US" sz="2800" b="1">
                <a:latin typeface="Cambria" panose="02040503050406030204" pitchFamily="18" charset="0"/>
                <a:ea typeface="Calibri" pitchFamily="34" charset="0"/>
                <a:cs typeface="Times New Roman" pitchFamily="18" charset="0"/>
              </a:rPr>
              <a:t>?</a:t>
            </a:r>
            <a:endParaRPr lang="en-US" altLang="en-US" sz="2800" b="1">
              <a:latin typeface="Cambria" panose="02040503050406030204" pitchFamily="18" charset="0"/>
              <a:ea typeface="Calibri" pitchFamily="34" charset="0"/>
              <a:cs typeface="Times New Roman" pitchFamily="18" charset="0"/>
            </a:endParaRPr>
          </a:p>
        </p:txBody>
      </p:sp>
      <p:sp>
        <p:nvSpPr>
          <p:cNvPr id="16" name="TextBox 15"/>
          <p:cNvSpPr txBox="1">
            <a:spLocks noChangeArrowheads="1"/>
          </p:cNvSpPr>
          <p:nvPr/>
        </p:nvSpPr>
        <p:spPr bwMode="auto">
          <a:xfrm>
            <a:off x="4462462" y="4769318"/>
            <a:ext cx="304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vi-VN" altLang="en-US" sz="2800" b="1" dirty="0">
                <a:solidFill>
                  <a:schemeClr val="accent6">
                    <a:lumMod val="75000"/>
                  </a:schemeClr>
                </a:solidFill>
                <a:latin typeface="Cambria" panose="02040503050406030204" pitchFamily="18" charset="0"/>
                <a:ea typeface="Calibri" pitchFamily="34" charset="0"/>
                <a:cs typeface="Times New Roman" pitchFamily="18" charset="0"/>
              </a:rPr>
              <a:t>So sánh</a:t>
            </a:r>
            <a:endParaRPr lang="en-US" altLang="en-US" sz="2800" b="1" dirty="0">
              <a:solidFill>
                <a:schemeClr val="accent6">
                  <a:lumMod val="75000"/>
                </a:schemeClr>
              </a:solidFill>
              <a:latin typeface="Cambria" panose="02040503050406030204" pitchFamily="18" charset="0"/>
              <a:ea typeface="Calibri" pitchFamily="34" charset="0"/>
              <a:cs typeface="Times New Roman" pitchFamily="18" charset="0"/>
            </a:endParaRPr>
          </a:p>
        </p:txBody>
      </p:sp>
      <p:sp>
        <p:nvSpPr>
          <p:cNvPr id="17" name="TextBox 16"/>
          <p:cNvSpPr txBox="1">
            <a:spLocks noChangeArrowheads="1"/>
          </p:cNvSpPr>
          <p:nvPr/>
        </p:nvSpPr>
        <p:spPr bwMode="auto">
          <a:xfrm>
            <a:off x="7848600" y="4675871"/>
            <a:ext cx="3124200" cy="104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lnSpc>
                <a:spcPct val="115000"/>
              </a:lnSpc>
            </a:pPr>
            <a:r>
              <a:rPr lang="en-US" altLang="en-US" sz="2800" b="1" dirty="0">
                <a:solidFill>
                  <a:schemeClr val="accent6">
                    <a:lumMod val="75000"/>
                  </a:schemeClr>
                </a:solidFill>
                <a:latin typeface="Cambria" panose="02040503050406030204" pitchFamily="18" charset="0"/>
                <a:ea typeface="Calibri" pitchFamily="34" charset="0"/>
                <a:cs typeface="Times New Roman" pitchFamily="18" charset="0"/>
              </a:rPr>
              <a:t>- </a:t>
            </a:r>
            <a:r>
              <a:rPr lang="vi-VN" altLang="en-US" sz="2800" b="1" dirty="0">
                <a:solidFill>
                  <a:schemeClr val="accent6">
                    <a:lumMod val="75000"/>
                  </a:schemeClr>
                </a:solidFill>
                <a:latin typeface="Cambria" panose="02040503050406030204" pitchFamily="18" charset="0"/>
                <a:ea typeface="Calibri" pitchFamily="34" charset="0"/>
                <a:cs typeface="Times New Roman" pitchFamily="18" charset="0"/>
              </a:rPr>
              <a:t>So sánh</a:t>
            </a:r>
            <a:endParaRPr lang="en-US" altLang="en-US" sz="2800" b="1" dirty="0">
              <a:solidFill>
                <a:schemeClr val="accent6">
                  <a:lumMod val="75000"/>
                </a:schemeClr>
              </a:solidFill>
              <a:latin typeface="Cambria" panose="02040503050406030204" pitchFamily="18" charset="0"/>
              <a:ea typeface="Calibri" pitchFamily="34" charset="0"/>
              <a:cs typeface="Times New Roman" pitchFamily="18" charset="0"/>
            </a:endParaRPr>
          </a:p>
          <a:p>
            <a:pPr eaLnBrk="1" hangingPunct="1">
              <a:lnSpc>
                <a:spcPct val="115000"/>
              </a:lnSpc>
            </a:pPr>
            <a:r>
              <a:rPr lang="en-US" altLang="en-US" sz="2800" b="1" dirty="0">
                <a:solidFill>
                  <a:schemeClr val="accent6">
                    <a:lumMod val="75000"/>
                  </a:schemeClr>
                </a:solidFill>
                <a:latin typeface="Cambria" panose="02040503050406030204" pitchFamily="18" charset="0"/>
                <a:ea typeface="Calibri" pitchFamily="34" charset="0"/>
                <a:cs typeface="Times New Roman" pitchFamily="18" charset="0"/>
              </a:rPr>
              <a:t>- </a:t>
            </a:r>
            <a:r>
              <a:rPr lang="vi-VN" altLang="en-US" sz="2800" b="1" dirty="0">
                <a:solidFill>
                  <a:schemeClr val="accent6">
                    <a:lumMod val="75000"/>
                  </a:schemeClr>
                </a:solidFill>
                <a:latin typeface="Cambria" panose="02040503050406030204" pitchFamily="18" charset="0"/>
                <a:ea typeface="Calibri" pitchFamily="34" charset="0"/>
                <a:cs typeface="Times New Roman" pitchFamily="18" charset="0"/>
              </a:rPr>
              <a:t>Nhân hóa</a:t>
            </a:r>
            <a:endParaRPr lang="en-US" altLang="en-US" sz="2800" b="1" dirty="0">
              <a:solidFill>
                <a:schemeClr val="accent6">
                  <a:lumMod val="75000"/>
                </a:schemeClr>
              </a:solidFill>
              <a:latin typeface="Cambria" panose="02040503050406030204" pitchFamily="18" charset="0"/>
              <a:ea typeface="Calibri" pitchFamily="34" charset="0"/>
              <a:cs typeface="Times New Roman" pitchFamily="18" charset="0"/>
            </a:endParaRPr>
          </a:p>
        </p:txBody>
      </p:sp>
      <p:sp>
        <p:nvSpPr>
          <p:cNvPr id="18" name="TextBox 17"/>
          <p:cNvSpPr txBox="1">
            <a:spLocks noChangeArrowheads="1"/>
          </p:cNvSpPr>
          <p:nvPr/>
        </p:nvSpPr>
        <p:spPr bwMode="auto">
          <a:xfrm>
            <a:off x="4648200" y="838201"/>
            <a:ext cx="2743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800" b="1" dirty="0">
                <a:solidFill>
                  <a:schemeClr val="accent6">
                    <a:lumMod val="75000"/>
                  </a:schemeClr>
                </a:solidFill>
                <a:latin typeface="Cambria" panose="02040503050406030204" pitchFamily="18" charset="0"/>
              </a:rPr>
              <a:t>    </a:t>
            </a:r>
            <a:r>
              <a:rPr lang="en-US" altLang="en-US" sz="2800" b="1" dirty="0" err="1">
                <a:solidFill>
                  <a:schemeClr val="accent6">
                    <a:lumMod val="75000"/>
                  </a:schemeClr>
                </a:solidFill>
                <a:latin typeface="Cambria" panose="02040503050406030204" pitchFamily="18" charset="0"/>
              </a:rPr>
              <a:t>lá</a:t>
            </a:r>
            <a:r>
              <a:rPr lang="en-US" altLang="en-US" sz="2800" b="1" dirty="0">
                <a:solidFill>
                  <a:schemeClr val="accent6">
                    <a:lumMod val="75000"/>
                  </a:schemeClr>
                </a:solidFill>
                <a:latin typeface="Cambria" panose="02040503050406030204" pitchFamily="18" charset="0"/>
              </a:rPr>
              <a:t> </a:t>
            </a:r>
            <a:r>
              <a:rPr lang="en-US" altLang="en-US" sz="2800" b="1" dirty="0" err="1">
                <a:solidFill>
                  <a:schemeClr val="accent6">
                    <a:lumMod val="75000"/>
                  </a:schemeClr>
                </a:solidFill>
                <a:latin typeface="Cambria" panose="02040503050406030204" pitchFamily="18" charset="0"/>
              </a:rPr>
              <a:t>bàng</a:t>
            </a:r>
            <a:endParaRPr lang="en-US" altLang="en-US" sz="2800" b="1" dirty="0">
              <a:solidFill>
                <a:schemeClr val="accent6">
                  <a:lumMod val="75000"/>
                </a:schemeClr>
              </a:solidFill>
              <a:latin typeface="Cambria" panose="02040503050406030204" pitchFamily="18" charset="0"/>
            </a:endParaRPr>
          </a:p>
        </p:txBody>
      </p:sp>
      <p:sp>
        <p:nvSpPr>
          <p:cNvPr id="19" name="TextBox 18"/>
          <p:cNvSpPr txBox="1">
            <a:spLocks noChangeArrowheads="1"/>
          </p:cNvSpPr>
          <p:nvPr/>
        </p:nvSpPr>
        <p:spPr bwMode="auto">
          <a:xfrm>
            <a:off x="4651375" y="2460072"/>
            <a:ext cx="327501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vi-VN" altLang="en-US" sz="2800" dirty="0">
                <a:solidFill>
                  <a:schemeClr val="accent6">
                    <a:lumMod val="75000"/>
                  </a:schemeClr>
                </a:solidFill>
                <a:latin typeface="Cambria" panose="02040503050406030204" pitchFamily="18" charset="0"/>
                <a:ea typeface="Calibri" pitchFamily="34" charset="0"/>
                <a:cs typeface="Times New Roman" pitchFamily="18" charset="0"/>
              </a:rPr>
              <a:t>Tác giả miêu tả theo trình </a:t>
            </a:r>
            <a:r>
              <a:rPr lang="en-US" altLang="en-US" sz="2800" dirty="0" err="1">
                <a:solidFill>
                  <a:schemeClr val="accent6">
                    <a:lumMod val="75000"/>
                  </a:schemeClr>
                </a:solidFill>
                <a:latin typeface="Cambria" panose="02040503050406030204" pitchFamily="18" charset="0"/>
                <a:ea typeface="Calibri" pitchFamily="34" charset="0"/>
                <a:cs typeface="Times New Roman" pitchFamily="18" charset="0"/>
              </a:rPr>
              <a:t>tự</a:t>
            </a:r>
            <a:r>
              <a:rPr lang="en-US" altLang="en-US" sz="2800" dirty="0">
                <a:solidFill>
                  <a:schemeClr val="accent6">
                    <a:lumMod val="75000"/>
                  </a:schemeClr>
                </a:solidFill>
                <a:latin typeface="Cambria" panose="02040503050406030204" pitchFamily="18" charset="0"/>
                <a:ea typeface="Calibri" pitchFamily="34" charset="0"/>
                <a:cs typeface="Times New Roman" pitchFamily="18" charset="0"/>
              </a:rPr>
              <a:t> </a:t>
            </a:r>
            <a:r>
              <a:rPr lang="vi-VN" altLang="en-US" sz="2800" dirty="0">
                <a:solidFill>
                  <a:schemeClr val="accent6">
                    <a:lumMod val="75000"/>
                  </a:schemeClr>
                </a:solidFill>
                <a:latin typeface="Cambria" panose="02040503050406030204" pitchFamily="18" charset="0"/>
                <a:ea typeface="Calibri" pitchFamily="34" charset="0"/>
                <a:cs typeface="Times New Roman" pitchFamily="18" charset="0"/>
              </a:rPr>
              <a:t>thời gian (Bốn mùa : Xuân, Hạ, Thu, Đông)</a:t>
            </a:r>
            <a:endParaRPr lang="en-US" altLang="en-US" sz="2800" dirty="0">
              <a:solidFill>
                <a:schemeClr val="accent6">
                  <a:lumMod val="75000"/>
                </a:schemeClr>
              </a:solidFill>
              <a:latin typeface="Cambria" panose="02040503050406030204" pitchFamily="18" charset="0"/>
              <a:ea typeface="Calibri" pitchFamily="34" charset="0"/>
              <a:cs typeface="Times New Roman" pitchFamily="18" charset="0"/>
            </a:endParaRPr>
          </a:p>
        </p:txBody>
      </p:sp>
    </p:spTree>
    <p:extLst>
      <p:ext uri="{BB962C8B-B14F-4D97-AF65-F5344CB8AC3E}">
        <p14:creationId xmlns:p14="http://schemas.microsoft.com/office/powerpoint/2010/main" val="2048796931"/>
      </p:ext>
    </p:extLst>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ox(in)">
                                      <p:cBhvr>
                                        <p:cTn id="11" dur="500"/>
                                        <p:tgtEl>
                                          <p:spTgt spid="9"/>
                                        </p:tgtEl>
                                      </p:cBhvr>
                                    </p:animEffect>
                                  </p:childTnLst>
                                </p:cTn>
                              </p:par>
                            </p:childTnLst>
                          </p:cTn>
                        </p:par>
                        <p:par>
                          <p:cTn id="12" fill="hold" nodeType="afterGroup">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childTnLst>
                          </p:cTn>
                        </p:par>
                        <p:par>
                          <p:cTn id="16" fill="hold" nodeType="afterGroup">
                            <p:stCondLst>
                              <p:cond delay="1500"/>
                            </p:stCondLst>
                            <p:childTnLst>
                              <p:par>
                                <p:cTn id="17" presetID="8" presetClass="entr" presetSubtype="16"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amond(in)">
                                      <p:cBhvr>
                                        <p:cTn id="19" dur="500"/>
                                        <p:tgtEl>
                                          <p:spTgt spid="15"/>
                                        </p:tgtEl>
                                      </p:cBhvr>
                                    </p:animEffect>
                                  </p:childTnLst>
                                </p:cTn>
                              </p:par>
                            </p:childTnLst>
                          </p:cTn>
                        </p:par>
                        <p:par>
                          <p:cTn id="20" fill="hold" nodeType="afterGroup">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childTnLst>
                          </p:cTn>
                        </p:par>
                        <p:par>
                          <p:cTn id="24" fill="hold" nodeType="afterGroup">
                            <p:stCondLst>
                              <p:cond delay="2500"/>
                            </p:stCondLst>
                            <p:childTnLst>
                              <p:par>
                                <p:cTn id="25" presetID="8" presetClass="entr" presetSubtype="16"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amond(in)">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amond(in)">
                                      <p:cBhvr>
                                        <p:cTn id="32" dur="500"/>
                                        <p:tgtEl>
                                          <p:spTgt spid="18"/>
                                        </p:tgtEl>
                                      </p:cBhvr>
                                    </p:animEffect>
                                  </p:childTnLst>
                                </p:cTn>
                              </p:par>
                            </p:childTnLst>
                          </p:cTn>
                        </p:par>
                        <p:par>
                          <p:cTn id="33" fill="hold" nodeType="afterGroup">
                            <p:stCondLst>
                              <p:cond delay="500"/>
                            </p:stCondLst>
                            <p:childTnLst>
                              <p:par>
                                <p:cTn id="34" presetID="2" presetClass="entr" presetSubtype="4" fill="hold" nodeType="after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 calcmode="lin" valueType="num">
                                      <p:cBhvr additive="base">
                                        <p:cTn id="36"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linds(horizontal)">
                                      <p:cBhvr>
                                        <p:cTn id="42" dur="500"/>
                                        <p:tgtEl>
                                          <p:spTgt spid="19"/>
                                        </p:tgtEl>
                                      </p:cBhvr>
                                    </p:animEffect>
                                  </p:childTnLst>
                                </p:cTn>
                              </p:par>
                            </p:childTnLst>
                          </p:cTn>
                        </p:par>
                        <p:par>
                          <p:cTn id="43" fill="hold" nodeType="afterGroup">
                            <p:stCondLst>
                              <p:cond delay="500"/>
                            </p:stCondLst>
                            <p:childTnLst>
                              <p:par>
                                <p:cTn id="44" presetID="8" presetClass="entr" presetSubtype="16"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diamond(in)">
                                      <p:cBhvr>
                                        <p:cTn id="46" dur="500"/>
                                        <p:tgtEl>
                                          <p:spTgt spid="1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checkerboard(across)">
                                      <p:cBhvr>
                                        <p:cTn id="51" dur="500"/>
                                        <p:tgtEl>
                                          <p:spTgt spid="16"/>
                                        </p:tgtEl>
                                      </p:cBhvr>
                                    </p:animEffect>
                                  </p:childTnLst>
                                </p:cTn>
                              </p:par>
                            </p:childTnLst>
                          </p:cTn>
                        </p:par>
                        <p:par>
                          <p:cTn id="52" fill="hold" nodeType="afterGroup">
                            <p:stCondLst>
                              <p:cond delay="500"/>
                            </p:stCondLst>
                            <p:childTnLst>
                              <p:par>
                                <p:cTn id="53" presetID="5" presetClass="entr" presetSubtype="10" fill="hold" nodeType="after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animEffect transition="in" filter="checkerboard(across)">
                                      <p:cBhvr>
                                        <p:cTn id="55" dur="500"/>
                                        <p:tgtEl>
                                          <p:spTgt spid="17">
                                            <p:txEl>
                                              <p:pRg st="0" end="0"/>
                                            </p:txEl>
                                          </p:spTgt>
                                        </p:tgtEl>
                                      </p:cBhvr>
                                    </p:animEffect>
                                  </p:childTnLst>
                                </p:cTn>
                              </p:par>
                            </p:childTnLst>
                          </p:cTn>
                        </p:par>
                        <p:par>
                          <p:cTn id="56" fill="hold" nodeType="afterGroup">
                            <p:stCondLst>
                              <p:cond delay="1000"/>
                            </p:stCondLst>
                            <p:childTnLst>
                              <p:par>
                                <p:cTn id="57" presetID="5" presetClass="entr" presetSubtype="10" fill="hold" nodeType="afterEffect">
                                  <p:stCondLst>
                                    <p:cond delay="0"/>
                                  </p:stCondLst>
                                  <p:childTnLst>
                                    <p:set>
                                      <p:cBhvr>
                                        <p:cTn id="58" dur="1" fill="hold">
                                          <p:stCondLst>
                                            <p:cond delay="0"/>
                                          </p:stCondLst>
                                        </p:cTn>
                                        <p:tgtEl>
                                          <p:spTgt spid="17">
                                            <p:txEl>
                                              <p:pRg st="1" end="1"/>
                                            </p:txEl>
                                          </p:spTgt>
                                        </p:tgtEl>
                                        <p:attrNameLst>
                                          <p:attrName>style.visibility</p:attrName>
                                        </p:attrNameLst>
                                      </p:cBhvr>
                                      <p:to>
                                        <p:strVal val="visible"/>
                                      </p:to>
                                    </p:set>
                                    <p:animEffect transition="in" filter="checkerboard(across)">
                                      <p:cBhvr>
                                        <p:cTn id="59"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2" grpId="0"/>
      <p:bldP spid="14" grpId="0"/>
      <p:bldP spid="15"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057399" y="561974"/>
            <a:ext cx="59937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600">
              <a:solidFill>
                <a:schemeClr val="accent5">
                  <a:lumMod val="50000"/>
                </a:schemeClr>
              </a:solidFill>
              <a:latin typeface="Cambria" panose="02040503050406030204" pitchFamily="18" charset="0"/>
            </a:endParaRPr>
          </a:p>
        </p:txBody>
      </p:sp>
      <p:sp>
        <p:nvSpPr>
          <p:cNvPr id="13315" name="Text Box 3"/>
          <p:cNvSpPr txBox="1">
            <a:spLocks noChangeArrowheads="1"/>
          </p:cNvSpPr>
          <p:nvPr/>
        </p:nvSpPr>
        <p:spPr bwMode="auto">
          <a:xfrm>
            <a:off x="2819399" y="638174"/>
            <a:ext cx="55656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600">
              <a:solidFill>
                <a:schemeClr val="accent5">
                  <a:lumMod val="50000"/>
                </a:schemeClr>
              </a:solidFill>
              <a:latin typeface="Cambria" panose="02040503050406030204" pitchFamily="18" charset="0"/>
            </a:endParaRPr>
          </a:p>
        </p:txBody>
      </p:sp>
      <p:sp>
        <p:nvSpPr>
          <p:cNvPr id="13316" name="Text Box 4"/>
          <p:cNvSpPr txBox="1">
            <a:spLocks noChangeArrowheads="1"/>
          </p:cNvSpPr>
          <p:nvPr/>
        </p:nvSpPr>
        <p:spPr bwMode="auto">
          <a:xfrm>
            <a:off x="3200398" y="2543174"/>
            <a:ext cx="53087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600">
              <a:solidFill>
                <a:schemeClr val="accent5">
                  <a:lumMod val="50000"/>
                </a:schemeClr>
              </a:solidFill>
              <a:latin typeface="Cambria" panose="02040503050406030204" pitchFamily="18" charset="0"/>
            </a:endParaRPr>
          </a:p>
        </p:txBody>
      </p:sp>
      <p:sp>
        <p:nvSpPr>
          <p:cNvPr id="75781" name="Text Box 5"/>
          <p:cNvSpPr txBox="1">
            <a:spLocks noChangeArrowheads="1"/>
          </p:cNvSpPr>
          <p:nvPr/>
        </p:nvSpPr>
        <p:spPr bwMode="auto">
          <a:xfrm>
            <a:off x="914400" y="772208"/>
            <a:ext cx="107887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tLang="en-US" sz="3600" b="1" dirty="0">
                <a:solidFill>
                  <a:schemeClr val="accent5">
                    <a:lumMod val="50000"/>
                  </a:schemeClr>
                </a:solidFill>
                <a:latin typeface="Cambria" panose="02040503050406030204" pitchFamily="18" charset="0"/>
              </a:rPr>
              <a:t>Khi </a:t>
            </a:r>
            <a:r>
              <a:rPr lang="en-US" altLang="en-US" sz="3600" b="1" dirty="0" err="1">
                <a:solidFill>
                  <a:schemeClr val="accent5">
                    <a:lumMod val="50000"/>
                  </a:schemeClr>
                </a:solidFill>
                <a:latin typeface="Cambria" panose="02040503050406030204" pitchFamily="18" charset="0"/>
              </a:rPr>
              <a:t>quan</a:t>
            </a:r>
            <a:r>
              <a:rPr lang="en-US" altLang="en-US" sz="3600" b="1" dirty="0">
                <a:solidFill>
                  <a:schemeClr val="accent5">
                    <a:lumMod val="50000"/>
                  </a:schemeClr>
                </a:solidFill>
                <a:latin typeface="Cambria" panose="02040503050406030204" pitchFamily="18" charset="0"/>
              </a:rPr>
              <a:t> </a:t>
            </a:r>
            <a:r>
              <a:rPr lang="en-US" altLang="en-US" sz="3600" b="1" dirty="0" err="1">
                <a:solidFill>
                  <a:schemeClr val="accent5">
                    <a:lumMod val="50000"/>
                  </a:schemeClr>
                </a:solidFill>
                <a:latin typeface="Cambria" panose="02040503050406030204" pitchFamily="18" charset="0"/>
              </a:rPr>
              <a:t>sát</a:t>
            </a:r>
            <a:r>
              <a:rPr lang="en-US" altLang="en-US" sz="3600" b="1" dirty="0">
                <a:solidFill>
                  <a:schemeClr val="accent5">
                    <a:lumMod val="50000"/>
                  </a:schemeClr>
                </a:solidFill>
                <a:latin typeface="Cambria" panose="02040503050406030204" pitchFamily="18" charset="0"/>
              </a:rPr>
              <a:t> </a:t>
            </a:r>
            <a:r>
              <a:rPr lang="en-US" altLang="en-US" sz="3600" b="1" dirty="0" err="1">
                <a:solidFill>
                  <a:schemeClr val="accent5">
                    <a:lumMod val="50000"/>
                  </a:schemeClr>
                </a:solidFill>
                <a:latin typeface="Cambria" panose="02040503050406030204" pitchFamily="18" charset="0"/>
              </a:rPr>
              <a:t>cây</a:t>
            </a:r>
            <a:r>
              <a:rPr lang="en-US" altLang="en-US" sz="3600" b="1" dirty="0">
                <a:solidFill>
                  <a:schemeClr val="accent5">
                    <a:lumMod val="50000"/>
                  </a:schemeClr>
                </a:solidFill>
                <a:latin typeface="Cambria" panose="02040503050406030204" pitchFamily="18" charset="0"/>
              </a:rPr>
              <a:t> </a:t>
            </a:r>
            <a:r>
              <a:rPr lang="en-US" altLang="en-US" sz="3600" b="1" dirty="0" err="1">
                <a:solidFill>
                  <a:schemeClr val="accent5">
                    <a:lumMod val="50000"/>
                  </a:schemeClr>
                </a:solidFill>
                <a:latin typeface="Cambria" panose="02040503050406030204" pitchFamily="18" charset="0"/>
              </a:rPr>
              <a:t>cối</a:t>
            </a:r>
            <a:r>
              <a:rPr lang="en-US" altLang="en-US" sz="3600" b="1" dirty="0">
                <a:solidFill>
                  <a:schemeClr val="accent5">
                    <a:lumMod val="50000"/>
                  </a:schemeClr>
                </a:solidFill>
                <a:latin typeface="Cambria" panose="02040503050406030204" pitchFamily="18" charset="0"/>
              </a:rPr>
              <a:t>, ta </a:t>
            </a:r>
            <a:r>
              <a:rPr lang="en-US" altLang="en-US" sz="3600" b="1" dirty="0" err="1">
                <a:solidFill>
                  <a:schemeClr val="accent5">
                    <a:lumMod val="50000"/>
                  </a:schemeClr>
                </a:solidFill>
                <a:latin typeface="Cambria" panose="02040503050406030204" pitchFamily="18" charset="0"/>
              </a:rPr>
              <a:t>cần</a:t>
            </a:r>
            <a:r>
              <a:rPr lang="en-US" altLang="en-US" sz="3600" b="1" dirty="0">
                <a:solidFill>
                  <a:schemeClr val="accent5">
                    <a:lumMod val="50000"/>
                  </a:schemeClr>
                </a:solidFill>
                <a:latin typeface="Cambria" panose="02040503050406030204" pitchFamily="18" charset="0"/>
              </a:rPr>
              <a:t> </a:t>
            </a:r>
            <a:r>
              <a:rPr lang="en-US" altLang="en-US" sz="3600" b="1" dirty="0" err="1">
                <a:solidFill>
                  <a:schemeClr val="accent5">
                    <a:lumMod val="50000"/>
                  </a:schemeClr>
                </a:solidFill>
                <a:latin typeface="Cambria" panose="02040503050406030204" pitchFamily="18" charset="0"/>
              </a:rPr>
              <a:t>chú</a:t>
            </a:r>
            <a:r>
              <a:rPr lang="en-US" altLang="en-US" sz="3600" b="1" dirty="0">
                <a:solidFill>
                  <a:schemeClr val="accent5">
                    <a:lumMod val="50000"/>
                  </a:schemeClr>
                </a:solidFill>
                <a:latin typeface="Cambria" panose="02040503050406030204" pitchFamily="18" charset="0"/>
              </a:rPr>
              <a:t> </a:t>
            </a:r>
            <a:r>
              <a:rPr lang="en-US" altLang="en-US" sz="3600" b="1" dirty="0" err="1">
                <a:solidFill>
                  <a:schemeClr val="accent5">
                    <a:lumMod val="50000"/>
                  </a:schemeClr>
                </a:solidFill>
                <a:latin typeface="Cambria" panose="02040503050406030204" pitchFamily="18" charset="0"/>
              </a:rPr>
              <a:t>ý</a:t>
            </a:r>
            <a:r>
              <a:rPr lang="en-US" altLang="en-US" sz="3600" b="1" dirty="0">
                <a:solidFill>
                  <a:schemeClr val="accent5">
                    <a:lumMod val="50000"/>
                  </a:schemeClr>
                </a:solidFill>
                <a:latin typeface="Cambria" panose="02040503050406030204" pitchFamily="18" charset="0"/>
              </a:rPr>
              <a:t> </a:t>
            </a:r>
            <a:r>
              <a:rPr lang="en-US" altLang="en-US" sz="3600" b="1" dirty="0" err="1">
                <a:solidFill>
                  <a:schemeClr val="accent5">
                    <a:lumMod val="50000"/>
                  </a:schemeClr>
                </a:solidFill>
                <a:latin typeface="Cambria" panose="02040503050406030204" pitchFamily="18" charset="0"/>
              </a:rPr>
              <a:t>điều</a:t>
            </a:r>
            <a:r>
              <a:rPr lang="en-US" altLang="en-US" sz="3600" b="1" dirty="0">
                <a:solidFill>
                  <a:schemeClr val="accent5">
                    <a:lumMod val="50000"/>
                  </a:schemeClr>
                </a:solidFill>
                <a:latin typeface="Cambria" panose="02040503050406030204" pitchFamily="18" charset="0"/>
              </a:rPr>
              <a:t> </a:t>
            </a:r>
            <a:r>
              <a:rPr lang="en-US" altLang="en-US" sz="3600" b="1" dirty="0" err="1">
                <a:solidFill>
                  <a:schemeClr val="accent5">
                    <a:lumMod val="50000"/>
                  </a:schemeClr>
                </a:solidFill>
                <a:latin typeface="Cambria" panose="02040503050406030204" pitchFamily="18" charset="0"/>
              </a:rPr>
              <a:t>gì</a:t>
            </a:r>
            <a:r>
              <a:rPr lang="en-US" altLang="en-US" sz="3600" b="1" dirty="0">
                <a:solidFill>
                  <a:schemeClr val="accent5">
                    <a:lumMod val="50000"/>
                  </a:schemeClr>
                </a:solidFill>
                <a:latin typeface="Cambria" panose="02040503050406030204" pitchFamily="18" charset="0"/>
              </a:rPr>
              <a:t> ?</a:t>
            </a:r>
          </a:p>
        </p:txBody>
      </p:sp>
      <p:sp>
        <p:nvSpPr>
          <p:cNvPr id="13318" name="Text Box 6"/>
          <p:cNvSpPr txBox="1">
            <a:spLocks noChangeArrowheads="1"/>
          </p:cNvSpPr>
          <p:nvPr/>
        </p:nvSpPr>
        <p:spPr bwMode="auto">
          <a:xfrm>
            <a:off x="3200398" y="3990974"/>
            <a:ext cx="58225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600">
              <a:solidFill>
                <a:schemeClr val="accent5">
                  <a:lumMod val="50000"/>
                </a:schemeClr>
              </a:solidFill>
              <a:latin typeface="Cambria" panose="02040503050406030204" pitchFamily="18" charset="0"/>
            </a:endParaRPr>
          </a:p>
        </p:txBody>
      </p:sp>
      <p:sp>
        <p:nvSpPr>
          <p:cNvPr id="75783" name="Text Box 7"/>
          <p:cNvSpPr txBox="1">
            <a:spLocks noChangeArrowheads="1"/>
          </p:cNvSpPr>
          <p:nvPr/>
        </p:nvSpPr>
        <p:spPr bwMode="auto">
          <a:xfrm>
            <a:off x="609600" y="1752600"/>
            <a:ext cx="102107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just" eaLnBrk="1" hangingPunct="1">
              <a:spcBef>
                <a:spcPct val="20000"/>
              </a:spcBef>
            </a:pPr>
            <a:r>
              <a:rPr lang="en-US" altLang="en-US" sz="3600" dirty="0">
                <a:solidFill>
                  <a:schemeClr val="accent5">
                    <a:lumMod val="50000"/>
                  </a:schemeClr>
                </a:solidFill>
                <a:latin typeface="Cambria" panose="02040503050406030204" pitchFamily="18" charset="0"/>
              </a:rPr>
              <a:t>- Quan </a:t>
            </a:r>
            <a:r>
              <a:rPr lang="en-US" altLang="en-US" sz="3600" dirty="0" err="1">
                <a:solidFill>
                  <a:schemeClr val="accent5">
                    <a:lumMod val="50000"/>
                  </a:schemeClr>
                </a:solidFill>
                <a:latin typeface="Cambria" panose="02040503050406030204" pitchFamily="18" charset="0"/>
              </a:rPr>
              <a:t>sát</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theo</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một</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trình</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tự</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hợp</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lí</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sử</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dụng</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các</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giác</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quan</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khi</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quan</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sát</a:t>
            </a:r>
            <a:r>
              <a:rPr lang="en-US" altLang="en-US" sz="3600" dirty="0">
                <a:solidFill>
                  <a:schemeClr val="accent5">
                    <a:lumMod val="50000"/>
                  </a:schemeClr>
                </a:solidFill>
                <a:latin typeface="Cambria" panose="02040503050406030204" pitchFamily="18" charset="0"/>
              </a:rPr>
              <a:t>.</a:t>
            </a:r>
          </a:p>
        </p:txBody>
      </p:sp>
      <p:sp>
        <p:nvSpPr>
          <p:cNvPr id="75785" name="Rectangle 9"/>
          <p:cNvSpPr>
            <a:spLocks noChangeArrowheads="1"/>
          </p:cNvSpPr>
          <p:nvPr/>
        </p:nvSpPr>
        <p:spPr bwMode="auto">
          <a:xfrm>
            <a:off x="609598" y="3457573"/>
            <a:ext cx="1027501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20000"/>
              </a:spcBef>
            </a:pP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Vận</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dụng</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biện</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pháp</a:t>
            </a:r>
            <a:r>
              <a:rPr lang="en-US" altLang="en-US" sz="3600" dirty="0">
                <a:solidFill>
                  <a:schemeClr val="accent5">
                    <a:lumMod val="50000"/>
                  </a:schemeClr>
                </a:solidFill>
                <a:latin typeface="Cambria" panose="02040503050406030204" pitchFamily="18" charset="0"/>
              </a:rPr>
              <a:t> so </a:t>
            </a:r>
            <a:r>
              <a:rPr lang="en-US" altLang="en-US" sz="3600" dirty="0" err="1">
                <a:solidFill>
                  <a:schemeClr val="accent5">
                    <a:lumMod val="50000"/>
                  </a:schemeClr>
                </a:solidFill>
                <a:latin typeface="Cambria" panose="02040503050406030204" pitchFamily="18" charset="0"/>
              </a:rPr>
              <a:t>sánh</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và</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nhân</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hóa</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khi</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viết</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văn</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miêu</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tả</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có</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tác</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dụng</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làm</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cho</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sự</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vật</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được</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miêu</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tả</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trở</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nên</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cụ</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thể</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gần</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gũi</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sinh</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động</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hơn</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và</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như</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thế</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bài</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văn</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sẽ</a:t>
            </a:r>
            <a:r>
              <a:rPr lang="en-US" altLang="en-US" sz="3600" dirty="0">
                <a:solidFill>
                  <a:schemeClr val="accent5">
                    <a:lumMod val="50000"/>
                  </a:schemeClr>
                </a:solidFill>
                <a:latin typeface="Cambria" panose="02040503050406030204" pitchFamily="18" charset="0"/>
              </a:rPr>
              <a:t> hay </a:t>
            </a:r>
            <a:r>
              <a:rPr lang="en-US" altLang="en-US" sz="3600" dirty="0" err="1">
                <a:solidFill>
                  <a:schemeClr val="accent5">
                    <a:lumMod val="50000"/>
                  </a:schemeClr>
                </a:solidFill>
                <a:latin typeface="Cambria" panose="02040503050406030204" pitchFamily="18" charset="0"/>
              </a:rPr>
              <a:t>hơn</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sinh</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động</a:t>
            </a:r>
            <a:r>
              <a:rPr lang="en-US" altLang="en-US" sz="3600" dirty="0">
                <a:solidFill>
                  <a:schemeClr val="accent5">
                    <a:lumMod val="50000"/>
                  </a:schemeClr>
                </a:solidFill>
                <a:latin typeface="Cambria" panose="02040503050406030204" pitchFamily="18" charset="0"/>
              </a:rPr>
              <a:t> </a:t>
            </a:r>
            <a:r>
              <a:rPr lang="en-US" altLang="en-US" sz="3600" dirty="0" err="1">
                <a:solidFill>
                  <a:schemeClr val="accent5">
                    <a:lumMod val="50000"/>
                  </a:schemeClr>
                </a:solidFill>
                <a:latin typeface="Cambria" panose="02040503050406030204" pitchFamily="18" charset="0"/>
              </a:rPr>
              <a:t>hơn</a:t>
            </a:r>
            <a:r>
              <a:rPr lang="en-US" altLang="en-US" sz="3600" dirty="0">
                <a:solidFill>
                  <a:schemeClr val="accent5">
                    <a:lumMod val="50000"/>
                  </a:schemeClr>
                </a:solidFill>
                <a:latin typeface="Cambria" panose="02040503050406030204" pitchFamily="18" charset="0"/>
              </a:rPr>
              <a:t>.</a:t>
            </a:r>
          </a:p>
        </p:txBody>
      </p:sp>
    </p:spTree>
    <p:extLst>
      <p:ext uri="{BB962C8B-B14F-4D97-AF65-F5344CB8AC3E}">
        <p14:creationId xmlns:p14="http://schemas.microsoft.com/office/powerpoint/2010/main" val="67577045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5781"/>
                                        </p:tgtEl>
                                        <p:attrNameLst>
                                          <p:attrName>style.visibility</p:attrName>
                                        </p:attrNameLst>
                                      </p:cBhvr>
                                      <p:to>
                                        <p:strVal val="visible"/>
                                      </p:to>
                                    </p:set>
                                    <p:animEffect transition="in" filter="blinds(horizontal)">
                                      <p:cBhvr>
                                        <p:cTn id="7" dur="500"/>
                                        <p:tgtEl>
                                          <p:spTgt spid="757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5783"/>
                                        </p:tgtEl>
                                        <p:attrNameLst>
                                          <p:attrName>style.visibility</p:attrName>
                                        </p:attrNameLst>
                                      </p:cBhvr>
                                      <p:to>
                                        <p:strVal val="visible"/>
                                      </p:to>
                                    </p:set>
                                    <p:animEffect transition="in" filter="blinds(horizontal)">
                                      <p:cBhvr>
                                        <p:cTn id="12" dur="500"/>
                                        <p:tgtEl>
                                          <p:spTgt spid="757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5785">
                                            <p:txEl>
                                              <p:pRg st="0" end="0"/>
                                            </p:txEl>
                                          </p:spTgt>
                                        </p:tgtEl>
                                        <p:attrNameLst>
                                          <p:attrName>style.visibility</p:attrName>
                                        </p:attrNameLst>
                                      </p:cBhvr>
                                      <p:to>
                                        <p:strVal val="visible"/>
                                      </p:to>
                                    </p:set>
                                    <p:animEffect transition="in" filter="blinds(horizontal)">
                                      <p:cBhvr>
                                        <p:cTn id="17" dur="500"/>
                                        <p:tgtEl>
                                          <p:spTgt spid="757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1" grpId="0"/>
      <p:bldP spid="75783" grpId="0"/>
      <p:bldP spid="7578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14338" name="Text Box 8"/>
          <p:cNvSpPr txBox="1">
            <a:spLocks noChangeArrowheads="1"/>
          </p:cNvSpPr>
          <p:nvPr/>
        </p:nvSpPr>
        <p:spPr bwMode="auto">
          <a:xfrm>
            <a:off x="3352800" y="5943601"/>
            <a:ext cx="1447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endParaRPr lang="en-US" altLang="en-US" sz="1400">
              <a:solidFill>
                <a:srgbClr val="993300"/>
              </a:solidFill>
              <a:latin typeface=".VnExoticH" pitchFamily="34" charset="0"/>
            </a:endParaRPr>
          </a:p>
        </p:txBody>
      </p:sp>
      <p:sp>
        <p:nvSpPr>
          <p:cNvPr id="14339" name="Text Box 15"/>
          <p:cNvSpPr txBox="1">
            <a:spLocks noChangeArrowheads="1"/>
          </p:cNvSpPr>
          <p:nvPr/>
        </p:nvSpPr>
        <p:spPr bwMode="auto">
          <a:xfrm>
            <a:off x="457200" y="606622"/>
            <a:ext cx="115824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tLang="en-US" sz="4400" b="1" u="sng" dirty="0" err="1">
                <a:solidFill>
                  <a:schemeClr val="accent5">
                    <a:lumMod val="50000"/>
                  </a:schemeClr>
                </a:solidFill>
                <a:latin typeface="Times New Roman" pitchFamily="18" charset="0"/>
              </a:rPr>
              <a:t>Bài</a:t>
            </a:r>
            <a:r>
              <a:rPr lang="en-US" altLang="en-US" sz="4400" b="1" u="sng" dirty="0">
                <a:solidFill>
                  <a:schemeClr val="accent5">
                    <a:lumMod val="50000"/>
                  </a:schemeClr>
                </a:solidFill>
                <a:latin typeface="Times New Roman" pitchFamily="18" charset="0"/>
              </a:rPr>
              <a:t> 2:</a:t>
            </a:r>
            <a:r>
              <a:rPr lang="en-US" altLang="en-US" sz="4400" b="1" dirty="0">
                <a:solidFill>
                  <a:schemeClr val="accent5">
                    <a:lumMod val="50000"/>
                  </a:schemeClr>
                </a:solidFill>
                <a:latin typeface="Times New Roman" pitchFamily="18" charset="0"/>
              </a:rPr>
              <a:t>  </a:t>
            </a:r>
            <a:r>
              <a:rPr lang="en-US" altLang="en-US" sz="4400" b="1" dirty="0" err="1">
                <a:solidFill>
                  <a:schemeClr val="accent5">
                    <a:lumMod val="50000"/>
                  </a:schemeClr>
                </a:solidFill>
                <a:latin typeface="Times New Roman" pitchFamily="18" charset="0"/>
              </a:rPr>
              <a:t>Viết</a:t>
            </a:r>
            <a:r>
              <a:rPr lang="en-US" altLang="en-US" sz="4400" b="1" dirty="0">
                <a:solidFill>
                  <a:schemeClr val="accent5">
                    <a:lumMod val="50000"/>
                  </a:schemeClr>
                </a:solidFill>
                <a:latin typeface="Times New Roman" pitchFamily="18" charset="0"/>
              </a:rPr>
              <a:t> </a:t>
            </a:r>
            <a:r>
              <a:rPr lang="en-US" altLang="en-US" sz="4400" b="1" dirty="0" err="1">
                <a:solidFill>
                  <a:schemeClr val="accent5">
                    <a:lumMod val="50000"/>
                  </a:schemeClr>
                </a:solidFill>
                <a:latin typeface="Times New Roman" pitchFamily="18" charset="0"/>
              </a:rPr>
              <a:t>một</a:t>
            </a:r>
            <a:r>
              <a:rPr lang="en-US" altLang="en-US" sz="4400" b="1" dirty="0">
                <a:solidFill>
                  <a:schemeClr val="accent5">
                    <a:lumMod val="50000"/>
                  </a:schemeClr>
                </a:solidFill>
                <a:latin typeface="Times New Roman" pitchFamily="18" charset="0"/>
              </a:rPr>
              <a:t> </a:t>
            </a:r>
            <a:r>
              <a:rPr lang="en-US" altLang="en-US" sz="4400" b="1" dirty="0" err="1">
                <a:solidFill>
                  <a:schemeClr val="accent5">
                    <a:lumMod val="50000"/>
                  </a:schemeClr>
                </a:solidFill>
                <a:latin typeface="Times New Roman" pitchFamily="18" charset="0"/>
              </a:rPr>
              <a:t>đoạn</a:t>
            </a:r>
            <a:r>
              <a:rPr lang="en-US" altLang="en-US" sz="4400" b="1" dirty="0">
                <a:solidFill>
                  <a:schemeClr val="accent5">
                    <a:lumMod val="50000"/>
                  </a:schemeClr>
                </a:solidFill>
                <a:latin typeface="Times New Roman" pitchFamily="18" charset="0"/>
              </a:rPr>
              <a:t> </a:t>
            </a:r>
            <a:r>
              <a:rPr lang="en-US" altLang="en-US" sz="4400" b="1" dirty="0" err="1">
                <a:solidFill>
                  <a:schemeClr val="accent5">
                    <a:lumMod val="50000"/>
                  </a:schemeClr>
                </a:solidFill>
                <a:latin typeface="Times New Roman" pitchFamily="18" charset="0"/>
              </a:rPr>
              <a:t>văn</a:t>
            </a:r>
            <a:r>
              <a:rPr lang="en-US" altLang="en-US" sz="4400" b="1" dirty="0">
                <a:solidFill>
                  <a:schemeClr val="accent5">
                    <a:lumMod val="50000"/>
                  </a:schemeClr>
                </a:solidFill>
                <a:latin typeface="Times New Roman" pitchFamily="18" charset="0"/>
              </a:rPr>
              <a:t> </a:t>
            </a:r>
            <a:r>
              <a:rPr lang="en-US" altLang="en-US" sz="4400" b="1" dirty="0" err="1">
                <a:solidFill>
                  <a:schemeClr val="accent5">
                    <a:lumMod val="50000"/>
                  </a:schemeClr>
                </a:solidFill>
                <a:latin typeface="Times New Roman" pitchFamily="18" charset="0"/>
              </a:rPr>
              <a:t>tả</a:t>
            </a:r>
            <a:r>
              <a:rPr lang="en-US" altLang="en-US" sz="4400" b="1" dirty="0">
                <a:solidFill>
                  <a:schemeClr val="accent5">
                    <a:lumMod val="50000"/>
                  </a:schemeClr>
                </a:solidFill>
                <a:latin typeface="Times New Roman" pitchFamily="18" charset="0"/>
              </a:rPr>
              <a:t> </a:t>
            </a:r>
            <a:r>
              <a:rPr lang="en-US" altLang="en-US" sz="4400" b="1" dirty="0" err="1">
                <a:solidFill>
                  <a:srgbClr val="C00000"/>
                </a:solidFill>
                <a:latin typeface="Times New Roman" pitchFamily="18" charset="0"/>
              </a:rPr>
              <a:t>lá</a:t>
            </a:r>
            <a:r>
              <a:rPr lang="en-US" altLang="en-US" sz="4400" b="1" dirty="0">
                <a:solidFill>
                  <a:schemeClr val="accent5">
                    <a:lumMod val="50000"/>
                  </a:schemeClr>
                </a:solidFill>
                <a:latin typeface="Times New Roman" pitchFamily="18" charset="0"/>
              </a:rPr>
              <a:t>, </a:t>
            </a:r>
            <a:r>
              <a:rPr lang="en-US" altLang="en-US" sz="4400" b="1" dirty="0" err="1">
                <a:solidFill>
                  <a:srgbClr val="C00000"/>
                </a:solidFill>
                <a:latin typeface="Times New Roman" pitchFamily="18" charset="0"/>
              </a:rPr>
              <a:t>thân</a:t>
            </a:r>
            <a:r>
              <a:rPr lang="en-US" altLang="en-US" sz="4400" b="1" dirty="0">
                <a:solidFill>
                  <a:schemeClr val="accent5">
                    <a:lumMod val="50000"/>
                  </a:schemeClr>
                </a:solidFill>
                <a:latin typeface="Times New Roman" pitchFamily="18" charset="0"/>
              </a:rPr>
              <a:t> hay </a:t>
            </a:r>
            <a:r>
              <a:rPr lang="en-US" altLang="en-US" sz="4400" b="1" dirty="0" err="1">
                <a:solidFill>
                  <a:srgbClr val="C00000"/>
                </a:solidFill>
                <a:latin typeface="Times New Roman" pitchFamily="18" charset="0"/>
              </a:rPr>
              <a:t>gốc</a:t>
            </a:r>
            <a:r>
              <a:rPr lang="en-US" altLang="en-US" sz="4400" b="1" dirty="0">
                <a:solidFill>
                  <a:schemeClr val="accent5">
                    <a:lumMod val="50000"/>
                  </a:schemeClr>
                </a:solidFill>
                <a:latin typeface="Times New Roman" pitchFamily="18" charset="0"/>
              </a:rPr>
              <a:t> </a:t>
            </a:r>
            <a:r>
              <a:rPr lang="en-US" altLang="en-US" sz="4400" b="1" dirty="0" err="1">
                <a:solidFill>
                  <a:schemeClr val="accent5">
                    <a:lumMod val="50000"/>
                  </a:schemeClr>
                </a:solidFill>
                <a:latin typeface="Times New Roman" pitchFamily="18" charset="0"/>
              </a:rPr>
              <a:t>của</a:t>
            </a:r>
            <a:r>
              <a:rPr lang="en-US" altLang="en-US" sz="4400" b="1" dirty="0">
                <a:solidFill>
                  <a:schemeClr val="accent5">
                    <a:lumMod val="50000"/>
                  </a:schemeClr>
                </a:solidFill>
                <a:latin typeface="Times New Roman" pitchFamily="18" charset="0"/>
              </a:rPr>
              <a:t> </a:t>
            </a:r>
            <a:r>
              <a:rPr lang="en-US" altLang="en-US" sz="4400" b="1" dirty="0" err="1">
                <a:solidFill>
                  <a:schemeClr val="accent5">
                    <a:lumMod val="50000"/>
                  </a:schemeClr>
                </a:solidFill>
                <a:latin typeface="Times New Roman" pitchFamily="18" charset="0"/>
              </a:rPr>
              <a:t>một</a:t>
            </a:r>
            <a:r>
              <a:rPr lang="en-US" altLang="en-US" sz="4400" b="1" dirty="0">
                <a:solidFill>
                  <a:schemeClr val="accent5">
                    <a:lumMod val="50000"/>
                  </a:schemeClr>
                </a:solidFill>
                <a:latin typeface="Times New Roman" pitchFamily="18" charset="0"/>
              </a:rPr>
              <a:t> </a:t>
            </a:r>
            <a:r>
              <a:rPr lang="en-US" altLang="en-US" sz="4400" b="1" dirty="0" err="1">
                <a:solidFill>
                  <a:schemeClr val="accent5">
                    <a:lumMod val="50000"/>
                  </a:schemeClr>
                </a:solidFill>
                <a:latin typeface="Times New Roman" pitchFamily="18" charset="0"/>
              </a:rPr>
              <a:t>cây</a:t>
            </a:r>
            <a:r>
              <a:rPr lang="en-US" altLang="en-US" sz="4400" b="1" dirty="0">
                <a:solidFill>
                  <a:schemeClr val="accent5">
                    <a:lumMod val="50000"/>
                  </a:schemeClr>
                </a:solidFill>
                <a:latin typeface="Times New Roman" pitchFamily="18" charset="0"/>
              </a:rPr>
              <a:t> </a:t>
            </a:r>
            <a:r>
              <a:rPr lang="en-US" altLang="en-US" sz="4400" b="1" dirty="0" err="1">
                <a:solidFill>
                  <a:schemeClr val="accent5">
                    <a:lumMod val="50000"/>
                  </a:schemeClr>
                </a:solidFill>
                <a:latin typeface="Times New Roman" pitchFamily="18" charset="0"/>
              </a:rPr>
              <a:t>mà</a:t>
            </a:r>
            <a:r>
              <a:rPr lang="en-US" altLang="en-US" sz="4400" b="1" dirty="0">
                <a:solidFill>
                  <a:schemeClr val="accent5">
                    <a:lumMod val="50000"/>
                  </a:schemeClr>
                </a:solidFill>
                <a:latin typeface="Times New Roman" pitchFamily="18" charset="0"/>
              </a:rPr>
              <a:t> </a:t>
            </a:r>
            <a:r>
              <a:rPr lang="en-US" altLang="en-US" sz="4400" b="1" dirty="0" err="1">
                <a:solidFill>
                  <a:schemeClr val="accent5">
                    <a:lumMod val="50000"/>
                  </a:schemeClr>
                </a:solidFill>
                <a:latin typeface="Times New Roman" pitchFamily="18" charset="0"/>
              </a:rPr>
              <a:t>em</a:t>
            </a:r>
            <a:r>
              <a:rPr lang="en-US" altLang="en-US" sz="4400" b="1" dirty="0">
                <a:solidFill>
                  <a:schemeClr val="accent5">
                    <a:lumMod val="50000"/>
                  </a:schemeClr>
                </a:solidFill>
                <a:latin typeface="Times New Roman" pitchFamily="18" charset="0"/>
              </a:rPr>
              <a:t> </a:t>
            </a:r>
            <a:r>
              <a:rPr lang="en-US" altLang="en-US" sz="4400" b="1" dirty="0" err="1">
                <a:solidFill>
                  <a:schemeClr val="accent5">
                    <a:lumMod val="50000"/>
                  </a:schemeClr>
                </a:solidFill>
                <a:latin typeface="Times New Roman" pitchFamily="18" charset="0"/>
              </a:rPr>
              <a:t>yêu</a:t>
            </a:r>
            <a:r>
              <a:rPr lang="en-US" altLang="en-US" sz="4400" b="1" dirty="0">
                <a:solidFill>
                  <a:schemeClr val="accent5">
                    <a:lumMod val="50000"/>
                  </a:schemeClr>
                </a:solidFill>
                <a:latin typeface="Times New Roman" pitchFamily="18" charset="0"/>
              </a:rPr>
              <a:t> </a:t>
            </a:r>
            <a:r>
              <a:rPr lang="en-US" altLang="en-US" sz="4400" b="1" dirty="0" err="1">
                <a:solidFill>
                  <a:schemeClr val="accent5">
                    <a:lumMod val="50000"/>
                  </a:schemeClr>
                </a:solidFill>
                <a:latin typeface="Times New Roman" pitchFamily="18" charset="0"/>
              </a:rPr>
              <a:t>thích</a:t>
            </a:r>
            <a:r>
              <a:rPr lang="en-US" altLang="en-US" sz="4400" b="1" dirty="0">
                <a:solidFill>
                  <a:schemeClr val="accent5">
                    <a:lumMod val="50000"/>
                  </a:schemeClr>
                </a:solidFill>
                <a:latin typeface="Times New Roman" pitchFamily="18" charset="0"/>
              </a:rPr>
              <a:t>.</a:t>
            </a:r>
          </a:p>
        </p:txBody>
      </p:sp>
      <p:sp>
        <p:nvSpPr>
          <p:cNvPr id="4" name="Text Box 15"/>
          <p:cNvSpPr txBox="1">
            <a:spLocks noChangeArrowheads="1"/>
          </p:cNvSpPr>
          <p:nvPr/>
        </p:nvSpPr>
        <p:spPr bwMode="auto">
          <a:xfrm>
            <a:off x="1447800" y="2605922"/>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tLang="en-US" sz="4400" b="1" dirty="0" err="1">
                <a:solidFill>
                  <a:srgbClr val="0070C0"/>
                </a:solidFill>
                <a:latin typeface="Times New Roman" pitchFamily="18" charset="0"/>
              </a:rPr>
              <a:t>Kể</a:t>
            </a:r>
            <a:r>
              <a:rPr lang="en-US" altLang="en-US" sz="4400" b="1" dirty="0">
                <a:solidFill>
                  <a:srgbClr val="0070C0"/>
                </a:solidFill>
                <a:latin typeface="Times New Roman" pitchFamily="18" charset="0"/>
              </a:rPr>
              <a:t> </a:t>
            </a:r>
            <a:r>
              <a:rPr lang="en-US" altLang="en-US" sz="4400" b="1" dirty="0" err="1">
                <a:solidFill>
                  <a:srgbClr val="0070C0"/>
                </a:solidFill>
                <a:latin typeface="Times New Roman" pitchFamily="18" charset="0"/>
              </a:rPr>
              <a:t>tên</a:t>
            </a:r>
            <a:r>
              <a:rPr lang="en-US" altLang="en-US" sz="4400" b="1" dirty="0">
                <a:solidFill>
                  <a:srgbClr val="0070C0"/>
                </a:solidFill>
                <a:latin typeface="Times New Roman" pitchFamily="18" charset="0"/>
              </a:rPr>
              <a:t> </a:t>
            </a:r>
            <a:r>
              <a:rPr lang="en-US" altLang="en-US" sz="4400" b="1" dirty="0" err="1">
                <a:solidFill>
                  <a:srgbClr val="0070C0"/>
                </a:solidFill>
                <a:latin typeface="Times New Roman" pitchFamily="18" charset="0"/>
              </a:rPr>
              <a:t>một</a:t>
            </a:r>
            <a:r>
              <a:rPr lang="en-US" altLang="en-US" sz="4400" b="1" dirty="0">
                <a:solidFill>
                  <a:srgbClr val="0070C0"/>
                </a:solidFill>
                <a:latin typeface="Times New Roman" pitchFamily="18" charset="0"/>
              </a:rPr>
              <a:t> </a:t>
            </a:r>
            <a:r>
              <a:rPr lang="en-US" altLang="en-US" sz="4400" b="1" dirty="0" err="1">
                <a:solidFill>
                  <a:srgbClr val="0070C0"/>
                </a:solidFill>
                <a:latin typeface="Times New Roman" pitchFamily="18" charset="0"/>
              </a:rPr>
              <a:t>số</a:t>
            </a:r>
            <a:r>
              <a:rPr lang="en-US" altLang="en-US" sz="4400" b="1" dirty="0">
                <a:solidFill>
                  <a:srgbClr val="0070C0"/>
                </a:solidFill>
                <a:latin typeface="Times New Roman" pitchFamily="18" charset="0"/>
              </a:rPr>
              <a:t> </a:t>
            </a:r>
            <a:r>
              <a:rPr lang="en-US" altLang="en-US" sz="4400" b="1" dirty="0" err="1">
                <a:solidFill>
                  <a:srgbClr val="0070C0"/>
                </a:solidFill>
                <a:latin typeface="Times New Roman" pitchFamily="18" charset="0"/>
              </a:rPr>
              <a:t>cây</a:t>
            </a:r>
            <a:r>
              <a:rPr lang="en-US" altLang="en-US" sz="4400" b="1" dirty="0">
                <a:solidFill>
                  <a:srgbClr val="0070C0"/>
                </a:solidFill>
                <a:latin typeface="Times New Roman" pitchFamily="18" charset="0"/>
              </a:rPr>
              <a:t> </a:t>
            </a:r>
            <a:r>
              <a:rPr lang="en-US" altLang="en-US" sz="4400" b="1" dirty="0" err="1">
                <a:solidFill>
                  <a:srgbClr val="0070C0"/>
                </a:solidFill>
                <a:latin typeface="Times New Roman" pitchFamily="18" charset="0"/>
              </a:rPr>
              <a:t>mà</a:t>
            </a:r>
            <a:r>
              <a:rPr lang="en-US" altLang="en-US" sz="4400" b="1" dirty="0">
                <a:solidFill>
                  <a:srgbClr val="0070C0"/>
                </a:solidFill>
                <a:latin typeface="Times New Roman" pitchFamily="18" charset="0"/>
              </a:rPr>
              <a:t> </a:t>
            </a:r>
            <a:r>
              <a:rPr lang="en-US" altLang="en-US" sz="4400" b="1" dirty="0" err="1">
                <a:solidFill>
                  <a:srgbClr val="0070C0"/>
                </a:solidFill>
                <a:latin typeface="Times New Roman" pitchFamily="18" charset="0"/>
              </a:rPr>
              <a:t>em</a:t>
            </a:r>
            <a:r>
              <a:rPr lang="en-US" altLang="en-US" sz="4400" b="1" dirty="0">
                <a:solidFill>
                  <a:srgbClr val="0070C0"/>
                </a:solidFill>
                <a:latin typeface="Times New Roman" pitchFamily="18" charset="0"/>
              </a:rPr>
              <a:t> </a:t>
            </a:r>
            <a:r>
              <a:rPr lang="en-US" altLang="en-US" sz="4400" b="1" dirty="0" err="1">
                <a:solidFill>
                  <a:srgbClr val="0070C0"/>
                </a:solidFill>
                <a:latin typeface="Times New Roman" pitchFamily="18" charset="0"/>
              </a:rPr>
              <a:t>yêu</a:t>
            </a:r>
            <a:r>
              <a:rPr lang="en-US" altLang="en-US" sz="4400" b="1" dirty="0">
                <a:solidFill>
                  <a:srgbClr val="0070C0"/>
                </a:solidFill>
                <a:latin typeface="Times New Roman" pitchFamily="18" charset="0"/>
              </a:rPr>
              <a:t> </a:t>
            </a:r>
            <a:r>
              <a:rPr lang="en-US" altLang="en-US" sz="4400" b="1" dirty="0" err="1">
                <a:solidFill>
                  <a:srgbClr val="0070C0"/>
                </a:solidFill>
                <a:latin typeface="Times New Roman" pitchFamily="18" charset="0"/>
              </a:rPr>
              <a:t>thích</a:t>
            </a:r>
            <a:r>
              <a:rPr lang="en-US" altLang="en-US" sz="4400" b="1" dirty="0">
                <a:solidFill>
                  <a:srgbClr val="0070C0"/>
                </a:solidFill>
                <a:latin typeface="Times New Roman" pitchFamily="18" charset="0"/>
              </a:rPr>
              <a:t> </a:t>
            </a:r>
          </a:p>
        </p:txBody>
      </p:sp>
    </p:spTree>
    <p:extLst>
      <p:ext uri="{BB962C8B-B14F-4D97-AF65-F5344CB8AC3E}">
        <p14:creationId xmlns:p14="http://schemas.microsoft.com/office/powerpoint/2010/main" val="3770110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578" name="Text Box 8"/>
          <p:cNvSpPr txBox="1">
            <a:spLocks noChangeArrowheads="1"/>
          </p:cNvSpPr>
          <p:nvPr/>
        </p:nvSpPr>
        <p:spPr bwMode="auto">
          <a:xfrm>
            <a:off x="3352800" y="5314952"/>
            <a:ext cx="1447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endParaRPr lang="en-US" altLang="en-US" sz="1400">
              <a:solidFill>
                <a:srgbClr val="993300"/>
              </a:solidFill>
              <a:latin typeface=".VnExoticH" pitchFamily="34" charset="0"/>
            </a:endParaRPr>
          </a:p>
        </p:txBody>
      </p:sp>
      <p:sp>
        <p:nvSpPr>
          <p:cNvPr id="24579" name="Text Box 15"/>
          <p:cNvSpPr txBox="1">
            <a:spLocks noChangeArrowheads="1"/>
          </p:cNvSpPr>
          <p:nvPr/>
        </p:nvSpPr>
        <p:spPr bwMode="auto">
          <a:xfrm>
            <a:off x="457200" y="710032"/>
            <a:ext cx="52578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altLang="en-US" sz="4000" dirty="0" err="1">
                <a:solidFill>
                  <a:srgbClr val="0000CC"/>
                </a:solidFill>
                <a:latin typeface="Times New Roman" pitchFamily="18" charset="0"/>
              </a:rPr>
              <a:t>Tả</a:t>
            </a:r>
            <a:r>
              <a:rPr lang="en-US" altLang="en-US" sz="4000" dirty="0">
                <a:solidFill>
                  <a:srgbClr val="0000CC"/>
                </a:solidFill>
                <a:latin typeface="Times New Roman" pitchFamily="18" charset="0"/>
              </a:rPr>
              <a:t> </a:t>
            </a:r>
            <a:r>
              <a:rPr lang="en-US" altLang="en-US" sz="4000" dirty="0" err="1">
                <a:solidFill>
                  <a:srgbClr val="0000CC"/>
                </a:solidFill>
                <a:latin typeface="Times New Roman" pitchFamily="18" charset="0"/>
              </a:rPr>
              <a:t>lá</a:t>
            </a:r>
            <a:r>
              <a:rPr lang="en-US" altLang="en-US" sz="4000" dirty="0">
                <a:solidFill>
                  <a:srgbClr val="0000CC"/>
                </a:solidFill>
                <a:latin typeface="Times New Roman" pitchFamily="18" charset="0"/>
              </a:rPr>
              <a:t> </a:t>
            </a:r>
            <a:r>
              <a:rPr lang="en-US" altLang="en-US" sz="4000" dirty="0" err="1">
                <a:solidFill>
                  <a:srgbClr val="0000CC"/>
                </a:solidFill>
                <a:latin typeface="Times New Roman" pitchFamily="18" charset="0"/>
              </a:rPr>
              <a:t>chuối</a:t>
            </a:r>
            <a:endParaRPr lang="en-US" altLang="en-US" sz="4000" dirty="0">
              <a:solidFill>
                <a:srgbClr val="0000CC"/>
              </a:solidFill>
              <a:latin typeface="Times New Roman" pitchFamily="18" charset="0"/>
            </a:endParaRPr>
          </a:p>
          <a:p>
            <a:pPr algn="just" eaLnBrk="1" hangingPunct="1">
              <a:spcBef>
                <a:spcPct val="50000"/>
              </a:spcBef>
            </a:pPr>
            <a:r>
              <a:rPr lang="en-US" altLang="en-US" sz="3200" dirty="0">
                <a:solidFill>
                  <a:srgbClr val="0000CC"/>
                </a:solidFill>
                <a:latin typeface="Times New Roman" pitchFamily="18" charset="0"/>
              </a:rPr>
              <a:t>          </a:t>
            </a:r>
            <a:r>
              <a:rPr lang="en-US" altLang="en-US" sz="2800" dirty="0" err="1">
                <a:solidFill>
                  <a:srgbClr val="0000CC"/>
                </a:solidFill>
                <a:latin typeface="Times New Roman" pitchFamily="18" charset="0"/>
              </a:rPr>
              <a:t>Nhìn</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từ</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xa</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cây</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chuối</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như</a:t>
            </a:r>
            <a:r>
              <a:rPr lang="en-US" altLang="en-US" sz="2800" dirty="0">
                <a:solidFill>
                  <a:srgbClr val="0000CC"/>
                </a:solidFill>
                <a:latin typeface="Times New Roman" pitchFamily="18" charset="0"/>
              </a:rPr>
              <a:t> </a:t>
            </a:r>
            <a:r>
              <a:rPr lang="en-US" altLang="en-US" sz="2800" dirty="0" err="1">
                <a:solidFill>
                  <a:srgbClr val="FF0000"/>
                </a:solidFill>
                <a:latin typeface="Times New Roman" pitchFamily="18" charset="0"/>
              </a:rPr>
              <a:t>một</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chiếc</a:t>
            </a:r>
            <a:r>
              <a:rPr lang="en-US" altLang="en-US" sz="2800" dirty="0">
                <a:solidFill>
                  <a:srgbClr val="FF0000"/>
                </a:solidFill>
                <a:latin typeface="Times New Roman" pitchFamily="18" charset="0"/>
              </a:rPr>
              <a:t> ô </a:t>
            </a:r>
            <a:r>
              <a:rPr lang="en-US" altLang="en-US" sz="2800" dirty="0" err="1">
                <a:solidFill>
                  <a:srgbClr val="FF0000"/>
                </a:solidFill>
                <a:latin typeface="Times New Roman" pitchFamily="18" charset="0"/>
              </a:rPr>
              <a:t>xanh</a:t>
            </a:r>
            <a:r>
              <a:rPr lang="en-US" altLang="en-US" sz="2800" dirty="0">
                <a:solidFill>
                  <a:srgbClr val="FF0000"/>
                </a:solidFill>
                <a:latin typeface="Times New Roman" pitchFamily="18" charset="0"/>
              </a:rPr>
              <a:t> </a:t>
            </a:r>
            <a:r>
              <a:rPr lang="en-US" altLang="en-US" sz="2800" dirty="0" err="1">
                <a:solidFill>
                  <a:srgbClr val="0000CC"/>
                </a:solidFill>
                <a:latin typeface="Times New Roman" pitchFamily="18" charset="0"/>
              </a:rPr>
              <a:t>mát</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rượi</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Cây</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chuối</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có</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nhiều</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tàu</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lá</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có</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tàu</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đã</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già</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khô</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bị</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gió</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đánh</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rách</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ngang</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và</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rũ</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xuống</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gốc</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Các</a:t>
            </a:r>
            <a:r>
              <a:rPr lang="en-US" altLang="en-US" sz="2800" dirty="0">
                <a:solidFill>
                  <a:srgbClr val="0000CC"/>
                </a:solidFill>
                <a:latin typeface="Times New Roman" pitchFamily="18" charset="0"/>
              </a:rPr>
              <a:t> </a:t>
            </a:r>
            <a:r>
              <a:rPr lang="en-US" altLang="en-US" sz="2800" dirty="0" err="1">
                <a:solidFill>
                  <a:srgbClr val="FF0000"/>
                </a:solidFill>
                <a:latin typeface="Times New Roman" pitchFamily="18" charset="0"/>
              </a:rPr>
              <a:t>tàu</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lá</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còn</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xanh</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thì</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liền</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tấm</a:t>
            </a:r>
            <a:r>
              <a:rPr lang="en-US" altLang="en-US" sz="2800" dirty="0">
                <a:solidFill>
                  <a:srgbClr val="0000CC"/>
                </a:solidFill>
                <a:latin typeface="Times New Roman" pitchFamily="18" charset="0"/>
              </a:rPr>
              <a:t>, </a:t>
            </a:r>
            <a:r>
              <a:rPr lang="en-US" altLang="en-US" sz="2800" dirty="0">
                <a:solidFill>
                  <a:srgbClr val="FF0000"/>
                </a:solidFill>
                <a:latin typeface="Times New Roman" pitchFamily="18" charset="0"/>
              </a:rPr>
              <a:t>to </a:t>
            </a:r>
            <a:r>
              <a:rPr lang="en-US" altLang="en-US" sz="2800" dirty="0" err="1">
                <a:solidFill>
                  <a:srgbClr val="FF0000"/>
                </a:solidFill>
                <a:latin typeface="Times New Roman" pitchFamily="18" charset="0"/>
              </a:rPr>
              <a:t>như</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cái</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máng</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nước</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Tàu</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trên</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ngọn</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lá</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còn</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cuộn</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chưa</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mở</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hết</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trông</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như</a:t>
            </a:r>
            <a:r>
              <a:rPr lang="en-US" altLang="en-US" sz="2800" dirty="0">
                <a:solidFill>
                  <a:srgbClr val="0000CC"/>
                </a:solidFill>
                <a:latin typeface="Times New Roman" pitchFamily="18" charset="0"/>
              </a:rPr>
              <a:t> </a:t>
            </a:r>
            <a:r>
              <a:rPr lang="en-US" altLang="en-US" sz="2800" dirty="0" err="1">
                <a:solidFill>
                  <a:srgbClr val="FF0000"/>
                </a:solidFill>
                <a:latin typeface="Times New Roman" pitchFamily="18" charset="0"/>
              </a:rPr>
              <a:t>một</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chiếc</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loa</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màu</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xanh</a:t>
            </a:r>
            <a:r>
              <a:rPr lang="en-US" altLang="en-US" sz="2800" dirty="0">
                <a:solidFill>
                  <a:srgbClr val="FF0000"/>
                </a:solidFill>
                <a:latin typeface="Times New Roman" pitchFamily="18" charset="0"/>
              </a:rPr>
              <a:t> </a:t>
            </a:r>
            <a:r>
              <a:rPr lang="en-US" altLang="en-US" sz="2800" dirty="0">
                <a:solidFill>
                  <a:srgbClr val="0000CC"/>
                </a:solidFill>
                <a:latin typeface="Times New Roman" pitchFamily="18" charset="0"/>
              </a:rPr>
              <a:t>rung rung </a:t>
            </a:r>
            <a:r>
              <a:rPr lang="en-US" altLang="en-US" sz="2800" dirty="0" err="1">
                <a:solidFill>
                  <a:srgbClr val="0000CC"/>
                </a:solidFill>
                <a:latin typeface="Times New Roman" pitchFamily="18" charset="0"/>
              </a:rPr>
              <a:t>trước</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gió</a:t>
            </a:r>
            <a:r>
              <a:rPr lang="en-US" altLang="en-US" sz="2800" dirty="0">
                <a:solidFill>
                  <a:srgbClr val="0000CC"/>
                </a:solidFill>
                <a:latin typeface="Times New Roman" pitchFamily="18" charset="0"/>
              </a:rPr>
              <a:t>.</a:t>
            </a:r>
          </a:p>
        </p:txBody>
      </p:sp>
      <p:sp>
        <p:nvSpPr>
          <p:cNvPr id="24580" name="AutoShape 13" descr="data:image/jpeg;base64,/9j/4AAQSkZJRgABAQAAAQABAAD/2wBDAAkGBwgHBgkIBwgKCgkLDRYPDQwMDRsUFRAWIB0iIiAdHx8kKDQsJCYxJx8fLT0tMTU3Ojo6Iys/RD84QzQ5Ojf/2wBDAQoKCg0MDRoPDxo3JR8lNzc3Nzc3Nzc3Nzc3Nzc3Nzc3Nzc3Nzc3Nzc3Nzc3Nzc3Nzc3Nzc3Nzc3Nzc3Nzc3Nzf/wAARCACLALoDASIAAhEBAxEB/8QAGwAAAwEBAQEBAAAAAAAAAAAABAUGAwIBBwD/xABFEAACAQIEAwYDBgQDBQgDAAABAgMEEQAFEiEGEzEiQVFxgZFhobEUIzJCwdEVM1LhB4LwNDVTcpIWJCVDYqKy8XOTs//EABkBAAMBAQEAAAAAAAAAAAAAAAECAwAEBf/EACQRAAICAgIDAAIDAQAAAAAAAAABAhEDMSEiEjJBUYEEEzNh/9oADAMBAAIRAxEAPwC3y+bXEyBQr7AE7gE7b+OOJpZP4hKWW6XdhY3AspxjlNZFLVrl609RrDhnmBGnxt1v0FvXA+ZyCDMHZiRTR6mcoLkWHd448eV+JxvVhjzn7GVZiS0npawwtr41kaIsAF5qBha+2ofvgikzKmrqRkgSRCJUJMqaSRY9MCZi+kqDv96m3+cYm3ygvlAvNrsv4hamoaeF8vne55rMGVy9mse4bX9cUlPlq1eXUcsiaZEM0hXXsxLG9/hgKrIOYS83cxSsWJG3UHuwZk9UWp6FmVeSAQ0WsArcix+tx5Y6INW0wR3TPn9GnI4crucjtIMwB5aMN+wpJue7fFvwTHz8ioFalKjmSMQ5H9TWIt12GI1ZpBwrPJYqz5k6k9boFA38NrYv+FQw4ayoxAcx0bYjZr6tr/C+KY0vIGNcizi6zUsgRieTXBQuk2sV9jvtgfh6uanzCrSMfdTL2mZvw7WB+O5x3xdUpBkMc7h3L15JCJuASxUH0tgThUx11RWmHr9m/CTYjcdR5g4nPy/stGnamqAOL35lCshsW5oVe7s+WJ+E21G1zvbDLjR5oqS0QUsJgO164T0xNjr/ABW3tia1bOfIGBSr00p6NcKfG3X6j3xX5cqJw+GLEFpGbbvFwP0xK1T3yfLmuCEqJkt5hDiny883KIQSFdCSPDrgNUPj2C1K1NZnOZ9raIwC9wwsVtq2+mH/ABPRTPmeX5gs6lKQNGQq/mJsfj0uP3wCkaLW53Iq6ddPC4JHVlYi/l0wy4gLRihh1g6tTSEj8bEDfzO/vikeIssvVglKqCeXvub/ACwZms8EXClcryqCsLra9iXO4APlviarKHNZq6SSnzSenpio0JEFAG3ftvimyijkPD+YR1cpqZDEymWQbkWNr4OF9qRofQGOaar4cy9ijAfaIkRrAKOgv8b3wLk8sdTQ1gvuKuaKUKOyyiLqB06nHvD9SJOF8pjme+usiS0hvfa9reh6YDpaqKGfMEpgD2prhVICr2BcD5WwJPsD8DvN8rgpK6mhibkQyxIvZW5ve17euAamqpHFZTGoV54tMbKoJF1ABF7W6jDviaXRNQvGhd4gRoX81ipsPj++FKPBN/FJypiiYF7yLpKXG+rwIxssfiDJU3RtkLB5KtCo5bUqXHW+5H6n3xTZfLAaCmJUfyl/KPAYl+EpIZuIJEheOWD7J2Sr331kWwJNnMNPM8BmrCYmKEjRbbbwxXCn4Gh6m3BVRI07iVfvQ1tROBFr5K7NNFTQyRxgu+sOrqxG246jrjTIVeLNa0s68rWBEALEWUE79/UY5piajOIg6rsJWG/gpxyNtcA+UGhRGF02ClydNv8A0jCbPZHQI0QD3misGOx7Yw1d7yFbWK6jY9N7DCDPpkjanhCMxaVNwuy9oXucTjbaNIqZ3jbP5uwqq0hJBG34QN7demOjSLU8PZe8JUSEJcotja4uPp7YDhKxZ7Jp7axykXba+18dmSV+GqKalR9VQEAjJsUJtufDpY+eOmHNhjyibyh4YuDa6F1f7ytmKsZDZWULt7D5Ys+Fbpw5lUioWskjKLgX2ba/oMfOqOJF4NmlqCCz1MqwrezBrqL/ABvv7YsOGKhzwlBrdg0NPKF5f4lHat5n4dxxROmDE+eQDPauaThyiEsMSf8AeiDy5jIAwHiQL9bX+GOOEoY6WqzSpUsjCl1jSfxXNrH1xvxFBToEjrQWFPHLIH711Mirt64R5Ga2aWtSheONmgF3dbgAMOg78JJ9hZe4NxRr+yhi5dTINj64W0bCzEnY92COJ6aqomijqKoSoxuQECsCOmEjPUsRypIlTTuNFyPU4EIXHZKStj/VpyenJOofana3oo/TBkX8X0xcnMXigaVQsWgabXF74XUZnfhunerKf7XMFKC2wC9fW+GrVE1K1KY0LFQslj32H9sLK4vgZcMpMznRMzmpaKFUkSmVZ7C4tqB694HZ98NcxC1EdBUOIyHbs6Rv+EbE+O2JTPKGDNOI66GVKd0gpVk5RFm1Lyhex/5zuPAYo62WOSDL2QntLclgO4Lbf1w74TK/k9Yhhy1O4JBX1w7p0AyaaJbXlR1bVsBsbHEnQuRVzjpZyBiqomWSmjjLqC6yhkP4mFutvhjYX2sMPpI5CPs3CvDaQgMTUxkW77K1z5nC0qkvEGbKySxo0nLv+HrIp8fhgbhmukNLlVFrZWhrAYgOtgzL+vphhmkklHxPW076NMtTE5DXFgSDb5Y0uZCtp8jziCpNLxGkTOOUvLlF/JQfpj2qmjP8QjdUkhdCFsNittv9fHCv/EGski4i5SUpIalT73XZRe/QW7sZ0VQv8KqQ05ncxEiS1u4fTCZm02Zvswvg2VYeLBBEgUNRNuBte98AZjVVBzCqKS0+kzPb7i+1zj9wvUGLjGjUuBrhKAk9WKta/tgCvhqft1TanmtzW7x4nFsc2oI0ZVEM4eq2qKmWdgdRfqQb2K7A4Jy2SSLOotVgCkoOrqLqbYAyLTC0kbEMymIhh0ItbBDtrzZVsNSFu13kaTjklakAKqqc1lZMy1NRGEAAEThQTiczZaiKHTUTc5xKhSQ2DAeG23yxQxNaSVrnfwxPZ8boQQbPMo29sLBttBlodJmtbHm7Rx0SSjUbzGUhj2Sd9rbeeKLK3qJMty2lhljV5YlL3Sx+Gm/T8J88S9Esjy6FlNP+NFkXcqQD4/63wzpKljkeRhntI9G4DoCNwpsN/W2OnG9hx6JSSFm4YdWsstPUy6DbqTKQdh8QPliiyGrkpODaI1JAlmqnUOLDVd7d/dYfLEhlFW03CssbHS0VS3Mvc3BZGC3PTtXPnv34rMqeKThXh5SUlYVEhdAoY9H7NsUezQ2E8TQVdZnFVTIqyCWn+7FrG5ZC2/muFPC7slTVlUuzwWA/p3G+Hk00Y4lnZ7xSqII4n13IdtRCrcb7eHgMRuUgUeYzzBuZOqMNb9Sbj9umJyXFiy2Y8bl+dCsjbajY4U050r0vsDv5YK4oqZJGikkjRiWYAMNgbYW0xIvqte3dgxXREpIbztVtkUVNDpjgSeV2kH4wSF232HXrh678yOhpn7csiiI377i30wno215JUhjf7+59Qv7YZ1ojc0kbPymuvb/pHecJJu0h09BlPma1fFNTUyqIRUZVMiKQOt4bDzsvywTnWX086UIeMunIAXUdVhoj7/HvPphVXrEFyCSnjYcxpFDH8yWHT4XGDoZzJHTpqO0YFiCNJso+gGDkl1Hk74N8hsmpPyK7AC/xOKWkaOpzLLqZmKsiysjr1HS+I3h6Vikuq9+aw3+Bw5o6mRc+pfs9ubynQFiNNyNtX/ScJB9kCGyZyJZKWvWOVNDwVNWhLONtJYqfmMbmWXNuKZ545/upauLR2d7awNwe7bpj9QVsZ4qqF06xFX1V7m+q6EeouOl+mNaRY6fNcnBVEmkaIzIHsdiCDb44s/azDb/EFweJE/o+yqBt/wA2FHDZZsok/ELowII6HfDTjypE2bRfdhNA0qQ19S2G/TY79MKuGbtlEyOzaYw4JY3uLm/0xPPzZn7M0y2TTxrlsosO3GDY9AdQ/fFdNl1Y00jCijYFibtUMCd+/HzoSQ/9ocnrYp5OUsiKDulwshv9cWNfVVgrqgKAAJWsCgv1OHjSikGCi1TEuQV0csOZ6NcjI8Pa0dnra1/h0wXKUp88Z6iRIkCG7M1gLrt9cK8mlelyWsWnezyMq6woOklPj/q9sB0tRUV9fGKo6lF1Zm3LkX9sTnFXYGykppo5FleF0lU/mU3GEPEgeSkgZHZAjqV09Sbnb3w4gijpKdljRQrFidIt4YRZ8HNNSgw3haSyy6hYjVutut74ni9rQXoZ0krU1NFWA76WPjY7qb+2Dsurz/CMrGxNLTSMjsASdJYdPMgYTOshyqWAjQIw4W217M249sYwTJBkVQ0IcVMVJJzSQR1YnYnrt3/HFsf0CYsoUlfIneOx7bTyAbBe2Nj49B/rbFZw5IqZDw/Gl25tdUEhTbS92sT8AADbE/l8vL4Eqgp03kVNrbqZbb+2GnCdcOVw9SLEko51UZCy/wAs6tm+Njt64tYYbD85dp0esSSSaQV9NDa4DNpQsCoAte7YnaB2bMGcgdGsGHj3eeGufVCZfEZoCRIufRs507XVRbY9PDyx5wnHHV5xXTOq9hWkC+BZtsTlFsWWyYz+J/swlckqJtwfiD+2F0JBPZJ6DbFLx6/LiESMLPKLi1twD+mJeIte57gLeWDFVASWh3leubLa2NASwlRrDwF7/IYb1xV6iBF0mVLEjra46YU5AzlKlYivNYpZSbEi/aPoL44SOojzWd5zs+5J8cTat2HdFnT5dDXUdLM5jjShpueJCbdkKRY/AG1/XCehrRVQXAHKhj0Aqbg278MuGVMVE5cs7CKaNBbZVCyG/wA19xhJR9nL6ouVDFX3VQAOvcMaaXgUa0EcMMxgLEfnbrh9HGVraSrVl1pMigEDsjt6ifhbCCgkSKnkE0sS3Y2uwW+2DftkcqKEmiABQMwa9hqP98JTuwLYldvsnE+avEhc/aJWjA7y6kA+7YMqoeVxXk5hcsxWAHV32Y3287jBU+WCo42ri0qAWSZDpBvsoB38sY6xmGbcNsdKPUhezc21dlj167k7/IY6KfwKXJT8bUEbVMssV+ZFUJqHdpKDf5YmOGcwhjjqaOWCeQ6nGpV26n474Y/4n0zjOftJaTlSMiEIxAFlHgd8KuFI2E8kOssxlYAncjc4nlSVgnXkzziCkShyjK65lI5crxbnwOrf2Pvj6xDQUE8STdk8xQ17db74+b8W0jJwcrVNubFXm9yTuQy7e98aZbxQgy6lD87WIU1ab2vYYpBpRCn4sE4fkjUtSiNWV6gDWw/MI27vTrgfLUSHPHjba7v7hMF0MXMq6pY1u0WYMy27rIR+uO8vgM/ENQAVKrHJKL9+1jiUmKbyElLjoCR54RZ25XKsvDG/30hIH5RzTt+uGeY0FM87tJChcfntuRbpibzF1iy1la4tUERjUSbarYTElYeQ+qq68VM8EccM8DCVYiQQUXfV5+OGXD8FPWw0a61cxCUTrquukq1vouB8kvNmM9KxayUVQ63/AKmR/wBhgHJp0oKWZ4ZQV+ziQleoYxG/nYkjF4owqy4auFcw0yBWaSnCjr+ckkeuD+HMymiSkild1ijMio+jVqJZzf3sLfD44UUEhGVTLe8ZliB8xc7+3XDPgg68woVvY/bWRARcfhZve4xX4FMYcWVKyUtY0gBjXOn03Nvy29dvrjfgZ9MmZzU5Us8EYv3Xu37YRZ7Z1n2Yls2kLEDs7k+3TDTh5CZayNZXiCKANDFdrm98Tk6QrfIBxnJP9uVZn1d4AOw64VITYX2si28rf3xrxKzxSI0k0k3aOktvtb/7xkbhIi/ZDRix8Nz+3yODGPRAknQ74ZiM7VgBXWkSyKT3WYXt53wTmM0ohkkeIs+pQATp8t8CcLRfa2raUGQc6kexQkE2sfT++M5MtFCnMEjs7Np0s5NtsTklfJkqH+UcQLHRyzyROsUjy0lw3YB0dbW6koPc4DeNzl9WUU3KObe+PMvWL+FZskTKU55IHdq5bHv6HY4zGa009NNR6J0kZWRWKXWxvvfByK9Du/JGNJl0MtQ000atJffUL3FsMf4dTtDPAlOgVoVcoEuGIcdw87+mPMuKy2YDbStx6d+CKqoEUFUhZUlNMRE3W7Fl29gcJFvySAn2NuIahxxjljJstSKMbeBcfUYGhqZIM1yBnlTRR1c0MSnfsrLImoju2UbeWAuMapjPkFZuCKOmk7PwO2+PczgWnkzWSNWklhzQmNV8WYub+AtIMdFVFjfGUGeSzZrkuaVch3hqVsL9Nh+hwo4cblV7sCNRma1/l9cEZRPzMgzg1EMkcskTAgkWNtBHTv3wuyN75uyNsNYsfNVN8c+RdRJbGnE1XJV8IypqjBNYJiDe+7HbCGizgxUcEX2YHRGq3ue4YIz2SVcojsjRxNWMiqSCSF1C/vieWprlULGyaALL91fbFcauCs1sschnMmcV0zzntVMkidOwNJt9flhlw9Oj11bKy2ZaGUiwtbtAfriOyadlqmDLYnUWv1PwwzoZRT1S1MjskJhljawJ2JBHT4ric3cjJ8hla8ixM9/6mIv32wuzNFOUUzXVmMzaSe881hjqsqkqIZWhLqhuCXXT1GAs3E0mS0rpKhggVgiKu6kyt39/iPPC4Y8B+WH0NcKLN6md49b8qSLQpA6qy9/nhRQU8k1LWCK7NFQyyhVNu5envjuRjDR/cs4m2Fx13P8Ac4HNQ9BlTGCPUKmFoWt0Aa4O3pisALkDg/3VOfyq8e3jcN+2OsnrZaA0ssOkSJUyS2H4rhDv5WvgNKhIUaFidLhW2Phf98ERhFmSQxlgotqJ7IuhNjfzxf8A4MkdNVFZZJHKM0pMzdoi7m/aw+yhpqjnLArWuAWBtsSTiSqkZmpSFbTpVdQ6b32+Rxb8LNHFR1GtgHZwAD37YjmXUV6RO8RK17OxH3ltPkP745mpBPl1IdYAaLTa9tNnb98d8VqWqdfQB2BX0TGUSMMmp51BAWVoifjbVh48QRndDX/D9Fo+IGIlb+RIo3PQjp/rwwZm7gBUHQMx+mFnCMgjzlnkbSOS/a8NsMM5bVLHa++o3PpiWTmSsFv6Ax5mtPTVNFEp5Rq0ll7PaB0FSB8Ln54e5bFTcmYTJcNC4Ftje1/cYlVp1H8RqXY6xVQqqnvDKTimLNT0wq1lMbwK7KAtw142Wx/6sHJ7Id+yB8kkMtCrq+q4Fz3HYYx4gKa4NTkE2Fu4i/hjbJkC0Kqh/CNsLuJhJ9po5hcmn0vYd41A/phYK8gq5ke8XMEyjI5VYGVsvs21yCrG18GyTSNneYU0LWjrKuAshHUhIzf3OJ/OKtpUiKIU5DtHpJuNWpiPocNcpm5me5dL2hGi05qF62fSNV/Yb/DHS10ZRaY6iq70lXlyBVJd2eRzYDsAW+V/TANDJy80JjZSVjjN1a4JFx+gwLmT9qpg5ReKSdZA7AnorWHqDfG+W07R1kTBNnjVl8DbbHLkXUnPZ5xTVMYY4G6mUtYdDcuSPexwhVpgBpmcC2wv0w34lJepjAI7DFzbc76umFIaIi+kb4pD0RmOstcU9Y1RyDNFzJAE1WuLKcNcrqqZ6Z2kCQyPIyrA0gLFSCNh3i+FeSyQziRSb2DEaOisbAD0A+eCclVGmkbbUNhcX028MSnxdgNM1UCllRbDssT7YVzgRcMUSKSDKLux77SNv8sH8QyrTwskqSanjJBRSw9bdMKqqXmcNZYV2IkZW8uYxt88HEn4pjpcBFXWwCnanEExkt/NNtPn1wuNRqyyoXkh0WlAJ1bg80DVbx3At8ThvXyxzUDPGQJA/ZuOovYfpicc3pqkX0NGioyqNn+8+WLYkmgR0BSRpz1Xu0dDv34OkeM0raAF0TpdT/8AjtfyvgKWNllEhHZNwD4kW/fGlystQGIUssZCsPxeWLlEc1NQxMaKBoVxax3JGqx/92LHIldMpNRIQGadxfT0sB+5xCu4Eyli1g4vbwuL4+jgijyaSgsSI6uRlbvsdt8QzrqhJaRN8SqSBPquZZnHhfSI+71OB4ZpZMlSJpGMcVQCq9wLBr/T54/Z7Jqhi7kUu17WuWIH0XA9PJro1jWxsxJsd/h+uGS6ID0H8P8A+8HuCVMbKflhtmIJSndQSrKwB9sKeHr/AG9yOoTBGcKZayKDXIERb6Vcgbnf3xGfM+RECsoeqqYmQoAIpOpsxAIPtcDFFNTrLlumSXl9FUlbksTsPUA74xoKWngaiaVQUlo6wWY3JI0kXv4H64F4h5oyuEqXVQ4LaSQbWsN/XDT5lEo9oZU0fKFkHZsCL/HfCziCkmraiKnhYK70znrYdll2+uHMYtKgDXvGttsK87M0VdC9NHrm+xzKinvNr/p0wmH/AEBFdxPJSRV+SVE9Ow5sNShYMLWV1kP1UYa8MvLPxFTCBo5kTkrUaV221W9bjA8kapwpnEsQMZSHL5mP9RZ5AT7EYYf4TNJS5vVvJCXTlQvJ3sN3tbx3t747HHoyyjwccQ1K1ecyJDHo5USPJue4stx7ge2CmeWk/hMxgaWKeFyAhAOzDx88D5XIuacRZ7GikK2VzOodbEaXWwI9Thw8ctTkmRGnUl05wJ6j8Q2+eOTIqX6JTX0QZ4yRZnPOtkk0RMqMdxdmDDCgmS5sht54M4iDPmZuEUKtjc7sDe3scLQzAbE4pBXBCSRQ8No9SkhiZUKgkgDyxrkSmHMahHOo3+uPOE5VpkmZgWLIRa3Xp+5xzQzXzssBpWRW2Pwt+2ISVtm+nefuWpZNR30kemJpZNeTxprF1ckDv3OKfiOULQS6VAIU74mHp0Th+KUoBKWNm8Re18Nh9P2MtDLSpy4HUQwS6jCCWQjdDvINL+hB+uKKlTmUnL5hT7s7j4C+JmTTojI6XIxXF9NDR+kLuxTVstyCe4n+wGP0UwEkqOupnWMK5/KAT++OwRyqolCzAJpt0Ha78DRMBUgdWYD5C+OlaKrR5IBzCOpDn64+sxyQnKKUhoQJudIwZhfdjbr8MfJ/xKxG/Zudum4x9Ez7LY6SkpqNo0eSKJ0Zyu9g7AfTEM1cWTyaJfPLGmpSn4XkqLEG47LJ+/zxll4ZckqrLYJNEQfElZLj6Y8r3ByuihChDFJUWt3gsm3yxjRShqR6YqP5nMu3kBbDNdaC9DjhOBqiunKdURSffGuaj/xcqTYBBvj9we3Jqqgjs3QDc9euOc4sucub9nQLHrjnlzMkYvWTQ5pTK1jEI3VRfoWBv9Bh5mMQnyGsbqFptYubWKumJ6V41raaSVgqm4LMbW8MOawlskrJYJUkiihRZNDA6dTGx91GG+xH/BlUxZhTy04opUaJoFKiUajfe+/njFqnMI8+y564RswDm0INyCLEWw3y6dZ6elYW7EYXbu3P74Bzp4oc6yyeoH3ehmYBrau0Nr4GOXaqCn2FeYVEsWVVVIlM6Gekp1m1DaMxuSL+eq2HfAVZTZfUZhVrKoWalheNHNjdZXUr/wC2/kcT8tfLK2YgxlhJEU1LvYB7g+W2NMtoiqLWhrKi7drrsl9v8wx0N9GUTOo8yfLM8qqmFdL1NLJFdkvs2k3+RGKXIc8U5fFRVKhpo5GlV1W3ZYLYfI4lc87VRlkvMGmWm/ljqCrupPlsMHZQhNQjk2UxKD7nEcnp+ic3oz4p7dfCEYXkUn1DXt88JuSX7QIsdxvh7mciLm9I0katGtRY3HdthNUpAaiUqtl1mwB6b+eGxuoIVsoMkeNadgzgMCx2HdpT++MINIzmlYE3OoGx67E48yU6qWZ2sW3F7d1hjmIWzKkt4yf/ABOJVUmD6MOJRfL5OtipA7sKc2FuGclKRn7xJunQ2mYD5YP4ijQTSkKLmAEn3wNmO3B+Q2/4M3/9XxsSqH7Gho7oZ4nZEhDhuWynUlgTbffEvU6lKRt0VjsPHFJRKFOpRZih3xPVYFoD3lnv74rj2zR2dRIXiqHuQyhbr3dRgKPac+mGCE8mtHjGv/ywFRqGrFDC4Nrj2xdaLROJJXSOZYyQHjKtbw2P6Y+q53maVOYTu63UxBQPS/1Jx8y4gAFU9h1ijv8A/qXH0PiJVTN51UWHY2/yjEP5GkJk9UQcylwzkkqZXABPTcY4pHKmXqSE8L+OOm/kH4TP+mP1GAUlPfYfrij4QHwN8moEroZHkOx6W2I89/jjOVI4Kl4IySI2Kgnrhnw5/sTt383r7YTzG9dIT/xW+pxFctiG9TCHlp5bgqpKkEeP/wBYYTosOU53CsmkSQU4CW62kJP0HvgZ9ljt/X+mD6yNZMvzbWL2ipSCDb8zYEG20FbRxw0WFIgNxcjY/G2M+LkMlVlam1+ZYA/Fh++O+G/5KDusv0wRxSoFZlhA/wDO/TCx/wBTL3FLRRJFKE7fNyyduybESDRt6frjoRolFlAJ3eB5GHiTHAD9ML8/Y02fSRwHQg5igDuBFiPYDB9ES2V0jNuyJIFPgL2/QY6pcQLPhCuslkeuokcDlIjrHbvGok/MnDvLQ4mTSdtA29ThFMB/GoxbbUfpinoVCmOwt2RjnzyqKIz+AtdGTmdPrQMpntY95tcj5YSzIwmcGwsx2Iw8CKueUUigBzXbn/LjOuRTW1B0j+a31w0F1QrP/9k="/>
          <p:cNvSpPr>
            <a:spLocks noChangeAspect="1" noChangeArrowheads="1"/>
          </p:cNvSpPr>
          <p:nvPr/>
        </p:nvSpPr>
        <p:spPr bwMode="auto">
          <a:xfrm>
            <a:off x="1593853" y="401640"/>
            <a:ext cx="164782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4581" name="AutoShape 15" descr="data:image/jpeg;base64,/9j/4AAQSkZJRgABAQAAAQABAAD/2wBDAAkGBwgHBgkIBwgKCgkLDRYPDQwMDRsUFRAWIB0iIiAdHx8kKDQsJCYxJx8fLT0tMTU3Ojo6Iys/RD84QzQ5Ojf/2wBDAQoKCg0MDRoPDxo3JR8lNzc3Nzc3Nzc3Nzc3Nzc3Nzc3Nzc3Nzc3Nzc3Nzc3Nzc3Nzc3Nzc3Nzc3Nzc3Nzc3Nzf/wAARCACLALoDASIAAhEBAxEB/8QAGwAAAwEBAQEBAAAAAAAAAAAABAUGAwIBBwD/xABFEAACAQIEAwYDBgQDBQgDAAABAgMEEQAFEiEGEzEiQVFxgZFhobEUIzJCwdEVM1LhB4LwNDVTcpIWJCVDYqKy8XOTs//EABkBAAMBAQEAAAAAAAAAAAAAAAECAwAEBf/EACQRAAICAgIDAAIDAQAAAAAAAAABAhEDMSEiEjJBUYEEEzNh/9oADAMBAAIRAxEAPwC3y+bXEyBQr7AE7gE7b+OOJpZP4hKWW6XdhY3AspxjlNZFLVrl609RrDhnmBGnxt1v0FvXA+ZyCDMHZiRTR6mcoLkWHd448eV+JxvVhjzn7GVZiS0npawwtr41kaIsAF5qBha+2ofvgikzKmrqRkgSRCJUJMqaSRY9MCZi+kqDv96m3+cYm3ygvlAvNrsv4hamoaeF8vne55rMGVy9mse4bX9cUlPlq1eXUcsiaZEM0hXXsxLG9/hgKrIOYS83cxSsWJG3UHuwZk9UWp6FmVeSAQ0WsArcix+tx5Y6INW0wR3TPn9GnI4crucjtIMwB5aMN+wpJue7fFvwTHz8ioFalKjmSMQ5H9TWIt12GI1ZpBwrPJYqz5k6k9boFA38NrYv+FQw4ayoxAcx0bYjZr6tr/C+KY0vIGNcizi6zUsgRieTXBQuk2sV9jvtgfh6uanzCrSMfdTL2mZvw7WB+O5x3xdUpBkMc7h3L15JCJuASxUH0tgThUx11RWmHr9m/CTYjcdR5g4nPy/stGnamqAOL35lCshsW5oVe7s+WJ+E21G1zvbDLjR5oqS0QUsJgO164T0xNjr/ABW3tia1bOfIGBSr00p6NcKfG3X6j3xX5cqJw+GLEFpGbbvFwP0xK1T3yfLmuCEqJkt5hDiny883KIQSFdCSPDrgNUPj2C1K1NZnOZ9raIwC9wwsVtq2+mH/ABPRTPmeX5gs6lKQNGQq/mJsfj0uP3wCkaLW53Iq6ddPC4JHVlYi/l0wy4gLRihh1g6tTSEj8bEDfzO/vikeIssvVglKqCeXvub/ACwZms8EXClcryqCsLra9iXO4APlviarKHNZq6SSnzSenpio0JEFAG3ftvimyijkPD+YR1cpqZDEymWQbkWNr4OF9qRofQGOaar4cy9ijAfaIkRrAKOgv8b3wLk8sdTQ1gvuKuaKUKOyyiLqB06nHvD9SJOF8pjme+usiS0hvfa9reh6YDpaqKGfMEpgD2prhVICr2BcD5WwJPsD8DvN8rgpK6mhibkQyxIvZW5ve17euAamqpHFZTGoV54tMbKoJF1ABF7W6jDviaXRNQvGhd4gRoX81ipsPj++FKPBN/FJypiiYF7yLpKXG+rwIxssfiDJU3RtkLB5KtCo5bUqXHW+5H6n3xTZfLAaCmJUfyl/KPAYl+EpIZuIJEheOWD7J2Sr331kWwJNnMNPM8BmrCYmKEjRbbbwxXCn4Gh6m3BVRI07iVfvQ1tROBFr5K7NNFTQyRxgu+sOrqxG246jrjTIVeLNa0s68rWBEALEWUE79/UY5piajOIg6rsJWG/gpxyNtcA+UGhRGF02ClydNv8A0jCbPZHQI0QD3misGOx7Yw1d7yFbWK6jY9N7DCDPpkjanhCMxaVNwuy9oXucTjbaNIqZ3jbP5uwqq0hJBG34QN7demOjSLU8PZe8JUSEJcotja4uPp7YDhKxZ7Jp7axykXba+18dmSV+GqKalR9VQEAjJsUJtufDpY+eOmHNhjyibyh4YuDa6F1f7ytmKsZDZWULt7D5Ys+Fbpw5lUioWskjKLgX2ba/oMfOqOJF4NmlqCCz1MqwrezBrqL/ABvv7YsOGKhzwlBrdg0NPKF5f4lHat5n4dxxROmDE+eQDPauaThyiEsMSf8AeiDy5jIAwHiQL9bX+GOOEoY6WqzSpUsjCl1jSfxXNrH1xvxFBToEjrQWFPHLIH711Mirt64R5Ga2aWtSheONmgF3dbgAMOg78JJ9hZe4NxRr+yhi5dTINj64W0bCzEnY92COJ6aqomijqKoSoxuQECsCOmEjPUsRypIlTTuNFyPU4EIXHZKStj/VpyenJOofana3oo/TBkX8X0xcnMXigaVQsWgabXF74XUZnfhunerKf7XMFKC2wC9fW+GrVE1K1KY0LFQslj32H9sLK4vgZcMpMznRMzmpaKFUkSmVZ7C4tqB694HZ98NcxC1EdBUOIyHbs6Rv+EbE+O2JTPKGDNOI66GVKd0gpVk5RFm1Lyhex/5zuPAYo62WOSDL2QntLclgO4Lbf1w74TK/k9Yhhy1O4JBX1w7p0AyaaJbXlR1bVsBsbHEnQuRVzjpZyBiqomWSmjjLqC6yhkP4mFutvhjYX2sMPpI5CPs3CvDaQgMTUxkW77K1z5nC0qkvEGbKySxo0nLv+HrIp8fhgbhmukNLlVFrZWhrAYgOtgzL+vphhmkklHxPW076NMtTE5DXFgSDb5Y0uZCtp8jziCpNLxGkTOOUvLlF/JQfpj2qmjP8QjdUkhdCFsNittv9fHCv/EGski4i5SUpIalT73XZRe/QW7sZ0VQv8KqQ05ncxEiS1u4fTCZm02Zvswvg2VYeLBBEgUNRNuBte98AZjVVBzCqKS0+kzPb7i+1zj9wvUGLjGjUuBrhKAk9WKta/tgCvhqft1TanmtzW7x4nFsc2oI0ZVEM4eq2qKmWdgdRfqQb2K7A4Jy2SSLOotVgCkoOrqLqbYAyLTC0kbEMymIhh0ItbBDtrzZVsNSFu13kaTjklakAKqqc1lZMy1NRGEAAEThQTiczZaiKHTUTc5xKhSQ2DAeG23yxQxNaSVrnfwxPZ8boQQbPMo29sLBttBlodJmtbHm7Rx0SSjUbzGUhj2Sd9rbeeKLK3qJMty2lhljV5YlL3Sx+Gm/T8J88S9Esjy6FlNP+NFkXcqQD4/63wzpKljkeRhntI9G4DoCNwpsN/W2OnG9hx6JSSFm4YdWsstPUy6DbqTKQdh8QPliiyGrkpODaI1JAlmqnUOLDVd7d/dYfLEhlFW03CssbHS0VS3Mvc3BZGC3PTtXPnv34rMqeKThXh5SUlYVEhdAoY9H7NsUezQ2E8TQVdZnFVTIqyCWn+7FrG5ZC2/muFPC7slTVlUuzwWA/p3G+Hk00Y4lnZ7xSqII4n13IdtRCrcb7eHgMRuUgUeYzzBuZOqMNb9Sbj9umJyXFiy2Y8bl+dCsjbajY4U050r0vsDv5YK4oqZJGikkjRiWYAMNgbYW0xIvqte3dgxXREpIbztVtkUVNDpjgSeV2kH4wSF232HXrh678yOhpn7csiiI377i30wno215JUhjf7+59Qv7YZ1ojc0kbPymuvb/pHecJJu0h09BlPma1fFNTUyqIRUZVMiKQOt4bDzsvywTnWX086UIeMunIAXUdVhoj7/HvPphVXrEFyCSnjYcxpFDH8yWHT4XGDoZzJHTpqO0YFiCNJso+gGDkl1Hk74N8hsmpPyK7AC/xOKWkaOpzLLqZmKsiysjr1HS+I3h6Vikuq9+aw3+Bw5o6mRc+pfs9ubynQFiNNyNtX/ScJB9kCGyZyJZKWvWOVNDwVNWhLONtJYqfmMbmWXNuKZ545/upauLR2d7awNwe7bpj9QVsZ4qqF06xFX1V7m+q6EeouOl+mNaRY6fNcnBVEmkaIzIHsdiCDb44s/azDb/EFweJE/o+yqBt/wA2FHDZZsok/ELowII6HfDTjypE2bRfdhNA0qQ19S2G/TY79MKuGbtlEyOzaYw4JY3uLm/0xPPzZn7M0y2TTxrlsosO3GDY9AdQ/fFdNl1Y00jCijYFibtUMCd+/HzoSQ/9ocnrYp5OUsiKDulwshv9cWNfVVgrqgKAAJWsCgv1OHjSikGCi1TEuQV0csOZ6NcjI8Pa0dnra1/h0wXKUp88Z6iRIkCG7M1gLrt9cK8mlelyWsWnezyMq6woOklPj/q9sB0tRUV9fGKo6lF1Zm3LkX9sTnFXYGykppo5FleF0lU/mU3GEPEgeSkgZHZAjqV09Sbnb3w4gijpKdljRQrFidIt4YRZ8HNNSgw3haSyy6hYjVutut74ni9rQXoZ0krU1NFWA76WPjY7qb+2Dsurz/CMrGxNLTSMjsASdJYdPMgYTOshyqWAjQIw4W217M249sYwTJBkVQ0IcVMVJJzSQR1YnYnrt3/HFsf0CYsoUlfIneOx7bTyAbBe2Nj49B/rbFZw5IqZDw/Gl25tdUEhTbS92sT8AADbE/l8vL4Eqgp03kVNrbqZbb+2GnCdcOVw9SLEko51UZCy/wAs6tm+Njt64tYYbD85dp0esSSSaQV9NDa4DNpQsCoAte7YnaB2bMGcgdGsGHj3eeGufVCZfEZoCRIufRs507XVRbY9PDyx5wnHHV5xXTOq9hWkC+BZtsTlFsWWyYz+J/swlckqJtwfiD+2F0JBPZJ6DbFLx6/LiESMLPKLi1twD+mJeIte57gLeWDFVASWh3leubLa2NASwlRrDwF7/IYb1xV6iBF0mVLEjra46YU5AzlKlYivNYpZSbEi/aPoL44SOojzWd5zs+5J8cTat2HdFnT5dDXUdLM5jjShpueJCbdkKRY/AG1/XCehrRVQXAHKhj0Aqbg278MuGVMVE5cs7CKaNBbZVCyG/wA19xhJR9nL6ouVDFX3VQAOvcMaaXgUa0EcMMxgLEfnbrh9HGVraSrVl1pMigEDsjt6ifhbCCgkSKnkE0sS3Y2uwW+2DftkcqKEmiABQMwa9hqP98JTuwLYldvsnE+avEhc/aJWjA7y6kA+7YMqoeVxXk5hcsxWAHV32Y3287jBU+WCo42ri0qAWSZDpBvsoB38sY6xmGbcNsdKPUhezc21dlj167k7/IY6KfwKXJT8bUEbVMssV+ZFUJqHdpKDf5YmOGcwhjjqaOWCeQ6nGpV26n474Y/4n0zjOftJaTlSMiEIxAFlHgd8KuFI2E8kOssxlYAncjc4nlSVgnXkzziCkShyjK65lI5crxbnwOrf2Pvj6xDQUE8STdk8xQ17db74+b8W0jJwcrVNubFXm9yTuQy7e98aZbxQgy6lD87WIU1ab2vYYpBpRCn4sE4fkjUtSiNWV6gDWw/MI27vTrgfLUSHPHjba7v7hMF0MXMq6pY1u0WYMy27rIR+uO8vgM/ENQAVKrHJKL9+1jiUmKbyElLjoCR54RZ25XKsvDG/30hIH5RzTt+uGeY0FM87tJChcfntuRbpibzF1iy1la4tUERjUSbarYTElYeQ+qq68VM8EccM8DCVYiQQUXfV5+OGXD8FPWw0a61cxCUTrquukq1vouB8kvNmM9KxayUVQ63/AKmR/wBhgHJp0oKWZ4ZQV+ziQleoYxG/nYkjF4owqy4auFcw0yBWaSnCjr+ckkeuD+HMymiSkild1ijMio+jVqJZzf3sLfD44UUEhGVTLe8ZliB8xc7+3XDPgg68woVvY/bWRARcfhZve4xX4FMYcWVKyUtY0gBjXOn03Nvy29dvrjfgZ9MmZzU5Us8EYv3Xu37YRZ7Z1n2Yls2kLEDs7k+3TDTh5CZayNZXiCKANDFdrm98Tk6QrfIBxnJP9uVZn1d4AOw64VITYX2si28rf3xrxKzxSI0k0k3aOktvtb/7xkbhIi/ZDRix8Nz+3yODGPRAknQ74ZiM7VgBXWkSyKT3WYXt53wTmM0ohkkeIs+pQATp8t8CcLRfa2raUGQc6kexQkE2sfT++M5MtFCnMEjs7Np0s5NtsTklfJkqH+UcQLHRyzyROsUjy0lw3YB0dbW6koPc4DeNzl9WUU3KObe+PMvWL+FZskTKU55IHdq5bHv6HY4zGa009NNR6J0kZWRWKXWxvvfByK9Du/JGNJl0MtQ000atJffUL3FsMf4dTtDPAlOgVoVcoEuGIcdw87+mPMuKy2YDbStx6d+CKqoEUFUhZUlNMRE3W7Fl29gcJFvySAn2NuIahxxjljJstSKMbeBcfUYGhqZIM1yBnlTRR1c0MSnfsrLImoju2UbeWAuMapjPkFZuCKOmk7PwO2+PczgWnkzWSNWklhzQmNV8WYub+AtIMdFVFjfGUGeSzZrkuaVch3hqVsL9Nh+hwo4cblV7sCNRma1/l9cEZRPzMgzg1EMkcskTAgkWNtBHTv3wuyN75uyNsNYsfNVN8c+RdRJbGnE1XJV8IypqjBNYJiDe+7HbCGizgxUcEX2YHRGq3ue4YIz2SVcojsjRxNWMiqSCSF1C/vieWprlULGyaALL91fbFcauCs1sschnMmcV0zzntVMkidOwNJt9flhlw9Oj11bKy2ZaGUiwtbtAfriOyadlqmDLYnUWv1PwwzoZRT1S1MjskJhljawJ2JBHT4ric3cjJ8hla8ixM9/6mIv32wuzNFOUUzXVmMzaSe881hjqsqkqIZWhLqhuCXXT1GAs3E0mS0rpKhggVgiKu6kyt39/iPPC4Y8B+WH0NcKLN6md49b8qSLQpA6qy9/nhRQU8k1LWCK7NFQyyhVNu5envjuRjDR/cs4m2Fx13P8Ac4HNQ9BlTGCPUKmFoWt0Aa4O3pisALkDg/3VOfyq8e3jcN+2OsnrZaA0ssOkSJUyS2H4rhDv5WvgNKhIUaFidLhW2Phf98ERhFmSQxlgotqJ7IuhNjfzxf8A4MkdNVFZZJHKM0pMzdoi7m/aw+yhpqjnLArWuAWBtsSTiSqkZmpSFbTpVdQ6b32+Rxb8LNHFR1GtgHZwAD37YjmXUV6RO8RK17OxH3ltPkP745mpBPl1IdYAaLTa9tNnb98d8VqWqdfQB2BX0TGUSMMmp51BAWVoifjbVh48QRndDX/D9Fo+IGIlb+RIo3PQjp/rwwZm7gBUHQMx+mFnCMgjzlnkbSOS/a8NsMM5bVLHa++o3PpiWTmSsFv6Ax5mtPTVNFEp5Rq0ll7PaB0FSB8Ln54e5bFTcmYTJcNC4Ftje1/cYlVp1H8RqXY6xVQqqnvDKTimLNT0wq1lMbwK7KAtw142Wx/6sHJ7Id+yB8kkMtCrq+q4Fz3HYYx4gKa4NTkE2Fu4i/hjbJkC0Kqh/CNsLuJhJ9po5hcmn0vYd41A/phYK8gq5ke8XMEyjI5VYGVsvs21yCrG18GyTSNneYU0LWjrKuAshHUhIzf3OJ/OKtpUiKIU5DtHpJuNWpiPocNcpm5me5dL2hGi05qF62fSNV/Yb/DHS10ZRaY6iq70lXlyBVJd2eRzYDsAW+V/TANDJy80JjZSVjjN1a4JFx+gwLmT9qpg5ReKSdZA7AnorWHqDfG+W07R1kTBNnjVl8DbbHLkXUnPZ5xTVMYY4G6mUtYdDcuSPexwhVpgBpmcC2wv0w34lJepjAI7DFzbc76umFIaIi+kb4pD0RmOstcU9Y1RyDNFzJAE1WuLKcNcrqqZ6Z2kCQyPIyrA0gLFSCNh3i+FeSyQziRSb2DEaOisbAD0A+eCclVGmkbbUNhcX028MSnxdgNM1UCllRbDssT7YVzgRcMUSKSDKLux77SNv8sH8QyrTwskqSanjJBRSw9bdMKqqXmcNZYV2IkZW8uYxt88HEn4pjpcBFXWwCnanEExkt/NNtPn1wuNRqyyoXkh0WlAJ1bg80DVbx3At8ThvXyxzUDPGQJA/ZuOovYfpicc3pqkX0NGioyqNn+8+WLYkmgR0BSRpz1Xu0dDv34OkeM0raAF0TpdT/8AjtfyvgKWNllEhHZNwD4kW/fGlystQGIUssZCsPxeWLlEc1NQxMaKBoVxax3JGqx/92LHIldMpNRIQGadxfT0sB+5xCu4Eyli1g4vbwuL4+jgijyaSgsSI6uRlbvsdt8QzrqhJaRN8SqSBPquZZnHhfSI+71OB4ZpZMlSJpGMcVQCq9wLBr/T54/Z7Jqhi7kUu17WuWIH0XA9PJro1jWxsxJsd/h+uGS6ID0H8P8A+8HuCVMbKflhtmIJSndQSrKwB9sKeHr/AG9yOoTBGcKZayKDXIERb6Vcgbnf3xGfM+RECsoeqqYmQoAIpOpsxAIPtcDFFNTrLlumSXl9FUlbksTsPUA74xoKWngaiaVQUlo6wWY3JI0kXv4H64F4h5oyuEqXVQ4LaSQbWsN/XDT5lEo9oZU0fKFkHZsCL/HfCziCkmraiKnhYK70znrYdll2+uHMYtKgDXvGttsK87M0VdC9NHrm+xzKinvNr/p0wmH/AEBFdxPJSRV+SVE9Ow5sNShYMLWV1kP1UYa8MvLPxFTCBo5kTkrUaV221W9bjA8kapwpnEsQMZSHL5mP9RZ5AT7EYYf4TNJS5vVvJCXTlQvJ3sN3tbx3t747HHoyyjwccQ1K1ecyJDHo5USPJue4stx7ge2CmeWk/hMxgaWKeFyAhAOzDx88D5XIuacRZ7GikK2VzOodbEaXWwI9Thw8ctTkmRGnUl05wJ6j8Q2+eOTIqX6JTX0QZ4yRZnPOtkk0RMqMdxdmDDCgmS5sht54M4iDPmZuEUKtjc7sDe3scLQzAbE4pBXBCSRQ8No9SkhiZUKgkgDyxrkSmHMahHOo3+uPOE5VpkmZgWLIRa3Xp+5xzQzXzssBpWRW2Pwt+2ISVtm+nefuWpZNR30kemJpZNeTxprF1ckDv3OKfiOULQS6VAIU74mHp0Th+KUoBKWNm8Re18Nh9P2MtDLSpy4HUQwS6jCCWQjdDvINL+hB+uKKlTmUnL5hT7s7j4C+JmTTojI6XIxXF9NDR+kLuxTVstyCe4n+wGP0UwEkqOupnWMK5/KAT++OwRyqolCzAJpt0Ha78DRMBUgdWYD5C+OlaKrR5IBzCOpDn64+sxyQnKKUhoQJudIwZhfdjbr8MfJ/xKxG/Zudum4x9Ez7LY6SkpqNo0eSKJ0Zyu9g7AfTEM1cWTyaJfPLGmpSn4XkqLEG47LJ+/zxll4ZckqrLYJNEQfElZLj6Y8r3ByuihChDFJUWt3gsm3yxjRShqR6YqP5nMu3kBbDNdaC9DjhOBqiunKdURSffGuaj/xcqTYBBvj9we3Jqqgjs3QDc9euOc4sucub9nQLHrjnlzMkYvWTQ5pTK1jEI3VRfoWBv9Bh5mMQnyGsbqFptYubWKumJ6V41raaSVgqm4LMbW8MOawlskrJYJUkiihRZNDA6dTGx91GG+xH/BlUxZhTy04opUaJoFKiUajfe+/njFqnMI8+y564RswDm0INyCLEWw3y6dZ6elYW7EYXbu3P74Bzp4oc6yyeoH3ehmYBrau0Nr4GOXaqCn2FeYVEsWVVVIlM6Gekp1m1DaMxuSL+eq2HfAVZTZfUZhVrKoWalheNHNjdZXUr/wC2/kcT8tfLK2YgxlhJEU1LvYB7g+W2NMtoiqLWhrKi7drrsl9v8wx0N9GUTOo8yfLM8qqmFdL1NLJFdkvs2k3+RGKXIc8U5fFRVKhpo5GlV1W3ZYLYfI4lc87VRlkvMGmWm/ljqCrupPlsMHZQhNQjk2UxKD7nEcnp+ic3oz4p7dfCEYXkUn1DXt88JuSX7QIsdxvh7mciLm9I0katGtRY3HdthNUpAaiUqtl1mwB6b+eGxuoIVsoMkeNadgzgMCx2HdpT++MINIzmlYE3OoGx67E48yU6qWZ2sW3F7d1hjmIWzKkt4yf/ABOJVUmD6MOJRfL5OtipA7sKc2FuGclKRn7xJunQ2mYD5YP4ijQTSkKLmAEn3wNmO3B+Q2/4M3/9XxsSqH7Gho7oZ4nZEhDhuWynUlgTbffEvU6lKRt0VjsPHFJRKFOpRZih3xPVYFoD3lnv74rj2zR2dRIXiqHuQyhbr3dRgKPac+mGCE8mtHjGv/ywFRqGrFDC4Nrj2xdaLROJJXSOZYyQHjKtbw2P6Y+q53maVOYTu63UxBQPS/1Jx8y4gAFU9h1ijv8A/qXH0PiJVTN51UWHY2/yjEP5GkJk9UQcylwzkkqZXABPTcY4pHKmXqSE8L+OOm/kH4TP+mP1GAUlPfYfrij4QHwN8moEroZHkOx6W2I89/jjOVI4Kl4IySI2Kgnrhnw5/sTt383r7YTzG9dIT/xW+pxFctiG9TCHlp5bgqpKkEeP/wBYYTosOU53CsmkSQU4CW62kJP0HvgZ9ljt/X+mD6yNZMvzbWL2ipSCDb8zYEG20FbRxw0WFIgNxcjY/G2M+LkMlVlam1+ZYA/Fh++O+G/5KDusv0wRxSoFZlhA/wDO/TCx/wBTL3FLRRJFKE7fNyyduybESDRt6frjoRolFlAJ3eB5GHiTHAD9ML8/Y02fSRwHQg5igDuBFiPYDB9ES2V0jNuyJIFPgL2/QY6pcQLPhCuslkeuokcDlIjrHbvGok/MnDvLQ4mTSdtA29ThFMB/GoxbbUfpinoVCmOwt2RjnzyqKIz+AtdGTmdPrQMpntY95tcj5YSzIwmcGwsx2Iw8CKueUUigBzXbn/LjOuRTW1B0j+a31w0F1QrP/9k="/>
          <p:cNvSpPr>
            <a:spLocks noChangeAspect="1" noChangeArrowheads="1"/>
          </p:cNvSpPr>
          <p:nvPr/>
        </p:nvSpPr>
        <p:spPr bwMode="auto">
          <a:xfrm>
            <a:off x="1593853" y="401640"/>
            <a:ext cx="164782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pic>
        <p:nvPicPr>
          <p:cNvPr id="24582" name="Picture 9"/>
          <p:cNvPicPr>
            <a:picLocks noChangeAspect="1" noChangeArrowheads="1"/>
          </p:cNvPicPr>
          <p:nvPr/>
        </p:nvPicPr>
        <p:blipFill>
          <a:blip r:embed="rId4">
            <a:extLst>
              <a:ext uri="{28A0092B-C50C-407E-A947-70E740481C1C}">
                <a14:useLocalDpi xmlns:a14="http://schemas.microsoft.com/office/drawing/2010/main" val="0"/>
              </a:ext>
            </a:extLst>
          </a:blip>
          <a:srcRect l="24756" t="29222" r="27284" b="8119"/>
          <a:stretch>
            <a:fillRect/>
          </a:stretch>
        </p:blipFill>
        <p:spPr bwMode="auto">
          <a:xfrm>
            <a:off x="6096000" y="762000"/>
            <a:ext cx="5410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868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582"/>
                                        </p:tgtEl>
                                        <p:attrNameLst>
                                          <p:attrName>style.visibility</p:attrName>
                                        </p:attrNameLst>
                                      </p:cBhvr>
                                      <p:to>
                                        <p:strVal val="visible"/>
                                      </p:to>
                                    </p:set>
                                    <p:animEffect transition="in" filter="barn(inVertical)">
                                      <p:cBhvr>
                                        <p:cTn id="7" dur="500"/>
                                        <p:tgtEl>
                                          <p:spTgt spid="2458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579"/>
                                        </p:tgtEl>
                                        <p:attrNameLst>
                                          <p:attrName>style.visibility</p:attrName>
                                        </p:attrNameLst>
                                      </p:cBhvr>
                                      <p:to>
                                        <p:strVal val="visible"/>
                                      </p:to>
                                    </p:set>
                                    <p:animEffect transition="in" filter="barn(inVertical)">
                                      <p:cBhvr>
                                        <p:cTn id="12" dur="5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653" name="Picture 5" descr="Cay%20mit%200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14300"/>
            <a:ext cx="52578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Content Placeholder 2"/>
          <p:cNvSpPr txBox="1">
            <a:spLocks/>
          </p:cNvSpPr>
          <p:nvPr/>
        </p:nvSpPr>
        <p:spPr bwMode="auto">
          <a:xfrm>
            <a:off x="1195388" y="1181100"/>
            <a:ext cx="4343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a:spcBef>
                <a:spcPct val="20000"/>
              </a:spcBef>
              <a:buFont typeface="Arial" pitchFamily="34" charset="0"/>
              <a:buNone/>
            </a:pPr>
            <a:r>
              <a:rPr lang="en-US" sz="2800" b="1" dirty="0">
                <a:solidFill>
                  <a:srgbClr val="FF0000"/>
                </a:solidFill>
                <a:latin typeface="Times New Roman (Headings)"/>
              </a:rPr>
              <a:t> </a:t>
            </a:r>
            <a:r>
              <a:rPr lang="en-US" sz="2800" b="1" dirty="0" err="1">
                <a:solidFill>
                  <a:srgbClr val="FF0000"/>
                </a:solidFill>
                <a:latin typeface="Times New Roman (Headings)"/>
              </a:rPr>
              <a:t>Tả</a:t>
            </a:r>
            <a:r>
              <a:rPr lang="en-US" sz="2800" b="1" dirty="0">
                <a:solidFill>
                  <a:srgbClr val="FF0000"/>
                </a:solidFill>
                <a:latin typeface="Times New Roman (Headings)"/>
              </a:rPr>
              <a:t> </a:t>
            </a:r>
            <a:r>
              <a:rPr lang="en-US" sz="2800" b="1" dirty="0" err="1">
                <a:solidFill>
                  <a:srgbClr val="FF0000"/>
                </a:solidFill>
                <a:latin typeface="Times New Roman (Headings)"/>
              </a:rPr>
              <a:t>thân</a:t>
            </a:r>
            <a:r>
              <a:rPr lang="en-US" sz="2800" b="1" dirty="0">
                <a:solidFill>
                  <a:srgbClr val="FF0000"/>
                </a:solidFill>
                <a:latin typeface="Times New Roman (Headings)"/>
              </a:rPr>
              <a:t>, </a:t>
            </a:r>
            <a:r>
              <a:rPr lang="en-US" sz="2800" b="1" dirty="0" err="1">
                <a:solidFill>
                  <a:srgbClr val="FF0000"/>
                </a:solidFill>
                <a:latin typeface="Times New Roman (Headings)"/>
              </a:rPr>
              <a:t>lá</a:t>
            </a:r>
            <a:r>
              <a:rPr lang="en-US" sz="2800" b="1" dirty="0">
                <a:solidFill>
                  <a:srgbClr val="FF0000"/>
                </a:solidFill>
                <a:latin typeface="Times New Roman (Headings)"/>
              </a:rPr>
              <a:t> </a:t>
            </a:r>
            <a:r>
              <a:rPr lang="en-US" sz="2800" b="1" dirty="0" err="1">
                <a:solidFill>
                  <a:srgbClr val="FF0000"/>
                </a:solidFill>
                <a:latin typeface="Times New Roman (Headings)"/>
              </a:rPr>
              <a:t>cây</a:t>
            </a:r>
            <a:r>
              <a:rPr lang="en-US" sz="2800" b="1" dirty="0">
                <a:solidFill>
                  <a:srgbClr val="FF0000"/>
                </a:solidFill>
                <a:latin typeface="Times New Roman (Headings)"/>
              </a:rPr>
              <a:t> </a:t>
            </a:r>
            <a:r>
              <a:rPr lang="en-US" sz="2800" b="1" dirty="0" err="1">
                <a:solidFill>
                  <a:srgbClr val="FF0000"/>
                </a:solidFill>
                <a:latin typeface="Times New Roman (Headings)"/>
              </a:rPr>
              <a:t>mít</a:t>
            </a:r>
            <a:endParaRPr lang="en-US" sz="2800" dirty="0">
              <a:latin typeface="Times New Roman (Headings)"/>
            </a:endParaRPr>
          </a:p>
          <a:p>
            <a:pPr algn="just">
              <a:spcBef>
                <a:spcPct val="20000"/>
              </a:spcBef>
              <a:buFont typeface="Arial" pitchFamily="34" charset="0"/>
              <a:buNone/>
            </a:pPr>
            <a:r>
              <a:rPr lang="en-US" sz="2800" dirty="0" err="1">
                <a:latin typeface="Times New Roman (Headings)"/>
              </a:rPr>
              <a:t>Trước</a:t>
            </a:r>
            <a:r>
              <a:rPr lang="en-US" sz="2800" dirty="0">
                <a:latin typeface="Times New Roman (Headings)"/>
              </a:rPr>
              <a:t> </a:t>
            </a:r>
            <a:r>
              <a:rPr lang="en-US" sz="2800" dirty="0" err="1">
                <a:latin typeface="Times New Roman (Headings)"/>
              </a:rPr>
              <a:t>sân</a:t>
            </a:r>
            <a:r>
              <a:rPr lang="en-US" sz="2800" dirty="0">
                <a:latin typeface="Times New Roman (Headings)"/>
              </a:rPr>
              <a:t> </a:t>
            </a:r>
            <a:r>
              <a:rPr lang="en-US" sz="2800" dirty="0" err="1">
                <a:latin typeface="Times New Roman (Headings)"/>
              </a:rPr>
              <a:t>nhà</a:t>
            </a:r>
            <a:r>
              <a:rPr lang="en-US" sz="2800" dirty="0">
                <a:latin typeface="Times New Roman (Headings)"/>
              </a:rPr>
              <a:t> </a:t>
            </a:r>
            <a:r>
              <a:rPr lang="en-US" sz="2800" dirty="0" err="1">
                <a:latin typeface="Times New Roman (Headings)"/>
              </a:rPr>
              <a:t>em</a:t>
            </a:r>
            <a:r>
              <a:rPr lang="en-US" sz="2800" dirty="0">
                <a:latin typeface="Times New Roman (Headings)"/>
              </a:rPr>
              <a:t> </a:t>
            </a:r>
            <a:r>
              <a:rPr lang="en-US" sz="2800" dirty="0" err="1">
                <a:latin typeface="Times New Roman (Headings)"/>
              </a:rPr>
              <a:t>có</a:t>
            </a:r>
            <a:r>
              <a:rPr lang="en-US" sz="2800" dirty="0">
                <a:latin typeface="Times New Roman (Headings)"/>
              </a:rPr>
              <a:t> </a:t>
            </a:r>
            <a:r>
              <a:rPr lang="en-US" sz="2800" dirty="0" err="1">
                <a:latin typeface="Times New Roman (Headings)"/>
              </a:rPr>
              <a:t>trồng</a:t>
            </a:r>
            <a:r>
              <a:rPr lang="en-US" sz="2800" dirty="0">
                <a:latin typeface="Times New Roman (Headings)"/>
              </a:rPr>
              <a:t> </a:t>
            </a:r>
            <a:r>
              <a:rPr lang="en-US" sz="2800" dirty="0" err="1">
                <a:latin typeface="Times New Roman (Headings)"/>
              </a:rPr>
              <a:t>một</a:t>
            </a:r>
            <a:r>
              <a:rPr lang="en-US" sz="2800" dirty="0">
                <a:latin typeface="Times New Roman (Headings)"/>
              </a:rPr>
              <a:t> </a:t>
            </a:r>
            <a:r>
              <a:rPr lang="en-US" sz="2800" dirty="0" err="1">
                <a:latin typeface="Times New Roman (Headings)"/>
              </a:rPr>
              <a:t>cây</a:t>
            </a:r>
            <a:r>
              <a:rPr lang="en-US" sz="2800" dirty="0">
                <a:latin typeface="Times New Roman (Headings)"/>
              </a:rPr>
              <a:t> </a:t>
            </a:r>
            <a:r>
              <a:rPr lang="en-US" sz="2800" dirty="0" err="1">
                <a:latin typeface="Times New Roman (Headings)"/>
              </a:rPr>
              <a:t>mít</a:t>
            </a:r>
            <a:r>
              <a:rPr lang="en-US" sz="2800" dirty="0">
                <a:latin typeface="Times New Roman (Headings)"/>
              </a:rPr>
              <a:t>. </a:t>
            </a:r>
            <a:r>
              <a:rPr lang="vi-VN" sz="2800" dirty="0">
                <a:latin typeface="Times New Roman (Headings)"/>
              </a:rPr>
              <a:t>Thân cây </a:t>
            </a:r>
            <a:r>
              <a:rPr lang="en-US" sz="2800" dirty="0">
                <a:latin typeface="Times New Roman (Headings)"/>
              </a:rPr>
              <a:t>to</a:t>
            </a:r>
            <a:r>
              <a:rPr lang="vi-VN" sz="2800" dirty="0">
                <a:latin typeface="Times New Roman (Headings)"/>
              </a:rPr>
              <a:t> bằng một vòng tay </a:t>
            </a:r>
            <a:r>
              <a:rPr lang="en-US" sz="2800" dirty="0" err="1">
                <a:latin typeface="Times New Roman (Headings)"/>
              </a:rPr>
              <a:t>của</a:t>
            </a:r>
            <a:r>
              <a:rPr lang="en-US" sz="2800" dirty="0">
                <a:latin typeface="Times New Roman (Headings)"/>
              </a:rPr>
              <a:t> </a:t>
            </a:r>
            <a:r>
              <a:rPr lang="en-US" sz="2800" dirty="0" err="1">
                <a:latin typeface="Times New Roman (Headings)"/>
              </a:rPr>
              <a:t>em</a:t>
            </a:r>
            <a:r>
              <a:rPr lang="vi-VN" sz="2800" dirty="0">
                <a:latin typeface="Times New Roman (Headings)"/>
              </a:rPr>
              <a:t>, màu nâu sẫm. Cành lá xum xuê. Lá mít dày</a:t>
            </a:r>
            <a:r>
              <a:rPr lang="en-US" sz="2800" dirty="0">
                <a:latin typeface="Times New Roman (Headings)"/>
              </a:rPr>
              <a:t>,</a:t>
            </a:r>
            <a:r>
              <a:rPr lang="vi-VN" sz="2800" dirty="0">
                <a:latin typeface="Times New Roman (Headings)"/>
              </a:rPr>
              <a:t> xanh mướt</a:t>
            </a:r>
            <a:r>
              <a:rPr lang="en-US" sz="2800" dirty="0">
                <a:latin typeface="Times New Roman (Headings)"/>
              </a:rPr>
              <a:t>,</a:t>
            </a:r>
            <a:r>
              <a:rPr lang="vi-VN" sz="2800" dirty="0">
                <a:latin typeface="Times New Roman (Headings)"/>
              </a:rPr>
              <a:t> hình bầu dục to </a:t>
            </a:r>
            <a:r>
              <a:rPr lang="en-US" sz="2800" dirty="0" err="1">
                <a:latin typeface="Times New Roman (Headings)"/>
              </a:rPr>
              <a:t>bằng</a:t>
            </a:r>
            <a:r>
              <a:rPr lang="en-US" sz="2800" dirty="0">
                <a:latin typeface="Times New Roman (Headings)"/>
              </a:rPr>
              <a:t> </a:t>
            </a:r>
            <a:r>
              <a:rPr lang="vi-VN" sz="2800" dirty="0">
                <a:latin typeface="Times New Roman (Headings)"/>
              </a:rPr>
              <a:t>bàn tay. Lúc già, lá chuyển màu vàng rồi vàng sậm</a:t>
            </a:r>
            <a:r>
              <a:rPr lang="en-US" sz="2800" dirty="0">
                <a:latin typeface="Times New Roman (Headings)"/>
              </a:rPr>
              <a:t> </a:t>
            </a:r>
            <a:r>
              <a:rPr lang="en-US" sz="2800" dirty="0" err="1">
                <a:latin typeface="Times New Roman (Headings)"/>
              </a:rPr>
              <a:t>và</a:t>
            </a:r>
            <a:r>
              <a:rPr lang="en-US" sz="2800" dirty="0">
                <a:latin typeface="Times New Roman (Headings)"/>
              </a:rPr>
              <a:t> </a:t>
            </a:r>
            <a:r>
              <a:rPr lang="en-US" sz="2800" dirty="0" err="1">
                <a:latin typeface="Times New Roman (Headings)"/>
              </a:rPr>
              <a:t>rụng</a:t>
            </a:r>
            <a:r>
              <a:rPr lang="en-US" sz="2800" dirty="0">
                <a:latin typeface="Times New Roman (Headings)"/>
              </a:rPr>
              <a:t> </a:t>
            </a:r>
            <a:r>
              <a:rPr lang="en-US" sz="2800" dirty="0" err="1">
                <a:latin typeface="Times New Roman (Headings)"/>
              </a:rPr>
              <a:t>xuống</a:t>
            </a:r>
            <a:r>
              <a:rPr lang="en-US" sz="2800" dirty="0">
                <a:latin typeface="Times New Roman (Headings)"/>
              </a:rPr>
              <a:t>, </a:t>
            </a:r>
            <a:r>
              <a:rPr lang="en-US" sz="2800" dirty="0" err="1">
                <a:latin typeface="Times New Roman (Headings)"/>
              </a:rPr>
              <a:t>trở</a:t>
            </a:r>
            <a:r>
              <a:rPr lang="en-US" sz="2800" dirty="0">
                <a:latin typeface="Times New Roman (Headings)"/>
              </a:rPr>
              <a:t> </a:t>
            </a:r>
            <a:r>
              <a:rPr lang="en-US" sz="2800" dirty="0" err="1">
                <a:latin typeface="Times New Roman (Headings)"/>
              </a:rPr>
              <a:t>về</a:t>
            </a:r>
            <a:r>
              <a:rPr lang="en-US" sz="2800" dirty="0">
                <a:latin typeface="Times New Roman (Headings)"/>
              </a:rPr>
              <a:t> </a:t>
            </a:r>
            <a:r>
              <a:rPr lang="en-US" sz="2800" dirty="0" err="1">
                <a:latin typeface="Times New Roman (Headings)"/>
              </a:rPr>
              <a:t>với</a:t>
            </a:r>
            <a:r>
              <a:rPr lang="en-US" sz="2800" dirty="0">
                <a:latin typeface="Times New Roman (Headings)"/>
              </a:rPr>
              <a:t> </a:t>
            </a:r>
            <a:r>
              <a:rPr lang="en-US" sz="2800" dirty="0" err="1">
                <a:latin typeface="Times New Roman (Headings)"/>
              </a:rPr>
              <a:t>đất</a:t>
            </a:r>
            <a:r>
              <a:rPr lang="en-US" sz="2800" dirty="0">
                <a:latin typeface="Times New Roman (Headings)"/>
              </a:rPr>
              <a:t> </a:t>
            </a:r>
            <a:r>
              <a:rPr lang="en-US" sz="2800" dirty="0" err="1">
                <a:latin typeface="Times New Roman (Headings)"/>
              </a:rPr>
              <a:t>mẹ</a:t>
            </a:r>
            <a:r>
              <a:rPr lang="vi-VN" sz="2800" dirty="0">
                <a:latin typeface="Times New Roman (Headings)"/>
              </a:rPr>
              <a:t>. </a:t>
            </a:r>
            <a:endParaRPr lang="en-US" sz="2800" dirty="0">
              <a:latin typeface="Times New Roman (Headings)"/>
            </a:endParaRPr>
          </a:p>
        </p:txBody>
      </p:sp>
    </p:spTree>
    <p:extLst>
      <p:ext uri="{BB962C8B-B14F-4D97-AF65-F5344CB8AC3E}">
        <p14:creationId xmlns:p14="http://schemas.microsoft.com/office/powerpoint/2010/main" val="108514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barn(inVertical)">
                                      <p:cBhvr>
                                        <p:cTn id="7" dur="500"/>
                                        <p:tgtEl>
                                          <p:spTgt spid="2765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363"/>
                                        </p:tgtEl>
                                        <p:attrNameLst>
                                          <p:attrName>style.visibility</p:attrName>
                                        </p:attrNameLst>
                                      </p:cBhvr>
                                      <p:to>
                                        <p:strVal val="visible"/>
                                      </p:to>
                                    </p:set>
                                    <p:animEffect transition="in" filter="barn(inVertical)">
                                      <p:cBhvr>
                                        <p:cTn id="12"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554" name="Text Box 8"/>
          <p:cNvSpPr txBox="1">
            <a:spLocks noChangeArrowheads="1"/>
          </p:cNvSpPr>
          <p:nvPr/>
        </p:nvSpPr>
        <p:spPr bwMode="auto">
          <a:xfrm>
            <a:off x="3052763" y="5317516"/>
            <a:ext cx="1447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endParaRPr lang="en-US" altLang="en-US" sz="1400">
              <a:solidFill>
                <a:srgbClr val="993300"/>
              </a:solidFill>
              <a:latin typeface=".VnExoticH" pitchFamily="34" charset="0"/>
            </a:endParaRPr>
          </a:p>
        </p:txBody>
      </p:sp>
      <p:sp>
        <p:nvSpPr>
          <p:cNvPr id="23556" name="AutoShape 13" descr="data:image/jpeg;base64,/9j/4AAQSkZJRgABAQAAAQABAAD/2wBDAAkGBwgHBgkIBwgKCgkLDRYPDQwMDRsUFRAWIB0iIiAdHx8kKDQsJCYxJx8fLT0tMTU3Ojo6Iys/RD84QzQ5Ojf/2wBDAQoKCg0MDRoPDxo3JR8lNzc3Nzc3Nzc3Nzc3Nzc3Nzc3Nzc3Nzc3Nzc3Nzc3Nzc3Nzc3Nzc3Nzc3Nzc3Nzc3Nzf/wAARCACLALoDASIAAhEBAxEB/8QAGwAAAwEBAQEBAAAAAAAAAAAABAUGAwIBBwD/xABFEAACAQIEAwYDBgQDBQgDAAABAgMEEQAFEiEGEzEiQVFxgZFhobEUIzJCwdEVM1LhB4LwNDVTcpIWJCVDYqKy8XOTs//EABkBAAMBAQEAAAAAAAAAAAAAAAECAwAEBf/EACQRAAICAgIDAAIDAQAAAAAAAAABAhEDMSEiEjJBUYEEEzNh/9oADAMBAAIRAxEAPwC3y+bXEyBQr7AE7gE7b+OOJpZP4hKWW6XdhY3AspxjlNZFLVrl609RrDhnmBGnxt1v0FvXA+ZyCDMHZiRTR6mcoLkWHd448eV+JxvVhjzn7GVZiS0npawwtr41kaIsAF5qBha+2ofvgikzKmrqRkgSRCJUJMqaSRY9MCZi+kqDv96m3+cYm3ygvlAvNrsv4hamoaeF8vne55rMGVy9mse4bX9cUlPlq1eXUcsiaZEM0hXXsxLG9/hgKrIOYS83cxSsWJG3UHuwZk9UWp6FmVeSAQ0WsArcix+tx5Y6INW0wR3TPn9GnI4crucjtIMwB5aMN+wpJue7fFvwTHz8ioFalKjmSMQ5H9TWIt12GI1ZpBwrPJYqz5k6k9boFA38NrYv+FQw4ayoxAcx0bYjZr6tr/C+KY0vIGNcizi6zUsgRieTXBQuk2sV9jvtgfh6uanzCrSMfdTL2mZvw7WB+O5x3xdUpBkMc7h3L15JCJuASxUH0tgThUx11RWmHr9m/CTYjcdR5g4nPy/stGnamqAOL35lCshsW5oVe7s+WJ+E21G1zvbDLjR5oqS0QUsJgO164T0xNjr/ABW3tia1bOfIGBSr00p6NcKfG3X6j3xX5cqJw+GLEFpGbbvFwP0xK1T3yfLmuCEqJkt5hDiny883KIQSFdCSPDrgNUPj2C1K1NZnOZ9raIwC9wwsVtq2+mH/ABPRTPmeX5gs6lKQNGQq/mJsfj0uP3wCkaLW53Iq6ddPC4JHVlYi/l0wy4gLRihh1g6tTSEj8bEDfzO/vikeIssvVglKqCeXvub/ACwZms8EXClcryqCsLra9iXO4APlviarKHNZq6SSnzSenpio0JEFAG3ftvimyijkPD+YR1cpqZDEymWQbkWNr4OF9qRofQGOaar4cy9ijAfaIkRrAKOgv8b3wLk8sdTQ1gvuKuaKUKOyyiLqB06nHvD9SJOF8pjme+usiS0hvfa9reh6YDpaqKGfMEpgD2prhVICr2BcD5WwJPsD8DvN8rgpK6mhibkQyxIvZW5ve17euAamqpHFZTGoV54tMbKoJF1ABF7W6jDviaXRNQvGhd4gRoX81ipsPj++FKPBN/FJypiiYF7yLpKXG+rwIxssfiDJU3RtkLB5KtCo5bUqXHW+5H6n3xTZfLAaCmJUfyl/KPAYl+EpIZuIJEheOWD7J2Sr331kWwJNnMNPM8BmrCYmKEjRbbbwxXCn4Gh6m3BVRI07iVfvQ1tROBFr5K7NNFTQyRxgu+sOrqxG246jrjTIVeLNa0s68rWBEALEWUE79/UY5piajOIg6rsJWG/gpxyNtcA+UGhRGF02ClydNv8A0jCbPZHQI0QD3misGOx7Yw1d7yFbWK6jY9N7DCDPpkjanhCMxaVNwuy9oXucTjbaNIqZ3jbP5uwqq0hJBG34QN7demOjSLU8PZe8JUSEJcotja4uPp7YDhKxZ7Jp7axykXba+18dmSV+GqKalR9VQEAjJsUJtufDpY+eOmHNhjyibyh4YuDa6F1f7ytmKsZDZWULt7D5Ys+Fbpw5lUioWskjKLgX2ba/oMfOqOJF4NmlqCCz1MqwrezBrqL/ABvv7YsOGKhzwlBrdg0NPKF5f4lHat5n4dxxROmDE+eQDPauaThyiEsMSf8AeiDy5jIAwHiQL9bX+GOOEoY6WqzSpUsjCl1jSfxXNrH1xvxFBToEjrQWFPHLIH711Mirt64R5Ga2aWtSheONmgF3dbgAMOg78JJ9hZe4NxRr+yhi5dTINj64W0bCzEnY92COJ6aqomijqKoSoxuQECsCOmEjPUsRypIlTTuNFyPU4EIXHZKStj/VpyenJOofana3oo/TBkX8X0xcnMXigaVQsWgabXF74XUZnfhunerKf7XMFKC2wC9fW+GrVE1K1KY0LFQslj32H9sLK4vgZcMpMznRMzmpaKFUkSmVZ7C4tqB694HZ98NcxC1EdBUOIyHbs6Rv+EbE+O2JTPKGDNOI66GVKd0gpVk5RFm1Lyhex/5zuPAYo62WOSDL2QntLclgO4Lbf1w74TK/k9Yhhy1O4JBX1w7p0AyaaJbXlR1bVsBsbHEnQuRVzjpZyBiqomWSmjjLqC6yhkP4mFutvhjYX2sMPpI5CPs3CvDaQgMTUxkW77K1z5nC0qkvEGbKySxo0nLv+HrIp8fhgbhmukNLlVFrZWhrAYgOtgzL+vphhmkklHxPW076NMtTE5DXFgSDb5Y0uZCtp8jziCpNLxGkTOOUvLlF/JQfpj2qmjP8QjdUkhdCFsNittv9fHCv/EGski4i5SUpIalT73XZRe/QW7sZ0VQv8KqQ05ncxEiS1u4fTCZm02Zvswvg2VYeLBBEgUNRNuBte98AZjVVBzCqKS0+kzPb7i+1zj9wvUGLjGjUuBrhKAk9WKta/tgCvhqft1TanmtzW7x4nFsc2oI0ZVEM4eq2qKmWdgdRfqQb2K7A4Jy2SSLOotVgCkoOrqLqbYAyLTC0kbEMymIhh0ItbBDtrzZVsNSFu13kaTjklakAKqqc1lZMy1NRGEAAEThQTiczZaiKHTUTc5xKhSQ2DAeG23yxQxNaSVrnfwxPZ8boQQbPMo29sLBttBlodJmtbHm7Rx0SSjUbzGUhj2Sd9rbeeKLK3qJMty2lhljV5YlL3Sx+Gm/T8J88S9Esjy6FlNP+NFkXcqQD4/63wzpKljkeRhntI9G4DoCNwpsN/W2OnG9hx6JSSFm4YdWsstPUy6DbqTKQdh8QPliiyGrkpODaI1JAlmqnUOLDVd7d/dYfLEhlFW03CssbHS0VS3Mvc3BZGC3PTtXPnv34rMqeKThXh5SUlYVEhdAoY9H7NsUezQ2E8TQVdZnFVTIqyCWn+7FrG5ZC2/muFPC7slTVlUuzwWA/p3G+Hk00Y4lnZ7xSqII4n13IdtRCrcb7eHgMRuUgUeYzzBuZOqMNb9Sbj9umJyXFiy2Y8bl+dCsjbajY4U050r0vsDv5YK4oqZJGikkjRiWYAMNgbYW0xIvqte3dgxXREpIbztVtkUVNDpjgSeV2kH4wSF232HXrh678yOhpn7csiiI377i30wno215JUhjf7+59Qv7YZ1ojc0kbPymuvb/pHecJJu0h09BlPma1fFNTUyqIRUZVMiKQOt4bDzsvywTnWX086UIeMunIAXUdVhoj7/HvPphVXrEFyCSnjYcxpFDH8yWHT4XGDoZzJHTpqO0YFiCNJso+gGDkl1Hk74N8hsmpPyK7AC/xOKWkaOpzLLqZmKsiysjr1HS+I3h6Vikuq9+aw3+Bw5o6mRc+pfs9ubynQFiNNyNtX/ScJB9kCGyZyJZKWvWOVNDwVNWhLONtJYqfmMbmWXNuKZ545/upauLR2d7awNwe7bpj9QVsZ4qqF06xFX1V7m+q6EeouOl+mNaRY6fNcnBVEmkaIzIHsdiCDb44s/azDb/EFweJE/o+yqBt/wA2FHDZZsok/ELowII6HfDTjypE2bRfdhNA0qQ19S2G/TY79MKuGbtlEyOzaYw4JY3uLm/0xPPzZn7M0y2TTxrlsosO3GDY9AdQ/fFdNl1Y00jCijYFibtUMCd+/HzoSQ/9ocnrYp5OUsiKDulwshv9cWNfVVgrqgKAAJWsCgv1OHjSikGCi1TEuQV0csOZ6NcjI8Pa0dnra1/h0wXKUp88Z6iRIkCG7M1gLrt9cK8mlelyWsWnezyMq6woOklPj/q9sB0tRUV9fGKo6lF1Zm3LkX9sTnFXYGykppo5FleF0lU/mU3GEPEgeSkgZHZAjqV09Sbnb3w4gijpKdljRQrFidIt4YRZ8HNNSgw3haSyy6hYjVutut74ni9rQXoZ0krU1NFWA76WPjY7qb+2Dsurz/CMrGxNLTSMjsASdJYdPMgYTOshyqWAjQIw4W217M249sYwTJBkVQ0IcVMVJJzSQR1YnYnrt3/HFsf0CYsoUlfIneOx7bTyAbBe2Nj49B/rbFZw5IqZDw/Gl25tdUEhTbS92sT8AADbE/l8vL4Eqgp03kVNrbqZbb+2GnCdcOVw9SLEko51UZCy/wAs6tm+Njt64tYYbD85dp0esSSSaQV9NDa4DNpQsCoAte7YnaB2bMGcgdGsGHj3eeGufVCZfEZoCRIufRs507XVRbY9PDyx5wnHHV5xXTOq9hWkC+BZtsTlFsWWyYz+J/swlckqJtwfiD+2F0JBPZJ6DbFLx6/LiESMLPKLi1twD+mJeIte57gLeWDFVASWh3leubLa2NASwlRrDwF7/IYb1xV6iBF0mVLEjra46YU5AzlKlYivNYpZSbEi/aPoL44SOojzWd5zs+5J8cTat2HdFnT5dDXUdLM5jjShpueJCbdkKRY/AG1/XCehrRVQXAHKhj0Aqbg278MuGVMVE5cs7CKaNBbZVCyG/wA19xhJR9nL6ouVDFX3VQAOvcMaaXgUa0EcMMxgLEfnbrh9HGVraSrVl1pMigEDsjt6ifhbCCgkSKnkE0sS3Y2uwW+2DftkcqKEmiABQMwa9hqP98JTuwLYldvsnE+avEhc/aJWjA7y6kA+7YMqoeVxXk5hcsxWAHV32Y3287jBU+WCo42ri0qAWSZDpBvsoB38sY6xmGbcNsdKPUhezc21dlj167k7/IY6KfwKXJT8bUEbVMssV+ZFUJqHdpKDf5YmOGcwhjjqaOWCeQ6nGpV26n474Y/4n0zjOftJaTlSMiEIxAFlHgd8KuFI2E8kOssxlYAncjc4nlSVgnXkzziCkShyjK65lI5crxbnwOrf2Pvj6xDQUE8STdk8xQ17db74+b8W0jJwcrVNubFXm9yTuQy7e98aZbxQgy6lD87WIU1ab2vYYpBpRCn4sE4fkjUtSiNWV6gDWw/MI27vTrgfLUSHPHjba7v7hMF0MXMq6pY1u0WYMy27rIR+uO8vgM/ENQAVKrHJKL9+1jiUmKbyElLjoCR54RZ25XKsvDG/30hIH5RzTt+uGeY0FM87tJChcfntuRbpibzF1iy1la4tUERjUSbarYTElYeQ+qq68VM8EccM8DCVYiQQUXfV5+OGXD8FPWw0a61cxCUTrquukq1vouB8kvNmM9KxayUVQ63/AKmR/wBhgHJp0oKWZ4ZQV+ziQleoYxG/nYkjF4owqy4auFcw0yBWaSnCjr+ckkeuD+HMymiSkild1ijMio+jVqJZzf3sLfD44UUEhGVTLe8ZliB8xc7+3XDPgg68woVvY/bWRARcfhZve4xX4FMYcWVKyUtY0gBjXOn03Nvy29dvrjfgZ9MmZzU5Us8EYv3Xu37YRZ7Z1n2Yls2kLEDs7k+3TDTh5CZayNZXiCKANDFdrm98Tk6QrfIBxnJP9uVZn1d4AOw64VITYX2si28rf3xrxKzxSI0k0k3aOktvtb/7xkbhIi/ZDRix8Nz+3yODGPRAknQ74ZiM7VgBXWkSyKT3WYXt53wTmM0ohkkeIs+pQATp8t8CcLRfa2raUGQc6kexQkE2sfT++M5MtFCnMEjs7Np0s5NtsTklfJkqH+UcQLHRyzyROsUjy0lw3YB0dbW6koPc4DeNzl9WUU3KObe+PMvWL+FZskTKU55IHdq5bHv6HY4zGa009NNR6J0kZWRWKXWxvvfByK9Du/JGNJl0MtQ000atJffUL3FsMf4dTtDPAlOgVoVcoEuGIcdw87+mPMuKy2YDbStx6d+CKqoEUFUhZUlNMRE3W7Fl29gcJFvySAn2NuIahxxjljJstSKMbeBcfUYGhqZIM1yBnlTRR1c0MSnfsrLImoju2UbeWAuMapjPkFZuCKOmk7PwO2+PczgWnkzWSNWklhzQmNV8WYub+AtIMdFVFjfGUGeSzZrkuaVch3hqVsL9Nh+hwo4cblV7sCNRma1/l9cEZRPzMgzg1EMkcskTAgkWNtBHTv3wuyN75uyNsNYsfNVN8c+RdRJbGnE1XJV8IypqjBNYJiDe+7HbCGizgxUcEX2YHRGq3ue4YIz2SVcojsjRxNWMiqSCSF1C/vieWprlULGyaALL91fbFcauCs1sschnMmcV0zzntVMkidOwNJt9flhlw9Oj11bKy2ZaGUiwtbtAfriOyadlqmDLYnUWv1PwwzoZRT1S1MjskJhljawJ2JBHT4ric3cjJ8hla8ixM9/6mIv32wuzNFOUUzXVmMzaSe881hjqsqkqIZWhLqhuCXXT1GAs3E0mS0rpKhggVgiKu6kyt39/iPPC4Y8B+WH0NcKLN6md49b8qSLQpA6qy9/nhRQU8k1LWCK7NFQyyhVNu5envjuRjDR/cs4m2Fx13P8Ac4HNQ9BlTGCPUKmFoWt0Aa4O3pisALkDg/3VOfyq8e3jcN+2OsnrZaA0ssOkSJUyS2H4rhDv5WvgNKhIUaFidLhW2Phf98ERhFmSQxlgotqJ7IuhNjfzxf8A4MkdNVFZZJHKM0pMzdoi7m/aw+yhpqjnLArWuAWBtsSTiSqkZmpSFbTpVdQ6b32+Rxb8LNHFR1GtgHZwAD37YjmXUV6RO8RK17OxH3ltPkP745mpBPl1IdYAaLTa9tNnb98d8VqWqdfQB2BX0TGUSMMmp51BAWVoifjbVh48QRndDX/D9Fo+IGIlb+RIo3PQjp/rwwZm7gBUHQMx+mFnCMgjzlnkbSOS/a8NsMM5bVLHa++o3PpiWTmSsFv6Ax5mtPTVNFEp5Rq0ll7PaB0FSB8Ln54e5bFTcmYTJcNC4Ftje1/cYlVp1H8RqXY6xVQqqnvDKTimLNT0wq1lMbwK7KAtw142Wx/6sHJ7Id+yB8kkMtCrq+q4Fz3HYYx4gKa4NTkE2Fu4i/hjbJkC0Kqh/CNsLuJhJ9po5hcmn0vYd41A/phYK8gq5ke8XMEyjI5VYGVsvs21yCrG18GyTSNneYU0LWjrKuAshHUhIzf3OJ/OKtpUiKIU5DtHpJuNWpiPocNcpm5me5dL2hGi05qF62fSNV/Yb/DHS10ZRaY6iq70lXlyBVJd2eRzYDsAW+V/TANDJy80JjZSVjjN1a4JFx+gwLmT9qpg5ReKSdZA7AnorWHqDfG+W07R1kTBNnjVl8DbbHLkXUnPZ5xTVMYY4G6mUtYdDcuSPexwhVpgBpmcC2wv0w34lJepjAI7DFzbc76umFIaIi+kb4pD0RmOstcU9Y1RyDNFzJAE1WuLKcNcrqqZ6Z2kCQyPIyrA0gLFSCNh3i+FeSyQziRSb2DEaOisbAD0A+eCclVGmkbbUNhcX028MSnxdgNM1UCllRbDssT7YVzgRcMUSKSDKLux77SNv8sH8QyrTwskqSanjJBRSw9bdMKqqXmcNZYV2IkZW8uYxt88HEn4pjpcBFXWwCnanEExkt/NNtPn1wuNRqyyoXkh0WlAJ1bg80DVbx3At8ThvXyxzUDPGQJA/ZuOovYfpicc3pqkX0NGioyqNn+8+WLYkmgR0BSRpz1Xu0dDv34OkeM0raAF0TpdT/8AjtfyvgKWNllEhHZNwD4kW/fGlystQGIUssZCsPxeWLlEc1NQxMaKBoVxax3JGqx/92LHIldMpNRIQGadxfT0sB+5xCu4Eyli1g4vbwuL4+jgijyaSgsSI6uRlbvsdt8QzrqhJaRN8SqSBPquZZnHhfSI+71OB4ZpZMlSJpGMcVQCq9wLBr/T54/Z7Jqhi7kUu17WuWIH0XA9PJro1jWxsxJsd/h+uGS6ID0H8P8A+8HuCVMbKflhtmIJSndQSrKwB9sKeHr/AG9yOoTBGcKZayKDXIERb6Vcgbnf3xGfM+RECsoeqqYmQoAIpOpsxAIPtcDFFNTrLlumSXl9FUlbksTsPUA74xoKWngaiaVQUlo6wWY3JI0kXv4H64F4h5oyuEqXVQ4LaSQbWsN/XDT5lEo9oZU0fKFkHZsCL/HfCziCkmraiKnhYK70znrYdll2+uHMYtKgDXvGttsK87M0VdC9NHrm+xzKinvNr/p0wmH/AEBFdxPJSRV+SVE9Ow5sNShYMLWV1kP1UYa8MvLPxFTCBo5kTkrUaV221W9bjA8kapwpnEsQMZSHL5mP9RZ5AT7EYYf4TNJS5vVvJCXTlQvJ3sN3tbx3t747HHoyyjwccQ1K1ecyJDHo5USPJue4stx7ge2CmeWk/hMxgaWKeFyAhAOzDx88D5XIuacRZ7GikK2VzOodbEaXWwI9Thw8ctTkmRGnUl05wJ6j8Q2+eOTIqX6JTX0QZ4yRZnPOtkk0RMqMdxdmDDCgmS5sht54M4iDPmZuEUKtjc7sDe3scLQzAbE4pBXBCSRQ8No9SkhiZUKgkgDyxrkSmHMahHOo3+uPOE5VpkmZgWLIRa3Xp+5xzQzXzssBpWRW2Pwt+2ISVtm+nefuWpZNR30kemJpZNeTxprF1ckDv3OKfiOULQS6VAIU74mHp0Th+KUoBKWNm8Re18Nh9P2MtDLSpy4HUQwS6jCCWQjdDvINL+hB+uKKlTmUnL5hT7s7j4C+JmTTojI6XIxXF9NDR+kLuxTVstyCe4n+wGP0UwEkqOupnWMK5/KAT++OwRyqolCzAJpt0Ha78DRMBUgdWYD5C+OlaKrR5IBzCOpDn64+sxyQnKKUhoQJudIwZhfdjbr8MfJ/xKxG/Zudum4x9Ez7LY6SkpqNo0eSKJ0Zyu9g7AfTEM1cWTyaJfPLGmpSn4XkqLEG47LJ+/zxll4ZckqrLYJNEQfElZLj6Y8r3ByuihChDFJUWt3gsm3yxjRShqR6YqP5nMu3kBbDNdaC9DjhOBqiunKdURSffGuaj/xcqTYBBvj9we3Jqqgjs3QDc9euOc4sucub9nQLHrjnlzMkYvWTQ5pTK1jEI3VRfoWBv9Bh5mMQnyGsbqFptYubWKumJ6V41raaSVgqm4LMbW8MOawlskrJYJUkiihRZNDA6dTGx91GG+xH/BlUxZhTy04opUaJoFKiUajfe+/njFqnMI8+y564RswDm0INyCLEWw3y6dZ6elYW7EYXbu3P74Bzp4oc6yyeoH3ehmYBrau0Nr4GOXaqCn2FeYVEsWVVVIlM6Gekp1m1DaMxuSL+eq2HfAVZTZfUZhVrKoWalheNHNjdZXUr/wC2/kcT8tfLK2YgxlhJEU1LvYB7g+W2NMtoiqLWhrKi7drrsl9v8wx0N9GUTOo8yfLM8qqmFdL1NLJFdkvs2k3+RGKXIc8U5fFRVKhpo5GlV1W3ZYLYfI4lc87VRlkvMGmWm/ljqCrupPlsMHZQhNQjk2UxKD7nEcnp+ic3oz4p7dfCEYXkUn1DXt88JuSX7QIsdxvh7mciLm9I0katGtRY3HdthNUpAaiUqtl1mwB6b+eGxuoIVsoMkeNadgzgMCx2HdpT++MINIzmlYE3OoGx67E48yU6qWZ2sW3F7d1hjmIWzKkt4yf/ABOJVUmD6MOJRfL5OtipA7sKc2FuGclKRn7xJunQ2mYD5YP4ijQTSkKLmAEn3wNmO3B+Q2/4M3/9XxsSqH7Gho7oZ4nZEhDhuWynUlgTbffEvU6lKRt0VjsPHFJRKFOpRZih3xPVYFoD3lnv74rj2zR2dRIXiqHuQyhbr3dRgKPac+mGCE8mtHjGv/ywFRqGrFDC4Nrj2xdaLROJJXSOZYyQHjKtbw2P6Y+q53maVOYTu63UxBQPS/1Jx8y4gAFU9h1ijv8A/qXH0PiJVTN51UWHY2/yjEP5GkJk9UQcylwzkkqZXABPTcY4pHKmXqSE8L+OOm/kH4TP+mP1GAUlPfYfrij4QHwN8moEroZHkOx6W2I89/jjOVI4Kl4IySI2Kgnrhnw5/sTt383r7YTzG9dIT/xW+pxFctiG9TCHlp5bgqpKkEeP/wBYYTosOU53CsmkSQU4CW62kJP0HvgZ9ljt/X+mD6yNZMvzbWL2ipSCDb8zYEG20FbRxw0WFIgNxcjY/G2M+LkMlVlam1+ZYA/Fh++O+G/5KDusv0wRxSoFZlhA/wDO/TCx/wBTL3FLRRJFKE7fNyyduybESDRt6frjoRolFlAJ3eB5GHiTHAD9ML8/Y02fSRwHQg5igDuBFiPYDB9ES2V0jNuyJIFPgL2/QY6pcQLPhCuslkeuokcDlIjrHbvGok/MnDvLQ4mTSdtA29ThFMB/GoxbbUfpinoVCmOwt2RjnzyqKIz+AtdGTmdPrQMpntY95tcj5YSzIwmcGwsx2Iw8CKueUUigBzXbn/LjOuRTW1B0j+a31w0F1QrP/9k="/>
          <p:cNvSpPr>
            <a:spLocks noChangeAspect="1" noChangeArrowheads="1"/>
          </p:cNvSpPr>
          <p:nvPr/>
        </p:nvSpPr>
        <p:spPr bwMode="auto">
          <a:xfrm>
            <a:off x="1593853" y="401640"/>
            <a:ext cx="164782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3557" name="AutoShape 15" descr="data:image/jpeg;base64,/9j/4AAQSkZJRgABAQAAAQABAAD/2wBDAAkGBwgHBgkIBwgKCgkLDRYPDQwMDRsUFRAWIB0iIiAdHx8kKDQsJCYxJx8fLT0tMTU3Ojo6Iys/RD84QzQ5Ojf/2wBDAQoKCg0MDRoPDxo3JR8lNzc3Nzc3Nzc3Nzc3Nzc3Nzc3Nzc3Nzc3Nzc3Nzc3Nzc3Nzc3Nzc3Nzc3Nzc3Nzc3Nzf/wAARCACLALoDASIAAhEBAxEB/8QAGwAAAwEBAQEBAAAAAAAAAAAABAUGAwIBBwD/xABFEAACAQIEAwYDBgQDBQgDAAABAgMEEQAFEiEGEzEiQVFxgZFhobEUIzJCwdEVM1LhB4LwNDVTcpIWJCVDYqKy8XOTs//EABkBAAMBAQEAAAAAAAAAAAAAAAECAwAEBf/EACQRAAICAgIDAAIDAQAAAAAAAAABAhEDMSEiEjJBUYEEEzNh/9oADAMBAAIRAxEAPwC3y+bXEyBQr7AE7gE7b+OOJpZP4hKWW6XdhY3AspxjlNZFLVrl609RrDhnmBGnxt1v0FvXA+ZyCDMHZiRTR6mcoLkWHd448eV+JxvVhjzn7GVZiS0npawwtr41kaIsAF5qBha+2ofvgikzKmrqRkgSRCJUJMqaSRY9MCZi+kqDv96m3+cYm3ygvlAvNrsv4hamoaeF8vne55rMGVy9mse4bX9cUlPlq1eXUcsiaZEM0hXXsxLG9/hgKrIOYS83cxSsWJG3UHuwZk9UWp6FmVeSAQ0WsArcix+tx5Y6INW0wR3TPn9GnI4crucjtIMwB5aMN+wpJue7fFvwTHz8ioFalKjmSMQ5H9TWIt12GI1ZpBwrPJYqz5k6k9boFA38NrYv+FQw4ayoxAcx0bYjZr6tr/C+KY0vIGNcizi6zUsgRieTXBQuk2sV9jvtgfh6uanzCrSMfdTL2mZvw7WB+O5x3xdUpBkMc7h3L15JCJuASxUH0tgThUx11RWmHr9m/CTYjcdR5g4nPy/stGnamqAOL35lCshsW5oVe7s+WJ+E21G1zvbDLjR5oqS0QUsJgO164T0xNjr/ABW3tia1bOfIGBSr00p6NcKfG3X6j3xX5cqJw+GLEFpGbbvFwP0xK1T3yfLmuCEqJkt5hDiny883KIQSFdCSPDrgNUPj2C1K1NZnOZ9raIwC9wwsVtq2+mH/ABPRTPmeX5gs6lKQNGQq/mJsfj0uP3wCkaLW53Iq6ddPC4JHVlYi/l0wy4gLRihh1g6tTSEj8bEDfzO/vikeIssvVglKqCeXvub/ACwZms8EXClcryqCsLra9iXO4APlviarKHNZq6SSnzSenpio0JEFAG3ftvimyijkPD+YR1cpqZDEymWQbkWNr4OF9qRofQGOaar4cy9ijAfaIkRrAKOgv8b3wLk8sdTQ1gvuKuaKUKOyyiLqB06nHvD9SJOF8pjme+usiS0hvfa9reh6YDpaqKGfMEpgD2prhVICr2BcD5WwJPsD8DvN8rgpK6mhibkQyxIvZW5ve17euAamqpHFZTGoV54tMbKoJF1ABF7W6jDviaXRNQvGhd4gRoX81ipsPj++FKPBN/FJypiiYF7yLpKXG+rwIxssfiDJU3RtkLB5KtCo5bUqXHW+5H6n3xTZfLAaCmJUfyl/KPAYl+EpIZuIJEheOWD7J2Sr331kWwJNnMNPM8BmrCYmKEjRbbbwxXCn4Gh6m3BVRI07iVfvQ1tROBFr5K7NNFTQyRxgu+sOrqxG246jrjTIVeLNa0s68rWBEALEWUE79/UY5piajOIg6rsJWG/gpxyNtcA+UGhRGF02ClydNv8A0jCbPZHQI0QD3misGOx7Yw1d7yFbWK6jY9N7DCDPpkjanhCMxaVNwuy9oXucTjbaNIqZ3jbP5uwqq0hJBG34QN7demOjSLU8PZe8JUSEJcotja4uPp7YDhKxZ7Jp7axykXba+18dmSV+GqKalR9VQEAjJsUJtufDpY+eOmHNhjyibyh4YuDa6F1f7ytmKsZDZWULt7D5Ys+Fbpw5lUioWskjKLgX2ba/oMfOqOJF4NmlqCCz1MqwrezBrqL/ABvv7YsOGKhzwlBrdg0NPKF5f4lHat5n4dxxROmDE+eQDPauaThyiEsMSf8AeiDy5jIAwHiQL9bX+GOOEoY6WqzSpUsjCl1jSfxXNrH1xvxFBToEjrQWFPHLIH711Mirt64R5Ga2aWtSheONmgF3dbgAMOg78JJ9hZe4NxRr+yhi5dTINj64W0bCzEnY92COJ6aqomijqKoSoxuQECsCOmEjPUsRypIlTTuNFyPU4EIXHZKStj/VpyenJOofana3oo/TBkX8X0xcnMXigaVQsWgabXF74XUZnfhunerKf7XMFKC2wC9fW+GrVE1K1KY0LFQslj32H9sLK4vgZcMpMznRMzmpaKFUkSmVZ7C4tqB694HZ98NcxC1EdBUOIyHbs6Rv+EbE+O2JTPKGDNOI66GVKd0gpVk5RFm1Lyhex/5zuPAYo62WOSDL2QntLclgO4Lbf1w74TK/k9Yhhy1O4JBX1w7p0AyaaJbXlR1bVsBsbHEnQuRVzjpZyBiqomWSmjjLqC6yhkP4mFutvhjYX2sMPpI5CPs3CvDaQgMTUxkW77K1z5nC0qkvEGbKySxo0nLv+HrIp8fhgbhmukNLlVFrZWhrAYgOtgzL+vphhmkklHxPW076NMtTE5DXFgSDb5Y0uZCtp8jziCpNLxGkTOOUvLlF/JQfpj2qmjP8QjdUkhdCFsNittv9fHCv/EGski4i5SUpIalT73XZRe/QW7sZ0VQv8KqQ05ncxEiS1u4fTCZm02Zvswvg2VYeLBBEgUNRNuBte98AZjVVBzCqKS0+kzPb7i+1zj9wvUGLjGjUuBrhKAk9WKta/tgCvhqft1TanmtzW7x4nFsc2oI0ZVEM4eq2qKmWdgdRfqQb2K7A4Jy2SSLOotVgCkoOrqLqbYAyLTC0kbEMymIhh0ItbBDtrzZVsNSFu13kaTjklakAKqqc1lZMy1NRGEAAEThQTiczZaiKHTUTc5xKhSQ2DAeG23yxQxNaSVrnfwxPZ8boQQbPMo29sLBttBlodJmtbHm7Rx0SSjUbzGUhj2Sd9rbeeKLK3qJMty2lhljV5YlL3Sx+Gm/T8J88S9Esjy6FlNP+NFkXcqQD4/63wzpKljkeRhntI9G4DoCNwpsN/W2OnG9hx6JSSFm4YdWsstPUy6DbqTKQdh8QPliiyGrkpODaI1JAlmqnUOLDVd7d/dYfLEhlFW03CssbHS0VS3Mvc3BZGC3PTtXPnv34rMqeKThXh5SUlYVEhdAoY9H7NsUezQ2E8TQVdZnFVTIqyCWn+7FrG5ZC2/muFPC7slTVlUuzwWA/p3G+Hk00Y4lnZ7xSqII4n13IdtRCrcb7eHgMRuUgUeYzzBuZOqMNb9Sbj9umJyXFiy2Y8bl+dCsjbajY4U050r0vsDv5YK4oqZJGikkjRiWYAMNgbYW0xIvqte3dgxXREpIbztVtkUVNDpjgSeV2kH4wSF232HXrh678yOhpn7csiiI377i30wno215JUhjf7+59Qv7YZ1ojc0kbPymuvb/pHecJJu0h09BlPma1fFNTUyqIRUZVMiKQOt4bDzsvywTnWX086UIeMunIAXUdVhoj7/HvPphVXrEFyCSnjYcxpFDH8yWHT4XGDoZzJHTpqO0YFiCNJso+gGDkl1Hk74N8hsmpPyK7AC/xOKWkaOpzLLqZmKsiysjr1HS+I3h6Vikuq9+aw3+Bw5o6mRc+pfs9ubynQFiNNyNtX/ScJB9kCGyZyJZKWvWOVNDwVNWhLONtJYqfmMbmWXNuKZ545/upauLR2d7awNwe7bpj9QVsZ4qqF06xFX1V7m+q6EeouOl+mNaRY6fNcnBVEmkaIzIHsdiCDb44s/azDb/EFweJE/o+yqBt/wA2FHDZZsok/ELowII6HfDTjypE2bRfdhNA0qQ19S2G/TY79MKuGbtlEyOzaYw4JY3uLm/0xPPzZn7M0y2TTxrlsosO3GDY9AdQ/fFdNl1Y00jCijYFibtUMCd+/HzoSQ/9ocnrYp5OUsiKDulwshv9cWNfVVgrqgKAAJWsCgv1OHjSikGCi1TEuQV0csOZ6NcjI8Pa0dnra1/h0wXKUp88Z6iRIkCG7M1gLrt9cK8mlelyWsWnezyMq6woOklPj/q9sB0tRUV9fGKo6lF1Zm3LkX9sTnFXYGykppo5FleF0lU/mU3GEPEgeSkgZHZAjqV09Sbnb3w4gijpKdljRQrFidIt4YRZ8HNNSgw3haSyy6hYjVutut74ni9rQXoZ0krU1NFWA76WPjY7qb+2Dsurz/CMrGxNLTSMjsASdJYdPMgYTOshyqWAjQIw4W217M249sYwTJBkVQ0IcVMVJJzSQR1YnYnrt3/HFsf0CYsoUlfIneOx7bTyAbBe2Nj49B/rbFZw5IqZDw/Gl25tdUEhTbS92sT8AADbE/l8vL4Eqgp03kVNrbqZbb+2GnCdcOVw9SLEko51UZCy/wAs6tm+Njt64tYYbD85dp0esSSSaQV9NDa4DNpQsCoAte7YnaB2bMGcgdGsGHj3eeGufVCZfEZoCRIufRs507XVRbY9PDyx5wnHHV5xXTOq9hWkC+BZtsTlFsWWyYz+J/swlckqJtwfiD+2F0JBPZJ6DbFLx6/LiESMLPKLi1twD+mJeIte57gLeWDFVASWh3leubLa2NASwlRrDwF7/IYb1xV6iBF0mVLEjra46YU5AzlKlYivNYpZSbEi/aPoL44SOojzWd5zs+5J8cTat2HdFnT5dDXUdLM5jjShpueJCbdkKRY/AG1/XCehrRVQXAHKhj0Aqbg278MuGVMVE5cs7CKaNBbZVCyG/wA19xhJR9nL6ouVDFX3VQAOvcMaaXgUa0EcMMxgLEfnbrh9HGVraSrVl1pMigEDsjt6ifhbCCgkSKnkE0sS3Y2uwW+2DftkcqKEmiABQMwa9hqP98JTuwLYldvsnE+avEhc/aJWjA7y6kA+7YMqoeVxXk5hcsxWAHV32Y3287jBU+WCo42ri0qAWSZDpBvsoB38sY6xmGbcNsdKPUhezc21dlj167k7/IY6KfwKXJT8bUEbVMssV+ZFUJqHdpKDf5YmOGcwhjjqaOWCeQ6nGpV26n474Y/4n0zjOftJaTlSMiEIxAFlHgd8KuFI2E8kOssxlYAncjc4nlSVgnXkzziCkShyjK65lI5crxbnwOrf2Pvj6xDQUE8STdk8xQ17db74+b8W0jJwcrVNubFXm9yTuQy7e98aZbxQgy6lD87WIU1ab2vYYpBpRCn4sE4fkjUtSiNWV6gDWw/MI27vTrgfLUSHPHjba7v7hMF0MXMq6pY1u0WYMy27rIR+uO8vgM/ENQAVKrHJKL9+1jiUmKbyElLjoCR54RZ25XKsvDG/30hIH5RzTt+uGeY0FM87tJChcfntuRbpibzF1iy1la4tUERjUSbarYTElYeQ+qq68VM8EccM8DCVYiQQUXfV5+OGXD8FPWw0a61cxCUTrquukq1vouB8kvNmM9KxayUVQ63/AKmR/wBhgHJp0oKWZ4ZQV+ziQleoYxG/nYkjF4owqy4auFcw0yBWaSnCjr+ckkeuD+HMymiSkild1ijMio+jVqJZzf3sLfD44UUEhGVTLe8ZliB8xc7+3XDPgg68woVvY/bWRARcfhZve4xX4FMYcWVKyUtY0gBjXOn03Nvy29dvrjfgZ9MmZzU5Us8EYv3Xu37YRZ7Z1n2Yls2kLEDs7k+3TDTh5CZayNZXiCKANDFdrm98Tk6QrfIBxnJP9uVZn1d4AOw64VITYX2si28rf3xrxKzxSI0k0k3aOktvtb/7xkbhIi/ZDRix8Nz+3yODGPRAknQ74ZiM7VgBXWkSyKT3WYXt53wTmM0ohkkeIs+pQATp8t8CcLRfa2raUGQc6kexQkE2sfT++M5MtFCnMEjs7Np0s5NtsTklfJkqH+UcQLHRyzyROsUjy0lw3YB0dbW6koPc4DeNzl9WUU3KObe+PMvWL+FZskTKU55IHdq5bHv6HY4zGa009NNR6J0kZWRWKXWxvvfByK9Du/JGNJl0MtQ000atJffUL3FsMf4dTtDPAlOgVoVcoEuGIcdw87+mPMuKy2YDbStx6d+CKqoEUFUhZUlNMRE3W7Fl29gcJFvySAn2NuIahxxjljJstSKMbeBcfUYGhqZIM1yBnlTRR1c0MSnfsrLImoju2UbeWAuMapjPkFZuCKOmk7PwO2+PczgWnkzWSNWklhzQmNV8WYub+AtIMdFVFjfGUGeSzZrkuaVch3hqVsL9Nh+hwo4cblV7sCNRma1/l9cEZRPzMgzg1EMkcskTAgkWNtBHTv3wuyN75uyNsNYsfNVN8c+RdRJbGnE1XJV8IypqjBNYJiDe+7HbCGizgxUcEX2YHRGq3ue4YIz2SVcojsjRxNWMiqSCSF1C/vieWprlULGyaALL91fbFcauCs1sschnMmcV0zzntVMkidOwNJt9flhlw9Oj11bKy2ZaGUiwtbtAfriOyadlqmDLYnUWv1PwwzoZRT1S1MjskJhljawJ2JBHT4ric3cjJ8hla8ixM9/6mIv32wuzNFOUUzXVmMzaSe881hjqsqkqIZWhLqhuCXXT1GAs3E0mS0rpKhggVgiKu6kyt39/iPPC4Y8B+WH0NcKLN6md49b8qSLQpA6qy9/nhRQU8k1LWCK7NFQyyhVNu5envjuRjDR/cs4m2Fx13P8Ac4HNQ9BlTGCPUKmFoWt0Aa4O3pisALkDg/3VOfyq8e3jcN+2OsnrZaA0ssOkSJUyS2H4rhDv5WvgNKhIUaFidLhW2Phf98ERhFmSQxlgotqJ7IuhNjfzxf8A4MkdNVFZZJHKM0pMzdoi7m/aw+yhpqjnLArWuAWBtsSTiSqkZmpSFbTpVdQ6b32+Rxb8LNHFR1GtgHZwAD37YjmXUV6RO8RK17OxH3ltPkP745mpBPl1IdYAaLTa9tNnb98d8VqWqdfQB2BX0TGUSMMmp51BAWVoifjbVh48QRndDX/D9Fo+IGIlb+RIo3PQjp/rwwZm7gBUHQMx+mFnCMgjzlnkbSOS/a8NsMM5bVLHa++o3PpiWTmSsFv6Ax5mtPTVNFEp5Rq0ll7PaB0FSB8Ln54e5bFTcmYTJcNC4Ftje1/cYlVp1H8RqXY6xVQqqnvDKTimLNT0wq1lMbwK7KAtw142Wx/6sHJ7Id+yB8kkMtCrq+q4Fz3HYYx4gKa4NTkE2Fu4i/hjbJkC0Kqh/CNsLuJhJ9po5hcmn0vYd41A/phYK8gq5ke8XMEyjI5VYGVsvs21yCrG18GyTSNneYU0LWjrKuAshHUhIzf3OJ/OKtpUiKIU5DtHpJuNWpiPocNcpm5me5dL2hGi05qF62fSNV/Yb/DHS10ZRaY6iq70lXlyBVJd2eRzYDsAW+V/TANDJy80JjZSVjjN1a4JFx+gwLmT9qpg5ReKSdZA7AnorWHqDfG+W07R1kTBNnjVl8DbbHLkXUnPZ5xTVMYY4G6mUtYdDcuSPexwhVpgBpmcC2wv0w34lJepjAI7DFzbc76umFIaIi+kb4pD0RmOstcU9Y1RyDNFzJAE1WuLKcNcrqqZ6Z2kCQyPIyrA0gLFSCNh3i+FeSyQziRSb2DEaOisbAD0A+eCclVGmkbbUNhcX028MSnxdgNM1UCllRbDssT7YVzgRcMUSKSDKLux77SNv8sH8QyrTwskqSanjJBRSw9bdMKqqXmcNZYV2IkZW8uYxt88HEn4pjpcBFXWwCnanEExkt/NNtPn1wuNRqyyoXkh0WlAJ1bg80DVbx3At8ThvXyxzUDPGQJA/ZuOovYfpicc3pqkX0NGioyqNn+8+WLYkmgR0BSRpz1Xu0dDv34OkeM0raAF0TpdT/8AjtfyvgKWNllEhHZNwD4kW/fGlystQGIUssZCsPxeWLlEc1NQxMaKBoVxax3JGqx/92LHIldMpNRIQGadxfT0sB+5xCu4Eyli1g4vbwuL4+jgijyaSgsSI6uRlbvsdt8QzrqhJaRN8SqSBPquZZnHhfSI+71OB4ZpZMlSJpGMcVQCq9wLBr/T54/Z7Jqhi7kUu17WuWIH0XA9PJro1jWxsxJsd/h+uGS6ID0H8P8A+8HuCVMbKflhtmIJSndQSrKwB9sKeHr/AG9yOoTBGcKZayKDXIERb6Vcgbnf3xGfM+RECsoeqqYmQoAIpOpsxAIPtcDFFNTrLlumSXl9FUlbksTsPUA74xoKWngaiaVQUlo6wWY3JI0kXv4H64F4h5oyuEqXVQ4LaSQbWsN/XDT5lEo9oZU0fKFkHZsCL/HfCziCkmraiKnhYK70znrYdll2+uHMYtKgDXvGttsK87M0VdC9NHrm+xzKinvNr/p0wmH/AEBFdxPJSRV+SVE9Ow5sNShYMLWV1kP1UYa8MvLPxFTCBo5kTkrUaV221W9bjA8kapwpnEsQMZSHL5mP9RZ5AT7EYYf4TNJS5vVvJCXTlQvJ3sN3tbx3t747HHoyyjwccQ1K1ecyJDHo5USPJue4stx7ge2CmeWk/hMxgaWKeFyAhAOzDx88D5XIuacRZ7GikK2VzOodbEaXWwI9Thw8ctTkmRGnUl05wJ6j8Q2+eOTIqX6JTX0QZ4yRZnPOtkk0RMqMdxdmDDCgmS5sht54M4iDPmZuEUKtjc7sDe3scLQzAbE4pBXBCSRQ8No9SkhiZUKgkgDyxrkSmHMahHOo3+uPOE5VpkmZgWLIRa3Xp+5xzQzXzssBpWRW2Pwt+2ISVtm+nefuWpZNR30kemJpZNeTxprF1ckDv3OKfiOULQS6VAIU74mHp0Th+KUoBKWNm8Re18Nh9P2MtDLSpy4HUQwS6jCCWQjdDvINL+hB+uKKlTmUnL5hT7s7j4C+JmTTojI6XIxXF9NDR+kLuxTVstyCe4n+wGP0UwEkqOupnWMK5/KAT++OwRyqolCzAJpt0Ha78DRMBUgdWYD5C+OlaKrR5IBzCOpDn64+sxyQnKKUhoQJudIwZhfdjbr8MfJ/xKxG/Zudum4x9Ez7LY6SkpqNo0eSKJ0Zyu9g7AfTEM1cWTyaJfPLGmpSn4XkqLEG47LJ+/zxll4ZckqrLYJNEQfElZLj6Y8r3ByuihChDFJUWt3gsm3yxjRShqR6YqP5nMu3kBbDNdaC9DjhOBqiunKdURSffGuaj/xcqTYBBvj9we3Jqqgjs3QDc9euOc4sucub9nQLHrjnlzMkYvWTQ5pTK1jEI3VRfoWBv9Bh5mMQnyGsbqFptYubWKumJ6V41raaSVgqm4LMbW8MOawlskrJYJUkiihRZNDA6dTGx91GG+xH/BlUxZhTy04opUaJoFKiUajfe+/njFqnMI8+y564RswDm0INyCLEWw3y6dZ6elYW7EYXbu3P74Bzp4oc6yyeoH3ehmYBrau0Nr4GOXaqCn2FeYVEsWVVVIlM6Gekp1m1DaMxuSL+eq2HfAVZTZfUZhVrKoWalheNHNjdZXUr/wC2/kcT8tfLK2YgxlhJEU1LvYB7g+W2NMtoiqLWhrKi7drrsl9v8wx0N9GUTOo8yfLM8qqmFdL1NLJFdkvs2k3+RGKXIc8U5fFRVKhpo5GlV1W3ZYLYfI4lc87VRlkvMGmWm/ljqCrupPlsMHZQhNQjk2UxKD7nEcnp+ic3oz4p7dfCEYXkUn1DXt88JuSX7QIsdxvh7mciLm9I0katGtRY3HdthNUpAaiUqtl1mwB6b+eGxuoIVsoMkeNadgzgMCx2HdpT++MINIzmlYE3OoGx67E48yU6qWZ2sW3F7d1hjmIWzKkt4yf/ABOJVUmD6MOJRfL5OtipA7sKc2FuGclKRn7xJunQ2mYD5YP4ijQTSkKLmAEn3wNmO3B+Q2/4M3/9XxsSqH7Gho7oZ4nZEhDhuWynUlgTbffEvU6lKRt0VjsPHFJRKFOpRZih3xPVYFoD3lnv74rj2zR2dRIXiqHuQyhbr3dRgKPac+mGCE8mtHjGv/ywFRqGrFDC4Nrj2xdaLROJJXSOZYyQHjKtbw2P6Y+q53maVOYTu63UxBQPS/1Jx8y4gAFU9h1ijv8A/qXH0PiJVTN51UWHY2/yjEP5GkJk9UQcylwzkkqZXABPTcY4pHKmXqSE8L+OOm/kH4TP+mP1GAUlPfYfrij4QHwN8moEroZHkOx6W2I89/jjOVI4Kl4IySI2Kgnrhnw5/sTt383r7YTzG9dIT/xW+pxFctiG9TCHlp5bgqpKkEeP/wBYYTosOU53CsmkSQU4CW62kJP0HvgZ9ljt/X+mD6yNZMvzbWL2ipSCDb8zYEG20FbRxw0WFIgNxcjY/G2M+LkMlVlam1+ZYA/Fh++O+G/5KDusv0wRxSoFZlhA/wDO/TCx/wBTL3FLRRJFKE7fNyyduybESDRt6frjoRolFlAJ3eB5GHiTHAD9ML8/Y02fSRwHQg5igDuBFiPYDB9ES2V0jNuyJIFPgL2/QY6pcQLPhCuslkeuokcDlIjrHbvGok/MnDvLQ4mTSdtA29ThFMB/GoxbbUfpinoVCmOwt2RjnzyqKIz+AtdGTmdPrQMpntY95tcj5YSzIwmcGwsx2Iw8CKueUUigBzXbn/LjOuRTW1B0j+a31w0F1QrP/9k="/>
          <p:cNvSpPr>
            <a:spLocks noChangeAspect="1" noChangeArrowheads="1"/>
          </p:cNvSpPr>
          <p:nvPr/>
        </p:nvSpPr>
        <p:spPr bwMode="auto">
          <a:xfrm>
            <a:off x="1593853" y="401640"/>
            <a:ext cx="164782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3558" name="Rectangle 1"/>
          <p:cNvSpPr>
            <a:spLocks noChangeArrowheads="1"/>
          </p:cNvSpPr>
          <p:nvPr/>
        </p:nvSpPr>
        <p:spPr bwMode="auto">
          <a:xfrm>
            <a:off x="542927" y="1070199"/>
            <a:ext cx="5248274"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50000"/>
              </a:spcBef>
            </a:pPr>
            <a:r>
              <a:rPr lang="en-US" sz="3200" b="1" dirty="0" err="1">
                <a:solidFill>
                  <a:srgbClr val="FF0000"/>
                </a:solidFill>
                <a:latin typeface="Cambria" panose="02040503050406030204" pitchFamily="18" charset="0"/>
              </a:rPr>
              <a:t>Tả</a:t>
            </a:r>
            <a:r>
              <a:rPr lang="en-US" sz="3200" b="1" dirty="0">
                <a:solidFill>
                  <a:srgbClr val="FF0000"/>
                </a:solidFill>
                <a:latin typeface="Cambria" panose="02040503050406030204" pitchFamily="18" charset="0"/>
              </a:rPr>
              <a:t> </a:t>
            </a:r>
            <a:r>
              <a:rPr lang="en-US" sz="3200" b="1" dirty="0" err="1">
                <a:solidFill>
                  <a:srgbClr val="FF0000"/>
                </a:solidFill>
                <a:latin typeface="Cambria" panose="02040503050406030204" pitchFamily="18" charset="0"/>
              </a:rPr>
              <a:t>lá</a:t>
            </a:r>
            <a:r>
              <a:rPr lang="en-US" sz="3200" b="1" dirty="0">
                <a:solidFill>
                  <a:srgbClr val="FF0000"/>
                </a:solidFill>
                <a:latin typeface="Cambria" panose="02040503050406030204" pitchFamily="18" charset="0"/>
              </a:rPr>
              <a:t> </a:t>
            </a:r>
            <a:r>
              <a:rPr lang="en-US" sz="3200" b="1" dirty="0" err="1">
                <a:solidFill>
                  <a:srgbClr val="FF0000"/>
                </a:solidFill>
                <a:latin typeface="Cambria" panose="02040503050406030204" pitchFamily="18" charset="0"/>
              </a:rPr>
              <a:t>dừa</a:t>
            </a:r>
            <a:endParaRPr lang="en-US" sz="3200" b="1" dirty="0">
              <a:latin typeface="Cambria" panose="02040503050406030204" pitchFamily="18" charset="0"/>
            </a:endParaRPr>
          </a:p>
          <a:p>
            <a:pPr algn="just" eaLnBrk="1" hangingPunct="1">
              <a:spcBef>
                <a:spcPct val="50000"/>
              </a:spcBef>
            </a:pPr>
            <a:r>
              <a:rPr lang="vi-VN" sz="3200" dirty="0">
                <a:latin typeface="Cambria" panose="02040503050406030204" pitchFamily="18" charset="0"/>
              </a:rPr>
              <a:t>Trên ngọn</a:t>
            </a:r>
            <a:r>
              <a:rPr lang="en-US" sz="3200" dirty="0">
                <a:latin typeface="Cambria" panose="02040503050406030204" pitchFamily="18" charset="0"/>
              </a:rPr>
              <a:t> </a:t>
            </a:r>
            <a:r>
              <a:rPr lang="en-US" sz="3200" dirty="0" err="1">
                <a:latin typeface="Cambria" panose="02040503050406030204" pitchFamily="18" charset="0"/>
              </a:rPr>
              <a:t>dừa</a:t>
            </a:r>
            <a:r>
              <a:rPr lang="vi-VN" sz="3200" dirty="0">
                <a:latin typeface="Cambria" panose="02040503050406030204" pitchFamily="18" charset="0"/>
              </a:rPr>
              <a:t>, lá mọc thành </a:t>
            </a:r>
            <a:r>
              <a:rPr lang="en-US" sz="3200" dirty="0" err="1">
                <a:latin typeface="Cambria" panose="02040503050406030204" pitchFamily="18" charset="0"/>
              </a:rPr>
              <a:t>từng</a:t>
            </a:r>
            <a:r>
              <a:rPr lang="en-US" sz="3200" dirty="0">
                <a:latin typeface="Cambria" panose="02040503050406030204" pitchFamily="18" charset="0"/>
              </a:rPr>
              <a:t> </a:t>
            </a:r>
            <a:r>
              <a:rPr lang="en-US" sz="3200" dirty="0" err="1">
                <a:latin typeface="Cambria" panose="02040503050406030204" pitchFamily="18" charset="0"/>
              </a:rPr>
              <a:t>tàu</a:t>
            </a:r>
            <a:r>
              <a:rPr lang="en-US" sz="3200" dirty="0">
                <a:latin typeface="Cambria" panose="02040503050406030204" pitchFamily="18" charset="0"/>
              </a:rPr>
              <a:t> </a:t>
            </a:r>
            <a:r>
              <a:rPr lang="vi-VN" sz="3200" dirty="0">
                <a:latin typeface="Cambria" panose="02040503050406030204" pitchFamily="18" charset="0"/>
              </a:rPr>
              <a:t>xòe đều ra xung quanh. Có những tàu dài đến hai, ba mét. Lá dừa xanh bóng, mọc xuôi theo cuống. Nhìn từ xa, chúng giống như những chiếc lược khổng lồ chải </a:t>
            </a:r>
            <a:r>
              <a:rPr lang="en-US" sz="3200" dirty="0" err="1">
                <a:latin typeface="Cambria" panose="02040503050406030204" pitchFamily="18" charset="0"/>
              </a:rPr>
              <a:t>vào</a:t>
            </a:r>
            <a:r>
              <a:rPr lang="en-US" sz="3200" dirty="0">
                <a:latin typeface="Cambria" panose="02040503050406030204" pitchFamily="18" charset="0"/>
              </a:rPr>
              <a:t> </a:t>
            </a:r>
            <a:r>
              <a:rPr lang="en-US" sz="3200" dirty="0" err="1">
                <a:latin typeface="Cambria" panose="02040503050406030204" pitchFamily="18" charset="0"/>
              </a:rPr>
              <a:t>mây</a:t>
            </a:r>
            <a:r>
              <a:rPr lang="en-US" sz="3200" dirty="0">
                <a:latin typeface="Cambria" panose="02040503050406030204" pitchFamily="18" charset="0"/>
              </a:rPr>
              <a:t> </a:t>
            </a:r>
            <a:r>
              <a:rPr lang="en-US" sz="3200" dirty="0" err="1">
                <a:latin typeface="Cambria" panose="02040503050406030204" pitchFamily="18" charset="0"/>
              </a:rPr>
              <a:t>xanh</a:t>
            </a:r>
            <a:r>
              <a:rPr lang="en-US" sz="3200" dirty="0">
                <a:latin typeface="Cambria" panose="02040503050406030204" pitchFamily="18" charset="0"/>
              </a:rPr>
              <a:t>.</a:t>
            </a:r>
            <a:endParaRPr lang="en-US" altLang="en-US" sz="3200" dirty="0">
              <a:solidFill>
                <a:srgbClr val="0000CC"/>
              </a:solidFill>
              <a:latin typeface="Cambria" panose="02040503050406030204" pitchFamily="18" charset="0"/>
            </a:endParaRPr>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1966" t="18783" r="7188" b="36905"/>
          <a:stretch/>
        </p:blipFill>
        <p:spPr bwMode="auto">
          <a:xfrm>
            <a:off x="6400800" y="909512"/>
            <a:ext cx="4572000" cy="495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666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558"/>
                                        </p:tgtEl>
                                        <p:attrNameLst>
                                          <p:attrName>style.visibility</p:attrName>
                                        </p:attrNameLst>
                                      </p:cBhvr>
                                      <p:to>
                                        <p:strVal val="visible"/>
                                      </p:to>
                                    </p:set>
                                    <p:animEffect transition="in" filter="barn(inVertical)">
                                      <p:cBhvr>
                                        <p:cTn id="12"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 Box 11"/>
          <p:cNvSpPr txBox="1">
            <a:spLocks noChangeArrowheads="1"/>
          </p:cNvSpPr>
          <p:nvPr/>
        </p:nvSpPr>
        <p:spPr bwMode="auto">
          <a:xfrm>
            <a:off x="914400" y="228600"/>
            <a:ext cx="4959351" cy="6032421"/>
          </a:xfrm>
          <a:prstGeom prst="rect">
            <a:avLst/>
          </a:prstGeom>
          <a:noFill/>
          <a:ln w="9525">
            <a:solidFill>
              <a:schemeClr val="bg1"/>
            </a:solidFill>
            <a:miter lim="800000"/>
            <a:headEnd/>
            <a:tailEnd/>
          </a:ln>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r>
              <a:rPr lang="en-US" sz="2800" b="1" dirty="0" err="1">
                <a:solidFill>
                  <a:srgbClr val="FF0000"/>
                </a:solidFill>
                <a:latin typeface="Times New Roman" panose="02020603050405020304" pitchFamily="18" charset="0"/>
                <a:cs typeface="Times New Roman" panose="02020603050405020304" pitchFamily="18" charset="0"/>
              </a:rPr>
              <a:t>Tả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cúc</a:t>
            </a:r>
            <a:endParaRPr lang="en-US" sz="2800" b="1" dirty="0">
              <a:solidFill>
                <a:srgbClr val="FF0000"/>
              </a:solidFill>
              <a:latin typeface="Times New Roman" panose="02020603050405020304" pitchFamily="18" charset="0"/>
              <a:cs typeface="Times New Roman" panose="02020603050405020304" pitchFamily="18" charset="0"/>
            </a:endParaRPr>
          </a:p>
          <a:p>
            <a:pPr algn="just" eaLnBrk="1" hangingPunct="1">
              <a:spcBef>
                <a:spcPct val="50000"/>
              </a:spcBef>
            </a:pPr>
            <a:r>
              <a:rPr lang="vi-VN" sz="2800" dirty="0">
                <a:latin typeface="Times New Roman" panose="02020603050405020304" pitchFamily="18" charset="0"/>
                <a:cs typeface="Times New Roman" panose="02020603050405020304" pitchFamily="18" charset="0"/>
              </a:rPr>
              <a:t>Cúc mọc thành bụi, thân mềm, thanh mảnh. Lá cúc to bằng nửa bàn tay, xẻ thành những đường cong mềm mại, mọc so le trên thân. Khóm cúc chỉ cao độ năm sáu tấc, mọc loà xoà tạo nên một vẻ đẹp tự nhiên. Đầu mỗi cành là một chùm nụ với hàng chục chiếc xinh xinh giống như những cúc áo màu xanh nhạt. Dăm ba chiếc nụ hé nở với những cánh vàng e ấp</a:t>
            </a:r>
            <a:r>
              <a:rPr lang="vi-VN" sz="3600" dirty="0">
                <a:latin typeface="Times New Roman" panose="02020603050405020304" pitchFamily="18" charset="0"/>
                <a:cs typeface="Times New Roman" panose="02020603050405020304" pitchFamily="18" charset="0"/>
              </a:rPr>
              <a:t>.</a:t>
            </a:r>
            <a:endParaRPr lang="en-US" altLang="en-US" sz="3600" b="1"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6557" t="19841" r="5515" b="29564"/>
          <a:stretch/>
        </p:blipFill>
        <p:spPr bwMode="auto">
          <a:xfrm>
            <a:off x="6781800" y="768310"/>
            <a:ext cx="4508046" cy="5327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551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057399" y="561974"/>
            <a:ext cx="59937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600">
              <a:solidFill>
                <a:schemeClr val="accent5">
                  <a:lumMod val="50000"/>
                </a:schemeClr>
              </a:solidFill>
              <a:latin typeface="Cambria" panose="02040503050406030204" pitchFamily="18" charset="0"/>
            </a:endParaRPr>
          </a:p>
        </p:txBody>
      </p:sp>
      <p:sp>
        <p:nvSpPr>
          <p:cNvPr id="13315" name="Text Box 3"/>
          <p:cNvSpPr txBox="1">
            <a:spLocks noChangeArrowheads="1"/>
          </p:cNvSpPr>
          <p:nvPr/>
        </p:nvSpPr>
        <p:spPr bwMode="auto">
          <a:xfrm>
            <a:off x="2819399" y="638174"/>
            <a:ext cx="55656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600">
              <a:solidFill>
                <a:schemeClr val="accent5">
                  <a:lumMod val="50000"/>
                </a:schemeClr>
              </a:solidFill>
              <a:latin typeface="Cambria" panose="02040503050406030204" pitchFamily="18" charset="0"/>
            </a:endParaRPr>
          </a:p>
        </p:txBody>
      </p:sp>
      <p:sp>
        <p:nvSpPr>
          <p:cNvPr id="13316" name="Text Box 4"/>
          <p:cNvSpPr txBox="1">
            <a:spLocks noChangeArrowheads="1"/>
          </p:cNvSpPr>
          <p:nvPr/>
        </p:nvSpPr>
        <p:spPr bwMode="auto">
          <a:xfrm>
            <a:off x="3200398" y="2543174"/>
            <a:ext cx="53087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600">
              <a:solidFill>
                <a:schemeClr val="accent5">
                  <a:lumMod val="50000"/>
                </a:schemeClr>
              </a:solidFill>
              <a:latin typeface="Cambria" panose="02040503050406030204" pitchFamily="18" charset="0"/>
            </a:endParaRPr>
          </a:p>
        </p:txBody>
      </p:sp>
      <p:sp>
        <p:nvSpPr>
          <p:cNvPr id="75781" name="Text Box 5"/>
          <p:cNvSpPr txBox="1">
            <a:spLocks noChangeArrowheads="1"/>
          </p:cNvSpPr>
          <p:nvPr/>
        </p:nvSpPr>
        <p:spPr bwMode="auto">
          <a:xfrm>
            <a:off x="2656776" y="1022895"/>
            <a:ext cx="107887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tLang="en-US" sz="3600" b="1" dirty="0">
                <a:solidFill>
                  <a:schemeClr val="accent5">
                    <a:lumMod val="50000"/>
                  </a:schemeClr>
                </a:solidFill>
                <a:latin typeface="Cambria" panose="02040503050406030204" pitchFamily="18" charset="0"/>
              </a:rPr>
              <a:t>Khi </a:t>
            </a:r>
            <a:r>
              <a:rPr lang="en-US" altLang="en-US" sz="3600" b="1" dirty="0" err="1">
                <a:solidFill>
                  <a:schemeClr val="accent5">
                    <a:lumMod val="50000"/>
                  </a:schemeClr>
                </a:solidFill>
                <a:latin typeface="Cambria" panose="02040503050406030204" pitchFamily="18" charset="0"/>
              </a:rPr>
              <a:t>quan</a:t>
            </a:r>
            <a:r>
              <a:rPr lang="en-US" altLang="en-US" sz="3600" b="1" dirty="0">
                <a:solidFill>
                  <a:schemeClr val="accent5">
                    <a:lumMod val="50000"/>
                  </a:schemeClr>
                </a:solidFill>
                <a:latin typeface="Cambria" panose="02040503050406030204" pitchFamily="18" charset="0"/>
              </a:rPr>
              <a:t> </a:t>
            </a:r>
            <a:r>
              <a:rPr lang="en-US" altLang="en-US" sz="3600" b="1" dirty="0" err="1">
                <a:solidFill>
                  <a:schemeClr val="accent5">
                    <a:lumMod val="50000"/>
                  </a:schemeClr>
                </a:solidFill>
                <a:latin typeface="Cambria" panose="02040503050406030204" pitchFamily="18" charset="0"/>
              </a:rPr>
              <a:t>sát</a:t>
            </a:r>
            <a:r>
              <a:rPr lang="en-US" altLang="en-US" sz="3600" b="1" dirty="0">
                <a:solidFill>
                  <a:schemeClr val="accent5">
                    <a:lumMod val="50000"/>
                  </a:schemeClr>
                </a:solidFill>
                <a:latin typeface="Cambria" panose="02040503050406030204" pitchFamily="18" charset="0"/>
              </a:rPr>
              <a:t> </a:t>
            </a:r>
            <a:r>
              <a:rPr lang="en-US" altLang="en-US" sz="3600" b="1" dirty="0" err="1">
                <a:solidFill>
                  <a:schemeClr val="accent5">
                    <a:lumMod val="50000"/>
                  </a:schemeClr>
                </a:solidFill>
                <a:latin typeface="Cambria" panose="02040503050406030204" pitchFamily="18" charset="0"/>
              </a:rPr>
              <a:t>cây</a:t>
            </a:r>
            <a:r>
              <a:rPr lang="en-US" altLang="en-US" sz="3600" b="1" dirty="0">
                <a:solidFill>
                  <a:schemeClr val="accent5">
                    <a:lumMod val="50000"/>
                  </a:schemeClr>
                </a:solidFill>
                <a:latin typeface="Cambria" panose="02040503050406030204" pitchFamily="18" charset="0"/>
              </a:rPr>
              <a:t> </a:t>
            </a:r>
            <a:r>
              <a:rPr lang="en-US" altLang="en-US" sz="3600" b="1" dirty="0" err="1">
                <a:solidFill>
                  <a:schemeClr val="accent5">
                    <a:lumMod val="50000"/>
                  </a:schemeClr>
                </a:solidFill>
                <a:latin typeface="Cambria" panose="02040503050406030204" pitchFamily="18" charset="0"/>
              </a:rPr>
              <a:t>cối</a:t>
            </a:r>
            <a:r>
              <a:rPr lang="en-US" altLang="en-US" sz="3600" b="1" dirty="0">
                <a:solidFill>
                  <a:schemeClr val="accent5">
                    <a:lumMod val="50000"/>
                  </a:schemeClr>
                </a:solidFill>
                <a:latin typeface="Cambria" panose="02040503050406030204" pitchFamily="18" charset="0"/>
              </a:rPr>
              <a:t>, ta </a:t>
            </a:r>
            <a:r>
              <a:rPr lang="en-US" altLang="en-US" sz="3600" b="1" dirty="0" err="1">
                <a:solidFill>
                  <a:schemeClr val="accent5">
                    <a:lumMod val="50000"/>
                  </a:schemeClr>
                </a:solidFill>
                <a:latin typeface="Cambria" panose="02040503050406030204" pitchFamily="18" charset="0"/>
              </a:rPr>
              <a:t>cần</a:t>
            </a:r>
            <a:r>
              <a:rPr lang="en-US" altLang="en-US" sz="3600" b="1" dirty="0">
                <a:solidFill>
                  <a:schemeClr val="accent5">
                    <a:lumMod val="50000"/>
                  </a:schemeClr>
                </a:solidFill>
                <a:latin typeface="Cambria" panose="02040503050406030204" pitchFamily="18" charset="0"/>
              </a:rPr>
              <a:t> </a:t>
            </a:r>
            <a:r>
              <a:rPr lang="en-US" altLang="en-US" sz="3600" b="1" dirty="0" err="1">
                <a:solidFill>
                  <a:schemeClr val="accent5">
                    <a:lumMod val="50000"/>
                  </a:schemeClr>
                </a:solidFill>
                <a:latin typeface="Cambria" panose="02040503050406030204" pitchFamily="18" charset="0"/>
              </a:rPr>
              <a:t>chú</a:t>
            </a:r>
            <a:r>
              <a:rPr lang="en-US" altLang="en-US" sz="3600" b="1" dirty="0">
                <a:solidFill>
                  <a:schemeClr val="accent5">
                    <a:lumMod val="50000"/>
                  </a:schemeClr>
                </a:solidFill>
                <a:latin typeface="Cambria" panose="02040503050406030204" pitchFamily="18" charset="0"/>
              </a:rPr>
              <a:t> </a:t>
            </a:r>
            <a:r>
              <a:rPr lang="en-US" altLang="en-US" sz="3600" b="1" dirty="0" err="1">
                <a:solidFill>
                  <a:schemeClr val="accent5">
                    <a:lumMod val="50000"/>
                  </a:schemeClr>
                </a:solidFill>
                <a:latin typeface="Cambria" panose="02040503050406030204" pitchFamily="18" charset="0"/>
              </a:rPr>
              <a:t>ý</a:t>
            </a:r>
            <a:r>
              <a:rPr lang="en-US" altLang="en-US" sz="3600" b="1" dirty="0">
                <a:solidFill>
                  <a:schemeClr val="accent5">
                    <a:lumMod val="50000"/>
                  </a:schemeClr>
                </a:solidFill>
                <a:latin typeface="Cambria" panose="02040503050406030204" pitchFamily="18" charset="0"/>
              </a:rPr>
              <a:t>  </a:t>
            </a:r>
          </a:p>
        </p:txBody>
      </p:sp>
      <p:sp>
        <p:nvSpPr>
          <p:cNvPr id="13318" name="Text Box 6"/>
          <p:cNvSpPr txBox="1">
            <a:spLocks noChangeArrowheads="1"/>
          </p:cNvSpPr>
          <p:nvPr/>
        </p:nvSpPr>
        <p:spPr bwMode="auto">
          <a:xfrm>
            <a:off x="3200398" y="3990974"/>
            <a:ext cx="58225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600">
              <a:solidFill>
                <a:schemeClr val="accent5">
                  <a:lumMod val="50000"/>
                </a:schemeClr>
              </a:solidFill>
              <a:latin typeface="Cambria" panose="02040503050406030204" pitchFamily="18" charset="0"/>
            </a:endParaRPr>
          </a:p>
        </p:txBody>
      </p:sp>
      <p:sp>
        <p:nvSpPr>
          <p:cNvPr id="75783" name="Text Box 7"/>
          <p:cNvSpPr txBox="1">
            <a:spLocks noChangeArrowheads="1"/>
          </p:cNvSpPr>
          <p:nvPr/>
        </p:nvSpPr>
        <p:spPr bwMode="auto">
          <a:xfrm>
            <a:off x="2203886" y="1970306"/>
            <a:ext cx="761040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just" eaLnBrk="1" hangingPunct="1">
              <a:spcBef>
                <a:spcPct val="20000"/>
              </a:spcBef>
            </a:pPr>
            <a:r>
              <a:rPr lang="en-US" altLang="en-US" sz="3200" dirty="0">
                <a:solidFill>
                  <a:schemeClr val="accent5">
                    <a:lumMod val="50000"/>
                  </a:schemeClr>
                </a:solidFill>
                <a:latin typeface="Cambria" panose="02040503050406030204" pitchFamily="18" charset="0"/>
              </a:rPr>
              <a:t>- Quan </a:t>
            </a:r>
            <a:r>
              <a:rPr lang="en-US" altLang="en-US" sz="3200" dirty="0" err="1">
                <a:solidFill>
                  <a:schemeClr val="accent5">
                    <a:lumMod val="50000"/>
                  </a:schemeClr>
                </a:solidFill>
                <a:latin typeface="Cambria" panose="02040503050406030204" pitchFamily="18" charset="0"/>
              </a:rPr>
              <a:t>sát</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theo</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một</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trình</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tự</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hợp</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lí</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sử</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dụng</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các</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giác</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quan</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khi</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quan</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sát</a:t>
            </a:r>
            <a:r>
              <a:rPr lang="en-US" altLang="en-US" sz="3200" dirty="0">
                <a:solidFill>
                  <a:schemeClr val="accent5">
                    <a:lumMod val="50000"/>
                  </a:schemeClr>
                </a:solidFill>
                <a:latin typeface="Cambria" panose="02040503050406030204" pitchFamily="18" charset="0"/>
              </a:rPr>
              <a:t>.</a:t>
            </a:r>
          </a:p>
        </p:txBody>
      </p:sp>
      <p:sp>
        <p:nvSpPr>
          <p:cNvPr id="75785" name="Rectangle 9"/>
          <p:cNvSpPr>
            <a:spLocks noChangeArrowheads="1"/>
          </p:cNvSpPr>
          <p:nvPr/>
        </p:nvSpPr>
        <p:spPr bwMode="auto">
          <a:xfrm>
            <a:off x="2203886" y="3170635"/>
            <a:ext cx="8768914"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20000"/>
              </a:spcBef>
            </a:pP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Vận</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dụng</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biện</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pháp</a:t>
            </a:r>
            <a:r>
              <a:rPr lang="en-US" altLang="en-US" sz="3200" dirty="0">
                <a:solidFill>
                  <a:schemeClr val="accent5">
                    <a:lumMod val="50000"/>
                  </a:schemeClr>
                </a:solidFill>
                <a:latin typeface="Cambria" panose="02040503050406030204" pitchFamily="18" charset="0"/>
              </a:rPr>
              <a:t> so </a:t>
            </a:r>
            <a:r>
              <a:rPr lang="en-US" altLang="en-US" sz="3200" dirty="0" err="1">
                <a:solidFill>
                  <a:schemeClr val="accent5">
                    <a:lumMod val="50000"/>
                  </a:schemeClr>
                </a:solidFill>
                <a:latin typeface="Cambria" panose="02040503050406030204" pitchFamily="18" charset="0"/>
              </a:rPr>
              <a:t>sánh</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và</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nhân</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hóa</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khi</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viết</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văn</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miêu</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tả</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có</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tác</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dụng</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làm</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cho</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sự</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vật</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được</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miêu</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tả</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trở</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nên</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cụ</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thể</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gần</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gũi</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sinh</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động</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hơn</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và</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như</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thế</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bài</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văn</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sẽ</a:t>
            </a:r>
            <a:r>
              <a:rPr lang="en-US" altLang="en-US" sz="3200" dirty="0">
                <a:solidFill>
                  <a:schemeClr val="accent5">
                    <a:lumMod val="50000"/>
                  </a:schemeClr>
                </a:solidFill>
                <a:latin typeface="Cambria" panose="02040503050406030204" pitchFamily="18" charset="0"/>
              </a:rPr>
              <a:t> hay </a:t>
            </a:r>
            <a:r>
              <a:rPr lang="en-US" altLang="en-US" sz="3200" dirty="0" err="1">
                <a:solidFill>
                  <a:schemeClr val="accent5">
                    <a:lumMod val="50000"/>
                  </a:schemeClr>
                </a:solidFill>
                <a:latin typeface="Cambria" panose="02040503050406030204" pitchFamily="18" charset="0"/>
              </a:rPr>
              <a:t>hơn</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sinh</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động</a:t>
            </a:r>
            <a:r>
              <a:rPr lang="en-US" altLang="en-US" sz="3200" dirty="0">
                <a:solidFill>
                  <a:schemeClr val="accent5">
                    <a:lumMod val="50000"/>
                  </a:schemeClr>
                </a:solidFill>
                <a:latin typeface="Cambria" panose="02040503050406030204" pitchFamily="18" charset="0"/>
              </a:rPr>
              <a:t> </a:t>
            </a:r>
            <a:r>
              <a:rPr lang="en-US" altLang="en-US" sz="3200" dirty="0" err="1">
                <a:solidFill>
                  <a:schemeClr val="accent5">
                    <a:lumMod val="50000"/>
                  </a:schemeClr>
                </a:solidFill>
                <a:latin typeface="Cambria" panose="02040503050406030204" pitchFamily="18" charset="0"/>
              </a:rPr>
              <a:t>hơn</a:t>
            </a:r>
            <a:r>
              <a:rPr lang="en-US" altLang="en-US" sz="3200" dirty="0">
                <a:solidFill>
                  <a:schemeClr val="accent5">
                    <a:lumMod val="50000"/>
                  </a:schemeClr>
                </a:solidFill>
                <a:latin typeface="Cambria" panose="02040503050406030204" pitchFamily="18" charset="0"/>
              </a:rPr>
              <a:t>.</a:t>
            </a:r>
          </a:p>
        </p:txBody>
      </p:sp>
    </p:spTree>
    <p:extLst>
      <p:ext uri="{BB962C8B-B14F-4D97-AF65-F5344CB8AC3E}">
        <p14:creationId xmlns:p14="http://schemas.microsoft.com/office/powerpoint/2010/main" val="244632757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5781"/>
                                        </p:tgtEl>
                                        <p:attrNameLst>
                                          <p:attrName>style.visibility</p:attrName>
                                        </p:attrNameLst>
                                      </p:cBhvr>
                                      <p:to>
                                        <p:strVal val="visible"/>
                                      </p:to>
                                    </p:set>
                                    <p:animEffect transition="in" filter="blinds(horizontal)">
                                      <p:cBhvr>
                                        <p:cTn id="7" dur="500"/>
                                        <p:tgtEl>
                                          <p:spTgt spid="757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5783"/>
                                        </p:tgtEl>
                                        <p:attrNameLst>
                                          <p:attrName>style.visibility</p:attrName>
                                        </p:attrNameLst>
                                      </p:cBhvr>
                                      <p:to>
                                        <p:strVal val="visible"/>
                                      </p:to>
                                    </p:set>
                                    <p:animEffect transition="in" filter="blinds(horizontal)">
                                      <p:cBhvr>
                                        <p:cTn id="12" dur="500"/>
                                        <p:tgtEl>
                                          <p:spTgt spid="757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5785">
                                            <p:txEl>
                                              <p:pRg st="0" end="0"/>
                                            </p:txEl>
                                          </p:spTgt>
                                        </p:tgtEl>
                                        <p:attrNameLst>
                                          <p:attrName>style.visibility</p:attrName>
                                        </p:attrNameLst>
                                      </p:cBhvr>
                                      <p:to>
                                        <p:strVal val="visible"/>
                                      </p:to>
                                    </p:set>
                                    <p:animEffect transition="in" filter="blinds(horizontal)">
                                      <p:cBhvr>
                                        <p:cTn id="17" dur="500"/>
                                        <p:tgtEl>
                                          <p:spTgt spid="757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1" grpId="0"/>
      <p:bldP spid="75783" grpId="0"/>
      <p:bldP spid="7578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362" name="Text Box 4">
            <a:extLst>
              <a:ext uri="{FF2B5EF4-FFF2-40B4-BE49-F238E27FC236}">
                <a16:creationId xmlns:a16="http://schemas.microsoft.com/office/drawing/2014/main" id="{12E951DE-75DB-473F-B184-7A9B4B3C5945}"/>
              </a:ext>
            </a:extLst>
          </p:cNvPr>
          <p:cNvSpPr txBox="1">
            <a:spLocks noChangeArrowheads="1"/>
          </p:cNvSpPr>
          <p:nvPr/>
        </p:nvSpPr>
        <p:spPr bwMode="auto">
          <a:xfrm>
            <a:off x="3886200" y="2406651"/>
            <a:ext cx="47818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endParaRPr lang="en-US" altLang="en-US" sz="1800">
              <a:solidFill>
                <a:schemeClr val="accent5">
                  <a:lumMod val="75000"/>
                </a:schemeClr>
              </a:solidFill>
              <a:latin typeface="Cambria" panose="02040503050406030204" pitchFamily="18" charset="0"/>
            </a:endParaRPr>
          </a:p>
        </p:txBody>
      </p:sp>
      <p:sp>
        <p:nvSpPr>
          <p:cNvPr id="48133" name="Text Box 5">
            <a:extLst>
              <a:ext uri="{FF2B5EF4-FFF2-40B4-BE49-F238E27FC236}">
                <a16:creationId xmlns:a16="http://schemas.microsoft.com/office/drawing/2014/main" id="{A23EFAE2-9A35-4952-AFCF-2025F563A7B8}"/>
              </a:ext>
            </a:extLst>
          </p:cNvPr>
          <p:cNvSpPr txBox="1">
            <a:spLocks noChangeArrowheads="1"/>
          </p:cNvSpPr>
          <p:nvPr/>
        </p:nvSpPr>
        <p:spPr bwMode="auto">
          <a:xfrm>
            <a:off x="1490740" y="4890268"/>
            <a:ext cx="989350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800" b="1" dirty="0">
                <a:solidFill>
                  <a:schemeClr val="accent5">
                    <a:lumMod val="75000"/>
                  </a:schemeClr>
                </a:solidFill>
                <a:latin typeface="Cambria" panose="02040503050406030204" pitchFamily="18" charset="0"/>
              </a:rPr>
              <a:t>*</a:t>
            </a:r>
            <a:r>
              <a:rPr lang="en-US" altLang="en-US" sz="2800" b="1" dirty="0" err="1">
                <a:solidFill>
                  <a:schemeClr val="accent5">
                    <a:lumMod val="75000"/>
                  </a:schemeClr>
                </a:solidFill>
                <a:latin typeface="Cambria" panose="02040503050406030204" pitchFamily="18" charset="0"/>
              </a:rPr>
              <a:t>Tả</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một</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cây</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cụ</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thể</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chú</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ý</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đặc</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điểm</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riêng</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biệt</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của</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loài</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cây</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đó</a:t>
            </a:r>
            <a:r>
              <a:rPr lang="en-US" altLang="en-US" sz="2800" b="1" dirty="0">
                <a:solidFill>
                  <a:schemeClr val="accent5">
                    <a:lumMod val="75000"/>
                  </a:schemeClr>
                </a:solidFill>
                <a:latin typeface="Cambria" panose="02040503050406030204" pitchFamily="18" charset="0"/>
              </a:rPr>
              <a:t>.</a:t>
            </a:r>
          </a:p>
        </p:txBody>
      </p:sp>
      <p:sp>
        <p:nvSpPr>
          <p:cNvPr id="48135" name="Text Box 7">
            <a:extLst>
              <a:ext uri="{FF2B5EF4-FFF2-40B4-BE49-F238E27FC236}">
                <a16:creationId xmlns:a16="http://schemas.microsoft.com/office/drawing/2014/main" id="{B024F9AF-E888-4903-859D-792ECB328F34}"/>
              </a:ext>
            </a:extLst>
          </p:cNvPr>
          <p:cNvSpPr txBox="1">
            <a:spLocks noChangeArrowheads="1"/>
          </p:cNvSpPr>
          <p:nvPr/>
        </p:nvSpPr>
        <p:spPr bwMode="auto">
          <a:xfrm>
            <a:off x="2683477" y="851710"/>
            <a:ext cx="95085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dirty="0">
                <a:solidFill>
                  <a:srgbClr val="FF0000"/>
                </a:solidFill>
                <a:latin typeface="Cambria" panose="02040503050406030204" pitchFamily="18" charset="0"/>
              </a:rPr>
              <a:t>Khi </a:t>
            </a:r>
            <a:r>
              <a:rPr lang="en-US" altLang="en-US" sz="2800" b="1" dirty="0" err="1">
                <a:solidFill>
                  <a:srgbClr val="FF0000"/>
                </a:solidFill>
                <a:latin typeface="Cambria" panose="02040503050406030204" pitchFamily="18" charset="0"/>
              </a:rPr>
              <a:t>quan</a:t>
            </a:r>
            <a:r>
              <a:rPr lang="en-US" altLang="en-US" sz="2800" b="1" dirty="0">
                <a:solidFill>
                  <a:srgbClr val="FF0000"/>
                </a:solidFill>
                <a:latin typeface="Cambria" panose="02040503050406030204" pitchFamily="18" charset="0"/>
              </a:rPr>
              <a:t> </a:t>
            </a:r>
            <a:r>
              <a:rPr lang="en-US" altLang="en-US" sz="2800" b="1" dirty="0" err="1">
                <a:solidFill>
                  <a:srgbClr val="FF0000"/>
                </a:solidFill>
                <a:latin typeface="Cambria" panose="02040503050406030204" pitchFamily="18" charset="0"/>
              </a:rPr>
              <a:t>sát</a:t>
            </a:r>
            <a:r>
              <a:rPr lang="en-US" altLang="en-US" sz="2800" b="1" dirty="0">
                <a:solidFill>
                  <a:srgbClr val="FF0000"/>
                </a:solidFill>
                <a:latin typeface="Cambria" panose="02040503050406030204" pitchFamily="18" charset="0"/>
              </a:rPr>
              <a:t> </a:t>
            </a:r>
            <a:r>
              <a:rPr lang="en-US" altLang="en-US" sz="2800" b="1" dirty="0" err="1">
                <a:solidFill>
                  <a:srgbClr val="FF0000"/>
                </a:solidFill>
                <a:latin typeface="Cambria" panose="02040503050406030204" pitchFamily="18" charset="0"/>
              </a:rPr>
              <a:t>một</a:t>
            </a:r>
            <a:r>
              <a:rPr lang="en-US" altLang="en-US" sz="2800" b="1" dirty="0">
                <a:solidFill>
                  <a:srgbClr val="FF0000"/>
                </a:solidFill>
                <a:latin typeface="Cambria" panose="02040503050406030204" pitchFamily="18" charset="0"/>
              </a:rPr>
              <a:t> </a:t>
            </a:r>
            <a:r>
              <a:rPr lang="en-US" altLang="en-US" sz="2800" b="1" dirty="0" err="1">
                <a:solidFill>
                  <a:srgbClr val="FF0000"/>
                </a:solidFill>
                <a:latin typeface="Cambria" panose="02040503050406030204" pitchFamily="18" charset="0"/>
              </a:rPr>
              <a:t>cây</a:t>
            </a:r>
            <a:r>
              <a:rPr lang="en-US" altLang="en-US" sz="2800" b="1" dirty="0">
                <a:solidFill>
                  <a:srgbClr val="FF0000"/>
                </a:solidFill>
                <a:latin typeface="Cambria" panose="02040503050406030204" pitchFamily="18" charset="0"/>
              </a:rPr>
              <a:t> </a:t>
            </a:r>
            <a:r>
              <a:rPr lang="en-US" altLang="en-US" sz="2800" b="1" dirty="0" err="1">
                <a:solidFill>
                  <a:srgbClr val="FF0000"/>
                </a:solidFill>
                <a:latin typeface="Cambria" panose="02040503050406030204" pitchFamily="18" charset="0"/>
              </a:rPr>
              <a:t>để</a:t>
            </a:r>
            <a:r>
              <a:rPr lang="en-US" altLang="en-US" sz="2800" b="1" dirty="0">
                <a:solidFill>
                  <a:srgbClr val="FF0000"/>
                </a:solidFill>
                <a:latin typeface="Cambria" panose="02040503050406030204" pitchFamily="18" charset="0"/>
              </a:rPr>
              <a:t> </a:t>
            </a:r>
            <a:r>
              <a:rPr lang="en-US" altLang="en-US" sz="2800" b="1" dirty="0" err="1">
                <a:solidFill>
                  <a:srgbClr val="FF0000"/>
                </a:solidFill>
                <a:latin typeface="Cambria" panose="02040503050406030204" pitchFamily="18" charset="0"/>
              </a:rPr>
              <a:t>tả</a:t>
            </a:r>
            <a:r>
              <a:rPr lang="en-US" altLang="en-US" sz="2800" b="1" dirty="0">
                <a:solidFill>
                  <a:srgbClr val="FF0000"/>
                </a:solidFill>
                <a:latin typeface="Cambria" panose="02040503050406030204" pitchFamily="18" charset="0"/>
              </a:rPr>
              <a:t> </a:t>
            </a:r>
            <a:r>
              <a:rPr lang="en-US" altLang="en-US" sz="2800" b="1" dirty="0" err="1">
                <a:solidFill>
                  <a:srgbClr val="FF0000"/>
                </a:solidFill>
                <a:latin typeface="Cambria" panose="02040503050406030204" pitchFamily="18" charset="0"/>
              </a:rPr>
              <a:t>chú</a:t>
            </a:r>
            <a:r>
              <a:rPr lang="en-US" altLang="en-US" sz="2800" b="1" dirty="0">
                <a:solidFill>
                  <a:srgbClr val="FF0000"/>
                </a:solidFill>
                <a:latin typeface="Cambria" panose="02040503050406030204" pitchFamily="18" charset="0"/>
              </a:rPr>
              <a:t> ý </a:t>
            </a:r>
            <a:r>
              <a:rPr lang="en-US" altLang="en-US" sz="2800" b="1" dirty="0" err="1">
                <a:solidFill>
                  <a:srgbClr val="FF0000"/>
                </a:solidFill>
                <a:latin typeface="Cambria" panose="02040503050406030204" pitchFamily="18" charset="0"/>
              </a:rPr>
              <a:t>những</a:t>
            </a:r>
            <a:r>
              <a:rPr lang="en-US" altLang="en-US" sz="2800" b="1" dirty="0">
                <a:solidFill>
                  <a:srgbClr val="FF0000"/>
                </a:solidFill>
                <a:latin typeface="Cambria" panose="02040503050406030204" pitchFamily="18" charset="0"/>
              </a:rPr>
              <a:t> </a:t>
            </a:r>
            <a:r>
              <a:rPr lang="en-US" altLang="en-US" sz="2800" b="1" dirty="0" err="1">
                <a:solidFill>
                  <a:srgbClr val="FF0000"/>
                </a:solidFill>
                <a:latin typeface="Cambria" panose="02040503050406030204" pitchFamily="18" charset="0"/>
              </a:rPr>
              <a:t>gì</a:t>
            </a:r>
            <a:r>
              <a:rPr lang="en-US" altLang="en-US" sz="2800" b="1" dirty="0">
                <a:solidFill>
                  <a:srgbClr val="FF0000"/>
                </a:solidFill>
                <a:latin typeface="Cambria" panose="02040503050406030204" pitchFamily="18" charset="0"/>
              </a:rPr>
              <a:t> ?</a:t>
            </a:r>
          </a:p>
        </p:txBody>
      </p:sp>
      <p:sp>
        <p:nvSpPr>
          <p:cNvPr id="48136" name="Text Box 8">
            <a:extLst>
              <a:ext uri="{FF2B5EF4-FFF2-40B4-BE49-F238E27FC236}">
                <a16:creationId xmlns:a16="http://schemas.microsoft.com/office/drawing/2014/main" id="{61E16D46-55AA-4B5F-B022-6B6B728CCE8D}"/>
              </a:ext>
            </a:extLst>
          </p:cNvPr>
          <p:cNvSpPr txBox="1">
            <a:spLocks noChangeArrowheads="1"/>
          </p:cNvSpPr>
          <p:nvPr/>
        </p:nvSpPr>
        <p:spPr bwMode="auto">
          <a:xfrm>
            <a:off x="1490740" y="1496623"/>
            <a:ext cx="979185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800" b="1" dirty="0">
                <a:solidFill>
                  <a:schemeClr val="accent5">
                    <a:lumMod val="75000"/>
                  </a:schemeClr>
                </a:solidFill>
                <a:latin typeface="Cambria" panose="02040503050406030204" pitchFamily="18" charset="0"/>
              </a:rPr>
              <a:t>* Ta </a:t>
            </a:r>
            <a:r>
              <a:rPr lang="en-US" altLang="en-US" sz="2800" b="1" dirty="0" err="1">
                <a:solidFill>
                  <a:schemeClr val="accent5">
                    <a:lumMod val="75000"/>
                  </a:schemeClr>
                </a:solidFill>
                <a:latin typeface="Cambria" panose="02040503050406030204" pitchFamily="18" charset="0"/>
              </a:rPr>
              <a:t>có</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thể</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quan</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sát</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từng</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bộ</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phận</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của</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cây</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hoặc</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quan</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sát</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từng</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thời</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kì</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phát</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triển</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của</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cây</a:t>
            </a:r>
            <a:r>
              <a:rPr lang="en-US" altLang="en-US" sz="2800" b="1" dirty="0">
                <a:solidFill>
                  <a:schemeClr val="accent5">
                    <a:lumMod val="75000"/>
                  </a:schemeClr>
                </a:solidFill>
                <a:latin typeface="Cambria" panose="02040503050406030204" pitchFamily="18" charset="0"/>
              </a:rPr>
              <a:t>.</a:t>
            </a:r>
          </a:p>
        </p:txBody>
      </p:sp>
      <p:sp>
        <p:nvSpPr>
          <p:cNvPr id="48137" name="Rectangle 9">
            <a:extLst>
              <a:ext uri="{FF2B5EF4-FFF2-40B4-BE49-F238E27FC236}">
                <a16:creationId xmlns:a16="http://schemas.microsoft.com/office/drawing/2014/main" id="{38842A24-730E-495D-86E2-82741C6E9CC1}"/>
              </a:ext>
            </a:extLst>
          </p:cNvPr>
          <p:cNvSpPr>
            <a:spLocks noChangeArrowheads="1"/>
          </p:cNvSpPr>
          <p:nvPr/>
        </p:nvSpPr>
        <p:spPr bwMode="auto">
          <a:xfrm>
            <a:off x="1490740" y="2493564"/>
            <a:ext cx="989350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Kết</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hợp</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các</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giác</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quan</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để</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quan</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sát</a:t>
            </a:r>
            <a:r>
              <a:rPr lang="en-US" altLang="en-US" sz="2800" b="1" dirty="0">
                <a:solidFill>
                  <a:schemeClr val="accent5">
                    <a:lumMod val="75000"/>
                  </a:schemeClr>
                </a:solidFill>
                <a:latin typeface="Cambria" panose="02040503050406030204" pitchFamily="18" charset="0"/>
              </a:rPr>
              <a:t>.</a:t>
            </a:r>
          </a:p>
        </p:txBody>
      </p:sp>
      <p:sp>
        <p:nvSpPr>
          <p:cNvPr id="48138" name="Rectangle 10">
            <a:extLst>
              <a:ext uri="{FF2B5EF4-FFF2-40B4-BE49-F238E27FC236}">
                <a16:creationId xmlns:a16="http://schemas.microsoft.com/office/drawing/2014/main" id="{FF384DB5-0E76-44C5-AB6F-EA4EA8FFC2A1}"/>
              </a:ext>
            </a:extLst>
          </p:cNvPr>
          <p:cNvSpPr>
            <a:spLocks noChangeArrowheads="1"/>
          </p:cNvSpPr>
          <p:nvPr/>
        </p:nvSpPr>
        <p:spPr bwMode="auto">
          <a:xfrm>
            <a:off x="1490740" y="3158004"/>
            <a:ext cx="100154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Kết</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hợp</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sử</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dụng</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các</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hình</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ảnh</a:t>
            </a:r>
            <a:r>
              <a:rPr lang="en-US" altLang="en-US" sz="2800" b="1" dirty="0">
                <a:solidFill>
                  <a:schemeClr val="accent5">
                    <a:lumMod val="75000"/>
                  </a:schemeClr>
                </a:solidFill>
                <a:latin typeface="Cambria" panose="02040503050406030204" pitchFamily="18" charset="0"/>
              </a:rPr>
              <a:t> so </a:t>
            </a:r>
            <a:r>
              <a:rPr lang="en-US" altLang="en-US" sz="2800" b="1" dirty="0" err="1">
                <a:solidFill>
                  <a:schemeClr val="accent5">
                    <a:lumMod val="75000"/>
                  </a:schemeClr>
                </a:solidFill>
                <a:latin typeface="Cambria" panose="02040503050406030204" pitchFamily="18" charset="0"/>
              </a:rPr>
              <a:t>sánh</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nhân</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hóa</a:t>
            </a:r>
            <a:r>
              <a:rPr lang="en-US" altLang="en-US" sz="2800" b="1" dirty="0">
                <a:solidFill>
                  <a:schemeClr val="accent5">
                    <a:lumMod val="75000"/>
                  </a:schemeClr>
                </a:solidFill>
                <a:latin typeface="Cambria" panose="02040503050406030204" pitchFamily="18" charset="0"/>
              </a:rPr>
              <a:t>.</a:t>
            </a:r>
          </a:p>
        </p:txBody>
      </p:sp>
      <p:sp>
        <p:nvSpPr>
          <p:cNvPr id="48139" name="Rectangle 11">
            <a:extLst>
              <a:ext uri="{FF2B5EF4-FFF2-40B4-BE49-F238E27FC236}">
                <a16:creationId xmlns:a16="http://schemas.microsoft.com/office/drawing/2014/main" id="{92833051-797C-4CF8-BB48-BCAA40EBE178}"/>
              </a:ext>
            </a:extLst>
          </p:cNvPr>
          <p:cNvSpPr>
            <a:spLocks noChangeArrowheads="1"/>
          </p:cNvSpPr>
          <p:nvPr/>
        </p:nvSpPr>
        <p:spPr bwMode="auto">
          <a:xfrm>
            <a:off x="1490740" y="3783507"/>
            <a:ext cx="989350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b="1" dirty="0">
                <a:solidFill>
                  <a:schemeClr val="accent5">
                    <a:lumMod val="75000"/>
                  </a:schemeClr>
                </a:solidFill>
                <a:latin typeface="Cambria" panose="02040503050406030204" pitchFamily="18" charset="0"/>
              </a:rPr>
              <a:t>*</a:t>
            </a:r>
            <a:r>
              <a:rPr lang="en-US" altLang="en-US" sz="1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Tả</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một</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loài</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cây</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chú</a:t>
            </a:r>
            <a:r>
              <a:rPr lang="en-US" altLang="en-US" sz="1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ý</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đặc</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điểm</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phân</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biệt</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giữa</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loài</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cây</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này</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và</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loài</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cây</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khác</a:t>
            </a:r>
            <a:r>
              <a:rPr lang="en-US" altLang="en-US" sz="2800" b="1" dirty="0">
                <a:solidFill>
                  <a:schemeClr val="accent5">
                    <a:lumMod val="75000"/>
                  </a:schemeClr>
                </a:solidFill>
                <a:latin typeface="Cambria" panose="02040503050406030204" pitchFamily="18" charset="0"/>
              </a:rPr>
              <a:t>.</a:t>
            </a:r>
          </a:p>
        </p:txBody>
      </p:sp>
      <p:sp>
        <p:nvSpPr>
          <p:cNvPr id="12" name="Rectangle 8">
            <a:extLst>
              <a:ext uri="{FF2B5EF4-FFF2-40B4-BE49-F238E27FC236}">
                <a16:creationId xmlns:a16="http://schemas.microsoft.com/office/drawing/2014/main" id="{671C08DB-986E-40D5-AED8-8F445F4EAE58}"/>
              </a:ext>
            </a:extLst>
          </p:cNvPr>
          <p:cNvSpPr>
            <a:spLocks noChangeArrowheads="1"/>
          </p:cNvSpPr>
          <p:nvPr/>
        </p:nvSpPr>
        <p:spPr bwMode="auto">
          <a:xfrm>
            <a:off x="4267199" y="81429"/>
            <a:ext cx="38690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3600" b="1" dirty="0">
                <a:solidFill>
                  <a:schemeClr val="accent5">
                    <a:lumMod val="50000"/>
                  </a:schemeClr>
                </a:solidFill>
                <a:latin typeface="Cambria" panose="02040503050406030204" pitchFamily="18" charset="0"/>
                <a:cs typeface="Times New Roman" panose="02020603050405020304" pitchFamily="18" charset="0"/>
              </a:rPr>
              <a:t>KHỞI ĐỘNG</a:t>
            </a:r>
            <a:endParaRPr lang="en-US" altLang="en-US" sz="3600" dirty="0">
              <a:solidFill>
                <a:schemeClr val="accent5">
                  <a:lumMod val="50000"/>
                </a:schemeClr>
              </a:solidFill>
              <a:latin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10752084"/>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5"/>
                                        </p:tgtEl>
                                        <p:attrNameLst>
                                          <p:attrName>style.visibility</p:attrName>
                                        </p:attrNameLst>
                                      </p:cBhvr>
                                      <p:to>
                                        <p:strVal val="visible"/>
                                      </p:to>
                                    </p:set>
                                    <p:anim calcmode="lin" valueType="num">
                                      <p:cBhvr additive="base">
                                        <p:cTn id="7" dur="500" fill="hold"/>
                                        <p:tgtEl>
                                          <p:spTgt spid="48135"/>
                                        </p:tgtEl>
                                        <p:attrNameLst>
                                          <p:attrName>ppt_x</p:attrName>
                                        </p:attrNameLst>
                                      </p:cBhvr>
                                      <p:tavLst>
                                        <p:tav tm="0">
                                          <p:val>
                                            <p:strVal val="#ppt_x"/>
                                          </p:val>
                                        </p:tav>
                                        <p:tav tm="100000">
                                          <p:val>
                                            <p:strVal val="#ppt_x"/>
                                          </p:val>
                                        </p:tav>
                                      </p:tavLst>
                                    </p:anim>
                                    <p:anim calcmode="lin" valueType="num">
                                      <p:cBhvr additive="base">
                                        <p:cTn id="8" dur="500" fill="hold"/>
                                        <p:tgtEl>
                                          <p:spTgt spid="4813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48136"/>
                                        </p:tgtEl>
                                        <p:attrNameLst>
                                          <p:attrName>style.visibility</p:attrName>
                                        </p:attrNameLst>
                                      </p:cBhvr>
                                      <p:to>
                                        <p:strVal val="visible"/>
                                      </p:to>
                                    </p:set>
                                    <p:animEffect transition="in" filter="checkerboard(across)">
                                      <p:cBhvr>
                                        <p:cTn id="13" dur="500"/>
                                        <p:tgtEl>
                                          <p:spTgt spid="4813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48137"/>
                                        </p:tgtEl>
                                        <p:attrNameLst>
                                          <p:attrName>style.visibility</p:attrName>
                                        </p:attrNameLst>
                                      </p:cBhvr>
                                      <p:to>
                                        <p:strVal val="visible"/>
                                      </p:to>
                                    </p:set>
                                    <p:animEffect transition="in" filter="checkerboard(across)">
                                      <p:cBhvr>
                                        <p:cTn id="18" dur="500"/>
                                        <p:tgtEl>
                                          <p:spTgt spid="4813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48138"/>
                                        </p:tgtEl>
                                        <p:attrNameLst>
                                          <p:attrName>style.visibility</p:attrName>
                                        </p:attrNameLst>
                                      </p:cBhvr>
                                      <p:to>
                                        <p:strVal val="visible"/>
                                      </p:to>
                                    </p:set>
                                    <p:animEffect transition="in" filter="checkerboard(across)">
                                      <p:cBhvr>
                                        <p:cTn id="23" dur="500"/>
                                        <p:tgtEl>
                                          <p:spTgt spid="4813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nodeType="clickEffect">
                                  <p:stCondLst>
                                    <p:cond delay="0"/>
                                  </p:stCondLst>
                                  <p:childTnLst>
                                    <p:set>
                                      <p:cBhvr>
                                        <p:cTn id="27" dur="1" fill="hold">
                                          <p:stCondLst>
                                            <p:cond delay="0"/>
                                          </p:stCondLst>
                                        </p:cTn>
                                        <p:tgtEl>
                                          <p:spTgt spid="48139">
                                            <p:txEl>
                                              <p:pRg st="0" end="0"/>
                                            </p:txEl>
                                          </p:spTgt>
                                        </p:tgtEl>
                                        <p:attrNameLst>
                                          <p:attrName>style.visibility</p:attrName>
                                        </p:attrNameLst>
                                      </p:cBhvr>
                                      <p:to>
                                        <p:strVal val="visible"/>
                                      </p:to>
                                    </p:set>
                                    <p:animEffect transition="in" filter="checkerboard(across)">
                                      <p:cBhvr>
                                        <p:cTn id="28" dur="500"/>
                                        <p:tgtEl>
                                          <p:spTgt spid="48139">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48133"/>
                                        </p:tgtEl>
                                        <p:attrNameLst>
                                          <p:attrName>style.visibility</p:attrName>
                                        </p:attrNameLst>
                                      </p:cBhvr>
                                      <p:to>
                                        <p:strVal val="visible"/>
                                      </p:to>
                                    </p:set>
                                    <p:animEffect transition="in" filter="checkerboard(across)">
                                      <p:cBhvr>
                                        <p:cTn id="33" dur="5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p:bldP spid="48135" grpId="0"/>
      <p:bldP spid="48136" grpId="0"/>
      <p:bldP spid="48137" grpId="0"/>
      <p:bldP spid="4813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7411" name="WordArt 18">
            <a:extLst>
              <a:ext uri="{FF2B5EF4-FFF2-40B4-BE49-F238E27FC236}">
                <a16:creationId xmlns:a16="http://schemas.microsoft.com/office/drawing/2014/main" id="{6C1635A4-FB75-454D-8786-4C8EBA7F3EC3}"/>
              </a:ext>
            </a:extLst>
          </p:cNvPr>
          <p:cNvSpPr>
            <a:spLocks noChangeArrowheads="1" noChangeShapeType="1" noTextEdit="1"/>
          </p:cNvSpPr>
          <p:nvPr/>
        </p:nvSpPr>
        <p:spPr bwMode="auto">
          <a:xfrm>
            <a:off x="3752949" y="1371600"/>
            <a:ext cx="3924101" cy="571500"/>
          </a:xfrm>
          <a:prstGeom prst="rect">
            <a:avLst/>
          </a:prstGeom>
        </p:spPr>
        <p:txBody>
          <a:bodyPr wrap="none" fromWordArt="1">
            <a:prstTxWarp prst="textPlain">
              <a:avLst>
                <a:gd name="adj" fmla="val 50000"/>
              </a:avLst>
            </a:prstTxWarp>
          </a:bodyPr>
          <a:lstStyle/>
          <a:p>
            <a:pPr algn="ctr"/>
            <a:r>
              <a:rPr lang="en-US" sz="2025" b="1" kern="10" dirty="0">
                <a:ln w="9525">
                  <a:noFill/>
                  <a:round/>
                  <a:headEnd/>
                  <a:tailEnd/>
                </a:ln>
                <a:solidFill>
                  <a:schemeClr val="accent5">
                    <a:lumMod val="50000"/>
                  </a:schemeClr>
                </a:solidFill>
                <a:effectLst>
                  <a:outerShdw dist="45791" dir="2021404" algn="ctr" rotWithShape="0">
                    <a:srgbClr val="B2B2B2">
                      <a:alpha val="79999"/>
                    </a:srgbClr>
                  </a:outerShdw>
                </a:effectLst>
                <a:cs typeface="Times New Roman" panose="02020603050405020304" pitchFamily="18" charset="0"/>
              </a:rPr>
              <a:t>TẬP LÀM VĂN </a:t>
            </a:r>
          </a:p>
        </p:txBody>
      </p:sp>
      <p:sp>
        <p:nvSpPr>
          <p:cNvPr id="17412" name="WordArt 18">
            <a:extLst>
              <a:ext uri="{FF2B5EF4-FFF2-40B4-BE49-F238E27FC236}">
                <a16:creationId xmlns:a16="http://schemas.microsoft.com/office/drawing/2014/main" id="{075A38D6-AB92-4219-ADAE-B6AC95C1A822}"/>
              </a:ext>
            </a:extLst>
          </p:cNvPr>
          <p:cNvSpPr>
            <a:spLocks noChangeArrowheads="1" noChangeShapeType="1" noTextEdit="1"/>
          </p:cNvSpPr>
          <p:nvPr/>
        </p:nvSpPr>
        <p:spPr bwMode="auto">
          <a:xfrm>
            <a:off x="1143000" y="2286000"/>
            <a:ext cx="9144000" cy="1933900"/>
          </a:xfrm>
          <a:prstGeom prst="rect">
            <a:avLst/>
          </a:prstGeom>
        </p:spPr>
        <p:txBody>
          <a:bodyPr wrap="none" fromWordArt="1">
            <a:prstTxWarp prst="textPlain">
              <a:avLst>
                <a:gd name="adj" fmla="val 50000"/>
              </a:avLst>
            </a:prstTxWarp>
          </a:bodyPr>
          <a:lstStyle/>
          <a:p>
            <a:pPr algn="ctr"/>
            <a:r>
              <a:rPr lang="en-US" sz="2025" b="1" kern="10" dirty="0">
                <a:ln w="9525">
                  <a:noFill/>
                  <a:round/>
                  <a:headEnd/>
                  <a:tailEnd/>
                </a:ln>
                <a:solidFill>
                  <a:schemeClr val="accent6">
                    <a:lumMod val="75000"/>
                  </a:schemeClr>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LUYỆN TẬP MIÊU TẢ </a:t>
            </a:r>
          </a:p>
          <a:p>
            <a:pPr algn="ctr"/>
            <a:r>
              <a:rPr lang="en-US" sz="2025" b="1" kern="10" dirty="0">
                <a:ln w="9525">
                  <a:noFill/>
                  <a:round/>
                  <a:headEnd/>
                  <a:tailEnd/>
                </a:ln>
                <a:solidFill>
                  <a:schemeClr val="accent6">
                    <a:lumMod val="75000"/>
                  </a:schemeClr>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CÁC BỘ PHẬN CỦA CÂY CỐI</a:t>
            </a:r>
          </a:p>
        </p:txBody>
      </p:sp>
    </p:spTree>
    <p:extLst>
      <p:ext uri="{BB962C8B-B14F-4D97-AF65-F5344CB8AC3E}">
        <p14:creationId xmlns:p14="http://schemas.microsoft.com/office/powerpoint/2010/main" val="1463833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295" name="Text Box 7"/>
          <p:cNvSpPr txBox="1">
            <a:spLocks noChangeArrowheads="1"/>
          </p:cNvSpPr>
          <p:nvPr/>
        </p:nvSpPr>
        <p:spPr bwMode="auto">
          <a:xfrm>
            <a:off x="323848" y="117458"/>
            <a:ext cx="1186815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800" b="1" u="sng" dirty="0" err="1">
                <a:solidFill>
                  <a:schemeClr val="accent5">
                    <a:lumMod val="75000"/>
                  </a:schemeClr>
                </a:solidFill>
                <a:latin typeface="Cambria" panose="02040503050406030204" pitchFamily="18" charset="0"/>
              </a:rPr>
              <a:t>Bài</a:t>
            </a:r>
            <a:r>
              <a:rPr lang="en-US" altLang="en-US" sz="2800" b="1" u="sng" dirty="0">
                <a:solidFill>
                  <a:schemeClr val="accent5">
                    <a:lumMod val="75000"/>
                  </a:schemeClr>
                </a:solidFill>
                <a:latin typeface="Cambria" panose="02040503050406030204" pitchFamily="18" charset="0"/>
              </a:rPr>
              <a:t> 1:</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Dưới</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đây</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là</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một</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số</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đoạn</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văn</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tả</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lá</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thân</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và</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gốc</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một</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số</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loài</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cây</a:t>
            </a:r>
            <a:r>
              <a:rPr lang="en-US" altLang="en-US" sz="2800" b="1" dirty="0">
                <a:solidFill>
                  <a:schemeClr val="accent5">
                    <a:lumMod val="75000"/>
                  </a:schemeClr>
                </a:solidFill>
                <a:latin typeface="Cambria" panose="02040503050406030204" pitchFamily="18" charset="0"/>
              </a:rPr>
              <a:t>. Theo </a:t>
            </a:r>
            <a:r>
              <a:rPr lang="en-US" altLang="en-US" sz="2800" b="1" dirty="0" err="1">
                <a:solidFill>
                  <a:schemeClr val="accent5">
                    <a:lumMod val="75000"/>
                  </a:schemeClr>
                </a:solidFill>
                <a:latin typeface="Cambria" panose="02040503050406030204" pitchFamily="18" charset="0"/>
              </a:rPr>
              <a:t>em</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cách</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tả</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của</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tác</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giả</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trong</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mỗi</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đoạn</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văn</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có</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gì</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đáng</a:t>
            </a:r>
            <a:r>
              <a:rPr lang="en-US" altLang="en-US" sz="2800" b="1" dirty="0">
                <a:solidFill>
                  <a:schemeClr val="accent5">
                    <a:lumMod val="75000"/>
                  </a:schemeClr>
                </a:solidFill>
                <a:latin typeface="Cambria" panose="02040503050406030204" pitchFamily="18" charset="0"/>
              </a:rPr>
              <a:t> </a:t>
            </a:r>
            <a:r>
              <a:rPr lang="en-US" altLang="en-US" sz="2800" b="1" dirty="0" err="1">
                <a:solidFill>
                  <a:schemeClr val="accent5">
                    <a:lumMod val="75000"/>
                  </a:schemeClr>
                </a:solidFill>
                <a:latin typeface="Cambria" panose="02040503050406030204" pitchFamily="18" charset="0"/>
              </a:rPr>
              <a:t>chú</a:t>
            </a:r>
            <a:r>
              <a:rPr lang="en-US" altLang="en-US" sz="2800" b="1" dirty="0">
                <a:solidFill>
                  <a:schemeClr val="accent5">
                    <a:lumMod val="75000"/>
                  </a:schemeClr>
                </a:solidFill>
                <a:latin typeface="Cambria" panose="02040503050406030204" pitchFamily="18" charset="0"/>
              </a:rPr>
              <a:t> ý?</a:t>
            </a:r>
          </a:p>
        </p:txBody>
      </p:sp>
      <p:sp>
        <p:nvSpPr>
          <p:cNvPr id="12296" name="Text Box 8"/>
          <p:cNvSpPr txBox="1">
            <a:spLocks noChangeArrowheads="1"/>
          </p:cNvSpPr>
          <p:nvPr/>
        </p:nvSpPr>
        <p:spPr bwMode="auto">
          <a:xfrm>
            <a:off x="142081" y="1635156"/>
            <a:ext cx="64770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just" eaLnBrk="1" hangingPunct="1"/>
            <a:r>
              <a:rPr lang="en-US" altLang="en-US" sz="2400" b="1" dirty="0">
                <a:solidFill>
                  <a:srgbClr val="009900"/>
                </a:solidFill>
                <a:latin typeface="Cambria" panose="02040503050406030204" pitchFamily="18" charset="0"/>
              </a:rPr>
              <a:t>a/ </a:t>
            </a:r>
            <a:r>
              <a:rPr lang="en-US" altLang="en-US" sz="2400" b="1" dirty="0" err="1">
                <a:solidFill>
                  <a:srgbClr val="009900"/>
                </a:solidFill>
                <a:latin typeface="Cambria" panose="02040503050406030204" pitchFamily="18" charset="0"/>
              </a:rPr>
              <a:t>Tả</a:t>
            </a:r>
            <a:r>
              <a:rPr lang="en-US" altLang="en-US" sz="2400" b="1" dirty="0">
                <a:solidFill>
                  <a:srgbClr val="009900"/>
                </a:solidFill>
                <a:latin typeface="Cambria" panose="02040503050406030204" pitchFamily="18" charset="0"/>
              </a:rPr>
              <a:t> </a:t>
            </a:r>
            <a:r>
              <a:rPr lang="en-US" altLang="en-US" sz="2400" b="1" dirty="0" err="1">
                <a:solidFill>
                  <a:srgbClr val="009900"/>
                </a:solidFill>
                <a:latin typeface="Cambria" panose="02040503050406030204" pitchFamily="18" charset="0"/>
              </a:rPr>
              <a:t>lá</a:t>
            </a:r>
            <a:r>
              <a:rPr lang="en-US" altLang="en-US" sz="2400" b="1" dirty="0">
                <a:solidFill>
                  <a:srgbClr val="009900"/>
                </a:solidFill>
                <a:latin typeface="Cambria" panose="02040503050406030204" pitchFamily="18" charset="0"/>
              </a:rPr>
              <a:t> </a:t>
            </a:r>
            <a:r>
              <a:rPr lang="en-US" altLang="en-US" sz="2400" b="1" dirty="0" err="1">
                <a:solidFill>
                  <a:srgbClr val="009900"/>
                </a:solidFill>
                <a:latin typeface="Cambria" panose="02040503050406030204" pitchFamily="18" charset="0"/>
              </a:rPr>
              <a:t>cây</a:t>
            </a:r>
            <a:r>
              <a:rPr lang="en-US" altLang="en-US" sz="2400" b="1" dirty="0">
                <a:solidFill>
                  <a:srgbClr val="009900"/>
                </a:solidFill>
                <a:latin typeface="Cambria" panose="02040503050406030204" pitchFamily="18" charset="0"/>
              </a:rPr>
              <a:t> :           </a:t>
            </a:r>
            <a:r>
              <a:rPr lang="en-US" altLang="en-US" sz="2400" b="1" dirty="0" err="1">
                <a:solidFill>
                  <a:schemeClr val="accent5">
                    <a:lumMod val="75000"/>
                  </a:schemeClr>
                </a:solidFill>
                <a:latin typeface="Cambria" panose="02040503050406030204" pitchFamily="18" charset="0"/>
              </a:rPr>
              <a:t>Lá</a:t>
            </a:r>
            <a:r>
              <a:rPr lang="en-US" altLang="en-US" sz="2400" b="1" dirty="0">
                <a:solidFill>
                  <a:schemeClr val="accent5">
                    <a:lumMod val="75000"/>
                  </a:schemeClr>
                </a:solidFill>
                <a:latin typeface="Cambria" panose="02040503050406030204" pitchFamily="18" charset="0"/>
              </a:rPr>
              <a:t> </a:t>
            </a:r>
            <a:r>
              <a:rPr lang="en-US" altLang="en-US" sz="2400" b="1" dirty="0" err="1">
                <a:solidFill>
                  <a:schemeClr val="accent5">
                    <a:lumMod val="75000"/>
                  </a:schemeClr>
                </a:solidFill>
                <a:latin typeface="Cambria" panose="02040503050406030204" pitchFamily="18" charset="0"/>
              </a:rPr>
              <a:t>bàng</a:t>
            </a:r>
            <a:endParaRPr lang="en-US" altLang="en-US" sz="2400" b="1" dirty="0">
              <a:solidFill>
                <a:schemeClr val="accent5">
                  <a:lumMod val="75000"/>
                </a:schemeClr>
              </a:solidFill>
              <a:latin typeface="Cambria" panose="02040503050406030204" pitchFamily="18" charset="0"/>
            </a:endParaRPr>
          </a:p>
          <a:p>
            <a:pPr algn="just" eaLnBrk="1" hangingPunct="1"/>
            <a:r>
              <a:rPr lang="en-US" altLang="en-US" sz="2400" dirty="0" err="1">
                <a:solidFill>
                  <a:srgbClr val="663300"/>
                </a:solidFill>
                <a:latin typeface="Cambria" panose="02040503050406030204" pitchFamily="18" charset="0"/>
              </a:rPr>
              <a:t>Có</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những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cây</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mùa</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nào</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cũng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đẹp</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như</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cây</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bàng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Mùa</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xuân</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lá</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bàng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mới</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nảy</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trông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như</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những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ngọn</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lửa</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xanh</a:t>
            </a:r>
            <a:r>
              <a:rPr lang="en-US" altLang="en-US" sz="2400" dirty="0">
                <a:solidFill>
                  <a:srgbClr val="663300"/>
                </a:solidFill>
                <a:latin typeface="Cambria" panose="02040503050406030204" pitchFamily="18" charset="0"/>
              </a:rPr>
              <a:t>. Sang </a:t>
            </a:r>
            <a:r>
              <a:rPr lang="en-US" altLang="en-US" sz="2400" dirty="0" err="1">
                <a:solidFill>
                  <a:srgbClr val="663300"/>
                </a:solidFill>
                <a:latin typeface="Cambria" panose="02040503050406030204" pitchFamily="18" charset="0"/>
              </a:rPr>
              <a:t>hè</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lá</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lên</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thật</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dày</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ánh</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sáng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xuyên</a:t>
            </a:r>
            <a:r>
              <a:rPr lang="en-US" altLang="en-US" sz="2400" dirty="0">
                <a:solidFill>
                  <a:srgbClr val="663300"/>
                </a:solidFill>
                <a:latin typeface="Cambria" panose="02040503050406030204" pitchFamily="18" charset="0"/>
              </a:rPr>
              <a:t> qua </a:t>
            </a:r>
            <a:r>
              <a:rPr lang="en-US" altLang="en-US" sz="2400" dirty="0" err="1">
                <a:solidFill>
                  <a:srgbClr val="663300"/>
                </a:solidFill>
                <a:latin typeface="Cambria" panose="02040503050406030204" pitchFamily="18" charset="0"/>
              </a:rPr>
              <a:t>chỉ</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còn</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là</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màu</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ngọc</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bích</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Khi</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lá</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bàng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ngả</a:t>
            </a:r>
            <a:r>
              <a:rPr lang="en-US" altLang="en-US" sz="2400" dirty="0">
                <a:solidFill>
                  <a:srgbClr val="663300"/>
                </a:solidFill>
                <a:latin typeface="Cambria" panose="02040503050406030204" pitchFamily="18" charset="0"/>
              </a:rPr>
              <a:t> sang </a:t>
            </a:r>
            <a:r>
              <a:rPr lang="en-US" altLang="en-US" sz="2400" dirty="0" err="1">
                <a:solidFill>
                  <a:srgbClr val="663300"/>
                </a:solidFill>
                <a:latin typeface="Cambria" panose="02040503050406030204" pitchFamily="18" charset="0"/>
              </a:rPr>
              <a:t>màu</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lục</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ấy</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là</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mùa</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thu</a:t>
            </a:r>
            <a:r>
              <a:rPr lang="en-US" altLang="en-US" sz="2400" dirty="0">
                <a:solidFill>
                  <a:srgbClr val="663300"/>
                </a:solidFill>
                <a:latin typeface="Cambria" panose="02040503050406030204" pitchFamily="18" charset="0"/>
              </a:rPr>
              <a:t>. Sang </a:t>
            </a:r>
            <a:r>
              <a:rPr lang="en-US" altLang="en-US" sz="2400" dirty="0" err="1">
                <a:solidFill>
                  <a:srgbClr val="663300"/>
                </a:solidFill>
                <a:latin typeface="Cambria" panose="02040503050406030204" pitchFamily="18" charset="0"/>
              </a:rPr>
              <a:t>đến</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những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ngày</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cuối</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đông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mùa</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của</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lá</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rụng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nó</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lại</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có</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vẻ</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đẹp</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riêng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Những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lá</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bàng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mùa</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đông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đỏ</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như</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đồng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ấy</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tôi</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có</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thể</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nhìn</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cả</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ngày</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không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chán</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Năm</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nào</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tôi</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cũng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chọn</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lấy</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mấy</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lá</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thật</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đẹp</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về</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phủ</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một</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lớp</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dầu</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mỏng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bày</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lên</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bàn</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viết</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Bạn</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có</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biết</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nó</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gợi</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lên</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chất</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liệu</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gì</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không</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Chất</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sơn</a:t>
            </a:r>
            <a:r>
              <a:rPr lang="en-US" altLang="en-US" sz="2400" dirty="0">
                <a:solidFill>
                  <a:srgbClr val="663300"/>
                </a:solidFill>
                <a:latin typeface="Cambria" panose="02040503050406030204" pitchFamily="18" charset="0"/>
              </a:rPr>
              <a:t> </a:t>
            </a:r>
            <a:r>
              <a:rPr lang="en-US" altLang="en-US" sz="2400" dirty="0" err="1">
                <a:solidFill>
                  <a:srgbClr val="663300"/>
                </a:solidFill>
                <a:latin typeface="Cambria" panose="02040503050406030204" pitchFamily="18" charset="0"/>
              </a:rPr>
              <a:t>mài</a:t>
            </a:r>
            <a:r>
              <a:rPr lang="en-US" altLang="en-US" sz="2400" dirty="0">
                <a:solidFill>
                  <a:srgbClr val="663300"/>
                </a:solidFill>
                <a:latin typeface="Cambria" panose="02040503050406030204" pitchFamily="18" charset="0"/>
              </a:rPr>
              <a:t>.</a:t>
            </a:r>
          </a:p>
          <a:p>
            <a:pPr algn="just" eaLnBrk="1" hangingPunct="1"/>
            <a:r>
              <a:rPr lang="en-US" altLang="en-US" sz="2400" dirty="0">
                <a:solidFill>
                  <a:srgbClr val="663300"/>
                </a:solidFill>
                <a:latin typeface="Cambria" panose="02040503050406030204" pitchFamily="18" charset="0"/>
              </a:rPr>
              <a:t>            </a:t>
            </a:r>
            <a:r>
              <a:rPr lang="en-US" altLang="en-US" sz="2400" b="1" i="1" dirty="0" err="1">
                <a:solidFill>
                  <a:srgbClr val="663300"/>
                </a:solidFill>
                <a:latin typeface="Cambria" panose="02040503050406030204" pitchFamily="18" charset="0"/>
              </a:rPr>
              <a:t>Màu</a:t>
            </a:r>
            <a:r>
              <a:rPr lang="en-US" altLang="en-US" sz="2400" b="1" i="1" dirty="0">
                <a:solidFill>
                  <a:srgbClr val="663300"/>
                </a:solidFill>
                <a:latin typeface="Cambria" panose="02040503050406030204" pitchFamily="18" charset="0"/>
              </a:rPr>
              <a:t> </a:t>
            </a:r>
            <a:r>
              <a:rPr lang="en-US" altLang="en-US" sz="2400" b="1" i="1" dirty="0" err="1">
                <a:solidFill>
                  <a:srgbClr val="663300"/>
                </a:solidFill>
                <a:latin typeface="Cambria" panose="02040503050406030204" pitchFamily="18" charset="0"/>
              </a:rPr>
              <a:t>lục</a:t>
            </a:r>
            <a:r>
              <a:rPr lang="en-US" altLang="en-US" sz="2400" b="1" i="1" dirty="0">
                <a:solidFill>
                  <a:srgbClr val="663300"/>
                </a:solidFill>
                <a:latin typeface="Cambria" panose="02040503050406030204" pitchFamily="18" charset="0"/>
              </a:rPr>
              <a:t>: </a:t>
            </a:r>
            <a:r>
              <a:rPr lang="en-US" altLang="en-US" sz="2400" i="1" dirty="0" err="1">
                <a:solidFill>
                  <a:srgbClr val="663300"/>
                </a:solidFill>
                <a:latin typeface="Cambria" panose="02040503050406030204" pitchFamily="18" charset="0"/>
              </a:rPr>
              <a:t>Màu</a:t>
            </a:r>
            <a:r>
              <a:rPr lang="en-US" altLang="en-US" sz="2400" i="1" dirty="0">
                <a:solidFill>
                  <a:srgbClr val="663300"/>
                </a:solidFill>
                <a:latin typeface="Cambria" panose="02040503050406030204" pitchFamily="18" charset="0"/>
              </a:rPr>
              <a:t> </a:t>
            </a:r>
            <a:r>
              <a:rPr lang="en-US" altLang="en-US" sz="2400" i="1" dirty="0" err="1">
                <a:solidFill>
                  <a:srgbClr val="663300"/>
                </a:solidFill>
                <a:latin typeface="Cambria" panose="02040503050406030204" pitchFamily="18" charset="0"/>
              </a:rPr>
              <a:t>xanh</a:t>
            </a:r>
            <a:r>
              <a:rPr lang="en-US" altLang="en-US" sz="2400" i="1" dirty="0">
                <a:solidFill>
                  <a:srgbClr val="663300"/>
                </a:solidFill>
                <a:latin typeface="Cambria" panose="02040503050406030204" pitchFamily="18" charset="0"/>
              </a:rPr>
              <a:t> </a:t>
            </a:r>
            <a:r>
              <a:rPr lang="en-US" altLang="en-US" sz="2400" i="1" dirty="0" err="1">
                <a:solidFill>
                  <a:srgbClr val="663300"/>
                </a:solidFill>
                <a:latin typeface="Cambria" panose="02040503050406030204" pitchFamily="18" charset="0"/>
              </a:rPr>
              <a:t>sẫm</a:t>
            </a:r>
            <a:r>
              <a:rPr lang="en-US" altLang="en-US" sz="2400" i="1" dirty="0">
                <a:solidFill>
                  <a:srgbClr val="663300"/>
                </a:solidFill>
                <a:latin typeface="Cambria" panose="02040503050406030204" pitchFamily="18" charset="0"/>
              </a:rPr>
              <a:t> </a:t>
            </a:r>
            <a:r>
              <a:rPr lang="en-US" altLang="en-US" sz="2400" i="1" dirty="0" err="1">
                <a:solidFill>
                  <a:srgbClr val="663300"/>
                </a:solidFill>
                <a:latin typeface="Cambria" panose="02040503050406030204" pitchFamily="18" charset="0"/>
              </a:rPr>
              <a:t>pha</a:t>
            </a:r>
            <a:r>
              <a:rPr lang="en-US" altLang="en-US" sz="2400" i="1" dirty="0">
                <a:solidFill>
                  <a:srgbClr val="663300"/>
                </a:solidFill>
                <a:latin typeface="Cambria" panose="02040503050406030204" pitchFamily="18" charset="0"/>
              </a:rPr>
              <a:t> </a:t>
            </a:r>
            <a:r>
              <a:rPr lang="en-US" altLang="en-US" sz="2400" i="1" dirty="0" err="1">
                <a:solidFill>
                  <a:srgbClr val="663300"/>
                </a:solidFill>
                <a:latin typeface="Cambria" panose="02040503050406030204" pitchFamily="18" charset="0"/>
              </a:rPr>
              <a:t>vàng</a:t>
            </a:r>
            <a:endParaRPr lang="en-US" altLang="en-US" sz="2400" dirty="0">
              <a:solidFill>
                <a:srgbClr val="663300"/>
              </a:solidFill>
              <a:latin typeface="Cambria" panose="02040503050406030204" pitchFamily="18" charset="0"/>
            </a:endParaRPr>
          </a:p>
        </p:txBody>
      </p:sp>
      <p:pic>
        <p:nvPicPr>
          <p:cNvPr id="12300" name="Picture 12" descr="Hình ảnh0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1151" y="1269418"/>
            <a:ext cx="4713188" cy="52593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301" name="Picture 13" descr="Hình ảnh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4376" y="1269418"/>
            <a:ext cx="4698848" cy="52593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303" name="Picture 15" descr="Hình ảnh0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6813" y="1307518"/>
            <a:ext cx="4727525" cy="52593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304" name="Picture 16" descr="2360411312_311b4251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1283703"/>
            <a:ext cx="4741863" cy="5245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3296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295"/>
                                        </p:tgtEl>
                                        <p:attrNameLst>
                                          <p:attrName>style.visibility</p:attrName>
                                        </p:attrNameLst>
                                      </p:cBhvr>
                                      <p:to>
                                        <p:strVal val="visible"/>
                                      </p:to>
                                    </p:set>
                                    <p:animEffect transition="in" filter="box(in)">
                                      <p:cBhvr>
                                        <p:cTn id="7" dur="500"/>
                                        <p:tgtEl>
                                          <p:spTgt spid="122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2296"/>
                                        </p:tgtEl>
                                        <p:attrNameLst>
                                          <p:attrName>style.visibility</p:attrName>
                                        </p:attrNameLst>
                                      </p:cBhvr>
                                      <p:to>
                                        <p:strVal val="visible"/>
                                      </p:to>
                                    </p:set>
                                    <p:anim calcmode="lin" valueType="num">
                                      <p:cBhvr>
                                        <p:cTn id="12" dur="500" fill="hold"/>
                                        <p:tgtEl>
                                          <p:spTgt spid="12296"/>
                                        </p:tgtEl>
                                        <p:attrNameLst>
                                          <p:attrName>ppt_w</p:attrName>
                                        </p:attrNameLst>
                                      </p:cBhvr>
                                      <p:tavLst>
                                        <p:tav tm="0">
                                          <p:val>
                                            <p:fltVal val="0"/>
                                          </p:val>
                                        </p:tav>
                                        <p:tav tm="100000">
                                          <p:val>
                                            <p:strVal val="#ppt_w"/>
                                          </p:val>
                                        </p:tav>
                                      </p:tavLst>
                                    </p:anim>
                                    <p:anim calcmode="lin" valueType="num">
                                      <p:cBhvr>
                                        <p:cTn id="13" dur="500" fill="hold"/>
                                        <p:tgtEl>
                                          <p:spTgt spid="12296"/>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12301"/>
                                        </p:tgtEl>
                                        <p:attrNameLst>
                                          <p:attrName>style.visibility</p:attrName>
                                        </p:attrNameLst>
                                      </p:cBhvr>
                                      <p:to>
                                        <p:strVal val="visible"/>
                                      </p:to>
                                    </p:set>
                                    <p:animEffect transition="in" filter="box(in)">
                                      <p:cBhvr>
                                        <p:cTn id="18" dur="500"/>
                                        <p:tgtEl>
                                          <p:spTgt spid="12301"/>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xit" presetSubtype="16" fill="hold" nodeType="clickEffect">
                                  <p:stCondLst>
                                    <p:cond delay="0"/>
                                  </p:stCondLst>
                                  <p:childTnLst>
                                    <p:animEffect transition="out" filter="box(in)">
                                      <p:cBhvr>
                                        <p:cTn id="22" dur="500"/>
                                        <p:tgtEl>
                                          <p:spTgt spid="12301"/>
                                        </p:tgtEl>
                                      </p:cBhvr>
                                    </p:animEffect>
                                    <p:set>
                                      <p:cBhvr>
                                        <p:cTn id="23" dur="1" fill="hold">
                                          <p:stCondLst>
                                            <p:cond delay="499"/>
                                          </p:stCondLst>
                                        </p:cTn>
                                        <p:tgtEl>
                                          <p:spTgt spid="1230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12303"/>
                                        </p:tgtEl>
                                        <p:attrNameLst>
                                          <p:attrName>style.visibility</p:attrName>
                                        </p:attrNameLst>
                                      </p:cBhvr>
                                      <p:to>
                                        <p:strVal val="visible"/>
                                      </p:to>
                                    </p:set>
                                    <p:animEffect transition="in" filter="box(in)">
                                      <p:cBhvr>
                                        <p:cTn id="28" dur="500"/>
                                        <p:tgtEl>
                                          <p:spTgt spid="1230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xit" presetSubtype="16" fill="hold" nodeType="clickEffect">
                                  <p:stCondLst>
                                    <p:cond delay="0"/>
                                  </p:stCondLst>
                                  <p:childTnLst>
                                    <p:animEffect transition="out" filter="box(in)">
                                      <p:cBhvr>
                                        <p:cTn id="32" dur="500"/>
                                        <p:tgtEl>
                                          <p:spTgt spid="12303"/>
                                        </p:tgtEl>
                                      </p:cBhvr>
                                    </p:animEffect>
                                    <p:set>
                                      <p:cBhvr>
                                        <p:cTn id="33" dur="1" fill="hold">
                                          <p:stCondLst>
                                            <p:cond delay="499"/>
                                          </p:stCondLst>
                                        </p:cTn>
                                        <p:tgtEl>
                                          <p:spTgt spid="12303"/>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16" fill="hold" nodeType="clickEffect">
                                  <p:stCondLst>
                                    <p:cond delay="0"/>
                                  </p:stCondLst>
                                  <p:childTnLst>
                                    <p:set>
                                      <p:cBhvr>
                                        <p:cTn id="37" dur="1" fill="hold">
                                          <p:stCondLst>
                                            <p:cond delay="0"/>
                                          </p:stCondLst>
                                        </p:cTn>
                                        <p:tgtEl>
                                          <p:spTgt spid="12304"/>
                                        </p:tgtEl>
                                        <p:attrNameLst>
                                          <p:attrName>style.visibility</p:attrName>
                                        </p:attrNameLst>
                                      </p:cBhvr>
                                      <p:to>
                                        <p:strVal val="visible"/>
                                      </p:to>
                                    </p:set>
                                    <p:animEffect transition="in" filter="box(in)">
                                      <p:cBhvr>
                                        <p:cTn id="38" dur="500"/>
                                        <p:tgtEl>
                                          <p:spTgt spid="1230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xit" presetSubtype="16" fill="hold" nodeType="clickEffect">
                                  <p:stCondLst>
                                    <p:cond delay="0"/>
                                  </p:stCondLst>
                                  <p:childTnLst>
                                    <p:animEffect transition="out" filter="box(in)">
                                      <p:cBhvr>
                                        <p:cTn id="42" dur="500"/>
                                        <p:tgtEl>
                                          <p:spTgt spid="12304"/>
                                        </p:tgtEl>
                                      </p:cBhvr>
                                    </p:animEffect>
                                    <p:set>
                                      <p:cBhvr>
                                        <p:cTn id="43" dur="1" fill="hold">
                                          <p:stCondLst>
                                            <p:cond delay="499"/>
                                          </p:stCondLst>
                                        </p:cTn>
                                        <p:tgtEl>
                                          <p:spTgt spid="12304"/>
                                        </p:tgtEl>
                                        <p:attrNameLst>
                                          <p:attrName>style.visibility</p:attrName>
                                        </p:attrNameLst>
                                      </p:cBhvr>
                                      <p:to>
                                        <p:strVal val="hidden"/>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16" fill="hold" nodeType="clickEffect">
                                  <p:stCondLst>
                                    <p:cond delay="0"/>
                                  </p:stCondLst>
                                  <p:childTnLst>
                                    <p:set>
                                      <p:cBhvr>
                                        <p:cTn id="47" dur="1" fill="hold">
                                          <p:stCondLst>
                                            <p:cond delay="0"/>
                                          </p:stCondLst>
                                        </p:cTn>
                                        <p:tgtEl>
                                          <p:spTgt spid="12300"/>
                                        </p:tgtEl>
                                        <p:attrNameLst>
                                          <p:attrName>style.visibility</p:attrName>
                                        </p:attrNameLst>
                                      </p:cBhvr>
                                      <p:to>
                                        <p:strVal val="visible"/>
                                      </p:to>
                                    </p:set>
                                    <p:animEffect transition="in" filter="box(in)">
                                      <p:cBhvr>
                                        <p:cTn id="48" dur="500"/>
                                        <p:tgtEl>
                                          <p:spTgt spid="1230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xit" presetSubtype="16" fill="hold" nodeType="clickEffect">
                                  <p:stCondLst>
                                    <p:cond delay="0"/>
                                  </p:stCondLst>
                                  <p:childTnLst>
                                    <p:animEffect transition="out" filter="box(in)">
                                      <p:cBhvr>
                                        <p:cTn id="52" dur="500"/>
                                        <p:tgtEl>
                                          <p:spTgt spid="12300"/>
                                        </p:tgtEl>
                                      </p:cBhvr>
                                    </p:animEffect>
                                    <p:set>
                                      <p:cBhvr>
                                        <p:cTn id="53" dur="1" fill="hold">
                                          <p:stCondLst>
                                            <p:cond delay="499"/>
                                          </p:stCondLst>
                                        </p:cTn>
                                        <p:tgtEl>
                                          <p:spTgt spid="123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p:bldP spid="1229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4000"/>
          </a:stretch>
        </a:blipFill>
        <a:effectLst/>
      </p:bgPr>
    </p:bg>
    <p:spTree>
      <p:nvGrpSpPr>
        <p:cNvPr id="1" name=""/>
        <p:cNvGrpSpPr/>
        <p:nvPr/>
      </p:nvGrpSpPr>
      <p:grpSpPr>
        <a:xfrm>
          <a:off x="0" y="0"/>
          <a:ext cx="0" cy="0"/>
          <a:chOff x="0" y="0"/>
          <a:chExt cx="0" cy="0"/>
        </a:xfrm>
      </p:grpSpPr>
      <p:sp>
        <p:nvSpPr>
          <p:cNvPr id="5122" name="Text Box 7"/>
          <p:cNvSpPr txBox="1">
            <a:spLocks noChangeArrowheads="1"/>
          </p:cNvSpPr>
          <p:nvPr/>
        </p:nvSpPr>
        <p:spPr bwMode="auto">
          <a:xfrm>
            <a:off x="7010399" y="5791201"/>
            <a:ext cx="37479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endParaRPr lang="en-US" altLang="en-US" i="1">
              <a:solidFill>
                <a:schemeClr val="accent2"/>
              </a:solidFill>
              <a:latin typeface=".VnArial" pitchFamily="34" charset="0"/>
            </a:endParaRPr>
          </a:p>
        </p:txBody>
      </p:sp>
      <p:sp>
        <p:nvSpPr>
          <p:cNvPr id="14344" name="Text Box 8" descr="Parchment"/>
          <p:cNvSpPr txBox="1">
            <a:spLocks noChangeArrowheads="1"/>
          </p:cNvSpPr>
          <p:nvPr/>
        </p:nvSpPr>
        <p:spPr bwMode="auto">
          <a:xfrm>
            <a:off x="381000" y="457200"/>
            <a:ext cx="6096002" cy="6232475"/>
          </a:xfrm>
          <a:prstGeom prst="rect">
            <a:avLst/>
          </a:prstGeom>
          <a:noFill/>
          <a:ln w="57150">
            <a:noFill/>
            <a:miter lim="800000"/>
            <a:headEnd/>
            <a:tailEnd/>
          </a:ln>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altLang="en-US" sz="2100" b="1" dirty="0">
                <a:solidFill>
                  <a:srgbClr val="00B050"/>
                </a:solidFill>
                <a:latin typeface="Cambria" panose="02040503050406030204" pitchFamily="18" charset="0"/>
              </a:rPr>
              <a:t>b/ </a:t>
            </a:r>
            <a:r>
              <a:rPr lang="en-US" altLang="en-US" sz="2100" b="1" dirty="0" err="1">
                <a:solidFill>
                  <a:srgbClr val="00B050"/>
                </a:solidFill>
                <a:latin typeface="Cambria" panose="02040503050406030204" pitchFamily="18" charset="0"/>
              </a:rPr>
              <a:t>Tả</a:t>
            </a:r>
            <a:r>
              <a:rPr lang="en-US" altLang="en-US" sz="2100" b="1" dirty="0">
                <a:solidFill>
                  <a:srgbClr val="00B050"/>
                </a:solidFill>
                <a:latin typeface="Cambria" panose="02040503050406030204" pitchFamily="18" charset="0"/>
              </a:rPr>
              <a:t> </a:t>
            </a:r>
            <a:r>
              <a:rPr lang="en-US" altLang="en-US" sz="2100" b="1" dirty="0" err="1">
                <a:solidFill>
                  <a:srgbClr val="00B050"/>
                </a:solidFill>
                <a:latin typeface="Cambria" panose="02040503050406030204" pitchFamily="18" charset="0"/>
              </a:rPr>
              <a:t>thân</a:t>
            </a:r>
            <a:r>
              <a:rPr lang="en-US" altLang="en-US" sz="2100" b="1" dirty="0">
                <a:solidFill>
                  <a:srgbClr val="00B050"/>
                </a:solidFill>
                <a:latin typeface="Cambria" panose="02040503050406030204" pitchFamily="18" charset="0"/>
              </a:rPr>
              <a:t> </a:t>
            </a:r>
            <a:r>
              <a:rPr lang="en-US" altLang="en-US" sz="2100" b="1" dirty="0" err="1">
                <a:solidFill>
                  <a:srgbClr val="00B050"/>
                </a:solidFill>
                <a:latin typeface="Cambria" panose="02040503050406030204" pitchFamily="18" charset="0"/>
              </a:rPr>
              <a:t>cây</a:t>
            </a:r>
            <a:r>
              <a:rPr lang="en-US" altLang="en-US" sz="2100" b="1" dirty="0">
                <a:solidFill>
                  <a:srgbClr val="00B050"/>
                </a:solidFill>
                <a:latin typeface="Cambria" panose="02040503050406030204" pitchFamily="18" charset="0"/>
              </a:rPr>
              <a:t> </a:t>
            </a:r>
            <a:r>
              <a:rPr lang="en-US" altLang="en-US" sz="2100" b="1" dirty="0" err="1">
                <a:solidFill>
                  <a:srgbClr val="00B050"/>
                </a:solidFill>
                <a:latin typeface="Cambria" panose="02040503050406030204" pitchFamily="18" charset="0"/>
              </a:rPr>
              <a:t>và</a:t>
            </a:r>
            <a:r>
              <a:rPr lang="en-US" altLang="en-US" sz="2100" b="1" dirty="0">
                <a:solidFill>
                  <a:srgbClr val="00B050"/>
                </a:solidFill>
                <a:latin typeface="Cambria" panose="02040503050406030204" pitchFamily="18" charset="0"/>
              </a:rPr>
              <a:t> </a:t>
            </a:r>
            <a:r>
              <a:rPr lang="en-US" altLang="en-US" sz="2100" b="1" dirty="0" err="1">
                <a:solidFill>
                  <a:srgbClr val="00B050"/>
                </a:solidFill>
                <a:latin typeface="Cambria" panose="02040503050406030204" pitchFamily="18" charset="0"/>
              </a:rPr>
              <a:t>gốc</a:t>
            </a:r>
            <a:r>
              <a:rPr lang="en-US" altLang="en-US" sz="2100" b="1" dirty="0">
                <a:solidFill>
                  <a:srgbClr val="00B050"/>
                </a:solidFill>
                <a:latin typeface="Cambria" panose="02040503050406030204" pitchFamily="18" charset="0"/>
              </a:rPr>
              <a:t> </a:t>
            </a:r>
            <a:r>
              <a:rPr lang="en-US" altLang="en-US" sz="2100" b="1" dirty="0" err="1">
                <a:solidFill>
                  <a:srgbClr val="00B050"/>
                </a:solidFill>
                <a:latin typeface="Cambria" panose="02040503050406030204" pitchFamily="18" charset="0"/>
              </a:rPr>
              <a:t>cây</a:t>
            </a:r>
            <a:endParaRPr lang="en-US" altLang="en-US" sz="2100" b="1" dirty="0">
              <a:solidFill>
                <a:srgbClr val="00B050"/>
              </a:solidFill>
              <a:latin typeface="Cambria" panose="02040503050406030204" pitchFamily="18" charset="0"/>
            </a:endParaRPr>
          </a:p>
          <a:p>
            <a:pPr algn="ctr" eaLnBrk="1" hangingPunct="1"/>
            <a:r>
              <a:rPr lang="en-US" altLang="en-US" sz="2100" b="1" dirty="0" err="1">
                <a:solidFill>
                  <a:schemeClr val="accent5">
                    <a:lumMod val="75000"/>
                  </a:schemeClr>
                </a:solidFill>
                <a:latin typeface="Cambria" panose="02040503050406030204" pitchFamily="18" charset="0"/>
              </a:rPr>
              <a:t>Cây</a:t>
            </a:r>
            <a:r>
              <a:rPr lang="en-US" altLang="en-US" sz="2100" b="1" dirty="0">
                <a:solidFill>
                  <a:schemeClr val="accent5">
                    <a:lumMod val="75000"/>
                  </a:schemeClr>
                </a:solidFill>
                <a:latin typeface="Cambria" panose="02040503050406030204" pitchFamily="18" charset="0"/>
              </a:rPr>
              <a:t> </a:t>
            </a:r>
            <a:r>
              <a:rPr lang="en-US" altLang="en-US" sz="2100" b="1" dirty="0" err="1">
                <a:solidFill>
                  <a:schemeClr val="accent5">
                    <a:lumMod val="75000"/>
                  </a:schemeClr>
                </a:solidFill>
                <a:latin typeface="Cambria" panose="02040503050406030204" pitchFamily="18" charset="0"/>
              </a:rPr>
              <a:t>sồi</a:t>
            </a:r>
            <a:r>
              <a:rPr lang="en-US" altLang="en-US" sz="2100" b="1" dirty="0">
                <a:solidFill>
                  <a:schemeClr val="accent5">
                    <a:lumMod val="75000"/>
                  </a:schemeClr>
                </a:solidFill>
                <a:latin typeface="Cambria" panose="02040503050406030204" pitchFamily="18" charset="0"/>
              </a:rPr>
              <a:t> </a:t>
            </a:r>
            <a:r>
              <a:rPr lang="en-US" altLang="en-US" sz="2100" b="1" dirty="0" err="1">
                <a:solidFill>
                  <a:schemeClr val="accent5">
                    <a:lumMod val="75000"/>
                  </a:schemeClr>
                </a:solidFill>
                <a:latin typeface="Cambria" panose="02040503050406030204" pitchFamily="18" charset="0"/>
              </a:rPr>
              <a:t>già</a:t>
            </a:r>
            <a:endParaRPr lang="en-US" altLang="en-US" sz="2100" b="1" dirty="0">
              <a:solidFill>
                <a:schemeClr val="accent5">
                  <a:lumMod val="75000"/>
                </a:schemeClr>
              </a:solidFill>
              <a:latin typeface="Cambria" panose="02040503050406030204" pitchFamily="18" charset="0"/>
            </a:endParaRPr>
          </a:p>
          <a:p>
            <a:pPr algn="just" eaLnBrk="1" hangingPunct="1"/>
            <a:r>
              <a:rPr lang="en-US" altLang="en-US" sz="2100" dirty="0">
                <a:latin typeface="Cambria" panose="02040503050406030204" pitchFamily="18" charset="0"/>
              </a:rPr>
              <a:t>     </a:t>
            </a:r>
            <a:r>
              <a:rPr lang="en-US" altLang="en-US" sz="2100" dirty="0" err="1">
                <a:latin typeface="Cambria" panose="02040503050406030204" pitchFamily="18" charset="0"/>
              </a:rPr>
              <a:t>Bên</a:t>
            </a:r>
            <a:r>
              <a:rPr lang="en-US" altLang="en-US" sz="2100" dirty="0">
                <a:latin typeface="Cambria" panose="02040503050406030204" pitchFamily="18" charset="0"/>
              </a:rPr>
              <a:t> </a:t>
            </a:r>
            <a:r>
              <a:rPr lang="en-US" altLang="en-US" sz="2100" dirty="0" err="1">
                <a:latin typeface="Cambria" panose="02040503050406030204" pitchFamily="18" charset="0"/>
              </a:rPr>
              <a:t>vệ</a:t>
            </a:r>
            <a:r>
              <a:rPr lang="en-US" altLang="en-US" sz="2100" dirty="0">
                <a:latin typeface="Cambria" panose="02040503050406030204" pitchFamily="18" charset="0"/>
              </a:rPr>
              <a:t> </a:t>
            </a:r>
            <a:r>
              <a:rPr lang="en-US" altLang="en-US" sz="2100" dirty="0" err="1">
                <a:latin typeface="Cambria" panose="02040503050406030204" pitchFamily="18" charset="0"/>
              </a:rPr>
              <a:t>đường</a:t>
            </a:r>
            <a:r>
              <a:rPr lang="en-US" altLang="en-US" sz="2100" dirty="0">
                <a:latin typeface="Cambria" panose="02040503050406030204" pitchFamily="18" charset="0"/>
              </a:rPr>
              <a:t>, </a:t>
            </a:r>
            <a:r>
              <a:rPr lang="en-US" altLang="en-US" sz="2100" dirty="0" err="1">
                <a:latin typeface="Cambria" panose="02040503050406030204" pitchFamily="18" charset="0"/>
              </a:rPr>
              <a:t>sừng</a:t>
            </a:r>
            <a:r>
              <a:rPr lang="en-US" altLang="en-US" sz="2100" dirty="0">
                <a:latin typeface="Cambria" panose="02040503050406030204" pitchFamily="18" charset="0"/>
              </a:rPr>
              <a:t> </a:t>
            </a:r>
            <a:r>
              <a:rPr lang="en-US" altLang="en-US" sz="2100" dirty="0" err="1">
                <a:latin typeface="Cambria" panose="02040503050406030204" pitchFamily="18" charset="0"/>
              </a:rPr>
              <a:t>sững</a:t>
            </a:r>
            <a:r>
              <a:rPr lang="en-US" altLang="en-US" sz="2100" dirty="0">
                <a:latin typeface="Cambria" panose="02040503050406030204" pitchFamily="18" charset="0"/>
              </a:rPr>
              <a:t> </a:t>
            </a:r>
            <a:r>
              <a:rPr lang="en-US" altLang="en-US" sz="2100" dirty="0" err="1">
                <a:latin typeface="Cambria" panose="02040503050406030204" pitchFamily="18" charset="0"/>
              </a:rPr>
              <a:t>một</a:t>
            </a:r>
            <a:r>
              <a:rPr lang="en-US" altLang="en-US" sz="2100" dirty="0">
                <a:latin typeface="Cambria" panose="02040503050406030204" pitchFamily="18" charset="0"/>
              </a:rPr>
              <a:t> </a:t>
            </a:r>
            <a:r>
              <a:rPr lang="en-US" altLang="en-US" sz="2100" dirty="0" err="1">
                <a:latin typeface="Cambria" panose="02040503050406030204" pitchFamily="18" charset="0"/>
              </a:rPr>
              <a:t>cây</a:t>
            </a:r>
            <a:r>
              <a:rPr lang="en-US" altLang="en-US" sz="2100" dirty="0">
                <a:latin typeface="Cambria" panose="02040503050406030204" pitchFamily="18" charset="0"/>
              </a:rPr>
              <a:t> </a:t>
            </a:r>
            <a:r>
              <a:rPr lang="en-US" altLang="en-US" sz="2100" dirty="0" err="1">
                <a:latin typeface="Cambria" panose="02040503050406030204" pitchFamily="18" charset="0"/>
              </a:rPr>
              <a:t>sồi</a:t>
            </a:r>
            <a:r>
              <a:rPr lang="en-US" altLang="en-US" sz="2100" dirty="0">
                <a:latin typeface="Cambria" panose="02040503050406030204" pitchFamily="18" charset="0"/>
              </a:rPr>
              <a:t>. </a:t>
            </a:r>
            <a:r>
              <a:rPr lang="en-US" altLang="en-US" sz="2100" dirty="0" err="1">
                <a:latin typeface="Cambria" panose="02040503050406030204" pitchFamily="18" charset="0"/>
              </a:rPr>
              <a:t>Đó</a:t>
            </a:r>
            <a:r>
              <a:rPr lang="en-US" altLang="en-US" sz="2100" dirty="0">
                <a:latin typeface="Cambria" panose="02040503050406030204" pitchFamily="18" charset="0"/>
              </a:rPr>
              <a:t> </a:t>
            </a:r>
            <a:r>
              <a:rPr lang="en-US" altLang="en-US" sz="2100" dirty="0" err="1">
                <a:latin typeface="Cambria" panose="02040503050406030204" pitchFamily="18" charset="0"/>
              </a:rPr>
              <a:t>là</a:t>
            </a:r>
            <a:r>
              <a:rPr lang="en-US" altLang="en-US" sz="2100" dirty="0">
                <a:latin typeface="Cambria" panose="02040503050406030204" pitchFamily="18" charset="0"/>
              </a:rPr>
              <a:t> </a:t>
            </a:r>
            <a:r>
              <a:rPr lang="en-US" altLang="en-US" sz="2100" dirty="0" err="1">
                <a:latin typeface="Cambria" panose="02040503050406030204" pitchFamily="18" charset="0"/>
              </a:rPr>
              <a:t>một</a:t>
            </a:r>
            <a:r>
              <a:rPr lang="en-US" altLang="en-US" sz="2100" dirty="0">
                <a:latin typeface="Cambria" panose="02040503050406030204" pitchFamily="18" charset="0"/>
              </a:rPr>
              <a:t> </a:t>
            </a:r>
            <a:r>
              <a:rPr lang="en-US" altLang="en-US" sz="2100" dirty="0" err="1">
                <a:latin typeface="Cambria" panose="02040503050406030204" pitchFamily="18" charset="0"/>
              </a:rPr>
              <a:t>cây</a:t>
            </a:r>
            <a:r>
              <a:rPr lang="en-US" altLang="en-US" sz="2100" dirty="0">
                <a:latin typeface="Cambria" panose="02040503050406030204" pitchFamily="18" charset="0"/>
              </a:rPr>
              <a:t> </a:t>
            </a:r>
            <a:r>
              <a:rPr lang="en-US" altLang="en-US" sz="2100" dirty="0" err="1">
                <a:latin typeface="Cambria" panose="02040503050406030204" pitchFamily="18" charset="0"/>
              </a:rPr>
              <a:t>sồi</a:t>
            </a:r>
            <a:r>
              <a:rPr lang="en-US" altLang="en-US" sz="2100" dirty="0">
                <a:latin typeface="Cambria" panose="02040503050406030204" pitchFamily="18" charset="0"/>
              </a:rPr>
              <a:t> </a:t>
            </a:r>
            <a:r>
              <a:rPr lang="en-US" altLang="en-US" sz="2100" dirty="0" err="1">
                <a:latin typeface="Cambria" panose="02040503050406030204" pitchFamily="18" charset="0"/>
              </a:rPr>
              <a:t>lớn</a:t>
            </a:r>
            <a:r>
              <a:rPr lang="en-US" altLang="en-US" sz="2100" dirty="0">
                <a:latin typeface="Cambria" panose="02040503050406030204" pitchFamily="18" charset="0"/>
              </a:rPr>
              <a:t>, </a:t>
            </a:r>
            <a:r>
              <a:rPr lang="en-US" altLang="en-US" sz="2100" dirty="0" err="1">
                <a:latin typeface="Cambria" panose="02040503050406030204" pitchFamily="18" charset="0"/>
              </a:rPr>
              <a:t>hai</a:t>
            </a:r>
            <a:r>
              <a:rPr lang="en-US" altLang="en-US" sz="2100" dirty="0">
                <a:latin typeface="Cambria" panose="02040503050406030204" pitchFamily="18" charset="0"/>
              </a:rPr>
              <a:t> </a:t>
            </a:r>
            <a:r>
              <a:rPr lang="en-US" altLang="en-US" sz="2100" dirty="0" err="1">
                <a:latin typeface="Cambria" panose="02040503050406030204" pitchFamily="18" charset="0"/>
              </a:rPr>
              <a:t>người</a:t>
            </a:r>
            <a:r>
              <a:rPr lang="en-US" altLang="en-US" sz="2100" dirty="0">
                <a:latin typeface="Cambria" panose="02040503050406030204" pitchFamily="18" charset="0"/>
              </a:rPr>
              <a:t> </a:t>
            </a:r>
            <a:r>
              <a:rPr lang="en-US" altLang="en-US" sz="2100" dirty="0" err="1">
                <a:latin typeface="Cambria" panose="02040503050406030204" pitchFamily="18" charset="0"/>
              </a:rPr>
              <a:t>ôm</a:t>
            </a:r>
            <a:r>
              <a:rPr lang="en-US" altLang="en-US" sz="2100" dirty="0">
                <a:latin typeface="Cambria" panose="02040503050406030204" pitchFamily="18" charset="0"/>
              </a:rPr>
              <a:t> </a:t>
            </a:r>
            <a:r>
              <a:rPr lang="en-US" altLang="en-US" sz="2100" dirty="0" err="1">
                <a:latin typeface="Cambria" panose="02040503050406030204" pitchFamily="18" charset="0"/>
              </a:rPr>
              <a:t>không</a:t>
            </a:r>
            <a:r>
              <a:rPr lang="en-US" altLang="en-US" sz="2100" dirty="0">
                <a:latin typeface="Cambria" panose="02040503050406030204" pitchFamily="18" charset="0"/>
              </a:rPr>
              <a:t> </a:t>
            </a:r>
            <a:r>
              <a:rPr lang="en-US" altLang="en-US" sz="2100" dirty="0" err="1">
                <a:latin typeface="Cambria" panose="02040503050406030204" pitchFamily="18" charset="0"/>
              </a:rPr>
              <a:t>xuể</a:t>
            </a:r>
            <a:r>
              <a:rPr lang="en-US" altLang="en-US" sz="2100" dirty="0">
                <a:latin typeface="Cambria" panose="02040503050406030204" pitchFamily="18" charset="0"/>
              </a:rPr>
              <a:t>, </a:t>
            </a:r>
            <a:r>
              <a:rPr lang="en-US" altLang="en-US" sz="2100" dirty="0" err="1">
                <a:latin typeface="Cambria" panose="02040503050406030204" pitchFamily="18" charset="0"/>
              </a:rPr>
              <a:t>có</a:t>
            </a:r>
            <a:r>
              <a:rPr lang="en-US" altLang="en-US" sz="2100" dirty="0">
                <a:latin typeface="Cambria" panose="02040503050406030204" pitchFamily="18" charset="0"/>
              </a:rPr>
              <a:t> </a:t>
            </a:r>
            <a:r>
              <a:rPr lang="en-US" altLang="en-US" sz="2100" dirty="0" err="1">
                <a:latin typeface="Cambria" panose="02040503050406030204" pitchFamily="18" charset="0"/>
              </a:rPr>
              <a:t>những</a:t>
            </a:r>
            <a:r>
              <a:rPr lang="en-US" altLang="en-US" sz="2100" dirty="0">
                <a:latin typeface="Cambria" panose="02040503050406030204" pitchFamily="18" charset="0"/>
              </a:rPr>
              <a:t> </a:t>
            </a:r>
            <a:r>
              <a:rPr lang="en-US" altLang="en-US" sz="2100" dirty="0" err="1">
                <a:latin typeface="Cambria" panose="02040503050406030204" pitchFamily="18" charset="0"/>
              </a:rPr>
              <a:t>cành</a:t>
            </a:r>
            <a:r>
              <a:rPr lang="en-US" altLang="en-US" sz="2100" dirty="0">
                <a:latin typeface="Cambria" panose="02040503050406030204" pitchFamily="18" charset="0"/>
              </a:rPr>
              <a:t> </a:t>
            </a:r>
            <a:r>
              <a:rPr lang="en-US" altLang="en-US" sz="2100" dirty="0" err="1">
                <a:latin typeface="Cambria" panose="02040503050406030204" pitchFamily="18" charset="0"/>
              </a:rPr>
              <a:t>có</a:t>
            </a:r>
            <a:r>
              <a:rPr lang="en-US" altLang="en-US" sz="2100" dirty="0">
                <a:latin typeface="Cambria" panose="02040503050406030204" pitchFamily="18" charset="0"/>
              </a:rPr>
              <a:t> </a:t>
            </a:r>
            <a:r>
              <a:rPr lang="en-US" altLang="en-US" sz="2100" dirty="0" err="1">
                <a:latin typeface="Cambria" panose="02040503050406030204" pitchFamily="18" charset="0"/>
              </a:rPr>
              <a:t>lẽ</a:t>
            </a:r>
            <a:r>
              <a:rPr lang="en-US" altLang="en-US" sz="2100" dirty="0">
                <a:latin typeface="Cambria" panose="02040503050406030204" pitchFamily="18" charset="0"/>
              </a:rPr>
              <a:t> </a:t>
            </a:r>
            <a:r>
              <a:rPr lang="en-US" altLang="en-US" sz="2100" dirty="0" err="1">
                <a:latin typeface="Cambria" panose="02040503050406030204" pitchFamily="18" charset="0"/>
              </a:rPr>
              <a:t>phải</a:t>
            </a:r>
            <a:r>
              <a:rPr lang="en-US" altLang="en-US" sz="2100" dirty="0">
                <a:latin typeface="Cambria" panose="02040503050406030204" pitchFamily="18" charset="0"/>
              </a:rPr>
              <a:t> </a:t>
            </a:r>
            <a:r>
              <a:rPr lang="en-US" altLang="en-US" sz="2100" dirty="0" err="1">
                <a:latin typeface="Cambria" panose="02040503050406030204" pitchFamily="18" charset="0"/>
              </a:rPr>
              <a:t>gãy</a:t>
            </a:r>
            <a:r>
              <a:rPr lang="en-US" altLang="en-US" sz="2100" dirty="0">
                <a:latin typeface="Cambria" panose="02040503050406030204" pitchFamily="18" charset="0"/>
              </a:rPr>
              <a:t> </a:t>
            </a:r>
            <a:r>
              <a:rPr lang="en-US" altLang="en-US" sz="2100" dirty="0" err="1">
                <a:latin typeface="Cambria" panose="02040503050406030204" pitchFamily="18" charset="0"/>
              </a:rPr>
              <a:t>từ</a:t>
            </a:r>
            <a:r>
              <a:rPr lang="en-US" altLang="en-US" sz="2100" dirty="0">
                <a:latin typeface="Cambria" panose="02040503050406030204" pitchFamily="18" charset="0"/>
              </a:rPr>
              <a:t> </a:t>
            </a:r>
            <a:r>
              <a:rPr lang="en-US" altLang="en-US" sz="2100" dirty="0" err="1">
                <a:latin typeface="Cambria" panose="02040503050406030204" pitchFamily="18" charset="0"/>
              </a:rPr>
              <a:t>lâu</a:t>
            </a:r>
            <a:r>
              <a:rPr lang="en-US" altLang="en-US" sz="2100" dirty="0">
                <a:latin typeface="Cambria" panose="02040503050406030204" pitchFamily="18" charset="0"/>
              </a:rPr>
              <a:t>, </a:t>
            </a:r>
            <a:r>
              <a:rPr lang="en-US" altLang="en-US" sz="2100" dirty="0" err="1">
                <a:latin typeface="Cambria" panose="02040503050406030204" pitchFamily="18" charset="0"/>
              </a:rPr>
              <a:t>vỏ</a:t>
            </a:r>
            <a:r>
              <a:rPr lang="en-US" altLang="en-US" sz="2100" dirty="0">
                <a:latin typeface="Cambria" panose="02040503050406030204" pitchFamily="18" charset="0"/>
              </a:rPr>
              <a:t> </a:t>
            </a:r>
            <a:r>
              <a:rPr lang="en-US" altLang="en-US" sz="2100" dirty="0" err="1">
                <a:latin typeface="Cambria" panose="02040503050406030204" pitchFamily="18" charset="0"/>
              </a:rPr>
              <a:t>cây</a:t>
            </a:r>
            <a:r>
              <a:rPr lang="en-US" altLang="en-US" sz="2100" dirty="0">
                <a:latin typeface="Cambria" panose="02040503050406030204" pitchFamily="18" charset="0"/>
              </a:rPr>
              <a:t> </a:t>
            </a:r>
            <a:r>
              <a:rPr lang="en-US" altLang="en-US" sz="2100" dirty="0" err="1">
                <a:latin typeface="Cambria" panose="02040503050406030204" pitchFamily="18" charset="0"/>
              </a:rPr>
              <a:t>nứt</a:t>
            </a:r>
            <a:r>
              <a:rPr lang="en-US" altLang="en-US" sz="2100" dirty="0">
                <a:latin typeface="Cambria" panose="02040503050406030204" pitchFamily="18" charset="0"/>
              </a:rPr>
              <a:t> </a:t>
            </a:r>
            <a:r>
              <a:rPr lang="en-US" altLang="en-US" sz="2100" dirty="0" err="1">
                <a:latin typeface="Cambria" panose="02040503050406030204" pitchFamily="18" charset="0"/>
              </a:rPr>
              <a:t>nẻ</a:t>
            </a:r>
            <a:r>
              <a:rPr lang="en-US" altLang="en-US" sz="2100" dirty="0">
                <a:latin typeface="Cambria" panose="02040503050406030204" pitchFamily="18" charset="0"/>
              </a:rPr>
              <a:t> </a:t>
            </a:r>
            <a:r>
              <a:rPr lang="en-US" altLang="en-US" sz="2100" dirty="0" err="1">
                <a:latin typeface="Cambria" panose="02040503050406030204" pitchFamily="18" charset="0"/>
              </a:rPr>
              <a:t>đầy</a:t>
            </a:r>
            <a:r>
              <a:rPr lang="en-US" altLang="en-US" sz="2100" dirty="0">
                <a:latin typeface="Cambria" panose="02040503050406030204" pitchFamily="18" charset="0"/>
              </a:rPr>
              <a:t> </a:t>
            </a:r>
            <a:r>
              <a:rPr lang="en-US" altLang="en-US" sz="2100" dirty="0" err="1">
                <a:latin typeface="Cambria" panose="02040503050406030204" pitchFamily="18" charset="0"/>
              </a:rPr>
              <a:t>vết</a:t>
            </a:r>
            <a:r>
              <a:rPr lang="en-US" altLang="en-US" sz="2100" dirty="0">
                <a:latin typeface="Cambria" panose="02040503050406030204" pitchFamily="18" charset="0"/>
              </a:rPr>
              <a:t> </a:t>
            </a:r>
            <a:r>
              <a:rPr lang="en-US" altLang="en-US" sz="2100" dirty="0" err="1">
                <a:latin typeface="Cambria" panose="02040503050406030204" pitchFamily="18" charset="0"/>
              </a:rPr>
              <a:t>sẹo</a:t>
            </a:r>
            <a:r>
              <a:rPr lang="en-US" altLang="en-US" sz="2100" dirty="0">
                <a:latin typeface="Cambria" panose="02040503050406030204" pitchFamily="18" charset="0"/>
              </a:rPr>
              <a:t>. </a:t>
            </a:r>
            <a:r>
              <a:rPr lang="en-US" altLang="en-US" sz="2100" dirty="0" err="1">
                <a:latin typeface="Cambria" panose="02040503050406030204" pitchFamily="18" charset="0"/>
              </a:rPr>
              <a:t>Với</a:t>
            </a:r>
            <a:r>
              <a:rPr lang="en-US" altLang="en-US" sz="2100" dirty="0">
                <a:latin typeface="Cambria" panose="02040503050406030204" pitchFamily="18" charset="0"/>
              </a:rPr>
              <a:t> </a:t>
            </a:r>
            <a:r>
              <a:rPr lang="en-US" altLang="en-US" sz="2100" dirty="0" err="1">
                <a:latin typeface="Cambria" panose="02040503050406030204" pitchFamily="18" charset="0"/>
              </a:rPr>
              <a:t>những</a:t>
            </a:r>
            <a:r>
              <a:rPr lang="en-US" altLang="en-US" sz="2100" dirty="0">
                <a:latin typeface="Cambria" panose="02040503050406030204" pitchFamily="18" charset="0"/>
              </a:rPr>
              <a:t> </a:t>
            </a:r>
            <a:r>
              <a:rPr lang="en-US" altLang="en-US" sz="2100" dirty="0" err="1">
                <a:latin typeface="Cambria" panose="02040503050406030204" pitchFamily="18" charset="0"/>
              </a:rPr>
              <a:t>cánh</a:t>
            </a:r>
            <a:r>
              <a:rPr lang="en-US" altLang="en-US" sz="2100" dirty="0">
                <a:latin typeface="Cambria" panose="02040503050406030204" pitchFamily="18" charset="0"/>
              </a:rPr>
              <a:t> </a:t>
            </a:r>
            <a:r>
              <a:rPr lang="en-US" altLang="en-US" sz="2100" dirty="0" err="1">
                <a:latin typeface="Cambria" panose="02040503050406030204" pitchFamily="18" charset="0"/>
              </a:rPr>
              <a:t>tay</a:t>
            </a:r>
            <a:r>
              <a:rPr lang="en-US" altLang="en-US" sz="2100" dirty="0">
                <a:latin typeface="Cambria" panose="02040503050406030204" pitchFamily="18" charset="0"/>
              </a:rPr>
              <a:t> to </a:t>
            </a:r>
            <a:r>
              <a:rPr lang="en-US" altLang="en-US" sz="2100" dirty="0" err="1">
                <a:latin typeface="Cambria" panose="02040503050406030204" pitchFamily="18" charset="0"/>
              </a:rPr>
              <a:t>xù</a:t>
            </a:r>
            <a:r>
              <a:rPr lang="en-US" altLang="en-US" sz="2100" dirty="0">
                <a:latin typeface="Cambria" panose="02040503050406030204" pitchFamily="18" charset="0"/>
              </a:rPr>
              <a:t> </a:t>
            </a:r>
            <a:r>
              <a:rPr lang="en-US" altLang="en-US" sz="2100" dirty="0" err="1">
                <a:latin typeface="Cambria" panose="02040503050406030204" pitchFamily="18" charset="0"/>
              </a:rPr>
              <a:t>xì</a:t>
            </a:r>
            <a:r>
              <a:rPr lang="en-US" altLang="en-US" sz="2100" dirty="0">
                <a:latin typeface="Cambria" panose="02040503050406030204" pitchFamily="18" charset="0"/>
              </a:rPr>
              <a:t> </a:t>
            </a:r>
            <a:r>
              <a:rPr lang="en-US" altLang="en-US" sz="2100" dirty="0" err="1">
                <a:latin typeface="Cambria" panose="02040503050406030204" pitchFamily="18" charset="0"/>
              </a:rPr>
              <a:t>không</a:t>
            </a:r>
            <a:r>
              <a:rPr lang="en-US" altLang="en-US" sz="2100" dirty="0">
                <a:latin typeface="Cambria" panose="02040503050406030204" pitchFamily="18" charset="0"/>
              </a:rPr>
              <a:t> </a:t>
            </a:r>
            <a:r>
              <a:rPr lang="en-US" altLang="en-US" sz="2100" dirty="0" err="1">
                <a:latin typeface="Cambria" panose="02040503050406030204" pitchFamily="18" charset="0"/>
              </a:rPr>
              <a:t>cân</a:t>
            </a:r>
            <a:r>
              <a:rPr lang="en-US" altLang="en-US" sz="2100" dirty="0">
                <a:latin typeface="Cambria" panose="02040503050406030204" pitchFamily="18" charset="0"/>
              </a:rPr>
              <a:t> </a:t>
            </a:r>
            <a:r>
              <a:rPr lang="en-US" altLang="en-US" sz="2100" dirty="0" err="1">
                <a:latin typeface="Cambria" panose="02040503050406030204" pitchFamily="18" charset="0"/>
              </a:rPr>
              <a:t>đối</a:t>
            </a:r>
            <a:r>
              <a:rPr lang="en-US" altLang="en-US" sz="2100" dirty="0">
                <a:latin typeface="Cambria" panose="02040503050406030204" pitchFamily="18" charset="0"/>
              </a:rPr>
              <a:t>, </a:t>
            </a:r>
            <a:r>
              <a:rPr lang="en-US" altLang="en-US" sz="2100" dirty="0" err="1">
                <a:latin typeface="Cambria" panose="02040503050406030204" pitchFamily="18" charset="0"/>
              </a:rPr>
              <a:t>với</a:t>
            </a:r>
            <a:r>
              <a:rPr lang="en-US" altLang="en-US" sz="2100" dirty="0">
                <a:latin typeface="Cambria" panose="02040503050406030204" pitchFamily="18" charset="0"/>
              </a:rPr>
              <a:t> </a:t>
            </a:r>
            <a:r>
              <a:rPr lang="en-US" altLang="en-US" sz="2100" dirty="0" err="1">
                <a:latin typeface="Cambria" panose="02040503050406030204" pitchFamily="18" charset="0"/>
              </a:rPr>
              <a:t>những</a:t>
            </a:r>
            <a:r>
              <a:rPr lang="en-US" altLang="en-US" sz="2100" dirty="0">
                <a:latin typeface="Cambria" panose="02040503050406030204" pitchFamily="18" charset="0"/>
              </a:rPr>
              <a:t> </a:t>
            </a:r>
            <a:r>
              <a:rPr lang="en-US" altLang="en-US" sz="2100" dirty="0" err="1">
                <a:latin typeface="Cambria" panose="02040503050406030204" pitchFamily="18" charset="0"/>
              </a:rPr>
              <a:t>ngón</a:t>
            </a:r>
            <a:r>
              <a:rPr lang="en-US" altLang="en-US" sz="2100" dirty="0">
                <a:latin typeface="Cambria" panose="02040503050406030204" pitchFamily="18" charset="0"/>
              </a:rPr>
              <a:t> </a:t>
            </a:r>
            <a:r>
              <a:rPr lang="en-US" altLang="en-US" sz="2100" dirty="0" err="1">
                <a:latin typeface="Cambria" panose="02040503050406030204" pitchFamily="18" charset="0"/>
              </a:rPr>
              <a:t>tay</a:t>
            </a:r>
            <a:r>
              <a:rPr lang="en-US" altLang="en-US" sz="2100" dirty="0">
                <a:latin typeface="Cambria" panose="02040503050406030204" pitchFamily="18" charset="0"/>
              </a:rPr>
              <a:t> </a:t>
            </a:r>
            <a:r>
              <a:rPr lang="en-US" altLang="en-US" sz="2100" dirty="0" err="1">
                <a:latin typeface="Cambria" panose="02040503050406030204" pitchFamily="18" charset="0"/>
              </a:rPr>
              <a:t>quều</a:t>
            </a:r>
            <a:r>
              <a:rPr lang="en-US" altLang="en-US" sz="2100" dirty="0">
                <a:latin typeface="Cambria" panose="02040503050406030204" pitchFamily="18" charset="0"/>
              </a:rPr>
              <a:t> </a:t>
            </a:r>
            <a:r>
              <a:rPr lang="en-US" altLang="en-US" sz="2100" dirty="0" err="1">
                <a:latin typeface="Cambria" panose="02040503050406030204" pitchFamily="18" charset="0"/>
              </a:rPr>
              <a:t>quào</a:t>
            </a:r>
            <a:r>
              <a:rPr lang="en-US" altLang="en-US" sz="2100" dirty="0">
                <a:latin typeface="Cambria" panose="02040503050406030204" pitchFamily="18" charset="0"/>
              </a:rPr>
              <a:t> </a:t>
            </a:r>
            <a:r>
              <a:rPr lang="en-US" altLang="en-US" sz="2100" dirty="0" err="1">
                <a:latin typeface="Cambria" panose="02040503050406030204" pitchFamily="18" charset="0"/>
              </a:rPr>
              <a:t>xoè</a:t>
            </a:r>
            <a:r>
              <a:rPr lang="en-US" altLang="en-US" sz="2100" dirty="0">
                <a:latin typeface="Cambria" panose="02040503050406030204" pitchFamily="18" charset="0"/>
              </a:rPr>
              <a:t> </a:t>
            </a:r>
            <a:r>
              <a:rPr lang="en-US" altLang="en-US" sz="2100" dirty="0" err="1">
                <a:latin typeface="Cambria" panose="02040503050406030204" pitchFamily="18" charset="0"/>
              </a:rPr>
              <a:t>rộng</a:t>
            </a:r>
            <a:r>
              <a:rPr lang="en-US" altLang="en-US" sz="2100" dirty="0">
                <a:latin typeface="Cambria" panose="02040503050406030204" pitchFamily="18" charset="0"/>
              </a:rPr>
              <a:t>, </a:t>
            </a:r>
            <a:r>
              <a:rPr lang="en-US" altLang="en-US" sz="2100" dirty="0" err="1">
                <a:latin typeface="Cambria" panose="02040503050406030204" pitchFamily="18" charset="0"/>
              </a:rPr>
              <a:t>nó</a:t>
            </a:r>
            <a:r>
              <a:rPr lang="en-US" altLang="en-US" sz="2100" dirty="0">
                <a:latin typeface="Cambria" panose="02040503050406030204" pitchFamily="18" charset="0"/>
              </a:rPr>
              <a:t> </a:t>
            </a:r>
            <a:r>
              <a:rPr lang="en-US" altLang="en-US" sz="2100" dirty="0" err="1">
                <a:latin typeface="Cambria" panose="02040503050406030204" pitchFamily="18" charset="0"/>
              </a:rPr>
              <a:t>như</a:t>
            </a:r>
            <a:r>
              <a:rPr lang="en-US" altLang="en-US" sz="2100" dirty="0">
                <a:latin typeface="Cambria" panose="02040503050406030204" pitchFamily="18" charset="0"/>
              </a:rPr>
              <a:t> </a:t>
            </a:r>
            <a:r>
              <a:rPr lang="en-US" altLang="en-US" sz="2100" dirty="0" err="1">
                <a:latin typeface="Cambria" panose="02040503050406030204" pitchFamily="18" charset="0"/>
              </a:rPr>
              <a:t>một</a:t>
            </a:r>
            <a:r>
              <a:rPr lang="en-US" altLang="en-US" sz="2100" dirty="0">
                <a:latin typeface="Cambria" panose="02040503050406030204" pitchFamily="18" charset="0"/>
              </a:rPr>
              <a:t> con </a:t>
            </a:r>
            <a:r>
              <a:rPr lang="en-US" altLang="en-US" sz="2100" dirty="0" err="1">
                <a:latin typeface="Cambria" panose="02040503050406030204" pitchFamily="18" charset="0"/>
              </a:rPr>
              <a:t>quái</a:t>
            </a:r>
            <a:r>
              <a:rPr lang="en-US" altLang="en-US" sz="2100" dirty="0">
                <a:latin typeface="Cambria" panose="02040503050406030204" pitchFamily="18" charset="0"/>
              </a:rPr>
              <a:t> </a:t>
            </a:r>
            <a:r>
              <a:rPr lang="en-US" altLang="en-US" sz="2100" dirty="0" err="1">
                <a:latin typeface="Cambria" panose="02040503050406030204" pitchFamily="18" charset="0"/>
              </a:rPr>
              <a:t>vật</a:t>
            </a:r>
            <a:r>
              <a:rPr lang="en-US" altLang="en-US" sz="2100" dirty="0">
                <a:latin typeface="Cambria" panose="02040503050406030204" pitchFamily="18" charset="0"/>
              </a:rPr>
              <a:t> </a:t>
            </a:r>
            <a:r>
              <a:rPr lang="en-US" altLang="en-US" sz="2100" dirty="0" err="1">
                <a:latin typeface="Cambria" panose="02040503050406030204" pitchFamily="18" charset="0"/>
              </a:rPr>
              <a:t>già</a:t>
            </a:r>
            <a:r>
              <a:rPr lang="en-US" altLang="en-US" sz="2100" dirty="0">
                <a:latin typeface="Cambria" panose="02040503050406030204" pitchFamily="18" charset="0"/>
              </a:rPr>
              <a:t> </a:t>
            </a:r>
            <a:r>
              <a:rPr lang="en-US" altLang="en-US" sz="2100" dirty="0" err="1">
                <a:latin typeface="Cambria" panose="02040503050406030204" pitchFamily="18" charset="0"/>
              </a:rPr>
              <a:t>nua</a:t>
            </a:r>
            <a:r>
              <a:rPr lang="en-US" altLang="en-US" sz="2100" dirty="0">
                <a:latin typeface="Cambria" panose="02040503050406030204" pitchFamily="18" charset="0"/>
              </a:rPr>
              <a:t> </a:t>
            </a:r>
            <a:r>
              <a:rPr lang="en-US" altLang="en-US" sz="2100" dirty="0" err="1">
                <a:latin typeface="Cambria" panose="02040503050406030204" pitchFamily="18" charset="0"/>
              </a:rPr>
              <a:t>cau</a:t>
            </a:r>
            <a:r>
              <a:rPr lang="en-US" altLang="en-US" sz="2100" dirty="0">
                <a:latin typeface="Cambria" panose="02040503050406030204" pitchFamily="18" charset="0"/>
              </a:rPr>
              <a:t> </a:t>
            </a:r>
            <a:r>
              <a:rPr lang="en-US" altLang="en-US" sz="2100" dirty="0" err="1">
                <a:latin typeface="Cambria" panose="02040503050406030204" pitchFamily="18" charset="0"/>
              </a:rPr>
              <a:t>có</a:t>
            </a:r>
            <a:r>
              <a:rPr lang="en-US" altLang="en-US" sz="2100" dirty="0">
                <a:latin typeface="Cambria" panose="02040503050406030204" pitchFamily="18" charset="0"/>
              </a:rPr>
              <a:t> </a:t>
            </a:r>
            <a:r>
              <a:rPr lang="en-US" altLang="en-US" sz="2100" dirty="0" err="1">
                <a:latin typeface="Cambria" panose="02040503050406030204" pitchFamily="18" charset="0"/>
              </a:rPr>
              <a:t>và</a:t>
            </a:r>
            <a:r>
              <a:rPr lang="en-US" altLang="en-US" sz="2100" dirty="0">
                <a:latin typeface="Cambria" panose="02040503050406030204" pitchFamily="18" charset="0"/>
              </a:rPr>
              <a:t> </a:t>
            </a:r>
            <a:r>
              <a:rPr lang="en-US" altLang="en-US" sz="2100" dirty="0" err="1">
                <a:latin typeface="Cambria" panose="02040503050406030204" pitchFamily="18" charset="0"/>
              </a:rPr>
              <a:t>khinh</a:t>
            </a:r>
            <a:r>
              <a:rPr lang="en-US" altLang="en-US" sz="2100" dirty="0">
                <a:latin typeface="Cambria" panose="02040503050406030204" pitchFamily="18" charset="0"/>
              </a:rPr>
              <a:t> </a:t>
            </a:r>
            <a:r>
              <a:rPr lang="en-US" altLang="en-US" sz="2100" dirty="0" err="1">
                <a:latin typeface="Cambria" panose="02040503050406030204" pitchFamily="18" charset="0"/>
              </a:rPr>
              <a:t>khỉnh</a:t>
            </a:r>
            <a:r>
              <a:rPr lang="en-US" altLang="en-US" sz="2100" dirty="0">
                <a:latin typeface="Cambria" panose="02040503050406030204" pitchFamily="18" charset="0"/>
              </a:rPr>
              <a:t> </a:t>
            </a:r>
            <a:r>
              <a:rPr lang="en-US" altLang="en-US" sz="2100" dirty="0" err="1">
                <a:latin typeface="Cambria" panose="02040503050406030204" pitchFamily="18" charset="0"/>
              </a:rPr>
              <a:t>đứng</a:t>
            </a:r>
            <a:r>
              <a:rPr lang="en-US" altLang="en-US" sz="2100" dirty="0">
                <a:latin typeface="Cambria" panose="02040503050406030204" pitchFamily="18" charset="0"/>
              </a:rPr>
              <a:t> </a:t>
            </a:r>
            <a:r>
              <a:rPr lang="en-US" altLang="en-US" sz="2100" dirty="0" err="1">
                <a:latin typeface="Cambria" panose="02040503050406030204" pitchFamily="18" charset="0"/>
              </a:rPr>
              <a:t>giữa</a:t>
            </a:r>
            <a:r>
              <a:rPr lang="en-US" altLang="en-US" sz="2100" dirty="0">
                <a:latin typeface="Cambria" panose="02040503050406030204" pitchFamily="18" charset="0"/>
              </a:rPr>
              <a:t> </a:t>
            </a:r>
            <a:r>
              <a:rPr lang="en-US" altLang="en-US" sz="2100" dirty="0" err="1">
                <a:latin typeface="Cambria" panose="02040503050406030204" pitchFamily="18" charset="0"/>
              </a:rPr>
              <a:t>đám</a:t>
            </a:r>
            <a:r>
              <a:rPr lang="en-US" altLang="en-US" sz="2100" dirty="0">
                <a:latin typeface="Cambria" panose="02040503050406030204" pitchFamily="18" charset="0"/>
              </a:rPr>
              <a:t> </a:t>
            </a:r>
            <a:r>
              <a:rPr lang="en-US" altLang="en-US" sz="2100" dirty="0" err="1">
                <a:latin typeface="Cambria" panose="02040503050406030204" pitchFamily="18" charset="0"/>
              </a:rPr>
              <a:t>bạch</a:t>
            </a:r>
            <a:r>
              <a:rPr lang="en-US" altLang="en-US" sz="2100" dirty="0">
                <a:latin typeface="Cambria" panose="02040503050406030204" pitchFamily="18" charset="0"/>
              </a:rPr>
              <a:t> </a:t>
            </a:r>
            <a:r>
              <a:rPr lang="en-US" altLang="en-US" sz="2100" dirty="0" err="1">
                <a:latin typeface="Cambria" panose="02040503050406030204" pitchFamily="18" charset="0"/>
              </a:rPr>
              <a:t>dương</a:t>
            </a:r>
            <a:r>
              <a:rPr lang="en-US" altLang="en-US" sz="2100" dirty="0">
                <a:latin typeface="Cambria" panose="02040503050406030204" pitchFamily="18" charset="0"/>
              </a:rPr>
              <a:t> </a:t>
            </a:r>
            <a:r>
              <a:rPr lang="en-US" altLang="en-US" sz="2100" dirty="0" err="1">
                <a:latin typeface="Cambria" panose="02040503050406030204" pitchFamily="18" charset="0"/>
              </a:rPr>
              <a:t>tươi</a:t>
            </a:r>
            <a:r>
              <a:rPr lang="en-US" altLang="en-US" sz="2100" dirty="0">
                <a:latin typeface="Cambria" panose="02040503050406030204" pitchFamily="18" charset="0"/>
              </a:rPr>
              <a:t> </a:t>
            </a:r>
            <a:r>
              <a:rPr lang="en-US" altLang="en-US" sz="2100" dirty="0" err="1">
                <a:latin typeface="Cambria" panose="02040503050406030204" pitchFamily="18" charset="0"/>
              </a:rPr>
              <a:t>cười</a:t>
            </a:r>
            <a:r>
              <a:rPr lang="en-US" altLang="en-US" sz="2100" dirty="0">
                <a:latin typeface="Cambria" panose="02040503050406030204" pitchFamily="18" charset="0"/>
              </a:rPr>
              <a:t>.</a:t>
            </a:r>
          </a:p>
          <a:p>
            <a:pPr algn="just" eaLnBrk="1" hangingPunct="1"/>
            <a:r>
              <a:rPr lang="en-US" altLang="en-US" sz="2100" dirty="0">
                <a:latin typeface="Cambria" panose="02040503050406030204" pitchFamily="18" charset="0"/>
              </a:rPr>
              <a:t>     </a:t>
            </a:r>
            <a:r>
              <a:rPr lang="en-US" altLang="en-US" sz="2100" dirty="0" err="1">
                <a:latin typeface="Cambria" panose="02040503050406030204" pitchFamily="18" charset="0"/>
              </a:rPr>
              <a:t>Bấy</a:t>
            </a:r>
            <a:r>
              <a:rPr lang="en-US" altLang="en-US" sz="2100" dirty="0">
                <a:latin typeface="Cambria" panose="02040503050406030204" pitchFamily="18" charset="0"/>
              </a:rPr>
              <a:t> </a:t>
            </a:r>
            <a:r>
              <a:rPr lang="en-US" altLang="en-US" sz="2100" dirty="0" err="1">
                <a:latin typeface="Cambria" panose="02040503050406030204" pitchFamily="18" charset="0"/>
              </a:rPr>
              <a:t>giờ</a:t>
            </a:r>
            <a:r>
              <a:rPr lang="en-US" altLang="en-US" sz="2100" dirty="0">
                <a:latin typeface="Cambria" panose="02040503050406030204" pitchFamily="18" charset="0"/>
              </a:rPr>
              <a:t> </a:t>
            </a:r>
            <a:r>
              <a:rPr lang="en-US" altLang="en-US" sz="2100" dirty="0" err="1">
                <a:latin typeface="Cambria" panose="02040503050406030204" pitchFamily="18" charset="0"/>
              </a:rPr>
              <a:t>đã</a:t>
            </a:r>
            <a:r>
              <a:rPr lang="en-US" altLang="en-US" sz="2100" dirty="0">
                <a:latin typeface="Cambria" panose="02040503050406030204" pitchFamily="18" charset="0"/>
              </a:rPr>
              <a:t> </a:t>
            </a:r>
            <a:r>
              <a:rPr lang="en-US" altLang="en-US" sz="2100" dirty="0" err="1">
                <a:latin typeface="Cambria" panose="02040503050406030204" pitchFamily="18" charset="0"/>
              </a:rPr>
              <a:t>là</a:t>
            </a:r>
            <a:r>
              <a:rPr lang="en-US" altLang="en-US" sz="2100" dirty="0">
                <a:latin typeface="Cambria" panose="02040503050406030204" pitchFamily="18" charset="0"/>
              </a:rPr>
              <a:t> </a:t>
            </a:r>
            <a:r>
              <a:rPr lang="en-US" altLang="en-US" sz="2100" dirty="0" err="1">
                <a:latin typeface="Cambria" panose="02040503050406030204" pitchFamily="18" charset="0"/>
              </a:rPr>
              <a:t>đầu</a:t>
            </a:r>
            <a:r>
              <a:rPr lang="en-US" altLang="en-US" sz="2100" dirty="0">
                <a:latin typeface="Cambria" panose="02040503050406030204" pitchFamily="18" charset="0"/>
              </a:rPr>
              <a:t> </a:t>
            </a:r>
            <a:r>
              <a:rPr lang="en-US" altLang="en-US" sz="2100" dirty="0" err="1">
                <a:latin typeface="Cambria" panose="02040503050406030204" pitchFamily="18" charset="0"/>
              </a:rPr>
              <a:t>tháng</a:t>
            </a:r>
            <a:r>
              <a:rPr lang="en-US" altLang="en-US" sz="2100" dirty="0">
                <a:latin typeface="Cambria" panose="02040503050406030204" pitchFamily="18" charset="0"/>
              </a:rPr>
              <a:t> </a:t>
            </a:r>
            <a:r>
              <a:rPr lang="en-US" altLang="en-US" sz="2100" dirty="0" err="1">
                <a:latin typeface="Cambria" panose="02040503050406030204" pitchFamily="18" charset="0"/>
              </a:rPr>
              <a:t>sáu</a:t>
            </a:r>
            <a:r>
              <a:rPr lang="en-US" altLang="en-US" sz="2100" dirty="0">
                <a:latin typeface="Cambria" panose="02040503050406030204" pitchFamily="18" charset="0"/>
              </a:rPr>
              <a:t>. </a:t>
            </a:r>
            <a:r>
              <a:rPr lang="en-US" altLang="en-US" sz="2100" dirty="0" err="1">
                <a:latin typeface="Cambria" panose="02040503050406030204" pitchFamily="18" charset="0"/>
              </a:rPr>
              <a:t>Mới</a:t>
            </a:r>
            <a:r>
              <a:rPr lang="en-US" altLang="en-US" sz="2100" dirty="0">
                <a:latin typeface="Cambria" panose="02040503050406030204" pitchFamily="18" charset="0"/>
              </a:rPr>
              <a:t> </a:t>
            </a:r>
            <a:r>
              <a:rPr lang="en-US" altLang="en-US" sz="2100" dirty="0" err="1">
                <a:latin typeface="Cambria" panose="02040503050406030204" pitchFamily="18" charset="0"/>
              </a:rPr>
              <a:t>sau</a:t>
            </a:r>
            <a:r>
              <a:rPr lang="en-US" altLang="en-US" sz="2100" dirty="0">
                <a:latin typeface="Cambria" panose="02040503050406030204" pitchFamily="18" charset="0"/>
              </a:rPr>
              <a:t> </a:t>
            </a:r>
            <a:r>
              <a:rPr lang="en-US" altLang="en-US" sz="2100" dirty="0" err="1">
                <a:latin typeface="Cambria" panose="02040503050406030204" pitchFamily="18" charset="0"/>
              </a:rPr>
              <a:t>có</a:t>
            </a:r>
            <a:r>
              <a:rPr lang="en-US" altLang="en-US" sz="2100" dirty="0">
                <a:latin typeface="Cambria" panose="02040503050406030204" pitchFamily="18" charset="0"/>
              </a:rPr>
              <a:t> </a:t>
            </a:r>
            <a:r>
              <a:rPr lang="en-US" altLang="en-US" sz="2100" dirty="0" err="1">
                <a:latin typeface="Cambria" panose="02040503050406030204" pitchFamily="18" charset="0"/>
              </a:rPr>
              <a:t>một</a:t>
            </a:r>
            <a:r>
              <a:rPr lang="en-US" altLang="en-US" sz="2100" dirty="0">
                <a:latin typeface="Cambria" panose="02040503050406030204" pitchFamily="18" charset="0"/>
              </a:rPr>
              <a:t> </a:t>
            </a:r>
            <a:r>
              <a:rPr lang="en-US" altLang="en-US" sz="2100" dirty="0" err="1">
                <a:latin typeface="Cambria" panose="02040503050406030204" pitchFamily="18" charset="0"/>
              </a:rPr>
              <a:t>tháng</a:t>
            </a:r>
            <a:r>
              <a:rPr lang="en-US" altLang="en-US" sz="2100" dirty="0">
                <a:latin typeface="Cambria" panose="02040503050406030204" pitchFamily="18" charset="0"/>
              </a:rPr>
              <a:t>, </a:t>
            </a:r>
            <a:r>
              <a:rPr lang="en-US" altLang="en-US" sz="2100" dirty="0" err="1">
                <a:latin typeface="Cambria" panose="02040503050406030204" pitchFamily="18" charset="0"/>
              </a:rPr>
              <a:t>cây</a:t>
            </a:r>
            <a:r>
              <a:rPr lang="en-US" altLang="en-US" sz="2100" dirty="0">
                <a:latin typeface="Cambria" panose="02040503050406030204" pitchFamily="18" charset="0"/>
              </a:rPr>
              <a:t> </a:t>
            </a:r>
            <a:r>
              <a:rPr lang="en-US" altLang="en-US" sz="2100" dirty="0" err="1">
                <a:latin typeface="Cambria" panose="02040503050406030204" pitchFamily="18" charset="0"/>
              </a:rPr>
              <a:t>sồi</a:t>
            </a:r>
            <a:r>
              <a:rPr lang="en-US" altLang="en-US" sz="2100" dirty="0">
                <a:latin typeface="Cambria" panose="02040503050406030204" pitchFamily="18" charset="0"/>
              </a:rPr>
              <a:t> </a:t>
            </a:r>
            <a:r>
              <a:rPr lang="en-US" altLang="en-US" sz="2100" dirty="0" err="1">
                <a:latin typeface="Cambria" panose="02040503050406030204" pitchFamily="18" charset="0"/>
              </a:rPr>
              <a:t>già</a:t>
            </a:r>
            <a:r>
              <a:rPr lang="en-US" altLang="en-US" sz="2100" dirty="0">
                <a:latin typeface="Cambria" panose="02040503050406030204" pitchFamily="18" charset="0"/>
              </a:rPr>
              <a:t> </a:t>
            </a:r>
            <a:r>
              <a:rPr lang="en-US" altLang="en-US" sz="2100" dirty="0" err="1">
                <a:latin typeface="Cambria" panose="02040503050406030204" pitchFamily="18" charset="0"/>
              </a:rPr>
              <a:t>đã</a:t>
            </a:r>
            <a:r>
              <a:rPr lang="en-US" altLang="en-US" sz="2100" dirty="0">
                <a:latin typeface="Cambria" panose="02040503050406030204" pitchFamily="18" charset="0"/>
              </a:rPr>
              <a:t> </a:t>
            </a:r>
            <a:r>
              <a:rPr lang="en-US" altLang="en-US" sz="2100" dirty="0" err="1">
                <a:latin typeface="Cambria" panose="02040503050406030204" pitchFamily="18" charset="0"/>
              </a:rPr>
              <a:t>thay</a:t>
            </a:r>
            <a:r>
              <a:rPr lang="en-US" altLang="en-US" sz="2100" dirty="0">
                <a:latin typeface="Cambria" panose="02040503050406030204" pitchFamily="18" charset="0"/>
              </a:rPr>
              <a:t> </a:t>
            </a:r>
            <a:r>
              <a:rPr lang="en-US" altLang="en-US" sz="2100" dirty="0" err="1">
                <a:latin typeface="Cambria" panose="02040503050406030204" pitchFamily="18" charset="0"/>
              </a:rPr>
              <a:t>đổi</a:t>
            </a:r>
            <a:r>
              <a:rPr lang="en-US" altLang="en-US" sz="2100" dirty="0">
                <a:latin typeface="Cambria" panose="02040503050406030204" pitchFamily="18" charset="0"/>
              </a:rPr>
              <a:t> </a:t>
            </a:r>
            <a:r>
              <a:rPr lang="en-US" altLang="en-US" sz="2100" dirty="0" err="1">
                <a:latin typeface="Cambria" panose="02040503050406030204" pitchFamily="18" charset="0"/>
              </a:rPr>
              <a:t>hẳn</a:t>
            </a:r>
            <a:r>
              <a:rPr lang="en-US" altLang="en-US" sz="2100" dirty="0">
                <a:latin typeface="Cambria" panose="02040503050406030204" pitchFamily="18" charset="0"/>
              </a:rPr>
              <a:t>, </a:t>
            </a:r>
            <a:r>
              <a:rPr lang="en-US" altLang="en-US" sz="2100" dirty="0" err="1">
                <a:latin typeface="Cambria" panose="02040503050406030204" pitchFamily="18" charset="0"/>
              </a:rPr>
              <a:t>toả</a:t>
            </a:r>
            <a:r>
              <a:rPr lang="en-US" altLang="en-US" sz="2100" dirty="0">
                <a:latin typeface="Cambria" panose="02040503050406030204" pitchFamily="18" charset="0"/>
              </a:rPr>
              <a:t> </a:t>
            </a:r>
            <a:r>
              <a:rPr lang="en-US" altLang="en-US" sz="2100" dirty="0" err="1">
                <a:latin typeface="Cambria" panose="02040503050406030204" pitchFamily="18" charset="0"/>
              </a:rPr>
              <a:t>rộng</a:t>
            </a:r>
            <a:r>
              <a:rPr lang="en-US" altLang="en-US" sz="2100" dirty="0">
                <a:latin typeface="Cambria" panose="02040503050406030204" pitchFamily="18" charset="0"/>
              </a:rPr>
              <a:t> </a:t>
            </a:r>
            <a:r>
              <a:rPr lang="en-US" altLang="en-US" sz="2100" dirty="0" err="1">
                <a:latin typeface="Cambria" panose="02040503050406030204" pitchFamily="18" charset="0"/>
              </a:rPr>
              <a:t>thành</a:t>
            </a:r>
            <a:r>
              <a:rPr lang="en-US" altLang="en-US" sz="2100" dirty="0">
                <a:latin typeface="Cambria" panose="02040503050406030204" pitchFamily="18" charset="0"/>
              </a:rPr>
              <a:t> </a:t>
            </a:r>
            <a:r>
              <a:rPr lang="en-US" altLang="en-US" sz="2100" dirty="0" err="1">
                <a:latin typeface="Cambria" panose="02040503050406030204" pitchFamily="18" charset="0"/>
              </a:rPr>
              <a:t>vòm</a:t>
            </a:r>
            <a:r>
              <a:rPr lang="en-US" altLang="en-US" sz="2100" dirty="0">
                <a:latin typeface="Cambria" panose="02040503050406030204" pitchFamily="18" charset="0"/>
              </a:rPr>
              <a:t> </a:t>
            </a:r>
            <a:r>
              <a:rPr lang="en-US" altLang="en-US" sz="2100" dirty="0" err="1">
                <a:latin typeface="Cambria" panose="02040503050406030204" pitchFamily="18" charset="0"/>
              </a:rPr>
              <a:t>lá</a:t>
            </a:r>
            <a:r>
              <a:rPr lang="en-US" altLang="en-US" sz="2100" dirty="0">
                <a:latin typeface="Cambria" panose="02040503050406030204" pitchFamily="18" charset="0"/>
              </a:rPr>
              <a:t> </a:t>
            </a:r>
            <a:r>
              <a:rPr lang="en-US" altLang="en-US" sz="2100" dirty="0" err="1">
                <a:latin typeface="Cambria" panose="02040503050406030204" pitchFamily="18" charset="0"/>
              </a:rPr>
              <a:t>xum</a:t>
            </a:r>
            <a:r>
              <a:rPr lang="en-US" altLang="en-US" sz="2100" dirty="0">
                <a:latin typeface="Cambria" panose="02040503050406030204" pitchFamily="18" charset="0"/>
              </a:rPr>
              <a:t> </a:t>
            </a:r>
            <a:r>
              <a:rPr lang="en-US" altLang="en-US" sz="2100" dirty="0" err="1">
                <a:latin typeface="Cambria" panose="02040503050406030204" pitchFamily="18" charset="0"/>
              </a:rPr>
              <a:t>xuê</a:t>
            </a:r>
            <a:r>
              <a:rPr lang="en-US" altLang="en-US" sz="2100" dirty="0">
                <a:latin typeface="Cambria" panose="02040503050406030204" pitchFamily="18" charset="0"/>
              </a:rPr>
              <a:t> </a:t>
            </a:r>
            <a:r>
              <a:rPr lang="en-US" altLang="en-US" sz="2100" dirty="0" err="1">
                <a:latin typeface="Cambria" panose="02040503050406030204" pitchFamily="18" charset="0"/>
              </a:rPr>
              <a:t>xanh</a:t>
            </a:r>
            <a:r>
              <a:rPr lang="en-US" altLang="en-US" sz="2100" dirty="0">
                <a:latin typeface="Cambria" panose="02040503050406030204" pitchFamily="18" charset="0"/>
              </a:rPr>
              <a:t> </a:t>
            </a:r>
            <a:r>
              <a:rPr lang="en-US" altLang="en-US" sz="2100" dirty="0" err="1">
                <a:latin typeface="Cambria" panose="02040503050406030204" pitchFamily="18" charset="0"/>
              </a:rPr>
              <a:t>tốt</a:t>
            </a:r>
            <a:r>
              <a:rPr lang="en-US" altLang="en-US" sz="2100" dirty="0">
                <a:latin typeface="Cambria" panose="02040503050406030204" pitchFamily="18" charset="0"/>
              </a:rPr>
              <a:t> </a:t>
            </a:r>
            <a:r>
              <a:rPr lang="en-US" altLang="en-US" sz="2100" dirty="0" err="1">
                <a:latin typeface="Cambria" panose="02040503050406030204" pitchFamily="18" charset="0"/>
              </a:rPr>
              <a:t>thẫm</a:t>
            </a:r>
            <a:r>
              <a:rPr lang="en-US" altLang="en-US" sz="2100" dirty="0">
                <a:latin typeface="Cambria" panose="02040503050406030204" pitchFamily="18" charset="0"/>
              </a:rPr>
              <a:t> </a:t>
            </a:r>
            <a:r>
              <a:rPr lang="en-US" altLang="en-US" sz="2100" dirty="0" err="1">
                <a:latin typeface="Cambria" panose="02040503050406030204" pitchFamily="18" charset="0"/>
              </a:rPr>
              <a:t>màu</a:t>
            </a:r>
            <a:r>
              <a:rPr lang="en-US" altLang="en-US" sz="2100" dirty="0">
                <a:latin typeface="Cambria" panose="02040503050406030204" pitchFamily="18" charset="0"/>
              </a:rPr>
              <a:t>, </a:t>
            </a:r>
            <a:r>
              <a:rPr lang="en-US" altLang="en-US" sz="2100" dirty="0" err="1">
                <a:latin typeface="Cambria" panose="02040503050406030204" pitchFamily="18" charset="0"/>
              </a:rPr>
              <a:t>đang</a:t>
            </a:r>
            <a:r>
              <a:rPr lang="en-US" altLang="en-US" sz="2100" dirty="0">
                <a:latin typeface="Cambria" panose="02040503050406030204" pitchFamily="18" charset="0"/>
              </a:rPr>
              <a:t> say </a:t>
            </a:r>
            <a:r>
              <a:rPr lang="en-US" altLang="en-US" sz="2100" dirty="0" err="1">
                <a:latin typeface="Cambria" panose="02040503050406030204" pitchFamily="18" charset="0"/>
              </a:rPr>
              <a:t>sưa</a:t>
            </a:r>
            <a:r>
              <a:rPr lang="en-US" altLang="en-US" sz="2100" dirty="0">
                <a:latin typeface="Cambria" panose="02040503050406030204" pitchFamily="18" charset="0"/>
              </a:rPr>
              <a:t> </a:t>
            </a:r>
            <a:r>
              <a:rPr lang="en-US" altLang="en-US" sz="2100" dirty="0" err="1">
                <a:latin typeface="Cambria" panose="02040503050406030204" pitchFamily="18" charset="0"/>
              </a:rPr>
              <a:t>ngây</a:t>
            </a:r>
            <a:r>
              <a:rPr lang="en-US" altLang="en-US" sz="2100" dirty="0">
                <a:latin typeface="Cambria" panose="02040503050406030204" pitchFamily="18" charset="0"/>
              </a:rPr>
              <a:t> </a:t>
            </a:r>
            <a:r>
              <a:rPr lang="en-US" altLang="en-US" sz="2100" dirty="0" err="1">
                <a:latin typeface="Cambria" panose="02040503050406030204" pitchFamily="18" charset="0"/>
              </a:rPr>
              <a:t>ngất</a:t>
            </a:r>
            <a:r>
              <a:rPr lang="en-US" altLang="en-US" sz="2100" dirty="0">
                <a:latin typeface="Cambria" panose="02040503050406030204" pitchFamily="18" charset="0"/>
              </a:rPr>
              <a:t>, </a:t>
            </a:r>
            <a:r>
              <a:rPr lang="en-US" altLang="en-US" sz="2100" dirty="0" err="1">
                <a:latin typeface="Cambria" panose="02040503050406030204" pitchFamily="18" charset="0"/>
              </a:rPr>
              <a:t>khẽ</a:t>
            </a:r>
            <a:r>
              <a:rPr lang="en-US" altLang="en-US" sz="2100" dirty="0">
                <a:latin typeface="Cambria" panose="02040503050406030204" pitchFamily="18" charset="0"/>
              </a:rPr>
              <a:t> </a:t>
            </a:r>
            <a:r>
              <a:rPr lang="en-US" altLang="en-US" sz="2100" dirty="0" err="1">
                <a:latin typeface="Cambria" panose="02040503050406030204" pitchFamily="18" charset="0"/>
              </a:rPr>
              <a:t>đung</a:t>
            </a:r>
            <a:r>
              <a:rPr lang="en-US" altLang="en-US" sz="2100" dirty="0">
                <a:latin typeface="Cambria" panose="02040503050406030204" pitchFamily="18" charset="0"/>
              </a:rPr>
              <a:t> </a:t>
            </a:r>
            <a:r>
              <a:rPr lang="en-US" altLang="en-US" sz="2100" dirty="0" err="1">
                <a:latin typeface="Cambria" panose="02040503050406030204" pitchFamily="18" charset="0"/>
              </a:rPr>
              <a:t>đưa</a:t>
            </a:r>
            <a:r>
              <a:rPr lang="en-US" altLang="en-US" sz="2100" dirty="0">
                <a:latin typeface="Cambria" panose="02040503050406030204" pitchFamily="18" charset="0"/>
              </a:rPr>
              <a:t> </a:t>
            </a:r>
            <a:r>
              <a:rPr lang="en-US" altLang="en-US" sz="2100" dirty="0" err="1">
                <a:latin typeface="Cambria" panose="02040503050406030204" pitchFamily="18" charset="0"/>
              </a:rPr>
              <a:t>trong</a:t>
            </a:r>
            <a:r>
              <a:rPr lang="en-US" altLang="en-US" sz="2100" dirty="0">
                <a:latin typeface="Cambria" panose="02040503050406030204" pitchFamily="18" charset="0"/>
              </a:rPr>
              <a:t> </a:t>
            </a:r>
            <a:r>
              <a:rPr lang="en-US" altLang="en-US" sz="2100" dirty="0" err="1">
                <a:latin typeface="Cambria" panose="02040503050406030204" pitchFamily="18" charset="0"/>
              </a:rPr>
              <a:t>nắng</a:t>
            </a:r>
            <a:r>
              <a:rPr lang="en-US" altLang="en-US" sz="2100" dirty="0">
                <a:latin typeface="Cambria" panose="02040503050406030204" pitchFamily="18" charset="0"/>
              </a:rPr>
              <a:t> </a:t>
            </a:r>
            <a:r>
              <a:rPr lang="en-US" altLang="en-US" sz="2100" dirty="0" err="1">
                <a:latin typeface="Cambria" panose="02040503050406030204" pitchFamily="18" charset="0"/>
              </a:rPr>
              <a:t>chiều</a:t>
            </a:r>
            <a:r>
              <a:rPr lang="en-US" altLang="en-US" sz="2100" dirty="0">
                <a:latin typeface="Cambria" panose="02040503050406030204" pitchFamily="18" charset="0"/>
              </a:rPr>
              <a:t>. </a:t>
            </a:r>
            <a:r>
              <a:rPr lang="en-US" altLang="en-US" sz="2100" dirty="0" err="1">
                <a:latin typeface="Cambria" panose="02040503050406030204" pitchFamily="18" charset="0"/>
              </a:rPr>
              <a:t>Không</a:t>
            </a:r>
            <a:r>
              <a:rPr lang="en-US" altLang="en-US" sz="2100" dirty="0">
                <a:latin typeface="Cambria" panose="02040503050406030204" pitchFamily="18" charset="0"/>
              </a:rPr>
              <a:t> </a:t>
            </a:r>
            <a:r>
              <a:rPr lang="en-US" altLang="en-US" sz="2100" dirty="0" err="1">
                <a:latin typeface="Cambria" panose="02040503050406030204" pitchFamily="18" charset="0"/>
              </a:rPr>
              <a:t>còn</a:t>
            </a:r>
            <a:r>
              <a:rPr lang="en-US" altLang="en-US" sz="2100" dirty="0">
                <a:latin typeface="Cambria" panose="02040503050406030204" pitchFamily="18" charset="0"/>
              </a:rPr>
              <a:t> </a:t>
            </a:r>
            <a:r>
              <a:rPr lang="en-US" altLang="en-US" sz="2100" dirty="0" err="1">
                <a:latin typeface="Cambria" panose="02040503050406030204" pitchFamily="18" charset="0"/>
              </a:rPr>
              <a:t>thấy</a:t>
            </a:r>
            <a:r>
              <a:rPr lang="en-US" altLang="en-US" sz="2100" dirty="0">
                <a:latin typeface="Cambria" panose="02040503050406030204" pitchFamily="18" charset="0"/>
              </a:rPr>
              <a:t> </a:t>
            </a:r>
            <a:r>
              <a:rPr lang="en-US" altLang="en-US" sz="2100" dirty="0" err="1">
                <a:latin typeface="Cambria" panose="02040503050406030204" pitchFamily="18" charset="0"/>
              </a:rPr>
              <a:t>những</a:t>
            </a:r>
            <a:r>
              <a:rPr lang="en-US" altLang="en-US" sz="2100" dirty="0">
                <a:latin typeface="Cambria" panose="02040503050406030204" pitchFamily="18" charset="0"/>
              </a:rPr>
              <a:t> </a:t>
            </a:r>
            <a:r>
              <a:rPr lang="en-US" altLang="en-US" sz="2100" dirty="0" err="1">
                <a:latin typeface="Cambria" panose="02040503050406030204" pitchFamily="18" charset="0"/>
              </a:rPr>
              <a:t>ngón</a:t>
            </a:r>
            <a:r>
              <a:rPr lang="en-US" altLang="en-US" sz="2100" dirty="0">
                <a:latin typeface="Cambria" panose="02040503050406030204" pitchFamily="18" charset="0"/>
              </a:rPr>
              <a:t> </a:t>
            </a:r>
            <a:r>
              <a:rPr lang="en-US" altLang="en-US" sz="2100" dirty="0" err="1">
                <a:latin typeface="Cambria" panose="02040503050406030204" pitchFamily="18" charset="0"/>
              </a:rPr>
              <a:t>tay</a:t>
            </a:r>
            <a:r>
              <a:rPr lang="en-US" altLang="en-US" sz="2100" dirty="0">
                <a:latin typeface="Cambria" panose="02040503050406030204" pitchFamily="18" charset="0"/>
              </a:rPr>
              <a:t> co </a:t>
            </a:r>
            <a:r>
              <a:rPr lang="en-US" altLang="en-US" sz="2100" dirty="0" err="1">
                <a:latin typeface="Cambria" panose="02040503050406030204" pitchFamily="18" charset="0"/>
              </a:rPr>
              <a:t>quắp</a:t>
            </a:r>
            <a:r>
              <a:rPr lang="en-US" altLang="en-US" sz="2100" dirty="0">
                <a:latin typeface="Cambria" panose="02040503050406030204" pitchFamily="18" charset="0"/>
              </a:rPr>
              <a:t>, </a:t>
            </a:r>
            <a:r>
              <a:rPr lang="en-US" altLang="en-US" sz="2100" dirty="0" err="1">
                <a:latin typeface="Cambria" panose="02040503050406030204" pitchFamily="18" charset="0"/>
              </a:rPr>
              <a:t>những</a:t>
            </a:r>
            <a:r>
              <a:rPr lang="en-US" altLang="en-US" sz="2100" dirty="0">
                <a:latin typeface="Cambria" panose="02040503050406030204" pitchFamily="18" charset="0"/>
              </a:rPr>
              <a:t> </a:t>
            </a:r>
            <a:r>
              <a:rPr lang="en-US" altLang="en-US" sz="2100" dirty="0" err="1">
                <a:latin typeface="Cambria" panose="02040503050406030204" pitchFamily="18" charset="0"/>
              </a:rPr>
              <a:t>vết</a:t>
            </a:r>
            <a:r>
              <a:rPr lang="en-US" altLang="en-US" sz="2100" dirty="0">
                <a:latin typeface="Cambria" panose="02040503050406030204" pitchFamily="18" charset="0"/>
              </a:rPr>
              <a:t> </a:t>
            </a:r>
            <a:r>
              <a:rPr lang="en-US" altLang="en-US" sz="2100" dirty="0" err="1">
                <a:latin typeface="Cambria" panose="02040503050406030204" pitchFamily="18" charset="0"/>
              </a:rPr>
              <a:t>sẹo</a:t>
            </a:r>
            <a:r>
              <a:rPr lang="en-US" altLang="en-US" sz="2100" dirty="0">
                <a:latin typeface="Cambria" panose="02040503050406030204" pitchFamily="18" charset="0"/>
              </a:rPr>
              <a:t> </a:t>
            </a:r>
            <a:r>
              <a:rPr lang="en-US" altLang="en-US" sz="2100" dirty="0" err="1">
                <a:latin typeface="Cambria" panose="02040503050406030204" pitchFamily="18" charset="0"/>
              </a:rPr>
              <a:t>và</a:t>
            </a:r>
            <a:r>
              <a:rPr lang="en-US" altLang="en-US" sz="2100" dirty="0">
                <a:latin typeface="Cambria" panose="02040503050406030204" pitchFamily="18" charset="0"/>
              </a:rPr>
              <a:t> </a:t>
            </a:r>
            <a:r>
              <a:rPr lang="en-US" altLang="en-US" sz="2100" dirty="0" err="1">
                <a:latin typeface="Cambria" panose="02040503050406030204" pitchFamily="18" charset="0"/>
              </a:rPr>
              <a:t>vẻ</a:t>
            </a:r>
            <a:r>
              <a:rPr lang="en-US" altLang="en-US" sz="2100" dirty="0">
                <a:latin typeface="Cambria" panose="02040503050406030204" pitchFamily="18" charset="0"/>
              </a:rPr>
              <a:t> </a:t>
            </a:r>
            <a:r>
              <a:rPr lang="en-US" altLang="en-US" sz="2100" dirty="0" err="1">
                <a:latin typeface="Cambria" panose="02040503050406030204" pitchFamily="18" charset="0"/>
              </a:rPr>
              <a:t>ngờ</a:t>
            </a:r>
            <a:r>
              <a:rPr lang="en-US" altLang="en-US" sz="2100" dirty="0">
                <a:latin typeface="Cambria" panose="02040503050406030204" pitchFamily="18" charset="0"/>
              </a:rPr>
              <a:t> </a:t>
            </a:r>
            <a:r>
              <a:rPr lang="en-US" altLang="en-US" sz="2100" dirty="0" err="1">
                <a:latin typeface="Cambria" panose="02040503050406030204" pitchFamily="18" charset="0"/>
              </a:rPr>
              <a:t>vực</a:t>
            </a:r>
            <a:r>
              <a:rPr lang="en-US" altLang="en-US" sz="2100" dirty="0">
                <a:latin typeface="Cambria" panose="02040503050406030204" pitchFamily="18" charset="0"/>
              </a:rPr>
              <a:t>, </a:t>
            </a:r>
            <a:r>
              <a:rPr lang="en-US" altLang="en-US" sz="2100" dirty="0" err="1">
                <a:latin typeface="Cambria" panose="02040503050406030204" pitchFamily="18" charset="0"/>
              </a:rPr>
              <a:t>buồn</a:t>
            </a:r>
            <a:r>
              <a:rPr lang="en-US" altLang="en-US" sz="2100" dirty="0">
                <a:latin typeface="Cambria" panose="02040503050406030204" pitchFamily="18" charset="0"/>
              </a:rPr>
              <a:t> </a:t>
            </a:r>
            <a:r>
              <a:rPr lang="en-US" altLang="en-US" sz="2100" dirty="0" err="1">
                <a:latin typeface="Cambria" panose="02040503050406030204" pitchFamily="18" charset="0"/>
              </a:rPr>
              <a:t>rầu</a:t>
            </a:r>
            <a:r>
              <a:rPr lang="en-US" altLang="en-US" sz="2100" dirty="0">
                <a:latin typeface="Cambria" panose="02040503050406030204" pitchFamily="18" charset="0"/>
              </a:rPr>
              <a:t> </a:t>
            </a:r>
            <a:r>
              <a:rPr lang="en-US" altLang="en-US" sz="2100" dirty="0" err="1">
                <a:latin typeface="Cambria" panose="02040503050406030204" pitchFamily="18" charset="0"/>
              </a:rPr>
              <a:t>trước</a:t>
            </a:r>
            <a:r>
              <a:rPr lang="en-US" altLang="en-US" sz="2100" dirty="0">
                <a:latin typeface="Cambria" panose="02040503050406030204" pitchFamily="18" charset="0"/>
              </a:rPr>
              <a:t> kia. </a:t>
            </a:r>
            <a:r>
              <a:rPr lang="en-US" altLang="en-US" sz="2100" dirty="0" err="1">
                <a:latin typeface="Cambria" panose="02040503050406030204" pitchFamily="18" charset="0"/>
              </a:rPr>
              <a:t>Xuyên</a:t>
            </a:r>
            <a:r>
              <a:rPr lang="en-US" altLang="en-US" sz="2100" dirty="0">
                <a:latin typeface="Cambria" panose="02040503050406030204" pitchFamily="18" charset="0"/>
              </a:rPr>
              <a:t> qua </a:t>
            </a:r>
            <a:r>
              <a:rPr lang="en-US" altLang="en-US" sz="2100" dirty="0" err="1">
                <a:latin typeface="Cambria" panose="02040503050406030204" pitchFamily="18" charset="0"/>
              </a:rPr>
              <a:t>lớp</a:t>
            </a:r>
            <a:r>
              <a:rPr lang="en-US" altLang="en-US" sz="2100" dirty="0">
                <a:latin typeface="Cambria" panose="02040503050406030204" pitchFamily="18" charset="0"/>
              </a:rPr>
              <a:t> </a:t>
            </a:r>
            <a:r>
              <a:rPr lang="en-US" altLang="en-US" sz="2100" dirty="0" err="1">
                <a:latin typeface="Cambria" panose="02040503050406030204" pitchFamily="18" charset="0"/>
              </a:rPr>
              <a:t>vỏ</a:t>
            </a:r>
            <a:r>
              <a:rPr lang="en-US" altLang="en-US" sz="2100" dirty="0">
                <a:latin typeface="Cambria" panose="02040503050406030204" pitchFamily="18" charset="0"/>
              </a:rPr>
              <a:t> </a:t>
            </a:r>
            <a:r>
              <a:rPr lang="en-US" altLang="en-US" sz="2100" dirty="0" err="1">
                <a:latin typeface="Cambria" panose="02040503050406030204" pitchFamily="18" charset="0"/>
              </a:rPr>
              <a:t>cứng</a:t>
            </a:r>
            <a:r>
              <a:rPr lang="en-US" altLang="en-US" sz="2100" dirty="0">
                <a:latin typeface="Cambria" panose="02040503050406030204" pitchFamily="18" charset="0"/>
              </a:rPr>
              <a:t> </a:t>
            </a:r>
            <a:r>
              <a:rPr lang="en-US" altLang="en-US" sz="2100" dirty="0" err="1">
                <a:latin typeface="Cambria" panose="02040503050406030204" pitchFamily="18" charset="0"/>
              </a:rPr>
              <a:t>già</a:t>
            </a:r>
            <a:r>
              <a:rPr lang="en-US" altLang="en-US" sz="2100" dirty="0">
                <a:latin typeface="Cambria" panose="02040503050406030204" pitchFamily="18" charset="0"/>
              </a:rPr>
              <a:t> </a:t>
            </a:r>
            <a:r>
              <a:rPr lang="en-US" altLang="en-US" sz="2100" dirty="0" err="1">
                <a:latin typeface="Cambria" panose="02040503050406030204" pitchFamily="18" charset="0"/>
              </a:rPr>
              <a:t>hàng</a:t>
            </a:r>
            <a:r>
              <a:rPr lang="en-US" altLang="en-US" sz="2100" dirty="0">
                <a:latin typeface="Cambria" panose="02040503050406030204" pitchFamily="18" charset="0"/>
              </a:rPr>
              <a:t> </a:t>
            </a:r>
            <a:r>
              <a:rPr lang="en-US" altLang="en-US" sz="2100" dirty="0" err="1">
                <a:latin typeface="Cambria" panose="02040503050406030204" pitchFamily="18" charset="0"/>
              </a:rPr>
              <a:t>thế</a:t>
            </a:r>
            <a:r>
              <a:rPr lang="en-US" altLang="en-US" sz="2100" dirty="0">
                <a:latin typeface="Cambria" panose="02040503050406030204" pitchFamily="18" charset="0"/>
              </a:rPr>
              <a:t> </a:t>
            </a:r>
            <a:r>
              <a:rPr lang="en-US" altLang="en-US" sz="2100" dirty="0" err="1">
                <a:latin typeface="Cambria" panose="02040503050406030204" pitchFamily="18" charset="0"/>
              </a:rPr>
              <a:t>kỉ</a:t>
            </a:r>
            <a:r>
              <a:rPr lang="en-US" altLang="en-US" sz="2100" dirty="0">
                <a:latin typeface="Cambria" panose="02040503050406030204" pitchFamily="18" charset="0"/>
              </a:rPr>
              <a:t>, </a:t>
            </a:r>
            <a:r>
              <a:rPr lang="en-US" altLang="en-US" sz="2100" dirty="0" err="1">
                <a:latin typeface="Cambria" panose="02040503050406030204" pitchFamily="18" charset="0"/>
              </a:rPr>
              <a:t>những</a:t>
            </a:r>
            <a:r>
              <a:rPr lang="en-US" altLang="en-US" sz="2100" dirty="0">
                <a:latin typeface="Cambria" panose="02040503050406030204" pitchFamily="18" charset="0"/>
              </a:rPr>
              <a:t> </a:t>
            </a:r>
            <a:r>
              <a:rPr lang="en-US" altLang="en-US" sz="2100" dirty="0" err="1">
                <a:latin typeface="Cambria" panose="02040503050406030204" pitchFamily="18" charset="0"/>
              </a:rPr>
              <a:t>khóm</a:t>
            </a:r>
            <a:r>
              <a:rPr lang="en-US" altLang="en-US" sz="2100" dirty="0">
                <a:latin typeface="Cambria" panose="02040503050406030204" pitchFamily="18" charset="0"/>
              </a:rPr>
              <a:t> </a:t>
            </a:r>
            <a:r>
              <a:rPr lang="en-US" altLang="en-US" sz="2100" dirty="0" err="1">
                <a:latin typeface="Cambria" panose="02040503050406030204" pitchFamily="18" charset="0"/>
              </a:rPr>
              <a:t>lá</a:t>
            </a:r>
            <a:r>
              <a:rPr lang="en-US" altLang="en-US" sz="2100" dirty="0">
                <a:latin typeface="Cambria" panose="02040503050406030204" pitchFamily="18" charset="0"/>
              </a:rPr>
              <a:t> non </a:t>
            </a:r>
            <a:r>
              <a:rPr lang="en-US" altLang="en-US" sz="2100" dirty="0" err="1">
                <a:latin typeface="Cambria" panose="02040503050406030204" pitchFamily="18" charset="0"/>
              </a:rPr>
              <a:t>xanh</a:t>
            </a:r>
            <a:r>
              <a:rPr lang="en-US" altLang="en-US" sz="2100" dirty="0">
                <a:latin typeface="Cambria" panose="02040503050406030204" pitchFamily="18" charset="0"/>
              </a:rPr>
              <a:t> </a:t>
            </a:r>
            <a:r>
              <a:rPr lang="en-US" altLang="en-US" sz="2100" dirty="0" err="1">
                <a:latin typeface="Cambria" panose="02040503050406030204" pitchFamily="18" charset="0"/>
              </a:rPr>
              <a:t>tươi</a:t>
            </a:r>
            <a:r>
              <a:rPr lang="en-US" altLang="en-US" sz="2100" dirty="0">
                <a:latin typeface="Cambria" panose="02040503050406030204" pitchFamily="18" charset="0"/>
              </a:rPr>
              <a:t> </a:t>
            </a:r>
            <a:r>
              <a:rPr lang="en-US" altLang="en-US" sz="2100" dirty="0" err="1">
                <a:latin typeface="Cambria" panose="02040503050406030204" pitchFamily="18" charset="0"/>
              </a:rPr>
              <a:t>đã</a:t>
            </a:r>
            <a:r>
              <a:rPr lang="en-US" altLang="en-US" sz="2100" dirty="0">
                <a:latin typeface="Cambria" panose="02040503050406030204" pitchFamily="18" charset="0"/>
              </a:rPr>
              <a:t> </a:t>
            </a:r>
            <a:r>
              <a:rPr lang="en-US" altLang="en-US" sz="2100" dirty="0" err="1">
                <a:latin typeface="Cambria" panose="02040503050406030204" pitchFamily="18" charset="0"/>
              </a:rPr>
              <a:t>đâm</a:t>
            </a:r>
            <a:r>
              <a:rPr lang="en-US" altLang="en-US" sz="2100" dirty="0">
                <a:latin typeface="Cambria" panose="02040503050406030204" pitchFamily="18" charset="0"/>
              </a:rPr>
              <a:t> </a:t>
            </a:r>
            <a:r>
              <a:rPr lang="en-US" altLang="en-US" sz="2100" dirty="0" err="1">
                <a:latin typeface="Cambria" panose="02040503050406030204" pitchFamily="18" charset="0"/>
              </a:rPr>
              <a:t>thẳng</a:t>
            </a:r>
            <a:r>
              <a:rPr lang="en-US" altLang="en-US" sz="2100" dirty="0">
                <a:latin typeface="Cambria" panose="02040503050406030204" pitchFamily="18" charset="0"/>
              </a:rPr>
              <a:t> ra </a:t>
            </a:r>
            <a:r>
              <a:rPr lang="en-US" altLang="en-US" sz="2100" dirty="0" err="1">
                <a:latin typeface="Cambria" panose="02040503050406030204" pitchFamily="18" charset="0"/>
              </a:rPr>
              <a:t>ngoài</a:t>
            </a:r>
            <a:r>
              <a:rPr lang="en-US" altLang="en-US" sz="2100" dirty="0">
                <a:latin typeface="Cambria" panose="02040503050406030204" pitchFamily="18" charset="0"/>
              </a:rPr>
              <a:t>. </a:t>
            </a:r>
            <a:r>
              <a:rPr lang="en-US" altLang="en-US" sz="2100" dirty="0" err="1">
                <a:latin typeface="Cambria" panose="02040503050406030204" pitchFamily="18" charset="0"/>
              </a:rPr>
              <a:t>Thật</a:t>
            </a:r>
            <a:r>
              <a:rPr lang="en-US" altLang="en-US" sz="2100" dirty="0">
                <a:latin typeface="Cambria" panose="02040503050406030204" pitchFamily="18" charset="0"/>
              </a:rPr>
              <a:t> </a:t>
            </a:r>
            <a:r>
              <a:rPr lang="en-US" altLang="en-US" sz="2100" dirty="0" err="1">
                <a:latin typeface="Cambria" panose="02040503050406030204" pitchFamily="18" charset="0"/>
              </a:rPr>
              <a:t>khó</a:t>
            </a:r>
            <a:r>
              <a:rPr lang="en-US" altLang="en-US" sz="2100" dirty="0">
                <a:latin typeface="Cambria" panose="02040503050406030204" pitchFamily="18" charset="0"/>
              </a:rPr>
              <a:t> </a:t>
            </a:r>
            <a:r>
              <a:rPr lang="en-US" altLang="en-US" sz="2100" dirty="0" err="1">
                <a:latin typeface="Cambria" panose="02040503050406030204" pitchFamily="18" charset="0"/>
              </a:rPr>
              <a:t>lòng</a:t>
            </a:r>
            <a:r>
              <a:rPr lang="en-US" altLang="en-US" sz="2100" dirty="0">
                <a:latin typeface="Cambria" panose="02040503050406030204" pitchFamily="18" charset="0"/>
              </a:rPr>
              <a:t> tin </a:t>
            </a:r>
            <a:r>
              <a:rPr lang="en-US" altLang="en-US" sz="2100" dirty="0" err="1">
                <a:latin typeface="Cambria" panose="02040503050406030204" pitchFamily="18" charset="0"/>
              </a:rPr>
              <a:t>được</a:t>
            </a:r>
            <a:r>
              <a:rPr lang="en-US" altLang="en-US" sz="2100" dirty="0">
                <a:latin typeface="Cambria" panose="02040503050406030204" pitchFamily="18" charset="0"/>
              </a:rPr>
              <a:t> </a:t>
            </a:r>
            <a:r>
              <a:rPr lang="en-US" altLang="en-US" sz="2100" dirty="0" err="1">
                <a:latin typeface="Cambria" panose="02040503050406030204" pitchFamily="18" charset="0"/>
              </a:rPr>
              <a:t>chính</a:t>
            </a:r>
            <a:r>
              <a:rPr lang="en-US" altLang="en-US" sz="2100" dirty="0">
                <a:latin typeface="Cambria" panose="02040503050406030204" pitchFamily="18" charset="0"/>
              </a:rPr>
              <a:t> </a:t>
            </a:r>
            <a:r>
              <a:rPr lang="en-US" altLang="en-US" sz="2100" dirty="0" err="1">
                <a:latin typeface="Cambria" panose="02040503050406030204" pitchFamily="18" charset="0"/>
              </a:rPr>
              <a:t>cây</a:t>
            </a:r>
            <a:r>
              <a:rPr lang="en-US" altLang="en-US" sz="2100" dirty="0">
                <a:latin typeface="Cambria" panose="02040503050406030204" pitchFamily="18" charset="0"/>
              </a:rPr>
              <a:t> </a:t>
            </a:r>
            <a:r>
              <a:rPr lang="en-US" altLang="en-US" sz="2100" dirty="0" err="1">
                <a:latin typeface="Cambria" panose="02040503050406030204" pitchFamily="18" charset="0"/>
              </a:rPr>
              <a:t>sồi</a:t>
            </a:r>
            <a:r>
              <a:rPr lang="en-US" altLang="en-US" sz="2100" dirty="0">
                <a:latin typeface="Cambria" panose="02040503050406030204" pitchFamily="18" charset="0"/>
              </a:rPr>
              <a:t> </a:t>
            </a:r>
            <a:r>
              <a:rPr lang="en-US" altLang="en-US" sz="2100" dirty="0" err="1">
                <a:latin typeface="Cambria" panose="02040503050406030204" pitchFamily="18" charset="0"/>
              </a:rPr>
              <a:t>già</a:t>
            </a:r>
            <a:r>
              <a:rPr lang="en-US" altLang="en-US" sz="2100" dirty="0">
                <a:latin typeface="Cambria" panose="02040503050406030204" pitchFamily="18" charset="0"/>
              </a:rPr>
              <a:t> </a:t>
            </a:r>
            <a:r>
              <a:rPr lang="en-US" altLang="en-US" sz="2100" dirty="0" err="1">
                <a:latin typeface="Cambria" panose="02040503050406030204" pitchFamily="18" charset="0"/>
              </a:rPr>
              <a:t>cằn</a:t>
            </a:r>
            <a:r>
              <a:rPr lang="en-US" altLang="en-US" sz="2100" dirty="0">
                <a:latin typeface="Cambria" panose="02040503050406030204" pitchFamily="18" charset="0"/>
              </a:rPr>
              <a:t> </a:t>
            </a:r>
            <a:r>
              <a:rPr lang="en-US" altLang="en-US" sz="2100" dirty="0" err="1">
                <a:latin typeface="Cambria" panose="02040503050406030204" pitchFamily="18" charset="0"/>
              </a:rPr>
              <a:t>cỗi</a:t>
            </a:r>
            <a:r>
              <a:rPr lang="en-US" altLang="en-US" sz="2100" dirty="0">
                <a:latin typeface="Cambria" panose="02040503050406030204" pitchFamily="18" charset="0"/>
              </a:rPr>
              <a:t> kia </a:t>
            </a:r>
            <a:r>
              <a:rPr lang="en-US" altLang="en-US" sz="2100" dirty="0" err="1">
                <a:latin typeface="Cambria" panose="02040503050406030204" pitchFamily="18" charset="0"/>
              </a:rPr>
              <a:t>đã</a:t>
            </a:r>
            <a:r>
              <a:rPr lang="en-US" altLang="en-US" sz="2100" dirty="0">
                <a:latin typeface="Cambria" panose="02040503050406030204" pitchFamily="18" charset="0"/>
              </a:rPr>
              <a:t> </a:t>
            </a:r>
            <a:r>
              <a:rPr lang="en-US" altLang="en-US" sz="2100" dirty="0" err="1">
                <a:latin typeface="Cambria" panose="02040503050406030204" pitchFamily="18" charset="0"/>
              </a:rPr>
              <a:t>sinh</a:t>
            </a:r>
            <a:r>
              <a:rPr lang="en-US" altLang="en-US" sz="2100" dirty="0">
                <a:latin typeface="Cambria" panose="02040503050406030204" pitchFamily="18" charset="0"/>
              </a:rPr>
              <a:t> ra </a:t>
            </a:r>
            <a:r>
              <a:rPr lang="en-US" altLang="en-US" sz="2100" dirty="0" err="1">
                <a:latin typeface="Cambria" panose="02040503050406030204" pitchFamily="18" charset="0"/>
              </a:rPr>
              <a:t>chùm</a:t>
            </a:r>
            <a:r>
              <a:rPr lang="en-US" altLang="en-US" sz="2100" dirty="0">
                <a:latin typeface="Cambria" panose="02040503050406030204" pitchFamily="18" charset="0"/>
              </a:rPr>
              <a:t> </a:t>
            </a:r>
            <a:r>
              <a:rPr lang="en-US" altLang="en-US" sz="2100" dirty="0" err="1">
                <a:latin typeface="Cambria" panose="02040503050406030204" pitchFamily="18" charset="0"/>
              </a:rPr>
              <a:t>lá</a:t>
            </a:r>
            <a:r>
              <a:rPr lang="en-US" altLang="en-US" sz="2100" dirty="0">
                <a:latin typeface="Cambria" panose="02040503050406030204" pitchFamily="18" charset="0"/>
              </a:rPr>
              <a:t> non </a:t>
            </a:r>
            <a:r>
              <a:rPr lang="en-US" altLang="en-US" sz="2100" dirty="0" err="1">
                <a:latin typeface="Cambria" panose="02040503050406030204" pitchFamily="18" charset="0"/>
              </a:rPr>
              <a:t>xanh</a:t>
            </a:r>
            <a:r>
              <a:rPr lang="en-US" altLang="en-US" sz="2100" dirty="0">
                <a:latin typeface="Cambria" panose="02040503050406030204" pitchFamily="18" charset="0"/>
              </a:rPr>
              <a:t> </a:t>
            </a:r>
            <a:r>
              <a:rPr lang="en-US" altLang="en-US" sz="2100" dirty="0" err="1">
                <a:latin typeface="Cambria" panose="02040503050406030204" pitchFamily="18" charset="0"/>
              </a:rPr>
              <a:t>mơn</a:t>
            </a:r>
            <a:r>
              <a:rPr lang="en-US" altLang="en-US" sz="2100" dirty="0">
                <a:latin typeface="Cambria" panose="02040503050406030204" pitchFamily="18" charset="0"/>
              </a:rPr>
              <a:t> </a:t>
            </a:r>
            <a:r>
              <a:rPr lang="en-US" altLang="en-US" sz="2100" dirty="0" err="1">
                <a:latin typeface="Cambria" panose="02040503050406030204" pitchFamily="18" charset="0"/>
              </a:rPr>
              <a:t>mởn</a:t>
            </a:r>
            <a:r>
              <a:rPr lang="en-US" altLang="en-US" sz="2100" dirty="0">
                <a:latin typeface="Cambria" panose="02040503050406030204" pitchFamily="18" charset="0"/>
              </a:rPr>
              <a:t> </a:t>
            </a:r>
            <a:r>
              <a:rPr lang="en-US" altLang="en-US" sz="2100" dirty="0" err="1">
                <a:latin typeface="Cambria" panose="02040503050406030204" pitchFamily="18" charset="0"/>
              </a:rPr>
              <a:t>ấy</a:t>
            </a:r>
            <a:r>
              <a:rPr lang="en-US" altLang="en-US" sz="2100" dirty="0">
                <a:latin typeface="Cambria" panose="02040503050406030204" pitchFamily="18" charset="0"/>
              </a:rPr>
              <a:t>.</a:t>
            </a:r>
          </a:p>
        </p:txBody>
      </p:sp>
      <p:pic>
        <p:nvPicPr>
          <p:cNvPr id="7" name="Picture 3" descr="http://www.khoahoc.com.vn/photos/image/122011/08/caysoi.jpg"/>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6828586" y="457200"/>
            <a:ext cx="5015751" cy="58213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8333302"/>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344"/>
                                        </p:tgtEl>
                                        <p:attrNameLst>
                                          <p:attrName>style.visibility</p:attrName>
                                        </p:attrNameLst>
                                      </p:cBhvr>
                                      <p:to>
                                        <p:strVal val="visible"/>
                                      </p:to>
                                    </p:set>
                                    <p:animEffect transition="in" filter="box(in)">
                                      <p:cBhvr>
                                        <p:cTn id="7" dur="500"/>
                                        <p:tgtEl>
                                          <p:spTgt spid="143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6477000" y="5715001"/>
            <a:ext cx="3429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spcBef>
                <a:spcPct val="50000"/>
              </a:spcBef>
            </a:pPr>
            <a:endParaRPr lang="en-US" altLang="en-US" i="1">
              <a:solidFill>
                <a:schemeClr val="accent2"/>
              </a:solidFill>
              <a:latin typeface=".VnArial" pitchFamily="34" charset="0"/>
            </a:endParaRPr>
          </a:p>
        </p:txBody>
      </p:sp>
      <p:sp>
        <p:nvSpPr>
          <p:cNvPr id="6147" name="Rectangle 6"/>
          <p:cNvSpPr>
            <a:spLocks noChangeArrowheads="1"/>
          </p:cNvSpPr>
          <p:nvPr/>
        </p:nvSpPr>
        <p:spPr bwMode="auto">
          <a:xfrm>
            <a:off x="228601" y="-76200"/>
            <a:ext cx="12725397" cy="1600438"/>
          </a:xfrm>
          <a:prstGeom prst="rect">
            <a:avLst/>
          </a:prstGeom>
          <a:noFill/>
          <a:ln>
            <a:noFill/>
          </a:ln>
        </p:spPr>
        <p:txBody>
          <a:bodyPr wrap="square">
            <a:spAutoFit/>
          </a:bodyPr>
          <a:lstStyle/>
          <a:p>
            <a:pPr eaLnBrk="1" hangingPunct="1">
              <a:spcBef>
                <a:spcPct val="50000"/>
              </a:spcBef>
            </a:pPr>
            <a:r>
              <a:rPr lang="en-US" altLang="en-US" sz="2800" b="1" u="sng" dirty="0" err="1">
                <a:solidFill>
                  <a:schemeClr val="accent5">
                    <a:lumMod val="50000"/>
                  </a:schemeClr>
                </a:solidFill>
                <a:latin typeface="Times New Roman" pitchFamily="18" charset="0"/>
              </a:rPr>
              <a:t>Bài</a:t>
            </a:r>
            <a:r>
              <a:rPr lang="en-US" altLang="en-US" sz="2800" b="1" u="sng" dirty="0">
                <a:solidFill>
                  <a:schemeClr val="accent5">
                    <a:lumMod val="50000"/>
                  </a:schemeClr>
                </a:solidFill>
                <a:latin typeface="Times New Roman" pitchFamily="18" charset="0"/>
              </a:rPr>
              <a:t> 1</a:t>
            </a:r>
            <a:r>
              <a:rPr lang="en-US" altLang="en-US" sz="2800" b="1" dirty="0">
                <a:solidFill>
                  <a:schemeClr val="accent5">
                    <a:lumMod val="50000"/>
                  </a:schemeClr>
                </a:solidFill>
                <a:latin typeface="Times New Roman" pitchFamily="18" charset="0"/>
              </a:rPr>
              <a:t> : </a:t>
            </a:r>
            <a:r>
              <a:rPr lang="en-US" altLang="en-US" sz="2800" b="1" dirty="0" err="1">
                <a:solidFill>
                  <a:schemeClr val="accent5">
                    <a:lumMod val="50000"/>
                  </a:schemeClr>
                </a:solidFill>
                <a:latin typeface="Times New Roman" pitchFamily="18" charset="0"/>
              </a:rPr>
              <a:t>Cách</a:t>
            </a:r>
            <a:r>
              <a:rPr lang="en-US" altLang="en-US" sz="2800" b="1" dirty="0">
                <a:solidFill>
                  <a:schemeClr val="accent5">
                    <a:lumMod val="50000"/>
                  </a:schemeClr>
                </a:solidFill>
                <a:latin typeface="Times New Roman" pitchFamily="18" charset="0"/>
              </a:rPr>
              <a:t> </a:t>
            </a:r>
            <a:r>
              <a:rPr lang="en-US" altLang="en-US" sz="2800" b="1" dirty="0" err="1">
                <a:solidFill>
                  <a:schemeClr val="accent5">
                    <a:lumMod val="50000"/>
                  </a:schemeClr>
                </a:solidFill>
                <a:latin typeface="Times New Roman" pitchFamily="18" charset="0"/>
              </a:rPr>
              <a:t>tả</a:t>
            </a:r>
            <a:r>
              <a:rPr lang="en-US" altLang="en-US" sz="2800" b="1" dirty="0">
                <a:solidFill>
                  <a:schemeClr val="accent5">
                    <a:lumMod val="50000"/>
                  </a:schemeClr>
                </a:solidFill>
                <a:latin typeface="Times New Roman" pitchFamily="18" charset="0"/>
              </a:rPr>
              <a:t> </a:t>
            </a:r>
            <a:r>
              <a:rPr lang="en-US" altLang="en-US" sz="2800" b="1" dirty="0" err="1">
                <a:solidFill>
                  <a:schemeClr val="accent5">
                    <a:lumMod val="50000"/>
                  </a:schemeClr>
                </a:solidFill>
                <a:latin typeface="Times New Roman" pitchFamily="18" charset="0"/>
              </a:rPr>
              <a:t>của</a:t>
            </a:r>
            <a:r>
              <a:rPr lang="en-US" altLang="en-US" sz="2800" b="1" dirty="0">
                <a:solidFill>
                  <a:schemeClr val="accent5">
                    <a:lumMod val="50000"/>
                  </a:schemeClr>
                </a:solidFill>
                <a:latin typeface="Times New Roman" pitchFamily="18" charset="0"/>
              </a:rPr>
              <a:t> </a:t>
            </a:r>
            <a:r>
              <a:rPr lang="en-US" altLang="en-US" sz="2800" b="1" dirty="0" err="1">
                <a:solidFill>
                  <a:schemeClr val="accent5">
                    <a:lumMod val="50000"/>
                  </a:schemeClr>
                </a:solidFill>
                <a:latin typeface="Times New Roman" pitchFamily="18" charset="0"/>
              </a:rPr>
              <a:t>tác</a:t>
            </a:r>
            <a:r>
              <a:rPr lang="en-US" altLang="en-US" sz="2800" b="1" dirty="0">
                <a:solidFill>
                  <a:schemeClr val="accent5">
                    <a:lumMod val="50000"/>
                  </a:schemeClr>
                </a:solidFill>
                <a:latin typeface="Times New Roman" pitchFamily="18" charset="0"/>
              </a:rPr>
              <a:t> </a:t>
            </a:r>
            <a:r>
              <a:rPr lang="en-US" altLang="en-US" sz="2800" b="1" dirty="0" err="1">
                <a:solidFill>
                  <a:schemeClr val="accent5">
                    <a:lumMod val="50000"/>
                  </a:schemeClr>
                </a:solidFill>
                <a:latin typeface="Times New Roman" pitchFamily="18" charset="0"/>
              </a:rPr>
              <a:t>giả</a:t>
            </a:r>
            <a:r>
              <a:rPr lang="en-US" altLang="en-US" sz="2800" b="1" dirty="0">
                <a:solidFill>
                  <a:schemeClr val="accent5">
                    <a:lumMod val="50000"/>
                  </a:schemeClr>
                </a:solidFill>
                <a:latin typeface="Times New Roman" pitchFamily="18" charset="0"/>
              </a:rPr>
              <a:t> </a:t>
            </a:r>
            <a:r>
              <a:rPr lang="en-US" altLang="en-US" sz="2800" b="1" dirty="0" err="1">
                <a:solidFill>
                  <a:schemeClr val="accent5">
                    <a:lumMod val="50000"/>
                  </a:schemeClr>
                </a:solidFill>
                <a:latin typeface="Times New Roman" pitchFamily="18" charset="0"/>
              </a:rPr>
              <a:t>trong</a:t>
            </a:r>
            <a:r>
              <a:rPr lang="en-US" altLang="en-US" sz="2800" b="1" dirty="0">
                <a:solidFill>
                  <a:schemeClr val="accent5">
                    <a:lumMod val="50000"/>
                  </a:schemeClr>
                </a:solidFill>
                <a:latin typeface="Times New Roman" pitchFamily="18" charset="0"/>
              </a:rPr>
              <a:t> </a:t>
            </a:r>
            <a:r>
              <a:rPr lang="en-US" altLang="en-US" sz="2800" b="1" dirty="0" err="1">
                <a:solidFill>
                  <a:schemeClr val="accent5">
                    <a:lumMod val="50000"/>
                  </a:schemeClr>
                </a:solidFill>
                <a:latin typeface="Times New Roman" pitchFamily="18" charset="0"/>
              </a:rPr>
              <a:t>mỗi</a:t>
            </a:r>
            <a:r>
              <a:rPr lang="en-US" altLang="en-US" sz="2800" b="1" dirty="0">
                <a:solidFill>
                  <a:schemeClr val="accent5">
                    <a:lumMod val="50000"/>
                  </a:schemeClr>
                </a:solidFill>
                <a:latin typeface="Times New Roman" pitchFamily="18" charset="0"/>
              </a:rPr>
              <a:t> </a:t>
            </a:r>
            <a:r>
              <a:rPr lang="en-US" altLang="en-US" sz="2800" b="1" dirty="0" err="1">
                <a:solidFill>
                  <a:schemeClr val="accent5">
                    <a:lumMod val="50000"/>
                  </a:schemeClr>
                </a:solidFill>
                <a:latin typeface="Times New Roman" pitchFamily="18" charset="0"/>
              </a:rPr>
              <a:t>đoạn</a:t>
            </a:r>
            <a:r>
              <a:rPr lang="en-US" altLang="en-US" sz="2800" b="1" dirty="0">
                <a:solidFill>
                  <a:schemeClr val="accent5">
                    <a:lumMod val="50000"/>
                  </a:schemeClr>
                </a:solidFill>
                <a:latin typeface="Times New Roman" pitchFamily="18" charset="0"/>
              </a:rPr>
              <a:t> </a:t>
            </a:r>
            <a:r>
              <a:rPr lang="en-US" altLang="en-US" sz="2800" b="1" dirty="0" err="1">
                <a:solidFill>
                  <a:schemeClr val="accent5">
                    <a:lumMod val="50000"/>
                  </a:schemeClr>
                </a:solidFill>
                <a:latin typeface="Times New Roman" pitchFamily="18" charset="0"/>
              </a:rPr>
              <a:t>văn</a:t>
            </a:r>
            <a:r>
              <a:rPr lang="en-US" altLang="en-US" sz="2800" b="1" dirty="0">
                <a:solidFill>
                  <a:schemeClr val="accent5">
                    <a:lumMod val="50000"/>
                  </a:schemeClr>
                </a:solidFill>
                <a:latin typeface="Times New Roman" pitchFamily="18" charset="0"/>
              </a:rPr>
              <a:t> </a:t>
            </a:r>
            <a:r>
              <a:rPr lang="en-US" altLang="en-US" sz="2800" b="1" dirty="0" err="1">
                <a:solidFill>
                  <a:schemeClr val="accent5">
                    <a:lumMod val="50000"/>
                  </a:schemeClr>
                </a:solidFill>
                <a:latin typeface="Times New Roman" pitchFamily="18" charset="0"/>
              </a:rPr>
              <a:t>có</a:t>
            </a:r>
            <a:r>
              <a:rPr lang="en-US" altLang="en-US" sz="2800" b="1" dirty="0">
                <a:solidFill>
                  <a:schemeClr val="accent5">
                    <a:lumMod val="50000"/>
                  </a:schemeClr>
                </a:solidFill>
                <a:latin typeface="Times New Roman" pitchFamily="18" charset="0"/>
              </a:rPr>
              <a:t> </a:t>
            </a:r>
            <a:r>
              <a:rPr lang="en-US" altLang="en-US" sz="2800" b="1" dirty="0" err="1">
                <a:solidFill>
                  <a:schemeClr val="accent5">
                    <a:lumMod val="50000"/>
                  </a:schemeClr>
                </a:solidFill>
                <a:latin typeface="Times New Roman" pitchFamily="18" charset="0"/>
              </a:rPr>
              <a:t>gì</a:t>
            </a:r>
            <a:r>
              <a:rPr lang="en-US" altLang="en-US" sz="2800" b="1" dirty="0">
                <a:solidFill>
                  <a:schemeClr val="accent5">
                    <a:lumMod val="50000"/>
                  </a:schemeClr>
                </a:solidFill>
                <a:latin typeface="Times New Roman" pitchFamily="18" charset="0"/>
              </a:rPr>
              <a:t> </a:t>
            </a:r>
            <a:r>
              <a:rPr lang="en-US" altLang="en-US" sz="2800" b="1" dirty="0" err="1">
                <a:solidFill>
                  <a:schemeClr val="accent5">
                    <a:lumMod val="50000"/>
                  </a:schemeClr>
                </a:solidFill>
                <a:latin typeface="Times New Roman" pitchFamily="18" charset="0"/>
              </a:rPr>
              <a:t>đáng</a:t>
            </a:r>
            <a:r>
              <a:rPr lang="en-US" altLang="en-US" sz="2800" b="1" dirty="0">
                <a:solidFill>
                  <a:schemeClr val="accent5">
                    <a:lumMod val="50000"/>
                  </a:schemeClr>
                </a:solidFill>
                <a:latin typeface="Times New Roman" pitchFamily="18" charset="0"/>
              </a:rPr>
              <a:t> </a:t>
            </a:r>
            <a:r>
              <a:rPr lang="en-US" altLang="en-US" sz="2800" b="1" dirty="0" err="1">
                <a:solidFill>
                  <a:schemeClr val="accent5">
                    <a:lumMod val="50000"/>
                  </a:schemeClr>
                </a:solidFill>
                <a:latin typeface="Times New Roman" pitchFamily="18" charset="0"/>
              </a:rPr>
              <a:t>chú</a:t>
            </a:r>
            <a:r>
              <a:rPr lang="en-US" altLang="en-US" sz="2800" b="1" dirty="0">
                <a:solidFill>
                  <a:schemeClr val="accent5">
                    <a:lumMod val="50000"/>
                  </a:schemeClr>
                </a:solidFill>
                <a:latin typeface="Times New Roman" pitchFamily="18" charset="0"/>
              </a:rPr>
              <a:t> </a:t>
            </a:r>
            <a:r>
              <a:rPr lang="en-US" altLang="en-US" sz="2800" b="1" dirty="0" err="1">
                <a:solidFill>
                  <a:schemeClr val="accent5">
                    <a:lumMod val="50000"/>
                  </a:schemeClr>
                </a:solidFill>
                <a:latin typeface="Times New Roman" pitchFamily="18" charset="0"/>
              </a:rPr>
              <a:t>ý</a:t>
            </a:r>
            <a:r>
              <a:rPr lang="en-US" altLang="en-US" sz="2800" b="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tác</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giả</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tả</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bộ</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phận</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nào</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của</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cây</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tả</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theo</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trình</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tự</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nào</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tìm</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hình</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ảnh</a:t>
            </a:r>
            <a:r>
              <a:rPr lang="en-US" altLang="en-US" sz="2800" b="1" i="1" dirty="0">
                <a:solidFill>
                  <a:schemeClr val="accent5">
                    <a:lumMod val="50000"/>
                  </a:schemeClr>
                </a:solidFill>
                <a:latin typeface="Times New Roman" pitchFamily="18" charset="0"/>
              </a:rPr>
              <a:t> so </a:t>
            </a:r>
            <a:r>
              <a:rPr lang="en-US" altLang="en-US" sz="2800" b="1" i="1" dirty="0" err="1">
                <a:solidFill>
                  <a:schemeClr val="accent5">
                    <a:lumMod val="50000"/>
                  </a:schemeClr>
                </a:solidFill>
                <a:latin typeface="Times New Roman" pitchFamily="18" charset="0"/>
              </a:rPr>
              <a:t>sánh</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và</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nhân</a:t>
            </a:r>
            <a:r>
              <a:rPr lang="en-US" altLang="en-US" sz="2800" b="1" i="1" dirty="0">
                <a:solidFill>
                  <a:schemeClr val="accent5">
                    <a:lumMod val="50000"/>
                  </a:schemeClr>
                </a:solidFill>
                <a:latin typeface="Times New Roman" pitchFamily="18" charset="0"/>
              </a:rPr>
              <a:t> </a:t>
            </a:r>
            <a:r>
              <a:rPr lang="en-US" altLang="en-US" sz="2800" b="1" i="1" dirty="0" err="1">
                <a:solidFill>
                  <a:schemeClr val="accent5">
                    <a:lumMod val="50000"/>
                  </a:schemeClr>
                </a:solidFill>
                <a:latin typeface="Times New Roman" pitchFamily="18" charset="0"/>
              </a:rPr>
              <a:t>hóa</a:t>
            </a:r>
            <a:r>
              <a:rPr lang="en-US" altLang="en-US" sz="2800" b="1" dirty="0">
                <a:solidFill>
                  <a:schemeClr val="accent5">
                    <a:lumMod val="50000"/>
                  </a:schemeClr>
                </a:solidFill>
                <a:latin typeface="Times New Roman" pitchFamily="18" charset="0"/>
              </a:rPr>
              <a:t>?)</a:t>
            </a:r>
          </a:p>
          <a:p>
            <a:pPr eaLnBrk="1" hangingPunct="1">
              <a:spcBef>
                <a:spcPct val="50000"/>
              </a:spcBef>
            </a:pPr>
            <a:endParaRPr lang="en-US" altLang="en-US" sz="2800" b="1" dirty="0">
              <a:solidFill>
                <a:schemeClr val="accent5">
                  <a:lumMod val="50000"/>
                </a:schemeClr>
              </a:solidFill>
              <a:latin typeface="Times New Roman" pitchFamily="18" charset="0"/>
            </a:endParaRPr>
          </a:p>
        </p:txBody>
      </p:sp>
      <p:sp>
        <p:nvSpPr>
          <p:cNvPr id="6148" name="Rectangle 7"/>
          <p:cNvSpPr>
            <a:spLocks noChangeArrowheads="1"/>
          </p:cNvSpPr>
          <p:nvPr/>
        </p:nvSpPr>
        <p:spPr bwMode="auto">
          <a:xfrm>
            <a:off x="276226" y="840968"/>
            <a:ext cx="4305300" cy="601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en-US" altLang="en-US" sz="2800" b="1" dirty="0" err="1">
                <a:solidFill>
                  <a:schemeClr val="accent5">
                    <a:lumMod val="75000"/>
                  </a:schemeClr>
                </a:solidFill>
                <a:latin typeface="Times New Roman" pitchFamily="18" charset="0"/>
              </a:rPr>
              <a:t>Lá</a:t>
            </a:r>
            <a:r>
              <a:rPr lang="en-US" altLang="en-US" sz="2800" b="1" dirty="0">
                <a:solidFill>
                  <a:schemeClr val="accent5">
                    <a:lumMod val="75000"/>
                  </a:schemeClr>
                </a:solidFill>
                <a:latin typeface="Times New Roman" pitchFamily="18" charset="0"/>
              </a:rPr>
              <a:t> </a:t>
            </a:r>
            <a:r>
              <a:rPr lang="en-US" altLang="en-US" sz="2800" b="1" dirty="0" err="1">
                <a:solidFill>
                  <a:schemeClr val="accent5">
                    <a:lumMod val="75000"/>
                  </a:schemeClr>
                </a:solidFill>
                <a:latin typeface="Times New Roman" pitchFamily="18" charset="0"/>
              </a:rPr>
              <a:t>bàng</a:t>
            </a:r>
            <a:endParaRPr lang="en-US" altLang="en-US" sz="2800" b="1" dirty="0">
              <a:solidFill>
                <a:schemeClr val="accent5">
                  <a:lumMod val="75000"/>
                </a:schemeClr>
              </a:solidFill>
              <a:latin typeface="Times New Roman" pitchFamily="18" charset="0"/>
            </a:endParaRPr>
          </a:p>
          <a:p>
            <a:pPr algn="just" eaLnBrk="1" hangingPunct="1"/>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Có</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những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cây</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mùa</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nào</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cũng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đẹp</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như</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cây</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bàng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Mùa</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xuân</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lá</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bàng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mới</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nảy</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trông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như</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những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ngọn</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lửa</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xanh</a:t>
            </a:r>
            <a:r>
              <a:rPr lang="en-US" altLang="en-US" sz="2100" dirty="0">
                <a:solidFill>
                  <a:schemeClr val="accent5">
                    <a:lumMod val="75000"/>
                  </a:schemeClr>
                </a:solidFill>
                <a:latin typeface="Times New Roman" pitchFamily="18" charset="0"/>
              </a:rPr>
              <a:t>. Sang </a:t>
            </a:r>
            <a:r>
              <a:rPr lang="en-US" altLang="en-US" sz="2100" dirty="0" err="1">
                <a:solidFill>
                  <a:schemeClr val="accent5">
                    <a:lumMod val="75000"/>
                  </a:schemeClr>
                </a:solidFill>
                <a:latin typeface="Times New Roman" pitchFamily="18" charset="0"/>
              </a:rPr>
              <a:t>hè</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lá</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lên</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thật</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dày</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ánh</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sáng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xuyên</a:t>
            </a:r>
            <a:r>
              <a:rPr lang="en-US" altLang="en-US" sz="2100" dirty="0">
                <a:solidFill>
                  <a:schemeClr val="accent5">
                    <a:lumMod val="75000"/>
                  </a:schemeClr>
                </a:solidFill>
                <a:latin typeface="Times New Roman" pitchFamily="18" charset="0"/>
              </a:rPr>
              <a:t> qua </a:t>
            </a:r>
            <a:r>
              <a:rPr lang="en-US" altLang="en-US" sz="2100" dirty="0" err="1">
                <a:solidFill>
                  <a:schemeClr val="accent5">
                    <a:lumMod val="75000"/>
                  </a:schemeClr>
                </a:solidFill>
                <a:latin typeface="Times New Roman" pitchFamily="18" charset="0"/>
              </a:rPr>
              <a:t>chỉ</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còn</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là</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màu</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ngọc</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bích</a:t>
            </a:r>
            <a:r>
              <a:rPr lang="en-US" altLang="en-US" sz="2100" dirty="0">
                <a:solidFill>
                  <a:schemeClr val="accent5">
                    <a:lumMod val="75000"/>
                  </a:schemeClr>
                </a:solidFill>
                <a:latin typeface="Times New Roman" pitchFamily="18" charset="0"/>
              </a:rPr>
              <a:t>. Khi </a:t>
            </a:r>
            <a:r>
              <a:rPr lang="en-US" altLang="en-US" sz="2100" dirty="0" err="1">
                <a:solidFill>
                  <a:schemeClr val="accent5">
                    <a:lumMod val="75000"/>
                  </a:schemeClr>
                </a:solidFill>
                <a:latin typeface="Times New Roman" pitchFamily="18" charset="0"/>
              </a:rPr>
              <a:t>lá</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bàng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ngả</a:t>
            </a:r>
            <a:r>
              <a:rPr lang="en-US" altLang="en-US" sz="2100" dirty="0">
                <a:solidFill>
                  <a:schemeClr val="accent5">
                    <a:lumMod val="75000"/>
                  </a:schemeClr>
                </a:solidFill>
                <a:latin typeface="Times New Roman" pitchFamily="18" charset="0"/>
              </a:rPr>
              <a:t> sang </a:t>
            </a:r>
            <a:r>
              <a:rPr lang="en-US" altLang="en-US" sz="2100" dirty="0" err="1">
                <a:solidFill>
                  <a:schemeClr val="accent5">
                    <a:lumMod val="75000"/>
                  </a:schemeClr>
                </a:solidFill>
                <a:latin typeface="Times New Roman" pitchFamily="18" charset="0"/>
              </a:rPr>
              <a:t>màu</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lục</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ấy</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là</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mùa</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thu</a:t>
            </a:r>
            <a:r>
              <a:rPr lang="en-US" altLang="en-US" sz="2100" dirty="0">
                <a:solidFill>
                  <a:schemeClr val="accent5">
                    <a:lumMod val="75000"/>
                  </a:schemeClr>
                </a:solidFill>
                <a:latin typeface="Times New Roman" pitchFamily="18" charset="0"/>
              </a:rPr>
              <a:t>. Sang </a:t>
            </a:r>
            <a:r>
              <a:rPr lang="en-US" altLang="en-US" sz="2100" dirty="0" err="1">
                <a:solidFill>
                  <a:schemeClr val="accent5">
                    <a:lumMod val="75000"/>
                  </a:schemeClr>
                </a:solidFill>
                <a:latin typeface="Times New Roman" pitchFamily="18" charset="0"/>
              </a:rPr>
              <a:t>đến</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những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ngày</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cuối</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đông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mùa</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của</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lá</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rụng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nó</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lại</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có</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vẻ</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đẹp</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riêng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Những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lá</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bàng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mùa</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đông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đỏ</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như</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đồng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ấy</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tôi</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có</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thể</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nhìn</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cả</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ngày</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không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chán</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Năm</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nào</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tôi</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cũng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chọn</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lấy</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mấy</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lá</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thật</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đẹp</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về</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phủ</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một</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lớp</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dầu</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mỏng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bày</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lên</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bàn</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viết</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Bạn</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có</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biết</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nó</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gợi</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lên</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chất</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liệu</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gì</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không</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Chất</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sơn</a:t>
            </a:r>
            <a:r>
              <a:rPr lang="en-US" altLang="en-US" sz="2100" dirty="0">
                <a:solidFill>
                  <a:schemeClr val="accent5">
                    <a:lumMod val="75000"/>
                  </a:schemeClr>
                </a:solidFill>
                <a:latin typeface="Times New Roman" pitchFamily="18" charset="0"/>
              </a:rPr>
              <a:t> </a:t>
            </a:r>
            <a:r>
              <a:rPr lang="en-US" altLang="en-US" sz="2100" dirty="0" err="1">
                <a:solidFill>
                  <a:schemeClr val="accent5">
                    <a:lumMod val="75000"/>
                  </a:schemeClr>
                </a:solidFill>
                <a:latin typeface="Times New Roman" pitchFamily="18" charset="0"/>
              </a:rPr>
              <a:t>mài</a:t>
            </a:r>
            <a:r>
              <a:rPr lang="en-US" altLang="en-US" sz="2100" dirty="0">
                <a:solidFill>
                  <a:schemeClr val="accent5">
                    <a:lumMod val="75000"/>
                  </a:schemeClr>
                </a:solidFill>
                <a:latin typeface="Times New Roman" pitchFamily="18" charset="0"/>
              </a:rPr>
              <a:t>.</a:t>
            </a:r>
          </a:p>
          <a:p>
            <a:pPr eaLnBrk="1" hangingPunct="1"/>
            <a:endParaRPr lang="en-US" altLang="en-US" sz="2100" dirty="0">
              <a:solidFill>
                <a:schemeClr val="accent5">
                  <a:lumMod val="75000"/>
                </a:schemeClr>
              </a:solidFill>
              <a:latin typeface="Times New Roman" pitchFamily="18" charset="0"/>
            </a:endParaRPr>
          </a:p>
          <a:p>
            <a:pPr eaLnBrk="1" hangingPunct="1"/>
            <a:r>
              <a:rPr lang="en-US" altLang="en-US" sz="2100" dirty="0">
                <a:solidFill>
                  <a:schemeClr val="accent5">
                    <a:lumMod val="75000"/>
                  </a:schemeClr>
                </a:solidFill>
                <a:latin typeface="Times New Roman" pitchFamily="18" charset="0"/>
              </a:rPr>
              <a:t>    </a:t>
            </a:r>
          </a:p>
        </p:txBody>
      </p:sp>
      <p:sp>
        <p:nvSpPr>
          <p:cNvPr id="6149" name="Rectangle 8"/>
          <p:cNvSpPr>
            <a:spLocks noChangeArrowheads="1"/>
          </p:cNvSpPr>
          <p:nvPr/>
        </p:nvSpPr>
        <p:spPr bwMode="auto">
          <a:xfrm>
            <a:off x="5105401" y="742889"/>
            <a:ext cx="6934198"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en-US" altLang="en-US" sz="2800" b="1" dirty="0" err="1">
                <a:solidFill>
                  <a:schemeClr val="accent6">
                    <a:lumMod val="75000"/>
                  </a:schemeClr>
                </a:solidFill>
                <a:latin typeface="Times New Roman" pitchFamily="18" charset="0"/>
              </a:rPr>
              <a:t>Cây</a:t>
            </a:r>
            <a:r>
              <a:rPr lang="en-US" altLang="en-US" sz="2800" b="1" dirty="0">
                <a:solidFill>
                  <a:schemeClr val="accent6">
                    <a:lumMod val="75000"/>
                  </a:schemeClr>
                </a:solidFill>
                <a:latin typeface="Times New Roman" pitchFamily="18" charset="0"/>
              </a:rPr>
              <a:t> </a:t>
            </a:r>
            <a:r>
              <a:rPr lang="en-US" altLang="en-US" sz="2800" b="1" dirty="0" err="1">
                <a:solidFill>
                  <a:schemeClr val="accent6">
                    <a:lumMod val="75000"/>
                  </a:schemeClr>
                </a:solidFill>
                <a:latin typeface="Times New Roman" pitchFamily="18" charset="0"/>
              </a:rPr>
              <a:t>sồi</a:t>
            </a:r>
            <a:r>
              <a:rPr lang="en-US" altLang="en-US" sz="2800" b="1" dirty="0">
                <a:solidFill>
                  <a:schemeClr val="accent6">
                    <a:lumMod val="75000"/>
                  </a:schemeClr>
                </a:solidFill>
                <a:latin typeface="Times New Roman" pitchFamily="18" charset="0"/>
              </a:rPr>
              <a:t> </a:t>
            </a:r>
            <a:r>
              <a:rPr lang="en-US" altLang="en-US" sz="2800" b="1" dirty="0" err="1">
                <a:solidFill>
                  <a:schemeClr val="accent6">
                    <a:lumMod val="75000"/>
                  </a:schemeClr>
                </a:solidFill>
                <a:latin typeface="Times New Roman" pitchFamily="18" charset="0"/>
              </a:rPr>
              <a:t>già</a:t>
            </a:r>
            <a:endParaRPr lang="en-US" altLang="en-US" sz="2800" b="1" dirty="0">
              <a:solidFill>
                <a:schemeClr val="accent6">
                  <a:lumMod val="75000"/>
                </a:schemeClr>
              </a:solidFill>
              <a:latin typeface="Times New Roman" pitchFamily="18" charset="0"/>
            </a:endParaRPr>
          </a:p>
          <a:p>
            <a:pPr algn="just" eaLnBrk="1" hangingPunct="1"/>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Bên</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vệ</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đường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sừng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sững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một</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cây</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sồi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Đó</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là</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một</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cây</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sồi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lớn</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hai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người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ôm</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không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xuể</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có</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những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cành</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có</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lẽ</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phải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gãy</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từ</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lâu</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vỏ</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cây</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nứt</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nẻ</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đầy</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vết</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sẹo</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Với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những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cánh</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tay</a:t>
            </a:r>
            <a:r>
              <a:rPr lang="en-US" altLang="en-US" sz="2200" dirty="0">
                <a:solidFill>
                  <a:schemeClr val="accent6">
                    <a:lumMod val="75000"/>
                  </a:schemeClr>
                </a:solidFill>
                <a:latin typeface="Times New Roman" pitchFamily="18" charset="0"/>
              </a:rPr>
              <a:t> to </a:t>
            </a:r>
            <a:r>
              <a:rPr lang="en-US" altLang="en-US" sz="2200" dirty="0" err="1">
                <a:solidFill>
                  <a:schemeClr val="accent6">
                    <a:lumMod val="75000"/>
                  </a:schemeClr>
                </a:solidFill>
                <a:latin typeface="Times New Roman" pitchFamily="18" charset="0"/>
              </a:rPr>
              <a:t>xù</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xì</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không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cân</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đối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với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những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ngón</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tay</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quều</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quào</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xoè</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rộng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nó</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như</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một</a:t>
            </a:r>
            <a:r>
              <a:rPr lang="en-US" altLang="en-US" sz="2200" dirty="0">
                <a:solidFill>
                  <a:schemeClr val="accent6">
                    <a:lumMod val="75000"/>
                  </a:schemeClr>
                </a:solidFill>
                <a:latin typeface="Times New Roman" pitchFamily="18" charset="0"/>
              </a:rPr>
              <a:t> con </a:t>
            </a:r>
            <a:r>
              <a:rPr lang="en-US" altLang="en-US" sz="2200" dirty="0" err="1">
                <a:solidFill>
                  <a:schemeClr val="accent6">
                    <a:lumMod val="75000"/>
                  </a:schemeClr>
                </a:solidFill>
                <a:latin typeface="Times New Roman" pitchFamily="18" charset="0"/>
              </a:rPr>
              <a:t>quái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vật</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già</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nua</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cau</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có</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và</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khinh</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khỉnh</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đứng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giữa</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đám</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bạch</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dương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tươi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cười</a:t>
            </a:r>
            <a:r>
              <a:rPr lang="en-US" altLang="en-US" sz="2200" dirty="0">
                <a:solidFill>
                  <a:schemeClr val="accent6">
                    <a:lumMod val="75000"/>
                  </a:schemeClr>
                </a:solidFill>
                <a:latin typeface="Times New Roman" pitchFamily="18" charset="0"/>
              </a:rPr>
              <a:t>.</a:t>
            </a:r>
          </a:p>
          <a:p>
            <a:pPr algn="just" eaLnBrk="1" hangingPunct="1"/>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Bấy</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giờ</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đã</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là</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đầu</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tháng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sáu</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Mới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sau</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có</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một</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tháng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cây</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sồi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già</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đã</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thay</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đổi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hẳn</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toả</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rộng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thành</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vòm</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lá</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xum</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xuê</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xanh</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tốt</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thẫm</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màu</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đang</a:t>
            </a:r>
            <a:r>
              <a:rPr lang="en-US" altLang="en-US" sz="2200" dirty="0">
                <a:solidFill>
                  <a:schemeClr val="accent6">
                    <a:lumMod val="75000"/>
                  </a:schemeClr>
                </a:solidFill>
                <a:latin typeface="Times New Roman" pitchFamily="18" charset="0"/>
              </a:rPr>
              <a:t> say </a:t>
            </a:r>
            <a:r>
              <a:rPr lang="en-US" altLang="en-US" sz="2200" dirty="0" err="1">
                <a:solidFill>
                  <a:schemeClr val="accent6">
                    <a:lumMod val="75000"/>
                  </a:schemeClr>
                </a:solidFill>
                <a:latin typeface="Times New Roman" pitchFamily="18" charset="0"/>
              </a:rPr>
              <a:t>sưa</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ngây</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ngất</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khẽ</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đung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đưa</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trong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nắng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chiều</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Không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còn</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thấy</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những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ngón</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tay</a:t>
            </a:r>
            <a:r>
              <a:rPr lang="en-US" altLang="en-US" sz="2200" dirty="0">
                <a:solidFill>
                  <a:schemeClr val="accent6">
                    <a:lumMod val="75000"/>
                  </a:schemeClr>
                </a:solidFill>
                <a:latin typeface="Times New Roman" pitchFamily="18" charset="0"/>
              </a:rPr>
              <a:t> co </a:t>
            </a:r>
            <a:r>
              <a:rPr lang="en-US" altLang="en-US" sz="2200" dirty="0" err="1">
                <a:solidFill>
                  <a:schemeClr val="accent6">
                    <a:lumMod val="75000"/>
                  </a:schemeClr>
                </a:solidFill>
                <a:latin typeface="Times New Roman" pitchFamily="18" charset="0"/>
              </a:rPr>
              <a:t>quắp</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những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vết</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sẹo</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và</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vẻ</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ngờ</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vực</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buồn</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rầu</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trước</a:t>
            </a:r>
            <a:r>
              <a:rPr lang="en-US" altLang="en-US" sz="2200" dirty="0">
                <a:solidFill>
                  <a:schemeClr val="accent6">
                    <a:lumMod val="75000"/>
                  </a:schemeClr>
                </a:solidFill>
                <a:latin typeface="Times New Roman" pitchFamily="18" charset="0"/>
              </a:rPr>
              <a:t> kia. </a:t>
            </a:r>
            <a:r>
              <a:rPr lang="en-US" altLang="en-US" sz="2200" dirty="0" err="1">
                <a:solidFill>
                  <a:schemeClr val="accent6">
                    <a:lumMod val="75000"/>
                  </a:schemeClr>
                </a:solidFill>
                <a:latin typeface="Times New Roman" pitchFamily="18" charset="0"/>
              </a:rPr>
              <a:t>Xuyên</a:t>
            </a:r>
            <a:r>
              <a:rPr lang="en-US" altLang="en-US" sz="2200" dirty="0">
                <a:solidFill>
                  <a:schemeClr val="accent6">
                    <a:lumMod val="75000"/>
                  </a:schemeClr>
                </a:solidFill>
                <a:latin typeface="Times New Roman" pitchFamily="18" charset="0"/>
              </a:rPr>
              <a:t> qua </a:t>
            </a:r>
            <a:r>
              <a:rPr lang="en-US" altLang="en-US" sz="2200" dirty="0" err="1">
                <a:solidFill>
                  <a:schemeClr val="accent6">
                    <a:lumMod val="75000"/>
                  </a:schemeClr>
                </a:solidFill>
                <a:latin typeface="Times New Roman" pitchFamily="18" charset="0"/>
              </a:rPr>
              <a:t>lớp</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vỏ</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cứng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già</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hàng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thế</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kỉ</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những</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khóm</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lá</a:t>
            </a:r>
            <a:r>
              <a:rPr lang="en-US" altLang="en-US" sz="2200" dirty="0">
                <a:solidFill>
                  <a:schemeClr val="accent6">
                    <a:lumMod val="75000"/>
                  </a:schemeClr>
                </a:solidFill>
                <a:latin typeface="Times New Roman" pitchFamily="18" charset="0"/>
              </a:rPr>
              <a:t> non </a:t>
            </a:r>
            <a:r>
              <a:rPr lang="en-US" altLang="en-US" sz="2200" dirty="0" err="1">
                <a:solidFill>
                  <a:schemeClr val="accent6">
                    <a:lumMod val="75000"/>
                  </a:schemeClr>
                </a:solidFill>
                <a:latin typeface="Times New Roman" pitchFamily="18" charset="0"/>
              </a:rPr>
              <a:t>xanh</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tươi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đã</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đâm</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thẳng</a:t>
            </a:r>
            <a:r>
              <a:rPr lang="en-US" altLang="en-US" sz="2200" dirty="0">
                <a:solidFill>
                  <a:schemeClr val="accent6">
                    <a:lumMod val="75000"/>
                  </a:schemeClr>
                </a:solidFill>
                <a:latin typeface="Times New Roman" pitchFamily="18" charset="0"/>
              </a:rPr>
              <a:t> ra </a:t>
            </a:r>
            <a:r>
              <a:rPr lang="en-US" altLang="en-US" sz="2200" dirty="0" err="1">
                <a:solidFill>
                  <a:schemeClr val="accent6">
                    <a:lumMod val="75000"/>
                  </a:schemeClr>
                </a:solidFill>
                <a:latin typeface="Times New Roman" pitchFamily="18" charset="0"/>
              </a:rPr>
              <a:t>ngoài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Thật</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khó</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lòng</a:t>
            </a:r>
            <a:r>
              <a:rPr lang="en-US" altLang="en-US" sz="2200" dirty="0">
                <a:solidFill>
                  <a:schemeClr val="accent6">
                    <a:lumMod val="75000"/>
                  </a:schemeClr>
                </a:solidFill>
                <a:latin typeface="Times New Roman" pitchFamily="18" charset="0"/>
              </a:rPr>
              <a:t> tin </a:t>
            </a:r>
            <a:r>
              <a:rPr lang="en-US" altLang="en-US" sz="2200" dirty="0" err="1">
                <a:solidFill>
                  <a:schemeClr val="accent6">
                    <a:lumMod val="75000"/>
                  </a:schemeClr>
                </a:solidFill>
                <a:latin typeface="Times New Roman" pitchFamily="18" charset="0"/>
              </a:rPr>
              <a:t>được</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chính</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cây</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sồi</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già</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cằn</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cỗi</a:t>
            </a:r>
            <a:r>
              <a:rPr lang="en-US" altLang="en-US" sz="2200" dirty="0">
                <a:solidFill>
                  <a:schemeClr val="accent6">
                    <a:lumMod val="75000"/>
                  </a:schemeClr>
                </a:solidFill>
                <a:latin typeface="Times New Roman" pitchFamily="18" charset="0"/>
              </a:rPr>
              <a:t> kia </a:t>
            </a:r>
            <a:r>
              <a:rPr lang="en-US" altLang="en-US" sz="2200" dirty="0" err="1">
                <a:solidFill>
                  <a:schemeClr val="accent6">
                    <a:lumMod val="75000"/>
                  </a:schemeClr>
                </a:solidFill>
                <a:latin typeface="Times New Roman" pitchFamily="18" charset="0"/>
              </a:rPr>
              <a:t>đã</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sinh</a:t>
            </a:r>
            <a:r>
              <a:rPr lang="en-US" altLang="en-US" sz="2200" dirty="0">
                <a:solidFill>
                  <a:schemeClr val="accent6">
                    <a:lumMod val="75000"/>
                  </a:schemeClr>
                </a:solidFill>
                <a:latin typeface="Times New Roman" pitchFamily="18" charset="0"/>
              </a:rPr>
              <a:t> ra </a:t>
            </a:r>
            <a:r>
              <a:rPr lang="en-US" altLang="en-US" sz="2200" dirty="0" err="1">
                <a:solidFill>
                  <a:schemeClr val="accent6">
                    <a:lumMod val="75000"/>
                  </a:schemeClr>
                </a:solidFill>
                <a:latin typeface="Times New Roman" pitchFamily="18" charset="0"/>
              </a:rPr>
              <a:t>chùm</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lá</a:t>
            </a:r>
            <a:r>
              <a:rPr lang="en-US" altLang="en-US" sz="2200" dirty="0">
                <a:solidFill>
                  <a:schemeClr val="accent6">
                    <a:lumMod val="75000"/>
                  </a:schemeClr>
                </a:solidFill>
                <a:latin typeface="Times New Roman" pitchFamily="18" charset="0"/>
              </a:rPr>
              <a:t> non </a:t>
            </a:r>
            <a:r>
              <a:rPr lang="en-US" altLang="en-US" sz="2200" dirty="0" err="1">
                <a:solidFill>
                  <a:schemeClr val="accent6">
                    <a:lumMod val="75000"/>
                  </a:schemeClr>
                </a:solidFill>
                <a:latin typeface="Times New Roman" pitchFamily="18" charset="0"/>
              </a:rPr>
              <a:t>xanh</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mơn</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mởn</a:t>
            </a:r>
            <a:r>
              <a:rPr lang="en-US" altLang="en-US" sz="2200" dirty="0">
                <a:solidFill>
                  <a:schemeClr val="accent6">
                    <a:lumMod val="75000"/>
                  </a:schemeClr>
                </a:solidFill>
                <a:latin typeface="Times New Roman" pitchFamily="18" charset="0"/>
              </a:rPr>
              <a:t> </a:t>
            </a:r>
            <a:r>
              <a:rPr lang="en-US" altLang="en-US" sz="2200" dirty="0" err="1">
                <a:solidFill>
                  <a:schemeClr val="accent6">
                    <a:lumMod val="75000"/>
                  </a:schemeClr>
                </a:solidFill>
                <a:latin typeface="Times New Roman" pitchFamily="18" charset="0"/>
              </a:rPr>
              <a:t>ấy</a:t>
            </a:r>
            <a:r>
              <a:rPr lang="en-US" altLang="en-US" sz="2200" dirty="0">
                <a:solidFill>
                  <a:schemeClr val="accent6">
                    <a:lumMod val="75000"/>
                  </a:schemeClr>
                </a:solidFill>
                <a:latin typeface="Times New Roman" pitchFamily="18" charset="0"/>
              </a:rPr>
              <a:t>.</a:t>
            </a:r>
          </a:p>
        </p:txBody>
      </p:sp>
      <p:sp>
        <p:nvSpPr>
          <p:cNvPr id="6150" name="Line 20"/>
          <p:cNvSpPr>
            <a:spLocks noChangeShapeType="1"/>
          </p:cNvSpPr>
          <p:nvPr/>
        </p:nvSpPr>
        <p:spPr bwMode="auto">
          <a:xfrm>
            <a:off x="4953000" y="1066800"/>
            <a:ext cx="0" cy="5638800"/>
          </a:xfrm>
          <a:prstGeom prst="line">
            <a:avLst/>
          </a:prstGeom>
          <a:noFill/>
          <a:ln w="3810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331967009"/>
      </p:ext>
    </p:extLst>
  </p:cSld>
  <p:clrMapOvr>
    <a:masterClrMapping/>
  </p:clrMapOvr>
  <p:transition spd="med">
    <p:wipe dir="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0659" name="Text Box 3"/>
          <p:cNvSpPr>
            <a:spLocks noGrp="1" noChangeArrowheads="1"/>
          </p:cNvSpPr>
          <p:nvPr>
            <p:ph type="ctrTitle"/>
          </p:nvPr>
        </p:nvSpPr>
        <p:spPr>
          <a:xfrm>
            <a:off x="1539875" y="1600200"/>
            <a:ext cx="10363200" cy="914400"/>
          </a:xfrm>
          <a:noFill/>
        </p:spPr>
        <p:txBody>
          <a:bodyPr>
            <a:normAutofit/>
          </a:bodyPr>
          <a:lstStyle/>
          <a:p>
            <a:pPr algn="l" eaLnBrk="1" hangingPunct="1">
              <a:spcBef>
                <a:spcPct val="50000"/>
              </a:spcBef>
            </a:pPr>
            <a:r>
              <a:rPr lang="en-US" altLang="en-US" sz="4000" b="1" dirty="0">
                <a:solidFill>
                  <a:schemeClr val="accent5">
                    <a:lumMod val="75000"/>
                  </a:schemeClr>
                </a:solidFill>
                <a:latin typeface="Cambria" panose="02040503050406030204" pitchFamily="18" charset="0"/>
              </a:rPr>
              <a:t>1.Tác </a:t>
            </a:r>
            <a:r>
              <a:rPr lang="en-US" altLang="en-US" sz="4000" b="1" dirty="0" err="1">
                <a:solidFill>
                  <a:schemeClr val="accent5">
                    <a:lumMod val="75000"/>
                  </a:schemeClr>
                </a:solidFill>
                <a:latin typeface="Cambria" panose="02040503050406030204" pitchFamily="18" charset="0"/>
              </a:rPr>
              <a:t>giả</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miêu</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tả</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bộ</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phận</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nào</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của</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cây</a:t>
            </a:r>
            <a:r>
              <a:rPr lang="en-US" altLang="en-US" sz="4000" b="1" dirty="0">
                <a:solidFill>
                  <a:schemeClr val="accent5">
                    <a:lumMod val="75000"/>
                  </a:schemeClr>
                </a:solidFill>
                <a:latin typeface="Cambria" panose="02040503050406030204" pitchFamily="18" charset="0"/>
              </a:rPr>
              <a:t>?</a:t>
            </a:r>
          </a:p>
        </p:txBody>
      </p:sp>
      <p:sp>
        <p:nvSpPr>
          <p:cNvPr id="5" name="Text Box 16"/>
          <p:cNvSpPr txBox="1">
            <a:spLocks noChangeArrowheads="1"/>
          </p:cNvSpPr>
          <p:nvPr/>
        </p:nvSpPr>
        <p:spPr bwMode="auto">
          <a:xfrm>
            <a:off x="1530351" y="2667001"/>
            <a:ext cx="10363200" cy="707886"/>
          </a:xfrm>
          <a:prstGeom prst="rect">
            <a:avLst/>
          </a:prstGeom>
          <a:noFill/>
          <a:ln>
            <a:noFill/>
          </a:ln>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tLang="en-US" sz="4000" b="1">
                <a:solidFill>
                  <a:schemeClr val="accent5">
                    <a:lumMod val="75000"/>
                  </a:schemeClr>
                </a:solidFill>
                <a:latin typeface="Cambria" panose="02040503050406030204" pitchFamily="18" charset="0"/>
              </a:rPr>
              <a:t>2.Tác giả miêu tả theo trình tự nào?</a:t>
            </a:r>
          </a:p>
        </p:txBody>
      </p:sp>
      <p:sp>
        <p:nvSpPr>
          <p:cNvPr id="6" name="Text Box 14"/>
          <p:cNvSpPr txBox="1">
            <a:spLocks noChangeArrowheads="1"/>
          </p:cNvSpPr>
          <p:nvPr/>
        </p:nvSpPr>
        <p:spPr bwMode="auto">
          <a:xfrm>
            <a:off x="1600200" y="3425826"/>
            <a:ext cx="10363200" cy="1323439"/>
          </a:xfrm>
          <a:prstGeom prst="rect">
            <a:avLst/>
          </a:prstGeom>
          <a:noFill/>
          <a:ln>
            <a:noFill/>
          </a:ln>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tLang="en-US" sz="4000" b="1">
                <a:solidFill>
                  <a:schemeClr val="accent5">
                    <a:lumMod val="75000"/>
                  </a:schemeClr>
                </a:solidFill>
                <a:latin typeface="Cambria" panose="02040503050406030204" pitchFamily="18" charset="0"/>
              </a:rPr>
              <a:t>3. Tìm những hình ảnh so sánh và nhân hóa trong các đoạn văn.</a:t>
            </a:r>
          </a:p>
        </p:txBody>
      </p:sp>
      <p:sp>
        <p:nvSpPr>
          <p:cNvPr id="7" name="Text Box 5"/>
          <p:cNvSpPr txBox="1">
            <a:spLocks noChangeArrowheads="1"/>
          </p:cNvSpPr>
          <p:nvPr/>
        </p:nvSpPr>
        <p:spPr bwMode="auto">
          <a:xfrm>
            <a:off x="1539875" y="5105402"/>
            <a:ext cx="10363200" cy="1323439"/>
          </a:xfrm>
          <a:prstGeom prst="rect">
            <a:avLst/>
          </a:prstGeom>
          <a:noFill/>
          <a:ln>
            <a:noFill/>
          </a:ln>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tLang="en-US" sz="4000" b="1" dirty="0">
                <a:solidFill>
                  <a:schemeClr val="accent5">
                    <a:lumMod val="75000"/>
                  </a:schemeClr>
                </a:solidFill>
                <a:latin typeface="Cambria" panose="02040503050406030204" pitchFamily="18" charset="0"/>
              </a:rPr>
              <a:t>4. </a:t>
            </a:r>
            <a:r>
              <a:rPr lang="en-US" altLang="en-US" sz="4000" b="1" dirty="0" err="1">
                <a:solidFill>
                  <a:schemeClr val="accent5">
                    <a:lumMod val="75000"/>
                  </a:schemeClr>
                </a:solidFill>
                <a:latin typeface="Cambria" panose="02040503050406030204" pitchFamily="18" charset="0"/>
              </a:rPr>
              <a:t>Những</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hình</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ảnh</a:t>
            </a:r>
            <a:r>
              <a:rPr lang="en-US" altLang="en-US" sz="4000" b="1" dirty="0">
                <a:solidFill>
                  <a:schemeClr val="accent5">
                    <a:lumMod val="75000"/>
                  </a:schemeClr>
                </a:solidFill>
                <a:latin typeface="Cambria" panose="02040503050406030204" pitchFamily="18" charset="0"/>
              </a:rPr>
              <a:t> so </a:t>
            </a:r>
            <a:r>
              <a:rPr lang="en-US" altLang="en-US" sz="4000" b="1" dirty="0" err="1">
                <a:solidFill>
                  <a:schemeClr val="accent5">
                    <a:lumMod val="75000"/>
                  </a:schemeClr>
                </a:solidFill>
                <a:latin typeface="Cambria" panose="02040503050406030204" pitchFamily="18" charset="0"/>
              </a:rPr>
              <a:t>sánh</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và</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nhân</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hóa</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có</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tác</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dụng</a:t>
            </a:r>
            <a:r>
              <a:rPr lang="en-US" altLang="en-US" sz="4000" b="1" dirty="0">
                <a:solidFill>
                  <a:schemeClr val="accent5">
                    <a:lumMod val="75000"/>
                  </a:schemeClr>
                </a:solidFill>
                <a:latin typeface="Cambria" panose="02040503050406030204" pitchFamily="18" charset="0"/>
              </a:rPr>
              <a:t> </a:t>
            </a:r>
            <a:r>
              <a:rPr lang="en-US" altLang="en-US" sz="4000" b="1" dirty="0" err="1">
                <a:solidFill>
                  <a:schemeClr val="accent5">
                    <a:lumMod val="75000"/>
                  </a:schemeClr>
                </a:solidFill>
                <a:latin typeface="Cambria" panose="02040503050406030204" pitchFamily="18" charset="0"/>
              </a:rPr>
              <a:t>gì</a:t>
            </a:r>
            <a:r>
              <a:rPr lang="en-US" altLang="en-US" sz="4000" b="1" dirty="0">
                <a:solidFill>
                  <a:schemeClr val="accent5">
                    <a:lumMod val="75000"/>
                  </a:schemeClr>
                </a:solidFill>
                <a:latin typeface="Cambria" panose="02040503050406030204" pitchFamily="18" charset="0"/>
              </a:rPr>
              <a:t>?</a:t>
            </a:r>
          </a:p>
        </p:txBody>
      </p:sp>
      <p:sp>
        <p:nvSpPr>
          <p:cNvPr id="7174" name="Rectangle 6"/>
          <p:cNvSpPr>
            <a:spLocks noChangeArrowheads="1"/>
          </p:cNvSpPr>
          <p:nvPr/>
        </p:nvSpPr>
        <p:spPr bwMode="auto">
          <a:xfrm>
            <a:off x="152400" y="334624"/>
            <a:ext cx="12435840" cy="1323439"/>
          </a:xfrm>
          <a:prstGeom prst="rect">
            <a:avLst/>
          </a:prstGeom>
          <a:noFill/>
          <a:ln>
            <a:noFill/>
          </a:ln>
        </p:spPr>
        <p:txBody>
          <a:bodyPr wrap="square">
            <a:spAutoFit/>
          </a:bodyPr>
          <a:lstStyle/>
          <a:p>
            <a:pPr eaLnBrk="1" hangingPunct="1">
              <a:spcBef>
                <a:spcPct val="50000"/>
              </a:spcBef>
            </a:pPr>
            <a:r>
              <a:rPr lang="en-US" altLang="en-US" sz="4000" b="1" u="sng" dirty="0" err="1">
                <a:latin typeface="Cambria" panose="02040503050406030204" pitchFamily="18" charset="0"/>
              </a:rPr>
              <a:t>Bài</a:t>
            </a:r>
            <a:r>
              <a:rPr lang="en-US" altLang="en-US" sz="4000" b="1" u="sng" dirty="0">
                <a:latin typeface="Cambria" panose="02040503050406030204" pitchFamily="18" charset="0"/>
              </a:rPr>
              <a:t> 1</a:t>
            </a:r>
            <a:r>
              <a:rPr lang="en-US" altLang="en-US" sz="4000" b="1" dirty="0">
                <a:latin typeface="Cambria" panose="02040503050406030204" pitchFamily="18" charset="0"/>
              </a:rPr>
              <a:t> : </a:t>
            </a:r>
            <a:r>
              <a:rPr lang="en-US" altLang="en-US" sz="4000" b="1" dirty="0" err="1">
                <a:latin typeface="Cambria" panose="02040503050406030204" pitchFamily="18" charset="0"/>
              </a:rPr>
              <a:t>Cách</a:t>
            </a:r>
            <a:r>
              <a:rPr lang="en-US" altLang="en-US" sz="4000" b="1" dirty="0">
                <a:latin typeface="Cambria" panose="02040503050406030204" pitchFamily="18" charset="0"/>
              </a:rPr>
              <a:t> </a:t>
            </a:r>
            <a:r>
              <a:rPr lang="en-US" altLang="en-US" sz="4000" b="1" dirty="0" err="1">
                <a:latin typeface="Cambria" panose="02040503050406030204" pitchFamily="18" charset="0"/>
              </a:rPr>
              <a:t>tả</a:t>
            </a:r>
            <a:r>
              <a:rPr lang="en-US" altLang="en-US" sz="4000" b="1" dirty="0">
                <a:latin typeface="Cambria" panose="02040503050406030204" pitchFamily="18" charset="0"/>
              </a:rPr>
              <a:t> </a:t>
            </a:r>
            <a:r>
              <a:rPr lang="en-US" altLang="en-US" sz="4000" b="1" dirty="0" err="1">
                <a:latin typeface="Cambria" panose="02040503050406030204" pitchFamily="18" charset="0"/>
              </a:rPr>
              <a:t>của</a:t>
            </a:r>
            <a:r>
              <a:rPr lang="en-US" altLang="en-US" sz="4000" b="1" dirty="0">
                <a:latin typeface="Cambria" panose="02040503050406030204" pitchFamily="18" charset="0"/>
              </a:rPr>
              <a:t> </a:t>
            </a:r>
            <a:r>
              <a:rPr lang="en-US" altLang="en-US" sz="4000" b="1" dirty="0" err="1">
                <a:latin typeface="Cambria" panose="02040503050406030204" pitchFamily="18" charset="0"/>
              </a:rPr>
              <a:t>tác</a:t>
            </a:r>
            <a:r>
              <a:rPr lang="en-US" altLang="en-US" sz="4000" b="1" dirty="0">
                <a:latin typeface="Cambria" panose="02040503050406030204" pitchFamily="18" charset="0"/>
              </a:rPr>
              <a:t> </a:t>
            </a:r>
            <a:r>
              <a:rPr lang="en-US" altLang="en-US" sz="4000" b="1" dirty="0" err="1">
                <a:latin typeface="Cambria" panose="02040503050406030204" pitchFamily="18" charset="0"/>
              </a:rPr>
              <a:t>giả</a:t>
            </a:r>
            <a:r>
              <a:rPr lang="en-US" altLang="en-US" sz="4000" b="1" dirty="0">
                <a:latin typeface="Cambria" panose="02040503050406030204" pitchFamily="18" charset="0"/>
              </a:rPr>
              <a:t> </a:t>
            </a:r>
            <a:r>
              <a:rPr lang="en-US" altLang="en-US" sz="4000" b="1" dirty="0" err="1">
                <a:latin typeface="Cambria" panose="02040503050406030204" pitchFamily="18" charset="0"/>
              </a:rPr>
              <a:t>trong</a:t>
            </a:r>
            <a:r>
              <a:rPr lang="en-US" altLang="en-US" sz="4000" b="1" dirty="0">
                <a:latin typeface="Cambria" panose="02040503050406030204" pitchFamily="18" charset="0"/>
              </a:rPr>
              <a:t> </a:t>
            </a:r>
            <a:r>
              <a:rPr lang="en-US" altLang="en-US" sz="4000" b="1" dirty="0" err="1">
                <a:latin typeface="Cambria" panose="02040503050406030204" pitchFamily="18" charset="0"/>
              </a:rPr>
              <a:t>mỗi</a:t>
            </a:r>
            <a:r>
              <a:rPr lang="en-US" altLang="en-US" sz="4000" b="1" dirty="0">
                <a:latin typeface="Cambria" panose="02040503050406030204" pitchFamily="18" charset="0"/>
              </a:rPr>
              <a:t> </a:t>
            </a:r>
            <a:r>
              <a:rPr lang="en-US" altLang="en-US" sz="4000" b="1" dirty="0" err="1">
                <a:latin typeface="Cambria" panose="02040503050406030204" pitchFamily="18" charset="0"/>
              </a:rPr>
              <a:t>đoạn</a:t>
            </a:r>
            <a:r>
              <a:rPr lang="en-US" altLang="en-US" sz="4000" b="1" dirty="0">
                <a:latin typeface="Cambria" panose="02040503050406030204" pitchFamily="18" charset="0"/>
              </a:rPr>
              <a:t> </a:t>
            </a:r>
            <a:r>
              <a:rPr lang="en-US" altLang="en-US" sz="4000" b="1" dirty="0" err="1">
                <a:latin typeface="Cambria" panose="02040503050406030204" pitchFamily="18" charset="0"/>
              </a:rPr>
              <a:t>văn</a:t>
            </a:r>
            <a:r>
              <a:rPr lang="en-US" altLang="en-US" sz="4000" b="1" dirty="0">
                <a:latin typeface="Cambria" panose="02040503050406030204" pitchFamily="18" charset="0"/>
              </a:rPr>
              <a:t> </a:t>
            </a:r>
            <a:r>
              <a:rPr lang="en-US" altLang="en-US" sz="4000" b="1" dirty="0" err="1">
                <a:latin typeface="Cambria" panose="02040503050406030204" pitchFamily="18" charset="0"/>
              </a:rPr>
              <a:t>có</a:t>
            </a:r>
            <a:r>
              <a:rPr lang="en-US" altLang="en-US" sz="4000" b="1" dirty="0">
                <a:latin typeface="Cambria" panose="02040503050406030204" pitchFamily="18" charset="0"/>
              </a:rPr>
              <a:t> </a:t>
            </a:r>
            <a:r>
              <a:rPr lang="en-US" altLang="en-US" sz="4000" b="1" dirty="0" err="1">
                <a:latin typeface="Cambria" panose="02040503050406030204" pitchFamily="18" charset="0"/>
              </a:rPr>
              <a:t>gì</a:t>
            </a:r>
            <a:r>
              <a:rPr lang="en-US" altLang="en-US" sz="4000" b="1" dirty="0">
                <a:latin typeface="Cambria" panose="02040503050406030204" pitchFamily="18" charset="0"/>
              </a:rPr>
              <a:t> </a:t>
            </a:r>
            <a:r>
              <a:rPr lang="en-US" altLang="en-US" sz="4000" b="1" dirty="0" err="1">
                <a:latin typeface="Cambria" panose="02040503050406030204" pitchFamily="18" charset="0"/>
              </a:rPr>
              <a:t>đáng</a:t>
            </a:r>
            <a:r>
              <a:rPr lang="en-US" altLang="en-US" sz="4000" b="1" dirty="0">
                <a:latin typeface="Cambria" panose="02040503050406030204" pitchFamily="18" charset="0"/>
              </a:rPr>
              <a:t> </a:t>
            </a:r>
            <a:r>
              <a:rPr lang="en-US" altLang="en-US" sz="4000" b="1" dirty="0" err="1">
                <a:latin typeface="Cambria" panose="02040503050406030204" pitchFamily="18" charset="0"/>
              </a:rPr>
              <a:t>chú</a:t>
            </a:r>
            <a:r>
              <a:rPr lang="en-US" altLang="en-US" sz="4000" b="1" dirty="0">
                <a:latin typeface="Cambria" panose="02040503050406030204" pitchFamily="18" charset="0"/>
              </a:rPr>
              <a:t> </a:t>
            </a:r>
            <a:r>
              <a:rPr lang="en-US" altLang="en-US" sz="4000" b="1" dirty="0" err="1">
                <a:latin typeface="Cambria" panose="02040503050406030204" pitchFamily="18" charset="0"/>
              </a:rPr>
              <a:t>ý</a:t>
            </a:r>
            <a:r>
              <a:rPr lang="en-US" altLang="en-US" sz="4000" b="1" dirty="0">
                <a:latin typeface="Cambria" panose="02040503050406030204" pitchFamily="18" charset="0"/>
              </a:rPr>
              <a:t>? </a:t>
            </a:r>
          </a:p>
        </p:txBody>
      </p:sp>
    </p:spTree>
    <p:extLst>
      <p:ext uri="{BB962C8B-B14F-4D97-AF65-F5344CB8AC3E}">
        <p14:creationId xmlns:p14="http://schemas.microsoft.com/office/powerpoint/2010/main" val="17471302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0659"/>
                                        </p:tgtEl>
                                        <p:attrNameLst>
                                          <p:attrName>style.visibility</p:attrName>
                                        </p:attrNameLst>
                                      </p:cBhvr>
                                      <p:to>
                                        <p:strVal val="visible"/>
                                      </p:to>
                                    </p:set>
                                    <p:animEffect transition="in" filter="fade">
                                      <p:cBhvr>
                                        <p:cTn id="7" dur="1000"/>
                                        <p:tgtEl>
                                          <p:spTgt spid="70659"/>
                                        </p:tgtEl>
                                      </p:cBhvr>
                                    </p:animEffect>
                                    <p:anim calcmode="lin" valueType="num">
                                      <p:cBhvr>
                                        <p:cTn id="8" dur="1000" fill="hold"/>
                                        <p:tgtEl>
                                          <p:spTgt spid="70659"/>
                                        </p:tgtEl>
                                        <p:attrNameLst>
                                          <p:attrName>ppt_x</p:attrName>
                                        </p:attrNameLst>
                                      </p:cBhvr>
                                      <p:tavLst>
                                        <p:tav tm="0">
                                          <p:val>
                                            <p:strVal val="#ppt_x"/>
                                          </p:val>
                                        </p:tav>
                                        <p:tav tm="100000">
                                          <p:val>
                                            <p:strVal val="#ppt_x"/>
                                          </p:val>
                                        </p:tav>
                                      </p:tavLst>
                                    </p:anim>
                                    <p:anim calcmode="lin" valueType="num">
                                      <p:cBhvr>
                                        <p:cTn id="9" dur="1000" fill="hold"/>
                                        <p:tgtEl>
                                          <p:spTgt spid="7065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0659" name="Text Box 3"/>
          <p:cNvSpPr>
            <a:spLocks noGrp="1" noChangeArrowheads="1"/>
          </p:cNvSpPr>
          <p:nvPr>
            <p:ph type="ctrTitle"/>
          </p:nvPr>
        </p:nvSpPr>
        <p:spPr>
          <a:xfrm>
            <a:off x="1524000" y="457202"/>
            <a:ext cx="10134600" cy="1470025"/>
          </a:xfrm>
          <a:noFill/>
        </p:spPr>
        <p:txBody>
          <a:bodyPr/>
          <a:lstStyle/>
          <a:p>
            <a:pPr algn="l" eaLnBrk="1" hangingPunct="1">
              <a:spcBef>
                <a:spcPct val="50000"/>
              </a:spcBef>
            </a:pPr>
            <a:r>
              <a:rPr lang="en-US" altLang="en-US" b="1" dirty="0">
                <a:solidFill>
                  <a:schemeClr val="accent5">
                    <a:lumMod val="75000"/>
                  </a:schemeClr>
                </a:solidFill>
                <a:latin typeface="Cambria" panose="02040503050406030204" pitchFamily="18" charset="0"/>
              </a:rPr>
              <a:t>1.Tác </a:t>
            </a:r>
            <a:r>
              <a:rPr lang="en-US" altLang="en-US" b="1" dirty="0" err="1">
                <a:solidFill>
                  <a:schemeClr val="accent5">
                    <a:lumMod val="75000"/>
                  </a:schemeClr>
                </a:solidFill>
                <a:latin typeface="Cambria" panose="02040503050406030204" pitchFamily="18" charset="0"/>
              </a:rPr>
              <a:t>giả</a:t>
            </a:r>
            <a:r>
              <a:rPr lang="en-US" altLang="en-US" b="1" dirty="0">
                <a:solidFill>
                  <a:schemeClr val="accent5">
                    <a:lumMod val="75000"/>
                  </a:schemeClr>
                </a:solidFill>
                <a:latin typeface="Cambria" panose="02040503050406030204" pitchFamily="18" charset="0"/>
              </a:rPr>
              <a:t> </a:t>
            </a:r>
            <a:r>
              <a:rPr lang="en-US" altLang="en-US" b="1" dirty="0" err="1">
                <a:solidFill>
                  <a:schemeClr val="accent5">
                    <a:lumMod val="75000"/>
                  </a:schemeClr>
                </a:solidFill>
                <a:latin typeface="Cambria" panose="02040503050406030204" pitchFamily="18" charset="0"/>
              </a:rPr>
              <a:t>miêu</a:t>
            </a:r>
            <a:r>
              <a:rPr lang="en-US" altLang="en-US" b="1" dirty="0">
                <a:solidFill>
                  <a:schemeClr val="accent5">
                    <a:lumMod val="75000"/>
                  </a:schemeClr>
                </a:solidFill>
                <a:latin typeface="Cambria" panose="02040503050406030204" pitchFamily="18" charset="0"/>
              </a:rPr>
              <a:t> </a:t>
            </a:r>
            <a:r>
              <a:rPr lang="en-US" altLang="en-US" b="1" dirty="0" err="1">
                <a:solidFill>
                  <a:schemeClr val="accent5">
                    <a:lumMod val="75000"/>
                  </a:schemeClr>
                </a:solidFill>
                <a:latin typeface="Cambria" panose="02040503050406030204" pitchFamily="18" charset="0"/>
              </a:rPr>
              <a:t>tả</a:t>
            </a:r>
            <a:r>
              <a:rPr lang="en-US" altLang="en-US" b="1" dirty="0">
                <a:solidFill>
                  <a:schemeClr val="accent5">
                    <a:lumMod val="75000"/>
                  </a:schemeClr>
                </a:solidFill>
                <a:latin typeface="Cambria" panose="02040503050406030204" pitchFamily="18" charset="0"/>
              </a:rPr>
              <a:t> </a:t>
            </a:r>
            <a:r>
              <a:rPr lang="en-US" altLang="en-US" b="1" dirty="0" err="1">
                <a:solidFill>
                  <a:schemeClr val="accent5">
                    <a:lumMod val="75000"/>
                  </a:schemeClr>
                </a:solidFill>
                <a:latin typeface="Cambria" panose="02040503050406030204" pitchFamily="18" charset="0"/>
              </a:rPr>
              <a:t>bộ</a:t>
            </a:r>
            <a:r>
              <a:rPr lang="en-US" altLang="en-US" b="1" dirty="0">
                <a:solidFill>
                  <a:schemeClr val="accent5">
                    <a:lumMod val="75000"/>
                  </a:schemeClr>
                </a:solidFill>
                <a:latin typeface="Cambria" panose="02040503050406030204" pitchFamily="18" charset="0"/>
              </a:rPr>
              <a:t> </a:t>
            </a:r>
            <a:r>
              <a:rPr lang="en-US" altLang="en-US" b="1" dirty="0" err="1">
                <a:solidFill>
                  <a:schemeClr val="accent5">
                    <a:lumMod val="75000"/>
                  </a:schemeClr>
                </a:solidFill>
                <a:latin typeface="Cambria" panose="02040503050406030204" pitchFamily="18" charset="0"/>
              </a:rPr>
              <a:t>phận</a:t>
            </a:r>
            <a:r>
              <a:rPr lang="en-US" altLang="en-US" b="1" dirty="0">
                <a:solidFill>
                  <a:schemeClr val="accent5">
                    <a:lumMod val="75000"/>
                  </a:schemeClr>
                </a:solidFill>
                <a:latin typeface="Cambria" panose="02040503050406030204" pitchFamily="18" charset="0"/>
              </a:rPr>
              <a:t> </a:t>
            </a:r>
            <a:r>
              <a:rPr lang="en-US" altLang="en-US" b="1" dirty="0" err="1">
                <a:solidFill>
                  <a:schemeClr val="accent5">
                    <a:lumMod val="75000"/>
                  </a:schemeClr>
                </a:solidFill>
                <a:latin typeface="Cambria" panose="02040503050406030204" pitchFamily="18" charset="0"/>
              </a:rPr>
              <a:t>nào</a:t>
            </a:r>
            <a:r>
              <a:rPr lang="en-US" altLang="en-US" b="1" dirty="0">
                <a:solidFill>
                  <a:schemeClr val="accent5">
                    <a:lumMod val="75000"/>
                  </a:schemeClr>
                </a:solidFill>
                <a:latin typeface="Cambria" panose="02040503050406030204" pitchFamily="18" charset="0"/>
              </a:rPr>
              <a:t> </a:t>
            </a:r>
            <a:r>
              <a:rPr lang="en-US" altLang="en-US" b="1" dirty="0" err="1">
                <a:solidFill>
                  <a:schemeClr val="accent5">
                    <a:lumMod val="75000"/>
                  </a:schemeClr>
                </a:solidFill>
                <a:latin typeface="Cambria" panose="02040503050406030204" pitchFamily="18" charset="0"/>
              </a:rPr>
              <a:t>của</a:t>
            </a:r>
            <a:r>
              <a:rPr lang="en-US" altLang="en-US" b="1" dirty="0">
                <a:solidFill>
                  <a:schemeClr val="accent5">
                    <a:lumMod val="75000"/>
                  </a:schemeClr>
                </a:solidFill>
                <a:latin typeface="Cambria" panose="02040503050406030204" pitchFamily="18" charset="0"/>
              </a:rPr>
              <a:t> </a:t>
            </a:r>
            <a:r>
              <a:rPr lang="en-US" altLang="en-US" b="1" dirty="0" err="1">
                <a:solidFill>
                  <a:schemeClr val="accent5">
                    <a:lumMod val="75000"/>
                  </a:schemeClr>
                </a:solidFill>
                <a:latin typeface="Cambria" panose="02040503050406030204" pitchFamily="18" charset="0"/>
              </a:rPr>
              <a:t>cây</a:t>
            </a:r>
            <a:r>
              <a:rPr lang="en-US" altLang="en-US" b="1" dirty="0">
                <a:solidFill>
                  <a:schemeClr val="accent5">
                    <a:lumMod val="75000"/>
                  </a:schemeClr>
                </a:solidFill>
                <a:latin typeface="Cambria" panose="02040503050406030204" pitchFamily="18" charset="0"/>
              </a:rPr>
              <a:t>?</a:t>
            </a:r>
          </a:p>
        </p:txBody>
      </p:sp>
      <p:sp>
        <p:nvSpPr>
          <p:cNvPr id="70658" name="Rectangle 2"/>
          <p:cNvSpPr>
            <a:spLocks noGrp="1" noChangeArrowheads="1"/>
          </p:cNvSpPr>
          <p:nvPr>
            <p:ph type="subTitle" idx="1"/>
          </p:nvPr>
        </p:nvSpPr>
        <p:spPr>
          <a:xfrm>
            <a:off x="4438650" y="1965327"/>
            <a:ext cx="3581400" cy="914400"/>
          </a:xfrm>
        </p:spPr>
        <p:txBody>
          <a:bodyPr/>
          <a:lstStyle/>
          <a:p>
            <a:pPr algn="l" eaLnBrk="1" hangingPunct="1"/>
            <a:r>
              <a:rPr lang="en-US" altLang="en-US" sz="4800" b="1" dirty="0" err="1">
                <a:solidFill>
                  <a:schemeClr val="tx1"/>
                </a:solidFill>
                <a:latin typeface="Cambria" panose="02040503050406030204" pitchFamily="18" charset="0"/>
              </a:rPr>
              <a:t>Tả</a:t>
            </a:r>
            <a:r>
              <a:rPr lang="en-US" altLang="en-US" sz="4800" b="1" dirty="0">
                <a:solidFill>
                  <a:schemeClr val="tx1"/>
                </a:solidFill>
                <a:latin typeface="Cambria" panose="02040503050406030204" pitchFamily="18" charset="0"/>
              </a:rPr>
              <a:t> </a:t>
            </a:r>
            <a:r>
              <a:rPr lang="en-US" altLang="en-US" sz="4800" b="1" dirty="0" err="1">
                <a:solidFill>
                  <a:schemeClr val="tx1"/>
                </a:solidFill>
                <a:latin typeface="Cambria" panose="02040503050406030204" pitchFamily="18" charset="0"/>
              </a:rPr>
              <a:t>lá</a:t>
            </a:r>
            <a:r>
              <a:rPr lang="en-US" altLang="en-US" sz="4800" b="1" dirty="0">
                <a:solidFill>
                  <a:schemeClr val="tx1"/>
                </a:solidFill>
                <a:latin typeface="Cambria" panose="02040503050406030204" pitchFamily="18" charset="0"/>
              </a:rPr>
              <a:t> </a:t>
            </a:r>
            <a:r>
              <a:rPr lang="en-US" altLang="en-US" sz="4800" b="1" dirty="0" err="1">
                <a:solidFill>
                  <a:schemeClr val="tx1"/>
                </a:solidFill>
                <a:latin typeface="Cambria" panose="02040503050406030204" pitchFamily="18" charset="0"/>
              </a:rPr>
              <a:t>bàng</a:t>
            </a:r>
            <a:r>
              <a:rPr lang="en-US" altLang="en-US" sz="4800" b="1" dirty="0">
                <a:solidFill>
                  <a:schemeClr val="tx1"/>
                </a:solidFill>
                <a:latin typeface="Cambria" panose="02040503050406030204" pitchFamily="18" charset="0"/>
              </a:rPr>
              <a:t> </a:t>
            </a:r>
          </a:p>
        </p:txBody>
      </p:sp>
      <p:sp>
        <p:nvSpPr>
          <p:cNvPr id="4" name="Rectangle 2"/>
          <p:cNvSpPr txBox="1">
            <a:spLocks noChangeArrowheads="1"/>
          </p:cNvSpPr>
          <p:nvPr/>
        </p:nvSpPr>
        <p:spPr bwMode="auto">
          <a:xfrm>
            <a:off x="1514475" y="3090862"/>
            <a:ext cx="27813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20000"/>
              </a:spcBef>
              <a:buFont typeface="Arial" pitchFamily="34" charset="0"/>
              <a:buNone/>
            </a:pPr>
            <a:r>
              <a:rPr lang="en-US" altLang="en-US" sz="4800" b="1" dirty="0">
                <a:solidFill>
                  <a:srgbClr val="C00000"/>
                </a:solidFill>
                <a:latin typeface="Cambria" panose="02040503050406030204" pitchFamily="18" charset="0"/>
              </a:rPr>
              <a:t>- </a:t>
            </a:r>
            <a:r>
              <a:rPr lang="en-US" altLang="en-US" sz="4800" b="1" dirty="0" err="1">
                <a:solidFill>
                  <a:srgbClr val="C00000"/>
                </a:solidFill>
                <a:latin typeface="Cambria" panose="02040503050406030204" pitchFamily="18" charset="0"/>
              </a:rPr>
              <a:t>Đoạn</a:t>
            </a:r>
            <a:r>
              <a:rPr lang="en-US" altLang="en-US" sz="4800" b="1" dirty="0">
                <a:solidFill>
                  <a:srgbClr val="C00000"/>
                </a:solidFill>
                <a:latin typeface="Cambria" panose="02040503050406030204" pitchFamily="18" charset="0"/>
              </a:rPr>
              <a:t> b :  </a:t>
            </a:r>
          </a:p>
        </p:txBody>
      </p:sp>
      <p:sp>
        <p:nvSpPr>
          <p:cNvPr id="5" name="Rectangle 2"/>
          <p:cNvSpPr txBox="1">
            <a:spLocks noChangeArrowheads="1"/>
          </p:cNvSpPr>
          <p:nvPr/>
        </p:nvSpPr>
        <p:spPr bwMode="auto">
          <a:xfrm>
            <a:off x="1524000" y="1981200"/>
            <a:ext cx="3048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20000"/>
              </a:spcBef>
              <a:buFont typeface="Arial" pitchFamily="34" charset="0"/>
              <a:buNone/>
            </a:pPr>
            <a:r>
              <a:rPr lang="en-US" altLang="en-US" sz="4800" b="1" dirty="0">
                <a:solidFill>
                  <a:srgbClr val="C00000"/>
                </a:solidFill>
                <a:latin typeface="Cambria" panose="02040503050406030204" pitchFamily="18" charset="0"/>
              </a:rPr>
              <a:t>- </a:t>
            </a:r>
            <a:r>
              <a:rPr lang="en-US" altLang="en-US" sz="4800" b="1" dirty="0" err="1">
                <a:solidFill>
                  <a:srgbClr val="C00000"/>
                </a:solidFill>
                <a:latin typeface="Cambria" panose="02040503050406030204" pitchFamily="18" charset="0"/>
              </a:rPr>
              <a:t>Đoạn</a:t>
            </a:r>
            <a:r>
              <a:rPr lang="en-US" altLang="en-US" sz="4800" b="1" dirty="0">
                <a:solidFill>
                  <a:srgbClr val="C00000"/>
                </a:solidFill>
                <a:latin typeface="Cambria" panose="02040503050406030204" pitchFamily="18" charset="0"/>
              </a:rPr>
              <a:t> a : </a:t>
            </a:r>
          </a:p>
        </p:txBody>
      </p:sp>
      <p:sp>
        <p:nvSpPr>
          <p:cNvPr id="6" name="Rectangle 2"/>
          <p:cNvSpPr txBox="1">
            <a:spLocks noChangeArrowheads="1"/>
          </p:cNvSpPr>
          <p:nvPr/>
        </p:nvSpPr>
        <p:spPr bwMode="auto">
          <a:xfrm>
            <a:off x="3952875" y="3041649"/>
            <a:ext cx="7848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20000"/>
              </a:spcBef>
              <a:buFont typeface="Arial" pitchFamily="34" charset="0"/>
              <a:buNone/>
            </a:pPr>
            <a:r>
              <a:rPr lang="en-US" altLang="en-US" sz="4800" b="1" dirty="0">
                <a:latin typeface="Cambria" panose="02040503050406030204" pitchFamily="18" charset="0"/>
              </a:rPr>
              <a:t>  </a:t>
            </a:r>
            <a:r>
              <a:rPr lang="en-US" altLang="en-US" sz="4800" b="1" dirty="0" err="1">
                <a:latin typeface="Cambria" panose="02040503050406030204" pitchFamily="18" charset="0"/>
              </a:rPr>
              <a:t>Cây</a:t>
            </a:r>
            <a:r>
              <a:rPr lang="en-US" altLang="en-US" sz="4800" b="1" dirty="0">
                <a:latin typeface="Cambria" panose="02040503050406030204" pitchFamily="18" charset="0"/>
              </a:rPr>
              <a:t> </a:t>
            </a:r>
            <a:r>
              <a:rPr lang="en-US" altLang="en-US" sz="4800" b="1" dirty="0" err="1">
                <a:latin typeface="Cambria" panose="02040503050406030204" pitchFamily="18" charset="0"/>
              </a:rPr>
              <a:t>sồi</a:t>
            </a:r>
            <a:r>
              <a:rPr lang="en-US" altLang="en-US" sz="4800" b="1" dirty="0">
                <a:latin typeface="Cambria" panose="02040503050406030204" pitchFamily="18" charset="0"/>
              </a:rPr>
              <a:t> </a:t>
            </a:r>
            <a:r>
              <a:rPr lang="en-US" altLang="en-US" sz="4800" b="1" dirty="0" err="1">
                <a:latin typeface="Cambria" panose="02040503050406030204" pitchFamily="18" charset="0"/>
              </a:rPr>
              <a:t>già</a:t>
            </a:r>
            <a:r>
              <a:rPr lang="en-US" altLang="en-US" sz="4800" b="1" dirty="0">
                <a:latin typeface="Cambria" panose="02040503050406030204" pitchFamily="18" charset="0"/>
              </a:rPr>
              <a:t> (</a:t>
            </a:r>
            <a:r>
              <a:rPr lang="en-US" altLang="en-US" sz="4800" b="1" dirty="0" err="1">
                <a:latin typeface="Cambria" panose="02040503050406030204" pitchFamily="18" charset="0"/>
              </a:rPr>
              <a:t>thân</a:t>
            </a:r>
            <a:r>
              <a:rPr lang="en-US" altLang="en-US" sz="4800" b="1" dirty="0">
                <a:latin typeface="Cambria" panose="02040503050406030204" pitchFamily="18" charset="0"/>
              </a:rPr>
              <a:t>, </a:t>
            </a:r>
            <a:r>
              <a:rPr lang="en-US" altLang="en-US" sz="4800" b="1" dirty="0" err="1">
                <a:latin typeface="Cambria" panose="02040503050406030204" pitchFamily="18" charset="0"/>
              </a:rPr>
              <a:t>cành</a:t>
            </a:r>
            <a:r>
              <a:rPr lang="en-US" altLang="en-US" sz="4800" b="1" dirty="0">
                <a:latin typeface="Cambria" panose="02040503050406030204" pitchFamily="18" charset="0"/>
              </a:rPr>
              <a:t>, </a:t>
            </a:r>
            <a:r>
              <a:rPr lang="en-US" altLang="en-US" sz="4800" b="1" dirty="0" err="1">
                <a:latin typeface="Cambria" panose="02040503050406030204" pitchFamily="18" charset="0"/>
              </a:rPr>
              <a:t>lá</a:t>
            </a:r>
            <a:r>
              <a:rPr lang="en-US" altLang="en-US" sz="4800" b="1" dirty="0">
                <a:latin typeface="Cambria" panose="02040503050406030204" pitchFamily="18" charset="0"/>
              </a:rPr>
              <a:t> )</a:t>
            </a:r>
          </a:p>
        </p:txBody>
      </p:sp>
    </p:spTree>
    <p:extLst>
      <p:ext uri="{BB962C8B-B14F-4D97-AF65-F5344CB8AC3E}">
        <p14:creationId xmlns:p14="http://schemas.microsoft.com/office/powerpoint/2010/main" val="27458871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0659"/>
                                        </p:tgtEl>
                                        <p:attrNameLst>
                                          <p:attrName>style.visibility</p:attrName>
                                        </p:attrNameLst>
                                      </p:cBhvr>
                                      <p:to>
                                        <p:strVal val="visible"/>
                                      </p:to>
                                    </p:set>
                                    <p:anim calcmode="lin" valueType="num">
                                      <p:cBhvr>
                                        <p:cTn id="7" dur="500" fill="hold"/>
                                        <p:tgtEl>
                                          <p:spTgt spid="70659"/>
                                        </p:tgtEl>
                                        <p:attrNameLst>
                                          <p:attrName>ppt_w</p:attrName>
                                        </p:attrNameLst>
                                      </p:cBhvr>
                                      <p:tavLst>
                                        <p:tav tm="0">
                                          <p:val>
                                            <p:fltVal val="0"/>
                                          </p:val>
                                        </p:tav>
                                        <p:tav tm="100000">
                                          <p:val>
                                            <p:strVal val="#ppt_w"/>
                                          </p:val>
                                        </p:tav>
                                      </p:tavLst>
                                    </p:anim>
                                    <p:anim calcmode="lin" valueType="num">
                                      <p:cBhvr>
                                        <p:cTn id="8" dur="500" fill="hold"/>
                                        <p:tgtEl>
                                          <p:spTgt spid="70659"/>
                                        </p:tgtEl>
                                        <p:attrNameLst>
                                          <p:attrName>ppt_h</p:attrName>
                                        </p:attrNameLst>
                                      </p:cBhvr>
                                      <p:tavLst>
                                        <p:tav tm="0">
                                          <p:val>
                                            <p:fltVal val="0"/>
                                          </p:val>
                                        </p:tav>
                                        <p:tav tm="100000">
                                          <p:val>
                                            <p:strVal val="#ppt_h"/>
                                          </p:val>
                                        </p:tav>
                                      </p:tavLst>
                                    </p:anim>
                                    <p:animEffect transition="in" filter="fade">
                                      <p:cBhvr>
                                        <p:cTn id="9" dur="500"/>
                                        <p:tgtEl>
                                          <p:spTgt spid="7065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5">
                                            <p:txEl>
                                              <p:pRg st="0" end="0"/>
                                            </p:txEl>
                                          </p:spTgt>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p:cTn id="19"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4">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70658">
                                            <p:txEl>
                                              <p:pRg st="0" end="0"/>
                                            </p:txEl>
                                          </p:spTgt>
                                        </p:tgtEl>
                                        <p:attrNameLst>
                                          <p:attrName>style.visibility</p:attrName>
                                        </p:attrNameLst>
                                      </p:cBhvr>
                                      <p:to>
                                        <p:strVal val="visible"/>
                                      </p:to>
                                    </p:set>
                                    <p:anim calcmode="lin" valueType="num">
                                      <p:cBhvr>
                                        <p:cTn id="26" dur="500" fill="hold"/>
                                        <p:tgtEl>
                                          <p:spTgt spid="70658">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70658">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70658">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 calcmode="lin" valueType="num">
                                      <p:cBhvr>
                                        <p:cTn id="33"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3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p:bldP spid="70658" grpId="0" build="p"/>
      <p:bldP spid="4" grpId="0" build="p"/>
      <p:bldP spid="5" grpId="0" build="p"/>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971799" y="533400"/>
            <a:ext cx="607483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000">
              <a:solidFill>
                <a:srgbClr val="FF0000"/>
              </a:solidFill>
              <a:latin typeface="Cambria" panose="02040503050406030204" pitchFamily="18" charset="0"/>
            </a:endParaRPr>
          </a:p>
        </p:txBody>
      </p:sp>
      <p:sp>
        <p:nvSpPr>
          <p:cNvPr id="9219" name="Text Box 3"/>
          <p:cNvSpPr txBox="1">
            <a:spLocks noChangeArrowheads="1"/>
          </p:cNvSpPr>
          <p:nvPr/>
        </p:nvSpPr>
        <p:spPr bwMode="auto">
          <a:xfrm>
            <a:off x="3733799" y="609600"/>
            <a:ext cx="564091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000">
              <a:solidFill>
                <a:srgbClr val="FF0000"/>
              </a:solidFill>
              <a:latin typeface="Cambria" panose="02040503050406030204" pitchFamily="18" charset="0"/>
            </a:endParaRPr>
          </a:p>
        </p:txBody>
      </p:sp>
      <p:sp>
        <p:nvSpPr>
          <p:cNvPr id="9220" name="Text Box 12"/>
          <p:cNvSpPr txBox="1">
            <a:spLocks noChangeArrowheads="1"/>
          </p:cNvSpPr>
          <p:nvPr/>
        </p:nvSpPr>
        <p:spPr bwMode="auto">
          <a:xfrm>
            <a:off x="4114799" y="2514600"/>
            <a:ext cx="53805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000">
              <a:solidFill>
                <a:srgbClr val="FF0000"/>
              </a:solidFill>
              <a:latin typeface="Cambria" panose="02040503050406030204" pitchFamily="18" charset="0"/>
            </a:endParaRPr>
          </a:p>
        </p:txBody>
      </p:sp>
      <p:sp>
        <p:nvSpPr>
          <p:cNvPr id="9221" name="Text Box 15"/>
          <p:cNvSpPr txBox="1">
            <a:spLocks noChangeArrowheads="1"/>
          </p:cNvSpPr>
          <p:nvPr/>
        </p:nvSpPr>
        <p:spPr bwMode="auto">
          <a:xfrm>
            <a:off x="4114799" y="3962400"/>
            <a:ext cx="59012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endParaRPr lang="en-US" altLang="en-US" sz="3000">
              <a:solidFill>
                <a:srgbClr val="FF0000"/>
              </a:solidFill>
              <a:latin typeface="Cambria" panose="02040503050406030204" pitchFamily="18" charset="0"/>
            </a:endParaRPr>
          </a:p>
        </p:txBody>
      </p:sp>
      <p:sp>
        <p:nvSpPr>
          <p:cNvPr id="9222" name="Text Box 16"/>
          <p:cNvSpPr txBox="1">
            <a:spLocks noChangeArrowheads="1"/>
          </p:cNvSpPr>
          <p:nvPr/>
        </p:nvSpPr>
        <p:spPr bwMode="auto">
          <a:xfrm>
            <a:off x="1752600" y="130177"/>
            <a:ext cx="9372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en-US" altLang="en-US" sz="4000" b="1" dirty="0">
                <a:solidFill>
                  <a:schemeClr val="accent5">
                    <a:lumMod val="50000"/>
                  </a:schemeClr>
                </a:solidFill>
                <a:latin typeface="Cambria" panose="02040503050406030204" pitchFamily="18" charset="0"/>
              </a:rPr>
              <a:t>2.Tác </a:t>
            </a:r>
            <a:r>
              <a:rPr lang="en-US" altLang="en-US" sz="4000" b="1" dirty="0" err="1">
                <a:solidFill>
                  <a:schemeClr val="accent5">
                    <a:lumMod val="50000"/>
                  </a:schemeClr>
                </a:solidFill>
                <a:latin typeface="Cambria" panose="02040503050406030204" pitchFamily="18" charset="0"/>
              </a:rPr>
              <a:t>giả</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miêu</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tả</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theo</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trình</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tự</a:t>
            </a:r>
            <a:r>
              <a:rPr lang="en-US" altLang="en-US" sz="4000" b="1" dirty="0">
                <a:solidFill>
                  <a:schemeClr val="accent5">
                    <a:lumMod val="50000"/>
                  </a:schemeClr>
                </a:solidFill>
                <a:latin typeface="Cambria" panose="02040503050406030204" pitchFamily="18" charset="0"/>
              </a:rPr>
              <a:t> </a:t>
            </a:r>
            <a:r>
              <a:rPr lang="en-US" altLang="en-US" sz="4000" b="1" dirty="0" err="1">
                <a:solidFill>
                  <a:schemeClr val="accent5">
                    <a:lumMod val="50000"/>
                  </a:schemeClr>
                </a:solidFill>
                <a:latin typeface="Cambria" panose="02040503050406030204" pitchFamily="18" charset="0"/>
              </a:rPr>
              <a:t>nào</a:t>
            </a:r>
            <a:r>
              <a:rPr lang="en-US" altLang="en-US" sz="4000" b="1" dirty="0">
                <a:solidFill>
                  <a:schemeClr val="accent5">
                    <a:lumMod val="50000"/>
                  </a:schemeClr>
                </a:solidFill>
                <a:latin typeface="Cambria" panose="02040503050406030204" pitchFamily="18" charset="0"/>
              </a:rPr>
              <a:t>?</a:t>
            </a:r>
          </a:p>
        </p:txBody>
      </p:sp>
      <p:sp>
        <p:nvSpPr>
          <p:cNvPr id="46103" name="Rectangle 23"/>
          <p:cNvSpPr>
            <a:spLocks noChangeArrowheads="1"/>
          </p:cNvSpPr>
          <p:nvPr/>
        </p:nvSpPr>
        <p:spPr bwMode="auto">
          <a:xfrm>
            <a:off x="342371" y="889676"/>
            <a:ext cx="119761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en-US" sz="4000" b="1" dirty="0">
                <a:solidFill>
                  <a:srgbClr val="C00000"/>
                </a:solidFill>
                <a:latin typeface="Cambria" panose="02040503050406030204" pitchFamily="18" charset="0"/>
                <a:cs typeface="Times New Roman" pitchFamily="18" charset="0"/>
              </a:rPr>
              <a:t>a. </a:t>
            </a:r>
            <a:r>
              <a:rPr lang="en-US" altLang="en-US" sz="4000" b="1" dirty="0" err="1">
                <a:solidFill>
                  <a:srgbClr val="C00000"/>
                </a:solidFill>
                <a:latin typeface="Cambria" panose="02040503050406030204" pitchFamily="18" charset="0"/>
                <a:cs typeface="Times New Roman" pitchFamily="18" charset="0"/>
              </a:rPr>
              <a:t>Tả</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sự</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thay</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đổi</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màu</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sắc</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của</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lá</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bàng</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theo</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thời</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gian</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bốn</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mùa</a:t>
            </a:r>
            <a:r>
              <a:rPr lang="en-US" altLang="en-US" sz="4000" b="1" dirty="0">
                <a:solidFill>
                  <a:srgbClr val="C00000"/>
                </a:solidFill>
                <a:latin typeface="Cambria" panose="02040503050406030204" pitchFamily="18" charset="0"/>
                <a:cs typeface="Times New Roman" pitchFamily="18" charset="0"/>
              </a:rPr>
              <a:t>:</a:t>
            </a:r>
            <a:r>
              <a:rPr lang="en-US" altLang="en-US" sz="4000" dirty="0">
                <a:solidFill>
                  <a:srgbClr val="C00000"/>
                </a:solidFill>
                <a:latin typeface="Cambria" panose="02040503050406030204" pitchFamily="18" charset="0"/>
                <a:cs typeface="Times New Roman" pitchFamily="18" charset="0"/>
              </a:rPr>
              <a:t> </a:t>
            </a:r>
            <a:r>
              <a:rPr lang="en-US" altLang="en-US" sz="4000" dirty="0" err="1">
                <a:solidFill>
                  <a:srgbClr val="C00000"/>
                </a:solidFill>
                <a:latin typeface="Cambria" panose="02040503050406030204" pitchFamily="18" charset="0"/>
                <a:cs typeface="Times New Roman" pitchFamily="18" charset="0"/>
              </a:rPr>
              <a:t>Xuân</a:t>
            </a:r>
            <a:r>
              <a:rPr lang="en-US" altLang="en-US" sz="4000" dirty="0">
                <a:solidFill>
                  <a:srgbClr val="C00000"/>
                </a:solidFill>
                <a:latin typeface="Cambria" panose="02040503050406030204" pitchFamily="18" charset="0"/>
                <a:cs typeface="Times New Roman" pitchFamily="18" charset="0"/>
              </a:rPr>
              <a:t> - </a:t>
            </a:r>
            <a:r>
              <a:rPr lang="en-US" altLang="en-US" sz="4000" dirty="0" err="1">
                <a:solidFill>
                  <a:srgbClr val="C00000"/>
                </a:solidFill>
                <a:latin typeface="Cambria" panose="02040503050406030204" pitchFamily="18" charset="0"/>
                <a:cs typeface="Times New Roman" pitchFamily="18" charset="0"/>
              </a:rPr>
              <a:t>Hạ</a:t>
            </a:r>
            <a:r>
              <a:rPr lang="en-US" altLang="en-US" sz="4000" dirty="0">
                <a:solidFill>
                  <a:srgbClr val="C00000"/>
                </a:solidFill>
                <a:latin typeface="Cambria" panose="02040503050406030204" pitchFamily="18" charset="0"/>
                <a:cs typeface="Times New Roman" pitchFamily="18" charset="0"/>
              </a:rPr>
              <a:t> - Thu - </a:t>
            </a:r>
            <a:r>
              <a:rPr lang="en-US" altLang="en-US" sz="4000" dirty="0" err="1">
                <a:solidFill>
                  <a:srgbClr val="C00000"/>
                </a:solidFill>
                <a:latin typeface="Cambria" panose="02040503050406030204" pitchFamily="18" charset="0"/>
                <a:cs typeface="Times New Roman" pitchFamily="18" charset="0"/>
              </a:rPr>
              <a:t>Đông</a:t>
            </a:r>
            <a:r>
              <a:rPr lang="en-US" altLang="en-US" sz="4000" dirty="0">
                <a:solidFill>
                  <a:srgbClr val="C00000"/>
                </a:solidFill>
                <a:latin typeface="Cambria" panose="02040503050406030204" pitchFamily="18" charset="0"/>
                <a:cs typeface="Times New Roman" pitchFamily="18" charset="0"/>
              </a:rPr>
              <a:t>.</a:t>
            </a:r>
          </a:p>
        </p:txBody>
      </p:sp>
      <p:sp>
        <p:nvSpPr>
          <p:cNvPr id="8" name="Rectangle 23"/>
          <p:cNvSpPr>
            <a:spLocks noChangeArrowheads="1"/>
          </p:cNvSpPr>
          <p:nvPr/>
        </p:nvSpPr>
        <p:spPr bwMode="auto">
          <a:xfrm>
            <a:off x="342371" y="2654349"/>
            <a:ext cx="12193058"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en-US" sz="4000" b="1" dirty="0">
                <a:solidFill>
                  <a:srgbClr val="C00000"/>
                </a:solidFill>
                <a:latin typeface="Cambria" panose="02040503050406030204" pitchFamily="18" charset="0"/>
                <a:cs typeface="Times New Roman" pitchFamily="18" charset="0"/>
              </a:rPr>
              <a:t>b. </a:t>
            </a:r>
            <a:r>
              <a:rPr lang="en-US" altLang="en-US" sz="4000" b="1" dirty="0" err="1">
                <a:solidFill>
                  <a:srgbClr val="C00000"/>
                </a:solidFill>
                <a:latin typeface="Cambria" panose="02040503050406030204" pitchFamily="18" charset="0"/>
                <a:cs typeface="Times New Roman" pitchFamily="18" charset="0"/>
              </a:rPr>
              <a:t>Tả</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sự</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thay</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đổi</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của</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cây</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sồi</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già</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từ</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mùa</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đông</a:t>
            </a:r>
            <a:r>
              <a:rPr lang="en-US" altLang="en-US" sz="4000" b="1" dirty="0">
                <a:solidFill>
                  <a:srgbClr val="C00000"/>
                </a:solidFill>
                <a:latin typeface="Cambria" panose="02040503050406030204" pitchFamily="18" charset="0"/>
                <a:cs typeface="Times New Roman" pitchFamily="18" charset="0"/>
              </a:rPr>
              <a:t> sang </a:t>
            </a:r>
            <a:r>
              <a:rPr lang="en-US" altLang="en-US" sz="4000" b="1" dirty="0" err="1">
                <a:solidFill>
                  <a:srgbClr val="C00000"/>
                </a:solidFill>
                <a:latin typeface="Cambria" panose="02040503050406030204" pitchFamily="18" charset="0"/>
                <a:cs typeface="Times New Roman" pitchFamily="18" charset="0"/>
              </a:rPr>
              <a:t>mùa</a:t>
            </a:r>
            <a:r>
              <a:rPr lang="en-US" altLang="en-US" sz="4000" b="1" dirty="0">
                <a:solidFill>
                  <a:srgbClr val="C00000"/>
                </a:solidFill>
                <a:latin typeface="Cambria" panose="02040503050406030204" pitchFamily="18" charset="0"/>
                <a:cs typeface="Times New Roman" pitchFamily="18" charset="0"/>
              </a:rPr>
              <a:t> </a:t>
            </a:r>
            <a:r>
              <a:rPr lang="en-US" altLang="en-US" sz="4000" b="1" dirty="0" err="1">
                <a:solidFill>
                  <a:srgbClr val="C00000"/>
                </a:solidFill>
                <a:latin typeface="Cambria" panose="02040503050406030204" pitchFamily="18" charset="0"/>
                <a:cs typeface="Times New Roman" pitchFamily="18" charset="0"/>
              </a:rPr>
              <a:t>xuân</a:t>
            </a:r>
            <a:r>
              <a:rPr lang="en-US" altLang="en-US" sz="4000" b="1" dirty="0">
                <a:solidFill>
                  <a:srgbClr val="C00000"/>
                </a:solidFill>
                <a:latin typeface="Cambria" panose="02040503050406030204" pitchFamily="18" charset="0"/>
                <a:cs typeface="Times New Roman" pitchFamily="18" charset="0"/>
              </a:rPr>
              <a:t>:</a:t>
            </a:r>
            <a:r>
              <a:rPr lang="en-US" altLang="en-US" sz="4000" dirty="0">
                <a:solidFill>
                  <a:srgbClr val="C00000"/>
                </a:solidFill>
                <a:latin typeface="Cambria" panose="02040503050406030204" pitchFamily="18" charset="0"/>
                <a:cs typeface="Times New Roman" pitchFamily="18" charset="0"/>
              </a:rPr>
              <a:t>     </a:t>
            </a:r>
          </a:p>
          <a:p>
            <a:pPr eaLnBrk="1" hangingPunct="1"/>
            <a:r>
              <a:rPr lang="en-US" altLang="en-US" sz="4000" dirty="0" err="1">
                <a:solidFill>
                  <a:srgbClr val="FF0000"/>
                </a:solidFill>
                <a:latin typeface="Cambria" panose="02040503050406030204" pitchFamily="18" charset="0"/>
                <a:cs typeface="Times New Roman" pitchFamily="18" charset="0"/>
              </a:rPr>
              <a:t>Mùa</a:t>
            </a:r>
            <a:r>
              <a:rPr lang="en-US" altLang="en-US" sz="4000" dirty="0">
                <a:solidFill>
                  <a:srgbClr val="FF0000"/>
                </a:solidFill>
                <a:latin typeface="Cambria" panose="02040503050406030204" pitchFamily="18" charset="0"/>
                <a:cs typeface="Times New Roman" pitchFamily="18" charset="0"/>
              </a:rPr>
              <a:t> </a:t>
            </a:r>
            <a:r>
              <a:rPr lang="en-US" altLang="en-US" sz="4000" dirty="0" err="1">
                <a:solidFill>
                  <a:srgbClr val="FF0000"/>
                </a:solidFill>
                <a:latin typeface="Cambria" panose="02040503050406030204" pitchFamily="18" charset="0"/>
                <a:cs typeface="Times New Roman" pitchFamily="18" charset="0"/>
              </a:rPr>
              <a:t>đông</a:t>
            </a:r>
            <a:r>
              <a:rPr lang="en-US" altLang="en-US" sz="4000" dirty="0">
                <a:solidFill>
                  <a:srgbClr val="FF0000"/>
                </a:solidFill>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cây</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sồi</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nứt</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nẻ</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đầy</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sẹo</a:t>
            </a:r>
            <a:r>
              <a:rPr lang="en-US" altLang="en-US" sz="4000" dirty="0">
                <a:latin typeface="Cambria" panose="02040503050406030204" pitchFamily="18" charset="0"/>
                <a:cs typeface="Times New Roman" pitchFamily="18" charset="0"/>
              </a:rPr>
              <a:t>. </a:t>
            </a:r>
            <a:r>
              <a:rPr lang="en-US" altLang="en-US" sz="4000" dirty="0">
                <a:solidFill>
                  <a:srgbClr val="FF0000"/>
                </a:solidFill>
                <a:latin typeface="Cambria" panose="02040503050406030204" pitchFamily="18" charset="0"/>
                <a:cs typeface="Times New Roman" pitchFamily="18" charset="0"/>
              </a:rPr>
              <a:t>Sang </a:t>
            </a:r>
            <a:r>
              <a:rPr lang="en-US" altLang="en-US" sz="4000" dirty="0" err="1">
                <a:solidFill>
                  <a:srgbClr val="FF0000"/>
                </a:solidFill>
                <a:latin typeface="Cambria" panose="02040503050406030204" pitchFamily="18" charset="0"/>
                <a:cs typeface="Times New Roman" pitchFamily="18" charset="0"/>
              </a:rPr>
              <a:t>mùa</a:t>
            </a:r>
            <a:r>
              <a:rPr lang="en-US" altLang="en-US" sz="4000" dirty="0">
                <a:solidFill>
                  <a:srgbClr val="FF0000"/>
                </a:solidFill>
                <a:latin typeface="Cambria" panose="02040503050406030204" pitchFamily="18" charset="0"/>
                <a:cs typeface="Times New Roman" pitchFamily="18" charset="0"/>
              </a:rPr>
              <a:t> </a:t>
            </a:r>
            <a:r>
              <a:rPr lang="en-US" altLang="en-US" sz="4000" dirty="0" err="1">
                <a:solidFill>
                  <a:srgbClr val="FF0000"/>
                </a:solidFill>
                <a:latin typeface="Cambria" panose="02040503050406030204" pitchFamily="18" charset="0"/>
                <a:cs typeface="Times New Roman" pitchFamily="18" charset="0"/>
              </a:rPr>
              <a:t>xuân</a:t>
            </a:r>
            <a:r>
              <a:rPr lang="en-US" altLang="en-US" sz="4000" dirty="0">
                <a:solidFill>
                  <a:srgbClr val="0000FF"/>
                </a:solidFill>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cây</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sồi</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toả</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rộng</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thành</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vòm</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lá</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xum</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xuê</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bừng</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dậy</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một</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sức</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sống</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bất</a:t>
            </a:r>
            <a:r>
              <a:rPr lang="en-US" altLang="en-US" sz="4000" dirty="0">
                <a:latin typeface="Cambria" panose="02040503050406030204" pitchFamily="18" charset="0"/>
                <a:cs typeface="Times New Roman" pitchFamily="18" charset="0"/>
              </a:rPr>
              <a:t> </a:t>
            </a:r>
            <a:r>
              <a:rPr lang="en-US" altLang="en-US" sz="4000" dirty="0" err="1">
                <a:latin typeface="Cambria" panose="02040503050406030204" pitchFamily="18" charset="0"/>
                <a:cs typeface="Times New Roman" pitchFamily="18" charset="0"/>
              </a:rPr>
              <a:t>ngờ</a:t>
            </a:r>
            <a:r>
              <a:rPr lang="en-US" altLang="en-US" sz="4000" dirty="0">
                <a:latin typeface="Cambria" panose="02040503050406030204" pitchFamily="18" charset="0"/>
                <a:cs typeface="Times New Roman" pitchFamily="18" charset="0"/>
              </a:rPr>
              <a:t>.</a:t>
            </a:r>
          </a:p>
        </p:txBody>
      </p:sp>
    </p:spTree>
    <p:extLst>
      <p:ext uri="{BB962C8B-B14F-4D97-AF65-F5344CB8AC3E}">
        <p14:creationId xmlns:p14="http://schemas.microsoft.com/office/powerpoint/2010/main" val="352306330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6103"/>
                                        </p:tgtEl>
                                        <p:attrNameLst>
                                          <p:attrName>style.visibility</p:attrName>
                                        </p:attrNameLst>
                                      </p:cBhvr>
                                      <p:to>
                                        <p:strVal val="visible"/>
                                      </p:to>
                                    </p:set>
                                    <p:animEffect transition="in" filter="fade">
                                      <p:cBhvr>
                                        <p:cTn id="7" dur="1000"/>
                                        <p:tgtEl>
                                          <p:spTgt spid="46103"/>
                                        </p:tgtEl>
                                      </p:cBhvr>
                                    </p:animEffect>
                                    <p:anim calcmode="lin" valueType="num">
                                      <p:cBhvr>
                                        <p:cTn id="8" dur="1000" fill="hold"/>
                                        <p:tgtEl>
                                          <p:spTgt spid="46103"/>
                                        </p:tgtEl>
                                        <p:attrNameLst>
                                          <p:attrName>ppt_x</p:attrName>
                                        </p:attrNameLst>
                                      </p:cBhvr>
                                      <p:tavLst>
                                        <p:tav tm="0">
                                          <p:val>
                                            <p:strVal val="#ppt_x"/>
                                          </p:val>
                                        </p:tav>
                                        <p:tav tm="100000">
                                          <p:val>
                                            <p:strVal val="#ppt_x"/>
                                          </p:val>
                                        </p:tav>
                                      </p:tavLst>
                                    </p:anim>
                                    <p:anim calcmode="lin" valueType="num">
                                      <p:cBhvr>
                                        <p:cTn id="9" dur="1000" fill="hold"/>
                                        <p:tgtEl>
                                          <p:spTgt spid="4610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03"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TotalTime>
  <Words>1854</Words>
  <Application>Microsoft Office PowerPoint</Application>
  <PresentationFormat>Widescreen</PresentationFormat>
  <Paragraphs>103</Paragraphs>
  <Slides>19</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.VnArial</vt:lpstr>
      <vt:lpstr>.VnExoticH</vt:lpstr>
      <vt:lpstr>Arial</vt:lpstr>
      <vt:lpstr>Calibri</vt:lpstr>
      <vt:lpstr>Cambria</vt:lpstr>
      <vt:lpstr>Times New Roman</vt:lpstr>
      <vt:lpstr>Times New Roman (Headings)</vt:lpstr>
      <vt:lpstr>Office Theme</vt:lpstr>
      <vt:lpstr>PowerPoint Presentation</vt:lpstr>
      <vt:lpstr>PowerPoint Presentation</vt:lpstr>
      <vt:lpstr>PowerPoint Presentation</vt:lpstr>
      <vt:lpstr>PowerPoint Presentation</vt:lpstr>
      <vt:lpstr>PowerPoint Presentation</vt:lpstr>
      <vt:lpstr>PowerPoint Presentation</vt:lpstr>
      <vt:lpstr>1.Tác giả miêu tả bộ phận nào của cây?</vt:lpstr>
      <vt:lpstr>1.Tác giả miêu tả bộ phận nào của cây?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Admin-pc</dc:creator>
  <cp:lastModifiedBy>laptop</cp:lastModifiedBy>
  <cp:revision>23</cp:revision>
  <dcterms:created xsi:type="dcterms:W3CDTF">2020-04-17T03:29:33Z</dcterms:created>
  <dcterms:modified xsi:type="dcterms:W3CDTF">2022-02-22T09:08:59Z</dcterms:modified>
</cp:coreProperties>
</file>