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7"/>
  </p:notesMasterIdLst>
  <p:sldIdLst>
    <p:sldId id="256" r:id="rId5"/>
    <p:sldId id="262" r:id="rId6"/>
    <p:sldId id="263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94660"/>
  </p:normalViewPr>
  <p:slideViewPr>
    <p:cSldViewPr snapToGrid="0">
      <p:cViewPr>
        <p:scale>
          <a:sx n="74" d="100"/>
          <a:sy n="74" d="100"/>
        </p:scale>
        <p:origin x="-156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F7517-22FF-4333-B512-940EF9AEA57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11C8C-987D-4401-AAF6-216A01DD8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0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3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4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4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02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6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06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18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3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87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8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15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52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60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33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11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51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79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9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09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4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17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03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58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41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31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2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82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2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28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0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4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6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4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7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1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6462-6078-4DE4-B2E6-33AADE63E8D6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4D04C-09BF-4013-8FF6-B5D7FCCB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0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B7491-E48A-40D1-B106-31E082375FC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2D295-FEB7-4242-ABED-5EA51323007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02"/>
            <a:ext cx="12192000" cy="69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ACCFB-3D82-44F7-9131-6C0794B12A4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693B-4F66-4224-B76D-4FAE5C0581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6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CFE8-9E21-4D50-907F-C244E8E1C40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78D3-04A0-4E25-A463-27BC751D7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9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15" y="-52553"/>
            <a:ext cx="12390120" cy="6930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5747" y="2178300"/>
            <a:ext cx="91856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8000" b="1" dirty="0" smtClean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 </a:t>
            </a:r>
            <a:r>
              <a:rPr lang="en-US" altLang="zh-CN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Gradoo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 lớp triệu</a:t>
            </a:r>
            <a:endParaRPr lang="zh-CN" alt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Gradoo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26474" y="1106599"/>
            <a:ext cx="5860026" cy="136714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66DDFF"/>
                </a:solidFill>
                <a:latin typeface="#9Slide06 SVNFreestyle" pitchFamily="2" charset="0"/>
              </a:rPr>
              <a:t>Môn Toán</a:t>
            </a:r>
            <a:endParaRPr lang="en-US" sz="13800" dirty="0">
              <a:solidFill>
                <a:srgbClr val="66DDFF"/>
              </a:solidFill>
              <a:latin typeface="#9Slide06 SVNFreestyle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6558" y="0"/>
            <a:ext cx="621985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smtClean="0">
                <a:solidFill>
                  <a:srgbClr val="377CF5"/>
                </a:solidFill>
                <a:latin typeface="#9Slide06 SVNFreestyle" pitchFamily="2" charset="0"/>
              </a:rPr>
              <a:t>Môn Toán</a:t>
            </a:r>
            <a:endParaRPr lang="en-US" sz="13800" dirty="0">
              <a:solidFill>
                <a:srgbClr val="377CF5"/>
              </a:solidFill>
              <a:latin typeface="#9Slide06 SVNFreestyle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98" r="96863">
                        <a14:foregroundMark x1="3273" y1="26791" x2="3273" y2="26791"/>
                        <a14:foregroundMark x1="30515" y1="48433" x2="30890" y2="76045"/>
                        <a14:foregroundMark x1="45244" y1="46493" x2="45619" y2="70597"/>
                        <a14:foregroundMark x1="60757" y1="46791" x2="61507" y2="72761"/>
                        <a14:foregroundMark x1="76134" y1="45149" x2="79645" y2="86194"/>
                        <a14:foregroundMark x1="89635" y1="46269" x2="88749" y2="79627"/>
                        <a14:foregroundMark x1="89260" y1="82612" x2="88374" y2="90000"/>
                        <a14:foregroundMark x1="33140" y1="46493" x2="34640" y2="60746"/>
                        <a14:foregroundMark x1="24139" y1="62090" x2="27514" y2="69776"/>
                        <a14:foregroundMark x1="32765" y1="62388" x2="36618" y2="71940"/>
                        <a14:foregroundMark x1="38016" y1="55299" x2="45380" y2="64552"/>
                        <a14:foregroundMark x1="54756" y1="56940" x2="62121" y2="65373"/>
                        <a14:foregroundMark x1="69622" y1="59627" x2="60757" y2="65672"/>
                        <a14:foregroundMark x1="29253" y1="78284" x2="28742" y2="88955"/>
                        <a14:foregroundMark x1="16127" y1="68657" x2="20116" y2="81567"/>
                        <a14:foregroundMark x1="31367" y1="80149" x2="34743" y2="82910"/>
                        <a14:foregroundMark x1="44630" y1="80448" x2="44391" y2="88657"/>
                        <a14:foregroundMark x1="47767" y1="79104" x2="51517" y2="85373"/>
                        <a14:foregroundMark x1="59632" y1="77164" x2="56256" y2="81791"/>
                        <a14:foregroundMark x1="62632" y1="77463" x2="63246" y2="89776"/>
                        <a14:foregroundMark x1="74395" y1="78806" x2="74395" y2="89478"/>
                        <a14:foregroundMark x1="74497" y1="64328" x2="71394" y2="74179"/>
                        <a14:foregroundMark x1="83021" y1="57164" x2="87896" y2="64328"/>
                        <a14:foregroundMark x1="91647" y1="62388" x2="96250" y2="71940"/>
                        <a14:foregroundMark x1="90760" y1="77463" x2="93624" y2="79328"/>
                        <a14:foregroundMark x1="26867" y1="51716" x2="26867" y2="51716"/>
                        <a14:foregroundMark x1="27003" y1="57761" x2="27003" y2="57761"/>
                        <a14:foregroundMark x1="5148" y1="32015" x2="5148" y2="3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10" y="3292438"/>
            <a:ext cx="8367630" cy="3821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2" b="100000" l="0" r="98636">
                        <a14:foregroundMark x1="14490" y1="19231" x2="14490" y2="19231"/>
                        <a14:foregroundMark x1="16127" y1="49054" x2="16127" y2="49054"/>
                        <a14:foregroundMark x1="32015" y1="38903" x2="32015" y2="38903"/>
                        <a14:foregroundMark x1="18138" y1="50252" x2="18138" y2="50252"/>
                        <a14:foregroundMark x1="16741" y1="66393" x2="16741" y2="66393"/>
                        <a14:foregroundMark x1="46505" y1="21122" x2="46505" y2="21122"/>
                        <a14:foregroundMark x1="45755" y1="33354" x2="45755" y2="33354"/>
                        <a14:foregroundMark x1="44630" y1="46784" x2="44630" y2="46784"/>
                        <a14:foregroundMark x1="58609" y1="52522" x2="58609" y2="52522"/>
                        <a14:foregroundMark x1="51756" y1="78689" x2="51756" y2="78689"/>
                        <a14:foregroundMark x1="77259" y1="24590" x2="77259" y2="24590"/>
                        <a14:foregroundMark x1="64132" y1="11160" x2="64132" y2="11160"/>
                        <a14:foregroundMark x1="80736" y1="45839" x2="80736" y2="45839"/>
                        <a14:foregroundMark x1="74872" y1="68285" x2="74872" y2="68285"/>
                        <a14:foregroundMark x1="72758" y1="76797" x2="72758" y2="76797"/>
                        <a14:foregroundMark x1="72861" y1="81904" x2="72861" y2="81904"/>
                        <a14:foregroundMark x1="8626" y1="83039" x2="8626" y2="83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4351892"/>
            <a:ext cx="4770120" cy="25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82261"/>
              </p:ext>
            </p:extLst>
          </p:nvPr>
        </p:nvGraphicFramePr>
        <p:xfrm>
          <a:off x="1751400" y="1511698"/>
          <a:ext cx="8503920" cy="514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5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3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36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Đọc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Viết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</a:t>
                      </a:r>
                      <a:r>
                        <a:rPr lang="en-US" dirty="0" err="1"/>
                        <a:t>hữ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</a:t>
                      </a:r>
                      <a:r>
                        <a:rPr lang="en-US" dirty="0" err="1"/>
                        <a:t>hữ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36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83073" y="2205460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1983074" y="2859907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1957474" y="3501878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1957474" y="4143850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1931873" y="4841954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1957474" y="5433562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1931872" y="6106054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938215" y="2205460"/>
            <a:ext cx="1570026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15 000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212852" y="2843741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350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357174" y="3517023"/>
            <a:ext cx="1079171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095388" y="4147798"/>
            <a:ext cx="136365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1 300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107923" y="4769001"/>
            <a:ext cx="143985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50 000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5704543" y="5421735"/>
            <a:ext cx="1944682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7 000 000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5489083" y="6060016"/>
            <a:ext cx="22841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36 000 000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7976127" y="214989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174373" y="214989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7976127" y="282836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9174373" y="2828368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976127" y="3446316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9174373" y="3446316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976127" y="414385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9174373" y="4143850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976127" y="4795784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9174373" y="4795784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988121" y="539183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9186367" y="539183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8004487" y="606038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9202733" y="6060387"/>
            <a:ext cx="10207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2083593" y="310419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kumimoji="0" lang="en-US" altLang="zh-CN" sz="32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2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3011" descr="1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Rounded Rectangle 52"/>
          <p:cNvSpPr/>
          <p:nvPr/>
        </p:nvSpPr>
        <p:spPr>
          <a:xfrm>
            <a:off x="123095" y="35167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48197"/>
              </p:ext>
            </p:extLst>
          </p:nvPr>
        </p:nvGraphicFramePr>
        <p:xfrm>
          <a:off x="1268096" y="1494003"/>
          <a:ext cx="9169786" cy="5140478"/>
        </p:xfrm>
        <a:graphic>
          <a:graphicData uri="http://schemas.openxmlformats.org/drawingml/2006/table">
            <a:tbl>
              <a:tblPr/>
              <a:tblGrid>
                <a:gridCol w="2222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50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09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83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72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269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269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2699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861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861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2699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4283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ĐỌC SỐ</a:t>
                      </a: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4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4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1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1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8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 Box 327"/>
          <p:cNvSpPr txBox="1">
            <a:spLocks noChangeArrowheads="1"/>
          </p:cNvSpPr>
          <p:nvPr/>
        </p:nvSpPr>
        <p:spPr bwMode="auto">
          <a:xfrm>
            <a:off x="2270256" y="704793"/>
            <a:ext cx="6019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1601" y="2917694"/>
            <a:ext cx="19621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01184" y="3025782"/>
            <a:ext cx="18002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312 000 000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15851" y="3755235"/>
            <a:ext cx="23241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236 000 000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15876" y="4359603"/>
            <a:ext cx="2133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9755" y="5068054"/>
            <a:ext cx="2171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77855" y="3617438"/>
            <a:ext cx="2133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30351" y="5952471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839951" y="5977871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49551" y="5987396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059151" y="5987396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17454" y="6006773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278351" y="5987396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822438" y="5983073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366525" y="6003271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929686" y="6022648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2039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897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4231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1089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6423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83281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8615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3949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004556" y="3064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280156" y="3826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89756" y="3826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436354" y="385257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032756" y="3826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718556" y="3826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242592" y="383657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830123" y="3852578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9394956" y="382604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9928356" y="3839779"/>
            <a:ext cx="6096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 Box 118"/>
          <p:cNvSpPr txBox="1">
            <a:spLocks noChangeArrowheads="1"/>
          </p:cNvSpPr>
          <p:nvPr/>
        </p:nvSpPr>
        <p:spPr bwMode="auto">
          <a:xfrm>
            <a:off x="6269277" y="2061846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119"/>
          <p:cNvSpPr txBox="1">
            <a:spLocks noChangeArrowheads="1"/>
          </p:cNvSpPr>
          <p:nvPr/>
        </p:nvSpPr>
        <p:spPr bwMode="auto">
          <a:xfrm>
            <a:off x="5702627" y="2013239"/>
            <a:ext cx="76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117590" y="2015687"/>
            <a:ext cx="914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 trăm triệu</a:t>
            </a:r>
          </a:p>
        </p:txBody>
      </p:sp>
      <p:sp>
        <p:nvSpPr>
          <p:cNvPr id="44" name="Text Box 121"/>
          <p:cNvSpPr txBox="1">
            <a:spLocks noChangeArrowheads="1"/>
          </p:cNvSpPr>
          <p:nvPr/>
        </p:nvSpPr>
        <p:spPr bwMode="auto">
          <a:xfrm>
            <a:off x="5363940" y="1491946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 Box 128"/>
          <p:cNvSpPr txBox="1">
            <a:spLocks noChangeArrowheads="1"/>
          </p:cNvSpPr>
          <p:nvPr/>
        </p:nvSpPr>
        <p:spPr bwMode="auto">
          <a:xfrm>
            <a:off x="8737935" y="147178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 Box 129"/>
          <p:cNvSpPr txBox="1">
            <a:spLocks noChangeArrowheads="1"/>
          </p:cNvSpPr>
          <p:nvPr/>
        </p:nvSpPr>
        <p:spPr bwMode="auto">
          <a:xfrm>
            <a:off x="7156228" y="147178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nghìn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 Box 118"/>
          <p:cNvSpPr txBox="1">
            <a:spLocks noChangeArrowheads="1"/>
          </p:cNvSpPr>
          <p:nvPr/>
        </p:nvSpPr>
        <p:spPr bwMode="auto">
          <a:xfrm>
            <a:off x="6837818" y="2071371"/>
            <a:ext cx="83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nghìn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 Box 118"/>
          <p:cNvSpPr txBox="1">
            <a:spLocks noChangeArrowheads="1"/>
          </p:cNvSpPr>
          <p:nvPr/>
        </p:nvSpPr>
        <p:spPr bwMode="auto">
          <a:xfrm>
            <a:off x="7458378" y="2071370"/>
            <a:ext cx="83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 chục nghìn</a:t>
            </a:r>
          </a:p>
        </p:txBody>
      </p:sp>
      <p:sp>
        <p:nvSpPr>
          <p:cNvPr id="49" name="Text Box 118"/>
          <p:cNvSpPr txBox="1">
            <a:spLocks noChangeArrowheads="1"/>
          </p:cNvSpPr>
          <p:nvPr/>
        </p:nvSpPr>
        <p:spPr bwMode="auto">
          <a:xfrm>
            <a:off x="8075367" y="2081691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nghìn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 Box 118"/>
          <p:cNvSpPr txBox="1">
            <a:spLocks noChangeArrowheads="1"/>
          </p:cNvSpPr>
          <p:nvPr/>
        </p:nvSpPr>
        <p:spPr bwMode="auto">
          <a:xfrm>
            <a:off x="8692297" y="2104108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trăm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9235741" y="2115138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9852671" y="2108373"/>
            <a:ext cx="695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6236" y="464188"/>
            <a:ext cx="33489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8000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义启嘟嘟体" pitchFamily="2" charset="-128"/>
                <a:cs typeface="Times New Roman" panose="02020603050405020304" pitchFamily="18" charset="0"/>
                <a:sym typeface="+mn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8116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095" y="35167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9"/>
          <p:cNvSpPr/>
          <p:nvPr/>
        </p:nvSpPr>
        <p:spPr>
          <a:xfrm>
            <a:off x="1696492" y="1712203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4" name="矩形 29"/>
          <p:cNvSpPr/>
          <p:nvPr/>
        </p:nvSpPr>
        <p:spPr>
          <a:xfrm>
            <a:off x="7800632" y="1726896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5" name="矩形 29"/>
          <p:cNvSpPr/>
          <p:nvPr/>
        </p:nvSpPr>
        <p:spPr>
          <a:xfrm>
            <a:off x="1440011" y="4717782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100 000</a:t>
            </a:r>
          </a:p>
        </p:txBody>
      </p:sp>
      <p:sp>
        <p:nvSpPr>
          <p:cNvPr id="6" name="矩形 29"/>
          <p:cNvSpPr/>
          <p:nvPr/>
        </p:nvSpPr>
        <p:spPr>
          <a:xfrm>
            <a:off x="7544153" y="4711287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1000 000</a:t>
            </a:r>
          </a:p>
        </p:txBody>
      </p:sp>
      <p:sp>
        <p:nvSpPr>
          <p:cNvPr id="7" name="矩形 29"/>
          <p:cNvSpPr/>
          <p:nvPr/>
        </p:nvSpPr>
        <p:spPr>
          <a:xfrm>
            <a:off x="1440011" y="2660995"/>
            <a:ext cx="23871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矩形 29"/>
          <p:cNvSpPr/>
          <p:nvPr/>
        </p:nvSpPr>
        <p:spPr>
          <a:xfrm>
            <a:off x="7209405" y="5579208"/>
            <a:ext cx="3736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Mười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矩形 29"/>
          <p:cNvSpPr/>
          <p:nvPr/>
        </p:nvSpPr>
        <p:spPr>
          <a:xfrm>
            <a:off x="7584724" y="2660994"/>
            <a:ext cx="2608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Mười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矩形 29"/>
          <p:cNvSpPr/>
          <p:nvPr/>
        </p:nvSpPr>
        <p:spPr>
          <a:xfrm>
            <a:off x="1002037" y="5473526"/>
            <a:ext cx="3720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7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99304" y="-69122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541"/>
          <p:cNvSpPr>
            <a:spLocks/>
          </p:cNvSpPr>
          <p:nvPr/>
        </p:nvSpPr>
        <p:spPr bwMode="auto">
          <a:xfrm rot="5400000">
            <a:off x="7196672" y="2361633"/>
            <a:ext cx="102284" cy="768076"/>
          </a:xfrm>
          <a:prstGeom prst="rightBrace">
            <a:avLst>
              <a:gd name="adj1" fmla="val 22210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4" name="AutoShape 542"/>
          <p:cNvSpPr>
            <a:spLocks/>
          </p:cNvSpPr>
          <p:nvPr/>
        </p:nvSpPr>
        <p:spPr bwMode="auto">
          <a:xfrm rot="5400000">
            <a:off x="6120010" y="2444590"/>
            <a:ext cx="133350" cy="634869"/>
          </a:xfrm>
          <a:prstGeom prst="rightBrace">
            <a:avLst>
              <a:gd name="adj1" fmla="val 2216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5" name="AutoShape 543"/>
          <p:cNvSpPr>
            <a:spLocks/>
          </p:cNvSpPr>
          <p:nvPr/>
        </p:nvSpPr>
        <p:spPr bwMode="auto">
          <a:xfrm rot="5400000">
            <a:off x="5117316" y="2439061"/>
            <a:ext cx="115887" cy="592156"/>
          </a:xfrm>
          <a:prstGeom prst="rightBrace">
            <a:avLst>
              <a:gd name="adj1" fmla="val 22419"/>
              <a:gd name="adj2" fmla="val 50000"/>
            </a:avLst>
          </a:pr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6" name="Text Box 545"/>
          <p:cNvSpPr txBox="1">
            <a:spLocks noChangeArrowheads="1"/>
          </p:cNvSpPr>
          <p:nvPr/>
        </p:nvSpPr>
        <p:spPr bwMode="auto">
          <a:xfrm>
            <a:off x="7305258" y="3157239"/>
            <a:ext cx="2376394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vị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7" name="Line 546"/>
          <p:cNvSpPr>
            <a:spLocks noChangeShapeType="1"/>
          </p:cNvSpPr>
          <p:nvPr/>
        </p:nvSpPr>
        <p:spPr bwMode="auto">
          <a:xfrm flipH="1" flipV="1">
            <a:off x="7236561" y="2853721"/>
            <a:ext cx="305430" cy="2531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+mn-cs"/>
            </a:endParaRPr>
          </a:p>
        </p:txBody>
      </p:sp>
      <p:sp>
        <p:nvSpPr>
          <p:cNvPr id="8" name="Text Box 547"/>
          <p:cNvSpPr txBox="1">
            <a:spLocks noChangeArrowheads="1"/>
          </p:cNvSpPr>
          <p:nvPr/>
        </p:nvSpPr>
        <p:spPr bwMode="auto">
          <a:xfrm>
            <a:off x="5164721" y="3159489"/>
            <a:ext cx="2063521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9" name="Line 548"/>
          <p:cNvSpPr>
            <a:spLocks noChangeShapeType="1"/>
          </p:cNvSpPr>
          <p:nvPr/>
        </p:nvSpPr>
        <p:spPr bwMode="auto">
          <a:xfrm flipV="1">
            <a:off x="6060489" y="2828700"/>
            <a:ext cx="146879" cy="3546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+mn-cs"/>
            </a:endParaRPr>
          </a:p>
        </p:txBody>
      </p:sp>
      <p:sp>
        <p:nvSpPr>
          <p:cNvPr id="10" name="Text Box 549"/>
          <p:cNvSpPr txBox="1">
            <a:spLocks noChangeArrowheads="1"/>
          </p:cNvSpPr>
          <p:nvPr/>
        </p:nvSpPr>
        <p:spPr bwMode="auto">
          <a:xfrm>
            <a:off x="3014080" y="3144241"/>
            <a:ext cx="2017216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Lớp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triệu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11" name="Line 550"/>
          <p:cNvSpPr>
            <a:spLocks noChangeShapeType="1"/>
          </p:cNvSpPr>
          <p:nvPr/>
        </p:nvSpPr>
        <p:spPr bwMode="auto">
          <a:xfrm flipV="1">
            <a:off x="4735181" y="2805447"/>
            <a:ext cx="429540" cy="2943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+mn-cs"/>
            </a:endParaRPr>
          </a:p>
        </p:txBody>
      </p:sp>
      <p:sp>
        <p:nvSpPr>
          <p:cNvPr id="12" name="Text Box 551"/>
          <p:cNvSpPr txBox="1">
            <a:spLocks noChangeArrowheads="1"/>
          </p:cNvSpPr>
          <p:nvPr/>
        </p:nvSpPr>
        <p:spPr bwMode="auto">
          <a:xfrm>
            <a:off x="309757" y="3904668"/>
            <a:ext cx="11409351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gọi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triệu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,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13" name="Rectangle 553"/>
          <p:cNvSpPr>
            <a:spLocks noChangeArrowheads="1"/>
          </p:cNvSpPr>
          <p:nvPr/>
        </p:nvSpPr>
        <p:spPr bwMode="auto">
          <a:xfrm>
            <a:off x="705841" y="1882770"/>
            <a:ext cx="10068321" cy="11101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14" name="Text Box 555"/>
          <p:cNvSpPr txBox="1">
            <a:spLocks noChangeArrowheads="1"/>
          </p:cNvSpPr>
          <p:nvPr/>
        </p:nvSpPr>
        <p:spPr bwMode="auto">
          <a:xfrm>
            <a:off x="2221362" y="5611972"/>
            <a:ext cx="94977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triệu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cả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0 ?</a:t>
            </a:r>
          </a:p>
        </p:txBody>
      </p:sp>
      <p:sp>
        <p:nvSpPr>
          <p:cNvPr id="15" name="Text Box 556"/>
          <p:cNvSpPr txBox="1">
            <a:spLocks noChangeArrowheads="1"/>
          </p:cNvSpPr>
          <p:nvPr/>
        </p:nvSpPr>
        <p:spPr bwMode="auto">
          <a:xfrm>
            <a:off x="2459954" y="4891722"/>
            <a:ext cx="8452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triệu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tất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cả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6" name="AutoShape 557"/>
          <p:cNvSpPr>
            <a:spLocks/>
          </p:cNvSpPr>
          <p:nvPr/>
        </p:nvSpPr>
        <p:spPr bwMode="auto">
          <a:xfrm rot="5400000">
            <a:off x="8671211" y="3860360"/>
            <a:ext cx="238048" cy="1305407"/>
          </a:xfrm>
          <a:prstGeom prst="rightBrace">
            <a:avLst>
              <a:gd name="adj1" fmla="val 21778"/>
              <a:gd name="adj2" fmla="val 50000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/>
              <a:cs typeface="Times New Roman" panose="02020603050405020304" pitchFamily="18" charset="0"/>
            </a:endParaRPr>
          </a:p>
        </p:txBody>
      </p:sp>
      <p:sp>
        <p:nvSpPr>
          <p:cNvPr id="17" name="矩形 29"/>
          <p:cNvSpPr/>
          <p:nvPr/>
        </p:nvSpPr>
        <p:spPr>
          <a:xfrm>
            <a:off x="5088534" y="2116532"/>
            <a:ext cx="3492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18" name="矩形 29"/>
          <p:cNvSpPr/>
          <p:nvPr/>
        </p:nvSpPr>
        <p:spPr>
          <a:xfrm>
            <a:off x="844346" y="2082582"/>
            <a:ext cx="4895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Mười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2048694" y="281478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kumimoji="0" lang="en-US" altLang="zh-CN" sz="32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0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8334 0.2386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13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3" grpId="2" animBg="1"/>
      <p:bldP spid="14" grpId="0" build="allAtOnce"/>
      <p:bldP spid="16" grpId="0" animBg="1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3095" y="35167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211015" y="1674966"/>
            <a:ext cx="12274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1 000 000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33136" y="3446742"/>
            <a:ext cx="9767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10 000 000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5379" y="4501643"/>
            <a:ext cx="11099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10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gọi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1trăm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100 000 000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UTM Guanine" panose="02040603050506020204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73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23095" y="35167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545583" y="4657455"/>
            <a:ext cx="6214022" cy="987623"/>
            <a:chOff x="3378860" y="4082347"/>
            <a:chExt cx="6214022" cy="987623"/>
          </a:xfrm>
        </p:grpSpPr>
        <p:pic>
          <p:nvPicPr>
            <p:cNvPr id="3" name="图片 3078" descr="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6635" y="4082347"/>
              <a:ext cx="4796247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378860" y="4155689"/>
              <a:ext cx="4160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/>
                  <a:cs typeface="+mn-cs"/>
                </a:rPr>
                <a:t>	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/>
                  <a:cs typeface="+mn-cs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/>
                  <a:cs typeface="+mn-cs"/>
                </a:rPr>
                <a:t>triệu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738909" y="3198137"/>
            <a:ext cx="478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Guanine"/>
                <a:cs typeface="+mn-cs"/>
              </a:rPr>
              <a:t>	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Guanine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Guanine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Guanine"/>
                <a:cs typeface="+mn-cs"/>
              </a:rPr>
              <a:t>triệu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Guanine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44636" y="1919568"/>
            <a:ext cx="3953660" cy="987623"/>
            <a:chOff x="3477913" y="1344460"/>
            <a:chExt cx="3953660" cy="987623"/>
          </a:xfrm>
        </p:grpSpPr>
        <p:pic>
          <p:nvPicPr>
            <p:cNvPr id="7" name="图片 3080" descr="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1720" y="1344460"/>
              <a:ext cx="2689853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77913" y="1417685"/>
              <a:ext cx="3031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/>
                  <a:cs typeface="+mn-cs"/>
                </a:rPr>
                <a:t>	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Guanine"/>
                  <a:cs typeface="+mn-cs"/>
                </a:rPr>
                <a:t>triệu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19697" y="3198137"/>
            <a:ext cx="4425509" cy="987623"/>
            <a:chOff x="4252974" y="2623029"/>
            <a:chExt cx="4425509" cy="987623"/>
          </a:xfrm>
        </p:grpSpPr>
        <p:pic>
          <p:nvPicPr>
            <p:cNvPr id="10" name="图片 3081" descr="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6635" y="2623029"/>
              <a:ext cx="3881848" cy="9876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252974" y="2719297"/>
              <a:ext cx="331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Guanine"/>
                  <a:cs typeface="+mn-cs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Guanine"/>
                  <a:cs typeface="+mn-cs"/>
                </a:rPr>
                <a:t>chục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Guanine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Guanine"/>
                  <a:cs typeface="+mn-cs"/>
                </a:rPr>
                <a:t>triệu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/>
                <a:cs typeface="+mn-cs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3545583" y="2442175"/>
            <a:ext cx="1362860" cy="107912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45583" y="3521302"/>
            <a:ext cx="1461913" cy="936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45583" y="3548023"/>
            <a:ext cx="1461913" cy="151991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5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8254" y="2242301"/>
            <a:ext cx="557235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cs typeface="+mn-cs"/>
              </a:rPr>
              <a:t>Bài</a:t>
            </a: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cs typeface="+mn-cs"/>
              </a:rPr>
              <a:t>tập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791835" y="35167"/>
            <a:ext cx="725362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4340" descr="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6" y="3970723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75153" y="1188945"/>
            <a:ext cx="631495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1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:  Đếm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thêm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đến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10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4203" y="2623619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60276" y="3356085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56942" y="3908339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47381" y="4514082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66883" y="5106653"/>
            <a:ext cx="2023594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5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90268" y="2828304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6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580643" y="3420578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7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08418" y="3989757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08418" y="4573012"/>
            <a:ext cx="2393835" cy="647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9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205552" y="5220173"/>
            <a:ext cx="330373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10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triệu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Guanine" panose="02040603050506020204"/>
              <a:cs typeface="Arial" panose="020B0604020202020204" pitchFamily="34" charset="0"/>
            </a:endParaRPr>
          </a:p>
        </p:txBody>
      </p:sp>
      <p:pic>
        <p:nvPicPr>
          <p:cNvPr id="16" name="图片 307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6" y="3787622"/>
            <a:ext cx="4663109" cy="329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-138829" y="4514082"/>
            <a:ext cx="5107924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Đếm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bớt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 1 triệu từ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/>
                <a:cs typeface="Arial" panose="020B0604020202020204" pitchFamily="34" charset="0"/>
              </a:rPr>
              <a:t>1 triệu đến 10 triệu</a:t>
            </a:r>
          </a:p>
        </p:txBody>
      </p:sp>
    </p:spTree>
    <p:extLst>
      <p:ext uri="{BB962C8B-B14F-4D97-AF65-F5344CB8AC3E}">
        <p14:creationId xmlns:p14="http://schemas.microsoft.com/office/powerpoint/2010/main" val="42217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23095" y="35167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79120" y="1820069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630680" y="2552700"/>
            <a:ext cx="236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10 000 000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992880" y="2552700"/>
            <a:ext cx="2362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20 000 000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202680" y="255270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532466" y="2928227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30 000 000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1890634" y="523659"/>
            <a:ext cx="8023590" cy="119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Toán</a:t>
            </a:r>
            <a:endParaRPr kumimoji="0" lang="en-US" altLang="zh-CN" sz="32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và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lớp</a:t>
            </a:r>
            <a:r>
              <a: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kumimoji="0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triệu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8" name="图片 3077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312" y="4343844"/>
            <a:ext cx="1218301" cy="175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0" y="-41058"/>
            <a:ext cx="3013072" cy="2091387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361266" y="2544762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691052" y="2920289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40 000 000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580087" y="349885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909873" y="3874377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50 000 000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903566" y="348557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33352" y="386110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60 000 000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153592" y="348557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7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483378" y="386110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70 000 000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434512" y="347271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8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764298" y="384824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80 000 000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541366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9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871152" y="5034364"/>
            <a:ext cx="1855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90 000 000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837968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167754" y="5034364"/>
            <a:ext cx="2122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100 000 000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136282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466068" y="5034364"/>
            <a:ext cx="20947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200 000 000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8367645" y="4658837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                   ……….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8697431" y="5034364"/>
            <a:ext cx="20932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300 000 000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095" y="35167"/>
            <a:ext cx="11922369" cy="67173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512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" y="5793187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88939" y="1319847"/>
            <a:ext cx="86079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0: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52090" y="2515488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23"/>
          <p:cNvSpPr txBox="1">
            <a:spLocks noChangeArrowheads="1"/>
          </p:cNvSpPr>
          <p:nvPr/>
        </p:nvSpPr>
        <p:spPr bwMode="auto">
          <a:xfrm>
            <a:off x="2452090" y="3132914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2452091" y="3843891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2452092" y="4515750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6"/>
          <p:cNvSpPr txBox="1">
            <a:spLocks noChangeArrowheads="1"/>
          </p:cNvSpPr>
          <p:nvPr/>
        </p:nvSpPr>
        <p:spPr bwMode="auto">
          <a:xfrm>
            <a:off x="6853039" y="2493357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6853038" y="3162401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8"/>
          <p:cNvSpPr txBox="1">
            <a:spLocks noChangeArrowheads="1"/>
          </p:cNvSpPr>
          <p:nvPr/>
        </p:nvSpPr>
        <p:spPr bwMode="auto">
          <a:xfrm>
            <a:off x="6840176" y="3815419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9"/>
          <p:cNvSpPr txBox="1">
            <a:spLocks noChangeArrowheads="1"/>
          </p:cNvSpPr>
          <p:nvPr/>
        </p:nvSpPr>
        <p:spPr bwMode="auto">
          <a:xfrm>
            <a:off x="6723499" y="4574723"/>
            <a:ext cx="359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503</Words>
  <Application>Microsoft Office PowerPoint</Application>
  <PresentationFormat>Custom</PresentationFormat>
  <Paragraphs>159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Office Theme</vt:lpstr>
      <vt:lpstr>Custom Design</vt:lpstr>
      <vt:lpstr>1_Custom Design</vt:lpstr>
      <vt:lpstr>2_Custom Design</vt:lpstr>
      <vt:lpstr>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THANH HUONG</cp:lastModifiedBy>
  <cp:revision>9</cp:revision>
  <dcterms:created xsi:type="dcterms:W3CDTF">2022-07-04T10:14:29Z</dcterms:created>
  <dcterms:modified xsi:type="dcterms:W3CDTF">2022-09-14T13:38:26Z</dcterms:modified>
</cp:coreProperties>
</file>