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85" r:id="rId2"/>
    <p:sldId id="293" r:id="rId3"/>
    <p:sldId id="310" r:id="rId4"/>
    <p:sldId id="294" r:id="rId5"/>
    <p:sldId id="295" r:id="rId6"/>
    <p:sldId id="311" r:id="rId7"/>
    <p:sldId id="288" r:id="rId8"/>
    <p:sldId id="312" r:id="rId9"/>
    <p:sldId id="300" r:id="rId10"/>
    <p:sldId id="287" r:id="rId11"/>
  </p:sldIdLst>
  <p:sldSz cx="12192000" cy="6858000"/>
  <p:notesSz cx="6858000" cy="9144000"/>
  <p:embeddedFontLst>
    <p:embeddedFont>
      <p:font typeface="DengXian" panose="020B0604020202020204" charset="-122"/>
      <p:regular r:id="rId13"/>
      <p:bold r:id="rId14"/>
    </p:embeddedFont>
    <p:embeddedFont>
      <p:font typeface="UTM Cookies" panose="02040603050506020204" pitchFamily="18" charset="0"/>
      <p:regular r:id="rId15"/>
    </p:embeddedFont>
    <p:embeddedFont>
      <p:font typeface="UTM Habano" panose="02040603050506020204" pitchFamily="18" charset="0"/>
      <p:regular r:id="rId16"/>
    </p:embeddedFont>
    <p:embeddedFont>
      <p:font typeface="SVN-Channel" panose="02040603050506020204" pitchFamily="18" charset="0"/>
      <p:regular r:id="rId17"/>
    </p:embeddedFont>
    <p:embeddedFont>
      <p:font typeface="字魂7号-温暖童稚体" panose="00000500000000000000" charset="-122"/>
      <p:regular r:id="rId18"/>
    </p:embeddedFont>
    <p:embeddedFont>
      <p:font typeface="Calibri" panose="020F0502020204030204" pitchFamily="34" charset="0"/>
      <p:regular r:id="rId19"/>
      <p:bold r:id="rId20"/>
      <p:italic r:id="rId21"/>
      <p:boldItalic r:id="rId22"/>
    </p:embeddedFont>
  </p:embeddedFontLst>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45"/>
    <a:srgbClr val="E49889"/>
    <a:srgbClr val="BFDECF"/>
    <a:srgbClr val="7DBEFE"/>
    <a:srgbClr val="A56C46"/>
    <a:srgbClr val="F0CD80"/>
    <a:srgbClr val="CDBF97"/>
    <a:srgbClr val="8D7545"/>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37" autoAdjust="0"/>
    <p:restoredTop sz="94660"/>
  </p:normalViewPr>
  <p:slideViewPr>
    <p:cSldViewPr snapToGrid="0">
      <p:cViewPr varScale="1">
        <p:scale>
          <a:sx n="81" d="100"/>
          <a:sy n="81" d="100"/>
        </p:scale>
        <p:origin x="677" y="-8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9" name="5c249dca6369b">
            <a:hlinkClick r:id="" action="ppaction://media"/>
            <a:extLst>
              <a:ext uri="{FF2B5EF4-FFF2-40B4-BE49-F238E27FC236}">
                <a16:creationId xmlns:a16="http://schemas.microsoft.com/office/drawing/2014/main" id="{C43B6E2C-D4D9-42DC-AB67-F8D7BB353E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6978" y="1719955"/>
            <a:ext cx="487363" cy="487363"/>
          </a:xfrm>
          <a:prstGeom prst="rect">
            <a:avLst/>
          </a:prstGeom>
        </p:spPr>
      </p:pic>
      <p:sp>
        <p:nvSpPr>
          <p:cNvPr id="10" name="Rectangle 9"/>
          <p:cNvSpPr/>
          <p:nvPr/>
        </p:nvSpPr>
        <p:spPr>
          <a:xfrm>
            <a:off x="2843728" y="1178806"/>
            <a:ext cx="5907386" cy="1569660"/>
          </a:xfrm>
          <a:prstGeom prst="rect">
            <a:avLst/>
          </a:prstGeom>
        </p:spPr>
        <p:txBody>
          <a:bodyPr wrap="none">
            <a:spAutoFit/>
          </a:bodyPr>
          <a:lstStyle/>
          <a:p>
            <a:pPr algn="ctr"/>
            <a:r>
              <a:rPr lang="en-US" altLang="zh-CN" sz="9600" b="1" spc="300" dirty="0">
                <a:ln w="28575">
                  <a:solidFill>
                    <a:schemeClr val="bg1"/>
                  </a:solidFill>
                </a:ln>
                <a:solidFill>
                  <a:srgbClr val="FFD01F"/>
                </a:solidFill>
                <a:effectLst>
                  <a:outerShdw blurRad="38100" dist="38100" dir="2700000" algn="tl">
                    <a:srgbClr val="000000">
                      <a:alpha val="43137"/>
                    </a:srgbClr>
                  </a:outerShdw>
                </a:effectLst>
                <a:latin typeface="UTM Habano" panose="02040603050506020204" pitchFamily="18" charset="0"/>
                <a:ea typeface="方正稚艺简体" panose="03000509000000000000" pitchFamily="65" charset="-122"/>
              </a:rPr>
              <a:t>Tập làm văn</a:t>
            </a:r>
            <a:endParaRPr lang="zh-CN" altLang="en-US" sz="9600" b="1" spc="300" dirty="0">
              <a:ln w="28575">
                <a:solidFill>
                  <a:schemeClr val="bg1"/>
                </a:solidFill>
              </a:ln>
              <a:solidFill>
                <a:srgbClr val="FF7C61"/>
              </a:solidFill>
              <a:effectLst>
                <a:outerShdw blurRad="38100" dist="38100" dir="2700000" algn="tl">
                  <a:srgbClr val="000000">
                    <a:alpha val="43137"/>
                  </a:srgbClr>
                </a:outerShdw>
              </a:effectLst>
              <a:latin typeface="UTM Habano" panose="02040603050506020204" pitchFamily="18" charset="0"/>
              <a:ea typeface="方正稚艺简体" panose="03000509000000000000" pitchFamily="65" charset="-122"/>
            </a:endParaRPr>
          </a:p>
        </p:txBody>
      </p:sp>
      <p:grpSp>
        <p:nvGrpSpPr>
          <p:cNvPr id="13" name="Group 12"/>
          <p:cNvGrpSpPr/>
          <p:nvPr/>
        </p:nvGrpSpPr>
        <p:grpSpPr>
          <a:xfrm>
            <a:off x="1223511" y="2828229"/>
            <a:ext cx="9744976" cy="2160872"/>
            <a:chOff x="1223511" y="2828229"/>
            <a:chExt cx="9744976" cy="2160872"/>
          </a:xfrm>
        </p:grpSpPr>
        <p:sp>
          <p:nvSpPr>
            <p:cNvPr id="11" name="Rectangle 10"/>
            <p:cNvSpPr/>
            <p:nvPr/>
          </p:nvSpPr>
          <p:spPr>
            <a:xfrm>
              <a:off x="1223512" y="2865443"/>
              <a:ext cx="9744975" cy="2123658"/>
            </a:xfrm>
            <a:prstGeom prst="rect">
              <a:avLst/>
            </a:prstGeom>
          </p:spPr>
          <p:txBody>
            <a:bodyPr wrap="none">
              <a:spAutoFit/>
            </a:bodyPr>
            <a:lstStyle/>
            <a:p>
              <a:pPr algn="ctr" defTabSz="685800"/>
              <a:r>
                <a:rPr lang="en-US" altLang="zh-CN" sz="6600" b="1" dirty="0">
                  <a:ln w="139700">
                    <a:solidFill>
                      <a:srgbClr val="002060"/>
                    </a:solidFill>
                    <a:prstDash val="solid"/>
                  </a:ln>
                  <a:solidFill>
                    <a:srgbClr val="263B45"/>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Tả ngoại hình của nhân </a:t>
              </a:r>
              <a:r>
                <a:rPr lang="en-US" altLang="zh-CN" sz="6600" b="1" dirty="0" smtClean="0">
                  <a:ln w="139700">
                    <a:solidFill>
                      <a:srgbClr val="002060"/>
                    </a:solidFill>
                    <a:prstDash val="solid"/>
                  </a:ln>
                  <a:solidFill>
                    <a:srgbClr val="263B45"/>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vật</a:t>
              </a:r>
            </a:p>
            <a:p>
              <a:pPr algn="ctr" defTabSz="685800"/>
              <a:r>
                <a:rPr lang="en-US" altLang="zh-CN" sz="6600" b="1" dirty="0" smtClean="0">
                  <a:ln w="139700">
                    <a:solidFill>
                      <a:srgbClr val="002060"/>
                    </a:solidFill>
                    <a:prstDash val="solid"/>
                  </a:ln>
                  <a:solidFill>
                    <a:srgbClr val="263B45"/>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 </a:t>
              </a:r>
              <a:r>
                <a:rPr lang="en-US" altLang="zh-CN" sz="6600" b="1" dirty="0">
                  <a:ln w="139700">
                    <a:solidFill>
                      <a:srgbClr val="002060"/>
                    </a:solidFill>
                    <a:prstDash val="solid"/>
                  </a:ln>
                  <a:solidFill>
                    <a:srgbClr val="263B45"/>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trong bài văn kể chuyện</a:t>
              </a:r>
            </a:p>
          </p:txBody>
        </p:sp>
        <p:sp>
          <p:nvSpPr>
            <p:cNvPr id="12" name="Rectangle 11"/>
            <p:cNvSpPr/>
            <p:nvPr/>
          </p:nvSpPr>
          <p:spPr>
            <a:xfrm>
              <a:off x="1223511" y="2828229"/>
              <a:ext cx="9744975" cy="2123658"/>
            </a:xfrm>
            <a:prstGeom prst="rect">
              <a:avLst/>
            </a:prstGeom>
          </p:spPr>
          <p:txBody>
            <a:bodyPr wrap="none">
              <a:spAutoFit/>
            </a:bodyPr>
            <a:lstStyle/>
            <a:p>
              <a:pPr algn="ctr" defTabSz="685800"/>
              <a:r>
                <a:rPr lang="en-US" altLang="zh-CN" sz="6600" b="1" dirty="0">
                  <a:ln w="22225">
                    <a:solidFill>
                      <a:srgbClr val="002060"/>
                    </a:solidFill>
                    <a:prstDash val="solid"/>
                  </a:ln>
                  <a:solidFill>
                    <a:schemeClr val="bg1"/>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Tả ngoại hình của nhân </a:t>
              </a:r>
              <a:r>
                <a:rPr lang="en-US" altLang="zh-CN" sz="6600" b="1" dirty="0" smtClean="0">
                  <a:ln w="22225">
                    <a:solidFill>
                      <a:srgbClr val="002060"/>
                    </a:solidFill>
                    <a:prstDash val="solid"/>
                  </a:ln>
                  <a:solidFill>
                    <a:schemeClr val="bg1"/>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vật</a:t>
              </a:r>
            </a:p>
            <a:p>
              <a:pPr algn="ctr" defTabSz="685800"/>
              <a:r>
                <a:rPr lang="en-US" altLang="zh-CN" sz="6600" b="1" dirty="0" smtClean="0">
                  <a:ln w="22225">
                    <a:solidFill>
                      <a:srgbClr val="002060"/>
                    </a:solidFill>
                    <a:prstDash val="solid"/>
                  </a:ln>
                  <a:solidFill>
                    <a:schemeClr val="bg1"/>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 </a:t>
              </a:r>
              <a:r>
                <a:rPr lang="en-US" altLang="zh-CN" sz="6600" b="1" dirty="0">
                  <a:ln w="22225">
                    <a:solidFill>
                      <a:srgbClr val="002060"/>
                    </a:solidFill>
                    <a:prstDash val="solid"/>
                  </a:ln>
                  <a:solidFill>
                    <a:schemeClr val="bg1"/>
                  </a:solidFill>
                  <a:effectLst>
                    <a:glow rad="63500">
                      <a:schemeClr val="accent4">
                        <a:satMod val="175000"/>
                        <a:alpha val="40000"/>
                      </a:schemeClr>
                    </a:glow>
                  </a:effectLst>
                  <a:latin typeface="SVN-Channel" panose="02040603050506020204" pitchFamily="18" charset="0"/>
                  <a:ea typeface="华文琥珀" panose="02010800040101010101" pitchFamily="2" charset="-122"/>
                </a:rPr>
                <a:t>trong bài văn kể chuyện</a:t>
              </a:r>
            </a:p>
          </p:txBody>
        </p:sp>
      </p:grpSp>
      <p:pic>
        <p:nvPicPr>
          <p:cNvPr id="14" name="Picture 13">
            <a:extLst>
              <a:ext uri="{FF2B5EF4-FFF2-40B4-BE49-F238E27FC236}">
                <a16:creationId xmlns:a16="http://schemas.microsoft.com/office/drawing/2014/main" id="{A458C9D7-50A7-4CA6-9596-EBE43E7DB85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206" y="3889195"/>
            <a:ext cx="2066289" cy="2895309"/>
          </a:xfrm>
          <a:prstGeom prst="rect">
            <a:avLst/>
          </a:prstGeom>
        </p:spPr>
      </p:pic>
      <p:pic>
        <p:nvPicPr>
          <p:cNvPr id="15" name="Picture 14" descr="A toy figurine on a pink surface&#10;&#10;Description automatically generated with low confidence">
            <a:extLst>
              <a:ext uri="{FF2B5EF4-FFF2-40B4-BE49-F238E27FC236}">
                <a16:creationId xmlns:a16="http://schemas.microsoft.com/office/drawing/2014/main" id="{67022E51-29E5-454C-A45F-4850E522B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1114" y="4146897"/>
            <a:ext cx="3563854" cy="2711103"/>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
        <p:nvSpPr>
          <p:cNvPr id="2" name="Rectangle 1"/>
          <p:cNvSpPr/>
          <p:nvPr/>
        </p:nvSpPr>
        <p:spPr>
          <a:xfrm>
            <a:off x="4249440" y="1415534"/>
            <a:ext cx="3207930" cy="1200329"/>
          </a:xfrm>
          <a:prstGeom prst="rect">
            <a:avLst/>
          </a:prstGeom>
        </p:spPr>
        <p:txBody>
          <a:bodyPr wrap="none">
            <a:spAutoFit/>
          </a:bodyPr>
          <a:lstStyle/>
          <a:p>
            <a:pPr lvl="0" algn="ctr" defTabSz="914400">
              <a:defRPr/>
            </a:pPr>
            <a:r>
              <a:rPr lang="en-US"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Dặn dò</a:t>
            </a:r>
            <a:endParaRPr lang="zh-CN" altLang="en-US"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37485" y="-296698"/>
            <a:ext cx="14110309" cy="7451396"/>
          </a:xfrm>
          <a:prstGeom prst="rect">
            <a:avLst/>
          </a:prstGeom>
        </p:spPr>
      </p:pic>
      <p:pic>
        <p:nvPicPr>
          <p:cNvPr id="9" name="图片 8">
            <a:extLst>
              <a:ext uri="{FF2B5EF4-FFF2-40B4-BE49-F238E27FC236}">
                <a16:creationId xmlns:a16="http://schemas.microsoft.com/office/drawing/2014/main" id="{0A42643D-02E5-40AC-9696-8BD424531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8404" y="583769"/>
            <a:ext cx="927249" cy="927249"/>
          </a:xfrm>
          <a:prstGeom prst="rect">
            <a:avLst/>
          </a:prstGeom>
        </p:spPr>
      </p:pic>
      <p:pic>
        <p:nvPicPr>
          <p:cNvPr id="10" name="图片 9">
            <a:extLst>
              <a:ext uri="{FF2B5EF4-FFF2-40B4-BE49-F238E27FC236}">
                <a16:creationId xmlns:a16="http://schemas.microsoft.com/office/drawing/2014/main" id="{B10CB240-428F-41EC-BADB-1D901BDB5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2997" y="1097403"/>
            <a:ext cx="927249" cy="927249"/>
          </a:xfrm>
          <a:prstGeom prst="rect">
            <a:avLst/>
          </a:prstGeom>
        </p:spPr>
      </p:pic>
      <p:pic>
        <p:nvPicPr>
          <p:cNvPr id="11" name="图片 10">
            <a:extLst>
              <a:ext uri="{FF2B5EF4-FFF2-40B4-BE49-F238E27FC236}">
                <a16:creationId xmlns:a16="http://schemas.microsoft.com/office/drawing/2014/main" id="{782E6B3B-7237-4165-AB2F-6EF79C17BC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040" y="3491369"/>
            <a:ext cx="927249" cy="927249"/>
          </a:xfrm>
          <a:prstGeom prst="rect">
            <a:avLst/>
          </a:prstGeom>
        </p:spPr>
      </p:pic>
      <p:sp>
        <p:nvSpPr>
          <p:cNvPr id="12" name="Text Box 8">
            <a:extLst>
              <a:ext uri="{FF2B5EF4-FFF2-40B4-BE49-F238E27FC236}">
                <a16:creationId xmlns:a16="http://schemas.microsoft.com/office/drawing/2014/main" id="{A9701F20-CF7F-492D-96CA-4E12194A4AB1}"/>
              </a:ext>
            </a:extLst>
          </p:cNvPr>
          <p:cNvSpPr txBox="1">
            <a:spLocks noChangeArrowheads="1"/>
          </p:cNvSpPr>
          <p:nvPr/>
        </p:nvSpPr>
        <p:spPr bwMode="auto">
          <a:xfrm>
            <a:off x="656876" y="899307"/>
            <a:ext cx="108782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vi-VN" sz="40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rPr>
              <a:t>Tìm đặc điểm ngoại hình của Chị Nhà Trò có trong đoạn văn sau:</a:t>
            </a:r>
            <a:endParaRPr lang="en-US" altLang="vi-VN"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endParaRPr>
          </a:p>
        </p:txBody>
      </p:sp>
      <p:sp>
        <p:nvSpPr>
          <p:cNvPr id="7" name="Rectangle 6"/>
          <p:cNvSpPr/>
          <p:nvPr/>
        </p:nvSpPr>
        <p:spPr>
          <a:xfrm>
            <a:off x="945501" y="2430082"/>
            <a:ext cx="10300996" cy="3970318"/>
          </a:xfrm>
          <a:prstGeom prst="rect">
            <a:avLst/>
          </a:prstGeom>
        </p:spPr>
        <p:txBody>
          <a:bodyPr wrap="square">
            <a:spAutoFit/>
          </a:bodyPr>
          <a:lstStyle/>
          <a:p>
            <a:pPr algn="just">
              <a:lnSpc>
                <a:spcPct val="150000"/>
              </a:lnSpc>
            </a:pPr>
            <a:r>
              <a:rPr lang="vi-VN" sz="2800" b="1" dirty="0">
                <a:solidFill>
                  <a:srgbClr val="0000FF"/>
                </a:solidFill>
                <a:cs typeface="Arial" charset="0"/>
              </a:rPr>
              <a:t>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a:t>
            </a:r>
            <a:r>
              <a:rPr lang="en-US" sz="2800" b="1" dirty="0">
                <a:solidFill>
                  <a:srgbClr val="0000FF"/>
                </a:solidFill>
                <a:cs typeface="Arial" charset="0"/>
              </a:rPr>
              <a:t> </a:t>
            </a:r>
            <a:r>
              <a:rPr lang="vi-VN" sz="2800" b="1" dirty="0">
                <a:solidFill>
                  <a:srgbClr val="0000FF"/>
                </a:solidFill>
                <a:cs typeface="Arial" charset="0"/>
              </a:rPr>
              <a:t>gần, chị Nhà Trò vẫn khóc.</a:t>
            </a:r>
            <a:endParaRPr lang="en-US" sz="2800" b="1" dirty="0">
              <a:solidFill>
                <a:srgbClr val="0000FF"/>
              </a:solidFill>
              <a:cs typeface="Arial"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3" name="Group 2"/>
          <p:cNvGrpSpPr/>
          <p:nvPr/>
        </p:nvGrpSpPr>
        <p:grpSpPr>
          <a:xfrm>
            <a:off x="4074410" y="122782"/>
            <a:ext cx="7827303" cy="4037505"/>
            <a:chOff x="3949832" y="1323416"/>
            <a:chExt cx="7827303" cy="4617028"/>
          </a:xfrm>
        </p:grpSpPr>
        <p:sp>
          <p:nvSpPr>
            <p:cNvPr id="4" name="矩形: 圆角 14"/>
            <p:cNvSpPr/>
            <p:nvPr/>
          </p:nvSpPr>
          <p:spPr>
            <a:xfrm>
              <a:off x="3949832" y="1323416"/>
              <a:ext cx="7827303" cy="4617028"/>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Times New Roman" pitchFamily="18" charset="0"/>
                <a:cs typeface="Times New Roman" pitchFamily="18" charset="0"/>
                <a:sym typeface="+mn-lt"/>
              </a:endParaRPr>
            </a:p>
          </p:txBody>
        </p:sp>
        <p:sp>
          <p:nvSpPr>
            <p:cNvPr id="5" name="Rectangle 70"/>
            <p:cNvSpPr>
              <a:spLocks noChangeArrowheads="1"/>
            </p:cNvSpPr>
            <p:nvPr/>
          </p:nvSpPr>
          <p:spPr bwMode="auto">
            <a:xfrm>
              <a:off x="6159063" y="1327861"/>
              <a:ext cx="3681465" cy="6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eaLnBrk="1" hangingPunct="1">
                <a:lnSpc>
                  <a:spcPct val="100000"/>
                </a:lnSpc>
                <a:spcBef>
                  <a:spcPct val="0"/>
                </a:spcBef>
                <a:buFontTx/>
                <a:buNone/>
              </a:pPr>
              <a:r>
                <a:rPr lang="en-US" altLang="zh-CN" sz="3000" b="1" noProof="1">
                  <a:solidFill>
                    <a:srgbClr val="FF0000"/>
                  </a:solidFill>
                  <a:latin typeface="Times New Roman" pitchFamily="18" charset="0"/>
                  <a:cs typeface="Times New Roman" pitchFamily="18" charset="0"/>
                  <a:sym typeface="+mn-lt"/>
                </a:rPr>
                <a:t>Đặc điểm ngoại hình</a:t>
              </a:r>
            </a:p>
          </p:txBody>
        </p:sp>
        <p:sp>
          <p:nvSpPr>
            <p:cNvPr id="6" name="Rectangle 23"/>
            <p:cNvSpPr/>
            <p:nvPr/>
          </p:nvSpPr>
          <p:spPr>
            <a:xfrm>
              <a:off x="4382115" y="1904756"/>
              <a:ext cx="7235364" cy="3927996"/>
            </a:xfrm>
            <a:prstGeom prst="rect">
              <a:avLst/>
            </a:prstGeom>
          </p:spPr>
          <p:txBody>
            <a:bodyPr wrap="square">
              <a:spAutoFit/>
            </a:bodyPr>
            <a:lstStyle/>
            <a:p>
              <a:pPr marL="514350" lvl="0" indent="-514350" algn="just" fontAlgn="base">
                <a:spcBef>
                  <a:spcPct val="20000"/>
                </a:spcBef>
                <a:spcAft>
                  <a:spcPct val="0"/>
                </a:spcAft>
                <a:buClr>
                  <a:schemeClr val="hlink"/>
                </a:buClr>
                <a:buSzPct val="120000"/>
              </a:pPr>
              <a:r>
                <a:rPr lang="en-US" sz="3000" b="1" dirty="0">
                  <a:solidFill>
                    <a:schemeClr val="accent5">
                      <a:lumMod val="50000"/>
                    </a:schemeClr>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Sức</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vóc</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gầy</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yếu</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quá</a:t>
              </a:r>
              <a:r>
                <a:rPr lang="en-US" sz="3000" b="1" dirty="0">
                  <a:solidFill>
                    <a:schemeClr val="accent5">
                      <a:lumMod val="50000"/>
                    </a:schemeClr>
                  </a:solidFill>
                  <a:latin typeface="Times New Roman" pitchFamily="18" charset="0"/>
                  <a:cs typeface="Times New Roman" pitchFamily="18" charset="0"/>
                </a:rPr>
                <a:t>.</a:t>
              </a:r>
            </a:p>
            <a:p>
              <a:pPr lvl="0" algn="just" fontAlgn="base">
                <a:spcBef>
                  <a:spcPct val="20000"/>
                </a:spcBef>
                <a:spcAft>
                  <a:spcPct val="0"/>
                </a:spcAft>
                <a:buClr>
                  <a:schemeClr val="hlink"/>
                </a:buClr>
                <a:buSzPct val="120000"/>
              </a:pPr>
              <a:r>
                <a:rPr lang="en-US" sz="3000" b="1" dirty="0">
                  <a:solidFill>
                    <a:schemeClr val="accent6">
                      <a:lumMod val="50000"/>
                    </a:schemeClr>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Thân</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mình</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bé</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nhỏ</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người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bự</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những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phấn</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như</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mới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lột</a:t>
              </a:r>
              <a:r>
                <a:rPr lang="en-US" sz="3000" b="1" dirty="0">
                  <a:solidFill>
                    <a:schemeClr val="accent5">
                      <a:lumMod val="50000"/>
                    </a:schemeClr>
                  </a:solidFill>
                  <a:latin typeface="Times New Roman" pitchFamily="18" charset="0"/>
                  <a:cs typeface="Times New Roman" pitchFamily="18" charset="0"/>
                </a:rPr>
                <a:t>.</a:t>
              </a:r>
            </a:p>
            <a:p>
              <a:pPr lvl="0" algn="just" fontAlgn="base">
                <a:spcBef>
                  <a:spcPct val="20000"/>
                </a:spcBef>
                <a:spcAft>
                  <a:spcPct val="0"/>
                </a:spcAft>
                <a:buClr>
                  <a:schemeClr val="hlink"/>
                </a:buClr>
                <a:buSzPct val="120000"/>
              </a:pPr>
              <a:r>
                <a:rPr lang="en-US" sz="3000" b="1" dirty="0">
                  <a:solidFill>
                    <a:schemeClr val="accent6">
                      <a:lumMod val="50000"/>
                    </a:schemeClr>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Cánh</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hai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cánh</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mỏng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như</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cánh</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bướm</a:t>
              </a:r>
              <a:r>
                <a:rPr lang="en-US" sz="3000" b="1" dirty="0">
                  <a:solidFill>
                    <a:schemeClr val="accent5">
                      <a:lumMod val="50000"/>
                    </a:schemeClr>
                  </a:solidFill>
                  <a:latin typeface="Times New Roman" pitchFamily="18" charset="0"/>
                  <a:cs typeface="Times New Roman" pitchFamily="18" charset="0"/>
                </a:rPr>
                <a:t> non, </a:t>
              </a:r>
              <a:r>
                <a:rPr lang="en-US" sz="3000" b="1" dirty="0" err="1">
                  <a:solidFill>
                    <a:schemeClr val="accent5">
                      <a:lumMod val="50000"/>
                    </a:schemeClr>
                  </a:solidFill>
                  <a:latin typeface="Times New Roman" pitchFamily="18" charset="0"/>
                  <a:cs typeface="Times New Roman" pitchFamily="18" charset="0"/>
                </a:rPr>
                <a:t>lại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ngắn</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chùn</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chùn</a:t>
              </a:r>
              <a:r>
                <a:rPr lang="en-US" sz="3000" b="1" dirty="0">
                  <a:solidFill>
                    <a:schemeClr val="accent5">
                      <a:lumMod val="50000"/>
                    </a:schemeClr>
                  </a:solidFill>
                  <a:latin typeface="Times New Roman" pitchFamily="18" charset="0"/>
                  <a:cs typeface="Times New Roman" pitchFamily="18" charset="0"/>
                </a:rPr>
                <a:t>.</a:t>
              </a:r>
            </a:p>
            <a:p>
              <a:pPr lvl="0" algn="just" fontAlgn="base">
                <a:spcBef>
                  <a:spcPct val="20000"/>
                </a:spcBef>
                <a:spcAft>
                  <a:spcPct val="0"/>
                </a:spcAft>
                <a:buClr>
                  <a:schemeClr val="hlink"/>
                </a:buClr>
                <a:buSzPct val="120000"/>
              </a:pPr>
              <a:r>
                <a:rPr lang="en-US" sz="3000" b="1" dirty="0">
                  <a:solidFill>
                    <a:schemeClr val="accent5">
                      <a:lumMod val="50000"/>
                    </a:schemeClr>
                  </a:solidFill>
                  <a:latin typeface="Times New Roman" pitchFamily="18" charset="0"/>
                  <a:cs typeface="Times New Roman" pitchFamily="18" charset="0"/>
                </a:rPr>
                <a:t> - “</a:t>
              </a:r>
              <a:r>
                <a:rPr lang="en-US" sz="3000" b="1" dirty="0" err="1">
                  <a:solidFill>
                    <a:srgbClr val="FFA100"/>
                  </a:solidFill>
                  <a:latin typeface="Times New Roman" pitchFamily="18" charset="0"/>
                  <a:cs typeface="Times New Roman" pitchFamily="18" charset="0"/>
                </a:rPr>
                <a:t>Trang</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phục</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mặc</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áo</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thâm</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dài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đôi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chỗ</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chấm</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điểm</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vàng</a:t>
              </a:r>
              <a:r>
                <a:rPr lang="en-US" sz="3000" b="1" dirty="0">
                  <a:solidFill>
                    <a:schemeClr val="accent5">
                      <a:lumMod val="50000"/>
                    </a:schemeClr>
                  </a:solidFill>
                  <a:latin typeface="Times New Roman" pitchFamily="18" charset="0"/>
                  <a:cs typeface="Times New Roman" pitchFamily="18" charset="0"/>
                </a:rPr>
                <a:t>.</a:t>
              </a:r>
            </a:p>
          </p:txBody>
        </p:sp>
      </p:grpSp>
      <p:grpSp>
        <p:nvGrpSpPr>
          <p:cNvPr id="7" name="Group 6"/>
          <p:cNvGrpSpPr/>
          <p:nvPr/>
        </p:nvGrpSpPr>
        <p:grpSpPr>
          <a:xfrm>
            <a:off x="159657" y="4262755"/>
            <a:ext cx="6749144" cy="2430174"/>
            <a:chOff x="1252071" y="3703042"/>
            <a:chExt cx="6279764" cy="1791307"/>
          </a:xfrm>
        </p:grpSpPr>
        <p:sp>
          <p:nvSpPr>
            <p:cNvPr id="8" name="矩形: 圆角 15"/>
            <p:cNvSpPr/>
            <p:nvPr/>
          </p:nvSpPr>
          <p:spPr>
            <a:xfrm>
              <a:off x="1252071" y="3703042"/>
              <a:ext cx="6279764" cy="1791307"/>
            </a:xfrm>
            <a:prstGeom prst="roundRect">
              <a:avLst/>
            </a:prstGeom>
            <a:solidFill>
              <a:srgbClr val="BFDECF"/>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Rectangle 70"/>
            <p:cNvSpPr>
              <a:spLocks noChangeArrowheads="1"/>
            </p:cNvSpPr>
            <p:nvPr/>
          </p:nvSpPr>
          <p:spPr bwMode="auto">
            <a:xfrm>
              <a:off x="2748157" y="3717265"/>
              <a:ext cx="32875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sz="3000" b="1" dirty="0" err="1">
                  <a:solidFill>
                    <a:srgbClr val="FF0000"/>
                  </a:solidFill>
                  <a:latin typeface="Times New Roman" pitchFamily="18" charset="0"/>
                  <a:cs typeface="Times New Roman" pitchFamily="18" charset="0"/>
                </a:rPr>
                <a:t>Nói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lên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tính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cách</a:t>
              </a:r>
              <a:endParaRPr lang="en-US" sz="3000" b="1" dirty="0">
                <a:solidFill>
                  <a:srgbClr val="FF0000"/>
                </a:solidFill>
                <a:latin typeface="Times New Roman" pitchFamily="18" charset="0"/>
                <a:cs typeface="Times New Roman" pitchFamily="18" charset="0"/>
              </a:endParaRPr>
            </a:p>
          </p:txBody>
        </p:sp>
        <p:sp>
          <p:nvSpPr>
            <p:cNvPr id="10" name="Rectangle 23"/>
            <p:cNvSpPr/>
            <p:nvPr/>
          </p:nvSpPr>
          <p:spPr>
            <a:xfrm>
              <a:off x="1601138" y="4144074"/>
              <a:ext cx="5581628" cy="1229610"/>
            </a:xfrm>
            <a:prstGeom prst="rect">
              <a:avLst/>
            </a:prstGeom>
          </p:spPr>
          <p:txBody>
            <a:bodyPr wrap="square">
              <a:spAutoFit/>
            </a:bodyPr>
            <a:lstStyle/>
            <a:p>
              <a:pPr marL="457200" lvl="0" indent="-457200" fontAlgn="base">
                <a:spcBef>
                  <a:spcPct val="20000"/>
                </a:spcBef>
                <a:spcAft>
                  <a:spcPct val="0"/>
                </a:spcAft>
                <a:buClr>
                  <a:schemeClr val="hlink"/>
                </a:buClr>
                <a:buSzPct val="120000"/>
                <a:buFont typeface="Courier New" pitchFamily="49" charset="0"/>
                <a:buChar char="o"/>
              </a:pPr>
              <a:r>
                <a:rPr lang="en-US" sz="3000" b="1" dirty="0" err="1">
                  <a:solidFill>
                    <a:srgbClr val="FFA100"/>
                  </a:solidFill>
                  <a:latin typeface="Times New Roman" pitchFamily="18" charset="0"/>
                  <a:cs typeface="Times New Roman" pitchFamily="18" charset="0"/>
                </a:rPr>
                <a:t>Tính</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cách</a:t>
              </a:r>
              <a:r>
                <a:rPr lang="en-US" sz="3000" b="1" dirty="0">
                  <a:solidFill>
                    <a:srgbClr val="FFA100"/>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yếu</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đuối</a:t>
              </a:r>
              <a:endParaRPr lang="en-US" sz="3200" b="1" dirty="0">
                <a:solidFill>
                  <a:schemeClr val="accent5">
                    <a:lumMod val="50000"/>
                  </a:schemeClr>
                </a:solidFill>
                <a:latin typeface="Times New Roman" pitchFamily="18" charset="0"/>
                <a:cs typeface="Times New Roman" pitchFamily="18" charset="0"/>
              </a:endParaRPr>
            </a:p>
            <a:p>
              <a:pPr marL="457200" lvl="0" indent="-457200" fontAlgn="base">
                <a:spcBef>
                  <a:spcPct val="20000"/>
                </a:spcBef>
                <a:spcAft>
                  <a:spcPct val="0"/>
                </a:spcAft>
                <a:buClr>
                  <a:schemeClr val="hlink"/>
                </a:buClr>
                <a:buSzPct val="120000"/>
                <a:buFont typeface="Courier New" pitchFamily="49" charset="0"/>
                <a:buChar char="o"/>
              </a:pPr>
              <a:r>
                <a:rPr lang="en-US" sz="3000" b="1" dirty="0" err="1">
                  <a:solidFill>
                    <a:srgbClr val="FFA100"/>
                  </a:solidFill>
                  <a:latin typeface="Times New Roman" pitchFamily="18" charset="0"/>
                  <a:cs typeface="Times New Roman" pitchFamily="18" charset="0"/>
                </a:rPr>
                <a:t>Thân</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phận</a:t>
              </a:r>
              <a:r>
                <a:rPr lang="en-US" sz="3000" b="1" dirty="0">
                  <a:solidFill>
                    <a:srgbClr val="FFA100"/>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tội</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nghiệp</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đáng</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thương</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dễ</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bị</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bắt</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nạt</a:t>
              </a:r>
              <a:r>
                <a:rPr lang="en-US" sz="3200" b="1" dirty="0">
                  <a:solidFill>
                    <a:schemeClr val="accent5">
                      <a:lumMod val="50000"/>
                    </a:schemeClr>
                  </a:solidFill>
                  <a:latin typeface="Times New Roman" pitchFamily="18" charset="0"/>
                  <a:cs typeface="Times New Roman" pitchFamily="18" charset="0"/>
                </a:rPr>
                <a:t>.</a:t>
              </a:r>
              <a:endParaRPr lang="en-US" altLang="zh-CN" sz="3200" noProof="1">
                <a:solidFill>
                  <a:schemeClr val="bg1">
                    <a:lumMod val="65000"/>
                  </a:schemeClr>
                </a:solidFill>
                <a:cs typeface="+mn-ea"/>
                <a:sym typeface="+mn-lt"/>
              </a:endParaRPr>
            </a:p>
          </p:txBody>
        </p:sp>
      </p:grpSp>
      <p:pic>
        <p:nvPicPr>
          <p:cNvPr id="16"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75132" flipV="1">
            <a:off x="6347964" y="4352959"/>
            <a:ext cx="2633472" cy="521208"/>
          </a:xfrm>
          <a:prstGeom prst="rect">
            <a:avLst/>
          </a:prstGeom>
        </p:spPr>
      </p:pic>
      <p:pic>
        <p:nvPicPr>
          <p:cNvPr id="18" name="Picture 2" descr="Tuần 4 - Tập làm văn: Cốt truyện - Tiếng Việt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5" y="689010"/>
            <a:ext cx="3974871" cy="2649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4" descr="Trả lời câu hỏi bài Tập đọc Dế mèn bênh vực kẻ yếu | Hướng dẫn soạn bài Tập  đọc Dế mèn bênh vực kẻ yế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3942" y="4220652"/>
            <a:ext cx="4581525" cy="2190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24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BBE79FD5-0029-4A00-9065-D6548500D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206" y="-802433"/>
            <a:ext cx="6425950" cy="3978400"/>
          </a:xfrm>
          <a:prstGeom prst="rect">
            <a:avLst/>
          </a:prstGeom>
        </p:spPr>
      </p:pic>
      <p:sp>
        <p:nvSpPr>
          <p:cNvPr id="5" name="矩形 4">
            <a:extLst>
              <a:ext uri="{FF2B5EF4-FFF2-40B4-BE49-F238E27FC236}">
                <a16:creationId xmlns:a16="http://schemas.microsoft.com/office/drawing/2014/main" id="{BBDF4662-C7FE-4007-9075-326F3E3B6770}"/>
              </a:ext>
            </a:extLst>
          </p:cNvPr>
          <p:cNvSpPr/>
          <p:nvPr/>
        </p:nvSpPr>
        <p:spPr>
          <a:xfrm>
            <a:off x="2550206" y="2492205"/>
            <a:ext cx="3721963" cy="488595"/>
          </a:xfrm>
          <a:prstGeom prst="rect">
            <a:avLst/>
          </a:prstGeom>
        </p:spPr>
        <p:txBody>
          <a:bodyPr wrap="square">
            <a:spAutoFit/>
          </a:bodyPr>
          <a:lstStyle/>
          <a:p>
            <a:pPr algn="ctr" defTabSz="412750" hangingPunct="0">
              <a:lnSpc>
                <a:spcPct val="150000"/>
              </a:lnSpc>
              <a:defRPr sz="2600" cap="none">
                <a:solidFill>
                  <a:srgbClr val="717172"/>
                </a:solidFill>
                <a:latin typeface="Lato Regular"/>
                <a:ea typeface="Lato Regular"/>
                <a:cs typeface="Lato Regular"/>
                <a:sym typeface="Lato Regular"/>
              </a:defRPr>
            </a:pPr>
            <a:r>
              <a:rPr lang="zh-CN" altLang="en-US" sz="2000" kern="0" dirty="0" smtClean="0">
                <a:latin typeface="字魂7号-温暖童稚体" panose="00000500000000000000" pitchFamily="2" charset="-122"/>
                <a:ea typeface="字魂7号-温暖童稚体" panose="00000500000000000000" pitchFamily="2" charset="-122"/>
                <a:cs typeface="Lato Regular"/>
                <a:sym typeface="Lato Regular"/>
              </a:rPr>
              <a:t>。</a:t>
            </a:r>
            <a:endParaRPr lang="zh-CN" altLang="en-US" sz="2000" kern="0" dirty="0">
              <a:latin typeface="字魂7号-温暖童稚体" panose="00000500000000000000" pitchFamily="2" charset="-122"/>
              <a:ea typeface="字魂7号-温暖童稚体" panose="00000500000000000000" pitchFamily="2" charset="-122"/>
              <a:cs typeface="Lato Regular"/>
              <a:sym typeface="Lato Regular"/>
            </a:endParaRPr>
          </a:p>
        </p:txBody>
      </p:sp>
      <p:sp>
        <p:nvSpPr>
          <p:cNvPr id="8" name="Rectangle 7"/>
          <p:cNvSpPr/>
          <p:nvPr/>
        </p:nvSpPr>
        <p:spPr>
          <a:xfrm>
            <a:off x="4311801" y="1177509"/>
            <a:ext cx="2672526" cy="769441"/>
          </a:xfrm>
          <a:prstGeom prst="rect">
            <a:avLst/>
          </a:prstGeom>
        </p:spPr>
        <p:txBody>
          <a:bodyPr wrap="none">
            <a:spAutoFit/>
          </a:bodyPr>
          <a:lstStyle/>
          <a:p>
            <a:pPr lvl="0" algn="ctr"/>
            <a:r>
              <a:rPr lang="en-US" altLang="en-US" sz="4400" b="1" spc="300" dirty="0">
                <a:ln w="11430" cmpd="sng">
                  <a:solidFill>
                    <a:schemeClr val="accent1">
                      <a:tint val="10000"/>
                    </a:schemeClr>
                  </a:solidFill>
                  <a:prstDash val="solid"/>
                  <a:miter lim="800000"/>
                </a:ln>
                <a:solidFill>
                  <a:schemeClr val="accent6">
                    <a:lumMod val="75000"/>
                  </a:schemeClr>
                </a:soli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Ghi nhớ:</a:t>
            </a:r>
            <a:endParaRPr lang="en-US" altLang="en-US" sz="4400" b="1" spc="300" dirty="0">
              <a:ln w="11430" cmpd="sng">
                <a:solidFill>
                  <a:schemeClr val="accent1">
                    <a:tint val="10000"/>
                  </a:schemeClr>
                </a:solidFill>
                <a:prstDash val="solid"/>
                <a:miter lim="800000"/>
              </a:ln>
              <a:solidFill>
                <a:schemeClr val="accent6">
                  <a:lumMod val="75000"/>
                </a:schemeClr>
              </a:solidFill>
              <a:effectLst>
                <a:glow rad="45500">
                  <a:schemeClr val="accent1">
                    <a:satMod val="220000"/>
                    <a:alpha val="35000"/>
                  </a:schemeClr>
                </a:glow>
              </a:effectLst>
              <a:latin typeface="Times New Roman" panose="02020603050405020304" pitchFamily="18" charset="0"/>
              <a:ea typeface="Times New Roman" panose="02020603050405020304" pitchFamily="18" charset="0"/>
            </a:endParaRPr>
          </a:p>
        </p:txBody>
      </p:sp>
      <p:sp>
        <p:nvSpPr>
          <p:cNvPr id="9" name="Rectangle: Rounded Corners 3">
            <a:extLst>
              <a:ext uri="{FF2B5EF4-FFF2-40B4-BE49-F238E27FC236}">
                <a16:creationId xmlns:a16="http://schemas.microsoft.com/office/drawing/2014/main" id="{BF9CAB77-253B-4E68-9CD5-2F483C38E33B}"/>
              </a:ext>
            </a:extLst>
          </p:cNvPr>
          <p:cNvSpPr/>
          <p:nvPr/>
        </p:nvSpPr>
        <p:spPr>
          <a:xfrm>
            <a:off x="550708" y="2520908"/>
            <a:ext cx="11090584" cy="3917435"/>
          </a:xfrm>
          <a:custGeom>
            <a:avLst/>
            <a:gdLst>
              <a:gd name="connsiteX0" fmla="*/ 0 w 11090584"/>
              <a:gd name="connsiteY0" fmla="*/ 652919 h 3917435"/>
              <a:gd name="connsiteX1" fmla="*/ 652919 w 11090584"/>
              <a:gd name="connsiteY1" fmla="*/ 0 h 3917435"/>
              <a:gd name="connsiteX2" fmla="*/ 1130645 w 11090584"/>
              <a:gd name="connsiteY2" fmla="*/ 0 h 3917435"/>
              <a:gd name="connsiteX3" fmla="*/ 1608371 w 11090584"/>
              <a:gd name="connsiteY3" fmla="*/ 0 h 3917435"/>
              <a:gd name="connsiteX4" fmla="*/ 2086097 w 11090584"/>
              <a:gd name="connsiteY4" fmla="*/ 0 h 3917435"/>
              <a:gd name="connsiteX5" fmla="*/ 2368127 w 11090584"/>
              <a:gd name="connsiteY5" fmla="*/ 0 h 3917435"/>
              <a:gd name="connsiteX6" fmla="*/ 3041548 w 11090584"/>
              <a:gd name="connsiteY6" fmla="*/ 0 h 3917435"/>
              <a:gd name="connsiteX7" fmla="*/ 3714969 w 11090584"/>
              <a:gd name="connsiteY7" fmla="*/ 0 h 3917435"/>
              <a:gd name="connsiteX8" fmla="*/ 4388390 w 11090584"/>
              <a:gd name="connsiteY8" fmla="*/ 0 h 3917435"/>
              <a:gd name="connsiteX9" fmla="*/ 5061810 w 11090584"/>
              <a:gd name="connsiteY9" fmla="*/ 0 h 3917435"/>
              <a:gd name="connsiteX10" fmla="*/ 5637384 w 11090584"/>
              <a:gd name="connsiteY10" fmla="*/ 0 h 3917435"/>
              <a:gd name="connsiteX11" fmla="*/ 6017262 w 11090584"/>
              <a:gd name="connsiteY11" fmla="*/ 0 h 3917435"/>
              <a:gd name="connsiteX12" fmla="*/ 6494988 w 11090584"/>
              <a:gd name="connsiteY12" fmla="*/ 0 h 3917435"/>
              <a:gd name="connsiteX13" fmla="*/ 7168409 w 11090584"/>
              <a:gd name="connsiteY13" fmla="*/ 0 h 3917435"/>
              <a:gd name="connsiteX14" fmla="*/ 7939677 w 11090584"/>
              <a:gd name="connsiteY14" fmla="*/ 0 h 3917435"/>
              <a:gd name="connsiteX15" fmla="*/ 8319555 w 11090584"/>
              <a:gd name="connsiteY15" fmla="*/ 0 h 3917435"/>
              <a:gd name="connsiteX16" fmla="*/ 8699434 w 11090584"/>
              <a:gd name="connsiteY16" fmla="*/ 0 h 3917435"/>
              <a:gd name="connsiteX17" fmla="*/ 8981465 w 11090584"/>
              <a:gd name="connsiteY17" fmla="*/ 0 h 3917435"/>
              <a:gd name="connsiteX18" fmla="*/ 9752733 w 11090584"/>
              <a:gd name="connsiteY18" fmla="*/ 0 h 3917435"/>
              <a:gd name="connsiteX19" fmla="*/ 10437665 w 11090584"/>
              <a:gd name="connsiteY19" fmla="*/ 0 h 3917435"/>
              <a:gd name="connsiteX20" fmla="*/ 11090584 w 11090584"/>
              <a:gd name="connsiteY20" fmla="*/ 652919 h 3917435"/>
              <a:gd name="connsiteX21" fmla="*/ 11090584 w 11090584"/>
              <a:gd name="connsiteY21" fmla="*/ 1201354 h 3917435"/>
              <a:gd name="connsiteX22" fmla="*/ 11090584 w 11090584"/>
              <a:gd name="connsiteY22" fmla="*/ 1671442 h 3917435"/>
              <a:gd name="connsiteX23" fmla="*/ 11090584 w 11090584"/>
              <a:gd name="connsiteY23" fmla="*/ 2141529 h 3917435"/>
              <a:gd name="connsiteX24" fmla="*/ 11090584 w 11090584"/>
              <a:gd name="connsiteY24" fmla="*/ 2716081 h 3917435"/>
              <a:gd name="connsiteX25" fmla="*/ 11090584 w 11090584"/>
              <a:gd name="connsiteY25" fmla="*/ 3264516 h 3917435"/>
              <a:gd name="connsiteX26" fmla="*/ 10437665 w 11090584"/>
              <a:gd name="connsiteY26" fmla="*/ 3917435 h 3917435"/>
              <a:gd name="connsiteX27" fmla="*/ 9666397 w 11090584"/>
              <a:gd name="connsiteY27" fmla="*/ 3917435 h 3917435"/>
              <a:gd name="connsiteX28" fmla="*/ 8992976 w 11090584"/>
              <a:gd name="connsiteY28" fmla="*/ 3917435 h 3917435"/>
              <a:gd name="connsiteX29" fmla="*/ 8710945 w 11090584"/>
              <a:gd name="connsiteY29" fmla="*/ 3917435 h 3917435"/>
              <a:gd name="connsiteX30" fmla="*/ 8428914 w 11090584"/>
              <a:gd name="connsiteY30" fmla="*/ 3917435 h 3917435"/>
              <a:gd name="connsiteX31" fmla="*/ 7657646 w 11090584"/>
              <a:gd name="connsiteY31" fmla="*/ 3917435 h 3917435"/>
              <a:gd name="connsiteX32" fmla="*/ 7179920 w 11090584"/>
              <a:gd name="connsiteY32" fmla="*/ 3917435 h 3917435"/>
              <a:gd name="connsiteX33" fmla="*/ 6897889 w 11090584"/>
              <a:gd name="connsiteY33" fmla="*/ 3917435 h 3917435"/>
              <a:gd name="connsiteX34" fmla="*/ 6224468 w 11090584"/>
              <a:gd name="connsiteY34" fmla="*/ 3917435 h 3917435"/>
              <a:gd name="connsiteX35" fmla="*/ 5648895 w 11090584"/>
              <a:gd name="connsiteY35" fmla="*/ 3917435 h 3917435"/>
              <a:gd name="connsiteX36" fmla="*/ 5366864 w 11090584"/>
              <a:gd name="connsiteY36" fmla="*/ 3917435 h 3917435"/>
              <a:gd name="connsiteX37" fmla="*/ 5084833 w 11090584"/>
              <a:gd name="connsiteY37" fmla="*/ 3917435 h 3917435"/>
              <a:gd name="connsiteX38" fmla="*/ 4411413 w 11090584"/>
              <a:gd name="connsiteY38" fmla="*/ 3917435 h 3917435"/>
              <a:gd name="connsiteX39" fmla="*/ 3640144 w 11090584"/>
              <a:gd name="connsiteY39" fmla="*/ 3917435 h 3917435"/>
              <a:gd name="connsiteX40" fmla="*/ 3260266 w 11090584"/>
              <a:gd name="connsiteY40" fmla="*/ 3917435 h 3917435"/>
              <a:gd name="connsiteX41" fmla="*/ 2782540 w 11090584"/>
              <a:gd name="connsiteY41" fmla="*/ 3917435 h 3917435"/>
              <a:gd name="connsiteX42" fmla="*/ 2109119 w 11090584"/>
              <a:gd name="connsiteY42" fmla="*/ 3917435 h 3917435"/>
              <a:gd name="connsiteX43" fmla="*/ 1729241 w 11090584"/>
              <a:gd name="connsiteY43" fmla="*/ 3917435 h 3917435"/>
              <a:gd name="connsiteX44" fmla="*/ 1447210 w 11090584"/>
              <a:gd name="connsiteY44" fmla="*/ 3917435 h 3917435"/>
              <a:gd name="connsiteX45" fmla="*/ 652919 w 11090584"/>
              <a:gd name="connsiteY45" fmla="*/ 3917435 h 3917435"/>
              <a:gd name="connsiteX46" fmla="*/ 0 w 11090584"/>
              <a:gd name="connsiteY46" fmla="*/ 3264516 h 3917435"/>
              <a:gd name="connsiteX47" fmla="*/ 0 w 11090584"/>
              <a:gd name="connsiteY47" fmla="*/ 2742197 h 3917435"/>
              <a:gd name="connsiteX48" fmla="*/ 0 w 11090584"/>
              <a:gd name="connsiteY48" fmla="*/ 2193761 h 3917435"/>
              <a:gd name="connsiteX49" fmla="*/ 0 w 11090584"/>
              <a:gd name="connsiteY49" fmla="*/ 1645326 h 3917435"/>
              <a:gd name="connsiteX50" fmla="*/ 0 w 11090584"/>
              <a:gd name="connsiteY50" fmla="*/ 1123006 h 3917435"/>
              <a:gd name="connsiteX51" fmla="*/ 0 w 11090584"/>
              <a:gd name="connsiteY51" fmla="*/ 652919 h 391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090584" h="3917435" fill="none" extrusionOk="0">
                <a:moveTo>
                  <a:pt x="0" y="652919"/>
                </a:moveTo>
                <a:cubicBezTo>
                  <a:pt x="-5741" y="321341"/>
                  <a:pt x="378773" y="60764"/>
                  <a:pt x="652919" y="0"/>
                </a:cubicBezTo>
                <a:cubicBezTo>
                  <a:pt x="757928" y="-51503"/>
                  <a:pt x="1014168" y="13859"/>
                  <a:pt x="1130645" y="0"/>
                </a:cubicBezTo>
                <a:cubicBezTo>
                  <a:pt x="1247122" y="-13859"/>
                  <a:pt x="1503662" y="744"/>
                  <a:pt x="1608371" y="0"/>
                </a:cubicBezTo>
                <a:cubicBezTo>
                  <a:pt x="1713080" y="-744"/>
                  <a:pt x="1961642" y="13662"/>
                  <a:pt x="2086097" y="0"/>
                </a:cubicBezTo>
                <a:cubicBezTo>
                  <a:pt x="2210552" y="-13662"/>
                  <a:pt x="2255268" y="12169"/>
                  <a:pt x="2368127" y="0"/>
                </a:cubicBezTo>
                <a:cubicBezTo>
                  <a:pt x="2480986" y="-12169"/>
                  <a:pt x="2901931" y="44617"/>
                  <a:pt x="3041548" y="0"/>
                </a:cubicBezTo>
                <a:cubicBezTo>
                  <a:pt x="3181165" y="-44617"/>
                  <a:pt x="3382639" y="2749"/>
                  <a:pt x="3714969" y="0"/>
                </a:cubicBezTo>
                <a:cubicBezTo>
                  <a:pt x="4047299" y="-2749"/>
                  <a:pt x="4124787" y="35243"/>
                  <a:pt x="4388390" y="0"/>
                </a:cubicBezTo>
                <a:cubicBezTo>
                  <a:pt x="4651993" y="-35243"/>
                  <a:pt x="4748841" y="54841"/>
                  <a:pt x="5061810" y="0"/>
                </a:cubicBezTo>
                <a:cubicBezTo>
                  <a:pt x="5374779" y="-54841"/>
                  <a:pt x="5407807" y="54743"/>
                  <a:pt x="5637384" y="0"/>
                </a:cubicBezTo>
                <a:cubicBezTo>
                  <a:pt x="5866961" y="-54743"/>
                  <a:pt x="5922386" y="23993"/>
                  <a:pt x="6017262" y="0"/>
                </a:cubicBezTo>
                <a:cubicBezTo>
                  <a:pt x="6112138" y="-23993"/>
                  <a:pt x="6387036" y="30414"/>
                  <a:pt x="6494988" y="0"/>
                </a:cubicBezTo>
                <a:cubicBezTo>
                  <a:pt x="6602940" y="-30414"/>
                  <a:pt x="7000945" y="57200"/>
                  <a:pt x="7168409" y="0"/>
                </a:cubicBezTo>
                <a:cubicBezTo>
                  <a:pt x="7335873" y="-57200"/>
                  <a:pt x="7683033" y="52936"/>
                  <a:pt x="7939677" y="0"/>
                </a:cubicBezTo>
                <a:cubicBezTo>
                  <a:pt x="8196321" y="-52936"/>
                  <a:pt x="8232040" y="5937"/>
                  <a:pt x="8319555" y="0"/>
                </a:cubicBezTo>
                <a:cubicBezTo>
                  <a:pt x="8407070" y="-5937"/>
                  <a:pt x="8537137" y="16247"/>
                  <a:pt x="8699434" y="0"/>
                </a:cubicBezTo>
                <a:cubicBezTo>
                  <a:pt x="8861731" y="-16247"/>
                  <a:pt x="8858856" y="12718"/>
                  <a:pt x="8981465" y="0"/>
                </a:cubicBezTo>
                <a:cubicBezTo>
                  <a:pt x="9104074" y="-12718"/>
                  <a:pt x="9559439" y="8329"/>
                  <a:pt x="9752733" y="0"/>
                </a:cubicBezTo>
                <a:cubicBezTo>
                  <a:pt x="9946027" y="-8329"/>
                  <a:pt x="10136941" y="48229"/>
                  <a:pt x="10437665" y="0"/>
                </a:cubicBezTo>
                <a:cubicBezTo>
                  <a:pt x="10813331" y="9950"/>
                  <a:pt x="11075190" y="268644"/>
                  <a:pt x="11090584" y="652919"/>
                </a:cubicBezTo>
                <a:cubicBezTo>
                  <a:pt x="11149992" y="779565"/>
                  <a:pt x="11027602" y="1006706"/>
                  <a:pt x="11090584" y="1201354"/>
                </a:cubicBezTo>
                <a:cubicBezTo>
                  <a:pt x="11153566" y="1396002"/>
                  <a:pt x="11073862" y="1529828"/>
                  <a:pt x="11090584" y="1671442"/>
                </a:cubicBezTo>
                <a:cubicBezTo>
                  <a:pt x="11107306" y="1813056"/>
                  <a:pt x="11055294" y="2019978"/>
                  <a:pt x="11090584" y="2141529"/>
                </a:cubicBezTo>
                <a:cubicBezTo>
                  <a:pt x="11125874" y="2263080"/>
                  <a:pt x="11085080" y="2543908"/>
                  <a:pt x="11090584" y="2716081"/>
                </a:cubicBezTo>
                <a:cubicBezTo>
                  <a:pt x="11096088" y="2888254"/>
                  <a:pt x="11082831" y="3080437"/>
                  <a:pt x="11090584" y="3264516"/>
                </a:cubicBezTo>
                <a:cubicBezTo>
                  <a:pt x="11105946" y="3636034"/>
                  <a:pt x="10824714" y="3929459"/>
                  <a:pt x="10437665" y="3917435"/>
                </a:cubicBezTo>
                <a:cubicBezTo>
                  <a:pt x="10088505" y="3944600"/>
                  <a:pt x="9910401" y="3857116"/>
                  <a:pt x="9666397" y="3917435"/>
                </a:cubicBezTo>
                <a:cubicBezTo>
                  <a:pt x="9422393" y="3977754"/>
                  <a:pt x="9198788" y="3857396"/>
                  <a:pt x="8992976" y="3917435"/>
                </a:cubicBezTo>
                <a:cubicBezTo>
                  <a:pt x="8787164" y="3977474"/>
                  <a:pt x="8789914" y="3884649"/>
                  <a:pt x="8710945" y="3917435"/>
                </a:cubicBezTo>
                <a:cubicBezTo>
                  <a:pt x="8631976" y="3950221"/>
                  <a:pt x="8485336" y="3915668"/>
                  <a:pt x="8428914" y="3917435"/>
                </a:cubicBezTo>
                <a:cubicBezTo>
                  <a:pt x="8372492" y="3919202"/>
                  <a:pt x="7947852" y="3907802"/>
                  <a:pt x="7657646" y="3917435"/>
                </a:cubicBezTo>
                <a:cubicBezTo>
                  <a:pt x="7367440" y="3927068"/>
                  <a:pt x="7404281" y="3875561"/>
                  <a:pt x="7179920" y="3917435"/>
                </a:cubicBezTo>
                <a:cubicBezTo>
                  <a:pt x="6955559" y="3959309"/>
                  <a:pt x="6999154" y="3912036"/>
                  <a:pt x="6897889" y="3917435"/>
                </a:cubicBezTo>
                <a:cubicBezTo>
                  <a:pt x="6796624" y="3922834"/>
                  <a:pt x="6384562" y="3888474"/>
                  <a:pt x="6224468" y="3917435"/>
                </a:cubicBezTo>
                <a:cubicBezTo>
                  <a:pt x="6064374" y="3946396"/>
                  <a:pt x="5781941" y="3902653"/>
                  <a:pt x="5648895" y="3917435"/>
                </a:cubicBezTo>
                <a:cubicBezTo>
                  <a:pt x="5515849" y="3932217"/>
                  <a:pt x="5453798" y="3916972"/>
                  <a:pt x="5366864" y="3917435"/>
                </a:cubicBezTo>
                <a:cubicBezTo>
                  <a:pt x="5279930" y="3917898"/>
                  <a:pt x="5171791" y="3896268"/>
                  <a:pt x="5084833" y="3917435"/>
                </a:cubicBezTo>
                <a:cubicBezTo>
                  <a:pt x="4997875" y="3938602"/>
                  <a:pt x="4553711" y="3891688"/>
                  <a:pt x="4411413" y="3917435"/>
                </a:cubicBezTo>
                <a:cubicBezTo>
                  <a:pt x="4269115" y="3943182"/>
                  <a:pt x="3906589" y="3843415"/>
                  <a:pt x="3640144" y="3917435"/>
                </a:cubicBezTo>
                <a:cubicBezTo>
                  <a:pt x="3373699" y="3991455"/>
                  <a:pt x="3450074" y="3874362"/>
                  <a:pt x="3260266" y="3917435"/>
                </a:cubicBezTo>
                <a:cubicBezTo>
                  <a:pt x="3070458" y="3960508"/>
                  <a:pt x="2982385" y="3865290"/>
                  <a:pt x="2782540" y="3917435"/>
                </a:cubicBezTo>
                <a:cubicBezTo>
                  <a:pt x="2582695" y="3969580"/>
                  <a:pt x="2284568" y="3888073"/>
                  <a:pt x="2109119" y="3917435"/>
                </a:cubicBezTo>
                <a:cubicBezTo>
                  <a:pt x="1933670" y="3946797"/>
                  <a:pt x="1853846" y="3874831"/>
                  <a:pt x="1729241" y="3917435"/>
                </a:cubicBezTo>
                <a:cubicBezTo>
                  <a:pt x="1604636" y="3960039"/>
                  <a:pt x="1543927" y="3889489"/>
                  <a:pt x="1447210" y="3917435"/>
                </a:cubicBezTo>
                <a:cubicBezTo>
                  <a:pt x="1350493" y="3945381"/>
                  <a:pt x="973923" y="3831751"/>
                  <a:pt x="652919" y="3917435"/>
                </a:cubicBezTo>
                <a:cubicBezTo>
                  <a:pt x="339437" y="3868428"/>
                  <a:pt x="-54280" y="3683957"/>
                  <a:pt x="0" y="3264516"/>
                </a:cubicBezTo>
                <a:cubicBezTo>
                  <a:pt x="-21210" y="3134217"/>
                  <a:pt x="12425" y="2991946"/>
                  <a:pt x="0" y="2742197"/>
                </a:cubicBezTo>
                <a:cubicBezTo>
                  <a:pt x="-12425" y="2492448"/>
                  <a:pt x="34959" y="2382299"/>
                  <a:pt x="0" y="2193761"/>
                </a:cubicBezTo>
                <a:cubicBezTo>
                  <a:pt x="-34959" y="2005223"/>
                  <a:pt x="2530" y="1780195"/>
                  <a:pt x="0" y="1645326"/>
                </a:cubicBezTo>
                <a:cubicBezTo>
                  <a:pt x="-2530" y="1510458"/>
                  <a:pt x="18454" y="1287723"/>
                  <a:pt x="0" y="1123006"/>
                </a:cubicBezTo>
                <a:cubicBezTo>
                  <a:pt x="-18454" y="958289"/>
                  <a:pt x="29626" y="862931"/>
                  <a:pt x="0" y="652919"/>
                </a:cubicBezTo>
                <a:close/>
              </a:path>
              <a:path w="11090584" h="3917435" stroke="0" extrusionOk="0">
                <a:moveTo>
                  <a:pt x="0" y="652919"/>
                </a:moveTo>
                <a:cubicBezTo>
                  <a:pt x="-12255" y="314888"/>
                  <a:pt x="353764" y="45325"/>
                  <a:pt x="652919" y="0"/>
                </a:cubicBezTo>
                <a:cubicBezTo>
                  <a:pt x="890754" y="-59757"/>
                  <a:pt x="1101463" y="60823"/>
                  <a:pt x="1228492" y="0"/>
                </a:cubicBezTo>
                <a:cubicBezTo>
                  <a:pt x="1355521" y="-60823"/>
                  <a:pt x="1464924" y="16241"/>
                  <a:pt x="1608371" y="0"/>
                </a:cubicBezTo>
                <a:cubicBezTo>
                  <a:pt x="1751818" y="-16241"/>
                  <a:pt x="1970948" y="44345"/>
                  <a:pt x="2086097" y="0"/>
                </a:cubicBezTo>
                <a:cubicBezTo>
                  <a:pt x="2201246" y="-44345"/>
                  <a:pt x="2230025" y="28386"/>
                  <a:pt x="2368127" y="0"/>
                </a:cubicBezTo>
                <a:cubicBezTo>
                  <a:pt x="2506229" y="-28386"/>
                  <a:pt x="2796720" y="15827"/>
                  <a:pt x="3139396" y="0"/>
                </a:cubicBezTo>
                <a:cubicBezTo>
                  <a:pt x="3482072" y="-15827"/>
                  <a:pt x="3308501" y="18771"/>
                  <a:pt x="3421427" y="0"/>
                </a:cubicBezTo>
                <a:cubicBezTo>
                  <a:pt x="3534353" y="-18771"/>
                  <a:pt x="3630880" y="11814"/>
                  <a:pt x="3801305" y="0"/>
                </a:cubicBezTo>
                <a:cubicBezTo>
                  <a:pt x="3971730" y="-11814"/>
                  <a:pt x="4244901" y="49938"/>
                  <a:pt x="4376878" y="0"/>
                </a:cubicBezTo>
                <a:cubicBezTo>
                  <a:pt x="4508855" y="-49938"/>
                  <a:pt x="4554686" y="527"/>
                  <a:pt x="4658909" y="0"/>
                </a:cubicBezTo>
                <a:cubicBezTo>
                  <a:pt x="4763132" y="-527"/>
                  <a:pt x="5182509" y="23807"/>
                  <a:pt x="5430177" y="0"/>
                </a:cubicBezTo>
                <a:cubicBezTo>
                  <a:pt x="5677845" y="-23807"/>
                  <a:pt x="5575315" y="14139"/>
                  <a:pt x="5712208" y="0"/>
                </a:cubicBezTo>
                <a:cubicBezTo>
                  <a:pt x="5849101" y="-14139"/>
                  <a:pt x="6061014" y="13222"/>
                  <a:pt x="6287782" y="0"/>
                </a:cubicBezTo>
                <a:cubicBezTo>
                  <a:pt x="6514550" y="-13222"/>
                  <a:pt x="6530660" y="56412"/>
                  <a:pt x="6765507" y="0"/>
                </a:cubicBezTo>
                <a:cubicBezTo>
                  <a:pt x="7000354" y="-56412"/>
                  <a:pt x="6955196" y="24854"/>
                  <a:pt x="7047538" y="0"/>
                </a:cubicBezTo>
                <a:cubicBezTo>
                  <a:pt x="7139880" y="-24854"/>
                  <a:pt x="7269724" y="27512"/>
                  <a:pt x="7427417" y="0"/>
                </a:cubicBezTo>
                <a:cubicBezTo>
                  <a:pt x="7585110" y="-27512"/>
                  <a:pt x="7684954" y="42345"/>
                  <a:pt x="7807295" y="0"/>
                </a:cubicBezTo>
                <a:cubicBezTo>
                  <a:pt x="7929636" y="-42345"/>
                  <a:pt x="8034229" y="20443"/>
                  <a:pt x="8187173" y="0"/>
                </a:cubicBezTo>
                <a:cubicBezTo>
                  <a:pt x="8340117" y="-20443"/>
                  <a:pt x="8341664" y="2142"/>
                  <a:pt x="8469204" y="0"/>
                </a:cubicBezTo>
                <a:cubicBezTo>
                  <a:pt x="8596744" y="-2142"/>
                  <a:pt x="8825757" y="79816"/>
                  <a:pt x="9142625" y="0"/>
                </a:cubicBezTo>
                <a:cubicBezTo>
                  <a:pt x="9459493" y="-79816"/>
                  <a:pt x="9503750" y="23355"/>
                  <a:pt x="9620351" y="0"/>
                </a:cubicBezTo>
                <a:cubicBezTo>
                  <a:pt x="9736952" y="-23355"/>
                  <a:pt x="10061439" y="29886"/>
                  <a:pt x="10437665" y="0"/>
                </a:cubicBezTo>
                <a:cubicBezTo>
                  <a:pt x="10826546" y="-62322"/>
                  <a:pt x="11108847" y="285521"/>
                  <a:pt x="11090584" y="652919"/>
                </a:cubicBezTo>
                <a:cubicBezTo>
                  <a:pt x="11117736" y="883336"/>
                  <a:pt x="11066099" y="991705"/>
                  <a:pt x="11090584" y="1227470"/>
                </a:cubicBezTo>
                <a:cubicBezTo>
                  <a:pt x="11115069" y="1463235"/>
                  <a:pt x="11045853" y="1557708"/>
                  <a:pt x="11090584" y="1775906"/>
                </a:cubicBezTo>
                <a:cubicBezTo>
                  <a:pt x="11135315" y="1994104"/>
                  <a:pt x="11086513" y="2044718"/>
                  <a:pt x="11090584" y="2245993"/>
                </a:cubicBezTo>
                <a:cubicBezTo>
                  <a:pt x="11094655" y="2447268"/>
                  <a:pt x="11048664" y="2551897"/>
                  <a:pt x="11090584" y="2768313"/>
                </a:cubicBezTo>
                <a:cubicBezTo>
                  <a:pt x="11132504" y="2984729"/>
                  <a:pt x="11082403" y="3101013"/>
                  <a:pt x="11090584" y="3264516"/>
                </a:cubicBezTo>
                <a:cubicBezTo>
                  <a:pt x="11106581" y="3677865"/>
                  <a:pt x="10810843" y="3919105"/>
                  <a:pt x="10437665" y="3917435"/>
                </a:cubicBezTo>
                <a:cubicBezTo>
                  <a:pt x="10130866" y="3978936"/>
                  <a:pt x="9886391" y="3895836"/>
                  <a:pt x="9666397" y="3917435"/>
                </a:cubicBezTo>
                <a:cubicBezTo>
                  <a:pt x="9446403" y="3939034"/>
                  <a:pt x="9324671" y="3861885"/>
                  <a:pt x="8992976" y="3917435"/>
                </a:cubicBezTo>
                <a:cubicBezTo>
                  <a:pt x="8661281" y="3972985"/>
                  <a:pt x="8488639" y="3899793"/>
                  <a:pt x="8319555" y="3917435"/>
                </a:cubicBezTo>
                <a:cubicBezTo>
                  <a:pt x="8150471" y="3935077"/>
                  <a:pt x="7893421" y="3832186"/>
                  <a:pt x="7548287" y="3917435"/>
                </a:cubicBezTo>
                <a:cubicBezTo>
                  <a:pt x="7203153" y="4002684"/>
                  <a:pt x="7062885" y="3835312"/>
                  <a:pt x="6777019" y="3917435"/>
                </a:cubicBezTo>
                <a:cubicBezTo>
                  <a:pt x="6491153" y="3999558"/>
                  <a:pt x="6166470" y="3879055"/>
                  <a:pt x="6005751" y="3917435"/>
                </a:cubicBezTo>
                <a:cubicBezTo>
                  <a:pt x="5845032" y="3955815"/>
                  <a:pt x="5801768" y="3914454"/>
                  <a:pt x="5723720" y="3917435"/>
                </a:cubicBezTo>
                <a:cubicBezTo>
                  <a:pt x="5645672" y="3920416"/>
                  <a:pt x="5520023" y="3911650"/>
                  <a:pt x="5441689" y="3917435"/>
                </a:cubicBezTo>
                <a:cubicBezTo>
                  <a:pt x="5363355" y="3923220"/>
                  <a:pt x="5147164" y="3912190"/>
                  <a:pt x="4963963" y="3917435"/>
                </a:cubicBezTo>
                <a:cubicBezTo>
                  <a:pt x="4780762" y="3922680"/>
                  <a:pt x="4613596" y="3886404"/>
                  <a:pt x="4388390" y="3917435"/>
                </a:cubicBezTo>
                <a:cubicBezTo>
                  <a:pt x="4163184" y="3948466"/>
                  <a:pt x="3873505" y="3914120"/>
                  <a:pt x="3714969" y="3917435"/>
                </a:cubicBezTo>
                <a:cubicBezTo>
                  <a:pt x="3556433" y="3920750"/>
                  <a:pt x="3517060" y="3875376"/>
                  <a:pt x="3335091" y="3917435"/>
                </a:cubicBezTo>
                <a:cubicBezTo>
                  <a:pt x="3153122" y="3959494"/>
                  <a:pt x="2971643" y="3890159"/>
                  <a:pt x="2759517" y="3917435"/>
                </a:cubicBezTo>
                <a:cubicBezTo>
                  <a:pt x="2547391" y="3944711"/>
                  <a:pt x="2147842" y="3845219"/>
                  <a:pt x="1988249" y="3917435"/>
                </a:cubicBezTo>
                <a:cubicBezTo>
                  <a:pt x="1828656" y="3989651"/>
                  <a:pt x="1564220" y="3843450"/>
                  <a:pt x="1314828" y="3917435"/>
                </a:cubicBezTo>
                <a:cubicBezTo>
                  <a:pt x="1065436" y="3991420"/>
                  <a:pt x="877470" y="3851265"/>
                  <a:pt x="652919" y="3917435"/>
                </a:cubicBezTo>
                <a:cubicBezTo>
                  <a:pt x="233656" y="3835077"/>
                  <a:pt x="18684" y="3607822"/>
                  <a:pt x="0" y="3264516"/>
                </a:cubicBezTo>
                <a:cubicBezTo>
                  <a:pt x="-6060" y="3052652"/>
                  <a:pt x="20403" y="2968434"/>
                  <a:pt x="0" y="2794429"/>
                </a:cubicBezTo>
                <a:cubicBezTo>
                  <a:pt x="-20403" y="2620424"/>
                  <a:pt x="30946" y="2507171"/>
                  <a:pt x="0" y="2245993"/>
                </a:cubicBezTo>
                <a:cubicBezTo>
                  <a:pt x="-30946" y="1984815"/>
                  <a:pt x="21049" y="1918090"/>
                  <a:pt x="0" y="1749790"/>
                </a:cubicBezTo>
                <a:cubicBezTo>
                  <a:pt x="-21049" y="1581490"/>
                  <a:pt x="48677" y="1409874"/>
                  <a:pt x="0" y="1227470"/>
                </a:cubicBezTo>
                <a:cubicBezTo>
                  <a:pt x="-48677" y="1045066"/>
                  <a:pt x="13142" y="928963"/>
                  <a:pt x="0" y="652919"/>
                </a:cubicBezTo>
                <a:close/>
              </a:path>
            </a:pathLst>
          </a:custGeom>
          <a:ln w="28575">
            <a:extLst>
              <a:ext uri="{C807C97D-BFC1-408E-A445-0C87EB9F89A2}">
                <ask:lineSketchStyleProps xmlns="" xmlns:ask="http://schemas.microsoft.com/office/drawing/2018/sketchyshape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văn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kể</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chuyện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nhiều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cần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miêu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tả</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ngoại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vật</a:t>
            </a:r>
            <a:r>
              <a:rPr lang="en-US" sz="3200" b="1" dirty="0">
                <a:solidFill>
                  <a:srgbClr val="002060"/>
                </a:solidFill>
                <a:latin typeface="Times New Roman" pitchFamily="18" charset="0"/>
                <a:cs typeface="Times New Roman" pitchFamily="18" charset="0"/>
              </a:rPr>
              <a:t>. </a:t>
            </a:r>
          </a:p>
          <a:p>
            <a:pPr>
              <a:lnSpc>
                <a:spcPct val="150000"/>
              </a:lnSpc>
            </a:pP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đặc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điểm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ngoại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tiêu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biểu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thể</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phần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nói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tính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cách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hoặc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phận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vật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làm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câu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chuyện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thêm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sinh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động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hấp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dẫn</a:t>
            </a:r>
            <a:r>
              <a:rPr lang="en-US" sz="32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ppt_x</p:attrName>
                                        </p:attrNameLst>
                                      </p:cBhvr>
                                      <p:tavLst>
                                        <p:tav tm="0">
                                          <p:val>
                                            <p:strVal val="#ppt_x"/>
                                          </p:val>
                                        </p:tav>
                                        <p:tav tm="100000">
                                          <p:val>
                                            <p:strVal val="#ppt_x"/>
                                          </p:val>
                                        </p:tav>
                                      </p:tavLst>
                                    </p:anim>
                                    <p:anim calcmode="lin" valueType="num">
                                      <p:cBhvr>
                                        <p:cTn id="26"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3">
            <a:extLst>
              <a:ext uri="{28A0092B-C50C-407E-A947-70E740481C1C}">
                <a14:useLocalDpi xmlns:a14="http://schemas.microsoft.com/office/drawing/2010/main" val="0"/>
              </a:ext>
            </a:extLst>
          </a:blip>
          <a:srcRect t="86683" r="63070"/>
          <a:stretch/>
        </p:blipFill>
        <p:spPr>
          <a:xfrm>
            <a:off x="443263" y="4831080"/>
            <a:ext cx="13524775" cy="1524000"/>
          </a:xfrm>
          <a:prstGeom prst="rect">
            <a:avLst/>
          </a:prstGeom>
        </p:spPr>
      </p:pic>
      <p:sp>
        <p:nvSpPr>
          <p:cNvPr id="4" name="Rectangle 3"/>
          <p:cNvSpPr/>
          <p:nvPr/>
        </p:nvSpPr>
        <p:spPr>
          <a:xfrm>
            <a:off x="690150" y="505592"/>
            <a:ext cx="10805163" cy="1865126"/>
          </a:xfrm>
          <a:prstGeom prst="rect">
            <a:avLst/>
          </a:prstGeom>
        </p:spPr>
        <p:txBody>
          <a:bodyPr wrap="square">
            <a:spAutoFit/>
          </a:bodyPr>
          <a:lstStyle/>
          <a:p>
            <a:pPr indent="463550" algn="just">
              <a:lnSpc>
                <a:spcPct val="120000"/>
              </a:lnSpc>
              <a:spcBef>
                <a:spcPts val="1800"/>
              </a:spcBef>
              <a:defRPr/>
            </a:pPr>
            <a:r>
              <a:rPr lang="en-US" sz="3200" b="1" i="1" dirty="0">
                <a:solidFill>
                  <a:schemeClr val="accent5">
                    <a:lumMod val="75000"/>
                  </a:schemeClr>
                </a:solidFill>
                <a:latin typeface="Times New Roman" pitchFamily="18" charset="0"/>
                <a:cs typeface="Times New Roman" pitchFamily="18" charset="0"/>
              </a:rPr>
              <a:t>Bài 1. </a:t>
            </a:r>
            <a:r>
              <a:rPr lang="en-US" sz="3200" b="1" i="1" dirty="0">
                <a:solidFill>
                  <a:srgbClr val="FF0000"/>
                </a:solidFill>
                <a:latin typeface="Times New Roman" pitchFamily="18" charset="0"/>
                <a:cs typeface="Times New Roman" pitchFamily="18" charset="0"/>
              </a:rPr>
              <a:t>Đoạn văn sau miêu tả ngoại hình của một </a:t>
            </a:r>
            <a:r>
              <a:rPr lang="en-US" sz="3200" b="1" i="1" dirty="0">
                <a:solidFill>
                  <a:schemeClr val="accent5">
                    <a:lumMod val="75000"/>
                  </a:schemeClr>
                </a:solidFill>
                <a:latin typeface="Times New Roman" pitchFamily="18" charset="0"/>
                <a:cs typeface="Times New Roman" pitchFamily="18" charset="0"/>
              </a:rPr>
              <a:t>chú bé liên lạc </a:t>
            </a:r>
            <a:r>
              <a:rPr lang="en-US" sz="3200" b="1" i="1" dirty="0">
                <a:solidFill>
                  <a:srgbClr val="FF0000"/>
                </a:solidFill>
                <a:latin typeface="Times New Roman" pitchFamily="18" charset="0"/>
                <a:cs typeface="Times New Roman" pitchFamily="18" charset="0"/>
              </a:rPr>
              <a:t>cho bộ đội trong kháng chiến. Tác giả đã chú ý miêu tả những chi tiết nào? Các chi tiết ấy nói lên điều gì về chú bé?</a:t>
            </a:r>
          </a:p>
        </p:txBody>
      </p:sp>
      <p:sp>
        <p:nvSpPr>
          <p:cNvPr id="13" name="Rectangle: Rounded Corners 3">
            <a:extLst>
              <a:ext uri="{FF2B5EF4-FFF2-40B4-BE49-F238E27FC236}">
                <a16:creationId xmlns:a16="http://schemas.microsoft.com/office/drawing/2014/main" id="{63EA716C-8267-4752-91E8-482650CE654A}"/>
              </a:ext>
            </a:extLst>
          </p:cNvPr>
          <p:cNvSpPr/>
          <p:nvPr/>
        </p:nvSpPr>
        <p:spPr>
          <a:xfrm>
            <a:off x="690150" y="2638551"/>
            <a:ext cx="10990933" cy="3451584"/>
          </a:xfrm>
          <a:custGeom>
            <a:avLst/>
            <a:gdLst>
              <a:gd name="connsiteX0" fmla="*/ 0 w 11480731"/>
              <a:gd name="connsiteY0" fmla="*/ 643981 h 3863808"/>
              <a:gd name="connsiteX1" fmla="*/ 643981 w 11480731"/>
              <a:gd name="connsiteY1" fmla="*/ 0 h 3863808"/>
              <a:gd name="connsiteX2" fmla="*/ 1141628 w 11480731"/>
              <a:gd name="connsiteY2" fmla="*/ 0 h 3863808"/>
              <a:gd name="connsiteX3" fmla="*/ 1639275 w 11480731"/>
              <a:gd name="connsiteY3" fmla="*/ 0 h 3863808"/>
              <a:gd name="connsiteX4" fmla="*/ 2136922 w 11480731"/>
              <a:gd name="connsiteY4" fmla="*/ 0 h 3863808"/>
              <a:gd name="connsiteX5" fmla="*/ 2430713 w 11480731"/>
              <a:gd name="connsiteY5" fmla="*/ 0 h 3863808"/>
              <a:gd name="connsiteX6" fmla="*/ 3132216 w 11480731"/>
              <a:gd name="connsiteY6" fmla="*/ 0 h 3863808"/>
              <a:gd name="connsiteX7" fmla="*/ 3833718 w 11480731"/>
              <a:gd name="connsiteY7" fmla="*/ 0 h 3863808"/>
              <a:gd name="connsiteX8" fmla="*/ 4535220 w 11480731"/>
              <a:gd name="connsiteY8" fmla="*/ 0 h 3863808"/>
              <a:gd name="connsiteX9" fmla="*/ 5236723 w 11480731"/>
              <a:gd name="connsiteY9" fmla="*/ 0 h 3863808"/>
              <a:gd name="connsiteX10" fmla="*/ 5836297 w 11480731"/>
              <a:gd name="connsiteY10" fmla="*/ 0 h 3863808"/>
              <a:gd name="connsiteX11" fmla="*/ 6232017 w 11480731"/>
              <a:gd name="connsiteY11" fmla="*/ 0 h 3863808"/>
              <a:gd name="connsiteX12" fmla="*/ 6729664 w 11480731"/>
              <a:gd name="connsiteY12" fmla="*/ 0 h 3863808"/>
              <a:gd name="connsiteX13" fmla="*/ 7431166 w 11480731"/>
              <a:gd name="connsiteY13" fmla="*/ 0 h 3863808"/>
              <a:gd name="connsiteX14" fmla="*/ 8234596 w 11480731"/>
              <a:gd name="connsiteY14" fmla="*/ 0 h 3863808"/>
              <a:gd name="connsiteX15" fmla="*/ 8630315 w 11480731"/>
              <a:gd name="connsiteY15" fmla="*/ 0 h 3863808"/>
              <a:gd name="connsiteX16" fmla="*/ 9026035 w 11480731"/>
              <a:gd name="connsiteY16" fmla="*/ 0 h 3863808"/>
              <a:gd name="connsiteX17" fmla="*/ 9319826 w 11480731"/>
              <a:gd name="connsiteY17" fmla="*/ 0 h 3863808"/>
              <a:gd name="connsiteX18" fmla="*/ 10123256 w 11480731"/>
              <a:gd name="connsiteY18" fmla="*/ 0 h 3863808"/>
              <a:gd name="connsiteX19" fmla="*/ 10836750 w 11480731"/>
              <a:gd name="connsiteY19" fmla="*/ 0 h 3863808"/>
              <a:gd name="connsiteX20" fmla="*/ 11480731 w 11480731"/>
              <a:gd name="connsiteY20" fmla="*/ 643981 h 3863808"/>
              <a:gd name="connsiteX21" fmla="*/ 11480731 w 11480731"/>
              <a:gd name="connsiteY21" fmla="*/ 1184909 h 3863808"/>
              <a:gd name="connsiteX22" fmla="*/ 11480731 w 11480731"/>
              <a:gd name="connsiteY22" fmla="*/ 1648561 h 3863808"/>
              <a:gd name="connsiteX23" fmla="*/ 11480731 w 11480731"/>
              <a:gd name="connsiteY23" fmla="*/ 2112213 h 3863808"/>
              <a:gd name="connsiteX24" fmla="*/ 11480731 w 11480731"/>
              <a:gd name="connsiteY24" fmla="*/ 2678899 h 3863808"/>
              <a:gd name="connsiteX25" fmla="*/ 11480731 w 11480731"/>
              <a:gd name="connsiteY25" fmla="*/ 3219827 h 3863808"/>
              <a:gd name="connsiteX26" fmla="*/ 10836750 w 11480731"/>
              <a:gd name="connsiteY26" fmla="*/ 3863808 h 3863808"/>
              <a:gd name="connsiteX27" fmla="*/ 10033320 w 11480731"/>
              <a:gd name="connsiteY27" fmla="*/ 3863808 h 3863808"/>
              <a:gd name="connsiteX28" fmla="*/ 9331818 w 11480731"/>
              <a:gd name="connsiteY28" fmla="*/ 3863808 h 3863808"/>
              <a:gd name="connsiteX29" fmla="*/ 9038026 w 11480731"/>
              <a:gd name="connsiteY29" fmla="*/ 3863808 h 3863808"/>
              <a:gd name="connsiteX30" fmla="*/ 8744234 w 11480731"/>
              <a:gd name="connsiteY30" fmla="*/ 3863808 h 3863808"/>
              <a:gd name="connsiteX31" fmla="*/ 7940804 w 11480731"/>
              <a:gd name="connsiteY31" fmla="*/ 3863808 h 3863808"/>
              <a:gd name="connsiteX32" fmla="*/ 7443157 w 11480731"/>
              <a:gd name="connsiteY32" fmla="*/ 3863808 h 3863808"/>
              <a:gd name="connsiteX33" fmla="*/ 7149366 w 11480731"/>
              <a:gd name="connsiteY33" fmla="*/ 3863808 h 3863808"/>
              <a:gd name="connsiteX34" fmla="*/ 6447864 w 11480731"/>
              <a:gd name="connsiteY34" fmla="*/ 3863808 h 3863808"/>
              <a:gd name="connsiteX35" fmla="*/ 5848289 w 11480731"/>
              <a:gd name="connsiteY35" fmla="*/ 3863808 h 3863808"/>
              <a:gd name="connsiteX36" fmla="*/ 5554497 w 11480731"/>
              <a:gd name="connsiteY36" fmla="*/ 3863808 h 3863808"/>
              <a:gd name="connsiteX37" fmla="*/ 5260706 w 11480731"/>
              <a:gd name="connsiteY37" fmla="*/ 3863808 h 3863808"/>
              <a:gd name="connsiteX38" fmla="*/ 4559203 w 11480731"/>
              <a:gd name="connsiteY38" fmla="*/ 3863808 h 3863808"/>
              <a:gd name="connsiteX39" fmla="*/ 3755773 w 11480731"/>
              <a:gd name="connsiteY39" fmla="*/ 3863808 h 3863808"/>
              <a:gd name="connsiteX40" fmla="*/ 3360054 w 11480731"/>
              <a:gd name="connsiteY40" fmla="*/ 3863808 h 3863808"/>
              <a:gd name="connsiteX41" fmla="*/ 2862407 w 11480731"/>
              <a:gd name="connsiteY41" fmla="*/ 3863808 h 3863808"/>
              <a:gd name="connsiteX42" fmla="*/ 2160905 w 11480731"/>
              <a:gd name="connsiteY42" fmla="*/ 3863808 h 3863808"/>
              <a:gd name="connsiteX43" fmla="*/ 1765186 w 11480731"/>
              <a:gd name="connsiteY43" fmla="*/ 3863808 h 3863808"/>
              <a:gd name="connsiteX44" fmla="*/ 1471394 w 11480731"/>
              <a:gd name="connsiteY44" fmla="*/ 3863808 h 3863808"/>
              <a:gd name="connsiteX45" fmla="*/ 643981 w 11480731"/>
              <a:gd name="connsiteY45" fmla="*/ 3863808 h 3863808"/>
              <a:gd name="connsiteX46" fmla="*/ 0 w 11480731"/>
              <a:gd name="connsiteY46" fmla="*/ 3219827 h 3863808"/>
              <a:gd name="connsiteX47" fmla="*/ 0 w 11480731"/>
              <a:gd name="connsiteY47" fmla="*/ 2704658 h 3863808"/>
              <a:gd name="connsiteX48" fmla="*/ 0 w 11480731"/>
              <a:gd name="connsiteY48" fmla="*/ 2163730 h 3863808"/>
              <a:gd name="connsiteX49" fmla="*/ 0 w 11480731"/>
              <a:gd name="connsiteY49" fmla="*/ 1622802 h 3863808"/>
              <a:gd name="connsiteX50" fmla="*/ 0 w 11480731"/>
              <a:gd name="connsiteY50" fmla="*/ 1107633 h 3863808"/>
              <a:gd name="connsiteX51" fmla="*/ 0 w 11480731"/>
              <a:gd name="connsiteY51" fmla="*/ 643981 h 386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731" h="3863808" fill="none" extrusionOk="0">
                <a:moveTo>
                  <a:pt x="0" y="643981"/>
                </a:moveTo>
                <a:cubicBezTo>
                  <a:pt x="-13379" y="355949"/>
                  <a:pt x="346853" y="41141"/>
                  <a:pt x="643981" y="0"/>
                </a:cubicBezTo>
                <a:cubicBezTo>
                  <a:pt x="811484" y="-16974"/>
                  <a:pt x="932483" y="44625"/>
                  <a:pt x="1141628" y="0"/>
                </a:cubicBezTo>
                <a:cubicBezTo>
                  <a:pt x="1350773" y="-44625"/>
                  <a:pt x="1451229" y="30978"/>
                  <a:pt x="1639275" y="0"/>
                </a:cubicBezTo>
                <a:cubicBezTo>
                  <a:pt x="1827321" y="-30978"/>
                  <a:pt x="1984305" y="32125"/>
                  <a:pt x="2136922" y="0"/>
                </a:cubicBezTo>
                <a:cubicBezTo>
                  <a:pt x="2289539" y="-32125"/>
                  <a:pt x="2341926" y="11056"/>
                  <a:pt x="2430713" y="0"/>
                </a:cubicBezTo>
                <a:cubicBezTo>
                  <a:pt x="2519500" y="-11056"/>
                  <a:pt x="2901682" y="57930"/>
                  <a:pt x="3132216" y="0"/>
                </a:cubicBezTo>
                <a:cubicBezTo>
                  <a:pt x="3362750" y="-57930"/>
                  <a:pt x="3640099" y="9937"/>
                  <a:pt x="3833718" y="0"/>
                </a:cubicBezTo>
                <a:cubicBezTo>
                  <a:pt x="4027337" y="-9937"/>
                  <a:pt x="4369615" y="32616"/>
                  <a:pt x="4535220" y="0"/>
                </a:cubicBezTo>
                <a:cubicBezTo>
                  <a:pt x="4700825" y="-32616"/>
                  <a:pt x="4962637" y="84125"/>
                  <a:pt x="5236723" y="0"/>
                </a:cubicBezTo>
                <a:cubicBezTo>
                  <a:pt x="5510809" y="-84125"/>
                  <a:pt x="5556481" y="43344"/>
                  <a:pt x="5836297" y="0"/>
                </a:cubicBezTo>
                <a:cubicBezTo>
                  <a:pt x="6116113" y="-43344"/>
                  <a:pt x="6074629" y="34145"/>
                  <a:pt x="6232017" y="0"/>
                </a:cubicBezTo>
                <a:cubicBezTo>
                  <a:pt x="6389405" y="-34145"/>
                  <a:pt x="6498278" y="12478"/>
                  <a:pt x="6729664" y="0"/>
                </a:cubicBezTo>
                <a:cubicBezTo>
                  <a:pt x="6961050" y="-12478"/>
                  <a:pt x="7261995" y="4274"/>
                  <a:pt x="7431166" y="0"/>
                </a:cubicBezTo>
                <a:cubicBezTo>
                  <a:pt x="7600337" y="-4274"/>
                  <a:pt x="7898857" y="88759"/>
                  <a:pt x="8234596" y="0"/>
                </a:cubicBezTo>
                <a:cubicBezTo>
                  <a:pt x="8570335" y="-88759"/>
                  <a:pt x="8516234" y="11335"/>
                  <a:pt x="8630315" y="0"/>
                </a:cubicBezTo>
                <a:cubicBezTo>
                  <a:pt x="8744396" y="-11335"/>
                  <a:pt x="8913731" y="42895"/>
                  <a:pt x="9026035" y="0"/>
                </a:cubicBezTo>
                <a:cubicBezTo>
                  <a:pt x="9138339" y="-42895"/>
                  <a:pt x="9193364" y="18229"/>
                  <a:pt x="9319826" y="0"/>
                </a:cubicBezTo>
                <a:cubicBezTo>
                  <a:pt x="9446288" y="-18229"/>
                  <a:pt x="9865781" y="40710"/>
                  <a:pt x="10123256" y="0"/>
                </a:cubicBezTo>
                <a:cubicBezTo>
                  <a:pt x="10380731" y="-40710"/>
                  <a:pt x="10621478" y="82094"/>
                  <a:pt x="10836750" y="0"/>
                </a:cubicBezTo>
                <a:cubicBezTo>
                  <a:pt x="11205499" y="8642"/>
                  <a:pt x="11475385" y="280096"/>
                  <a:pt x="11480731" y="643981"/>
                </a:cubicBezTo>
                <a:cubicBezTo>
                  <a:pt x="11513472" y="796382"/>
                  <a:pt x="11455776" y="919209"/>
                  <a:pt x="11480731" y="1184909"/>
                </a:cubicBezTo>
                <a:cubicBezTo>
                  <a:pt x="11505686" y="1450609"/>
                  <a:pt x="11435946" y="1512112"/>
                  <a:pt x="11480731" y="1648561"/>
                </a:cubicBezTo>
                <a:cubicBezTo>
                  <a:pt x="11525516" y="1785010"/>
                  <a:pt x="11451237" y="1946281"/>
                  <a:pt x="11480731" y="2112213"/>
                </a:cubicBezTo>
                <a:cubicBezTo>
                  <a:pt x="11510225" y="2278145"/>
                  <a:pt x="11451750" y="2423337"/>
                  <a:pt x="11480731" y="2678899"/>
                </a:cubicBezTo>
                <a:cubicBezTo>
                  <a:pt x="11509712" y="2934461"/>
                  <a:pt x="11459694" y="2998516"/>
                  <a:pt x="11480731" y="3219827"/>
                </a:cubicBezTo>
                <a:cubicBezTo>
                  <a:pt x="11557789" y="3630266"/>
                  <a:pt x="11223523" y="3877951"/>
                  <a:pt x="10836750" y="3863808"/>
                </a:cubicBezTo>
                <a:cubicBezTo>
                  <a:pt x="10526967" y="3953050"/>
                  <a:pt x="10226134" y="3813693"/>
                  <a:pt x="10033320" y="3863808"/>
                </a:cubicBezTo>
                <a:cubicBezTo>
                  <a:pt x="9840506" y="3913923"/>
                  <a:pt x="9525133" y="3844100"/>
                  <a:pt x="9331818" y="3863808"/>
                </a:cubicBezTo>
                <a:cubicBezTo>
                  <a:pt x="9138503" y="3883516"/>
                  <a:pt x="9150474" y="3839177"/>
                  <a:pt x="9038026" y="3863808"/>
                </a:cubicBezTo>
                <a:cubicBezTo>
                  <a:pt x="8925578" y="3888439"/>
                  <a:pt x="8816840" y="3848301"/>
                  <a:pt x="8744234" y="3863808"/>
                </a:cubicBezTo>
                <a:cubicBezTo>
                  <a:pt x="8671628" y="3879315"/>
                  <a:pt x="8287904" y="3800961"/>
                  <a:pt x="7940804" y="3863808"/>
                </a:cubicBezTo>
                <a:cubicBezTo>
                  <a:pt x="7593704" y="3926655"/>
                  <a:pt x="7683282" y="3820890"/>
                  <a:pt x="7443157" y="3863808"/>
                </a:cubicBezTo>
                <a:cubicBezTo>
                  <a:pt x="7203032" y="3906726"/>
                  <a:pt x="7282896" y="3844544"/>
                  <a:pt x="7149366" y="3863808"/>
                </a:cubicBezTo>
                <a:cubicBezTo>
                  <a:pt x="7015836" y="3883072"/>
                  <a:pt x="6768418" y="3815179"/>
                  <a:pt x="6447864" y="3863808"/>
                </a:cubicBezTo>
                <a:cubicBezTo>
                  <a:pt x="6127310" y="3912437"/>
                  <a:pt x="6016670" y="3827997"/>
                  <a:pt x="5848289" y="3863808"/>
                </a:cubicBezTo>
                <a:cubicBezTo>
                  <a:pt x="5679909" y="3899619"/>
                  <a:pt x="5647610" y="3851631"/>
                  <a:pt x="5554497" y="3863808"/>
                </a:cubicBezTo>
                <a:cubicBezTo>
                  <a:pt x="5461384" y="3875985"/>
                  <a:pt x="5369252" y="3842512"/>
                  <a:pt x="5260706" y="3863808"/>
                </a:cubicBezTo>
                <a:cubicBezTo>
                  <a:pt x="5152160" y="3885104"/>
                  <a:pt x="4883937" y="3825091"/>
                  <a:pt x="4559203" y="3863808"/>
                </a:cubicBezTo>
                <a:cubicBezTo>
                  <a:pt x="4234469" y="3902525"/>
                  <a:pt x="4063212" y="3790318"/>
                  <a:pt x="3755773" y="3863808"/>
                </a:cubicBezTo>
                <a:cubicBezTo>
                  <a:pt x="3448334" y="3937298"/>
                  <a:pt x="3546304" y="3850935"/>
                  <a:pt x="3360054" y="3863808"/>
                </a:cubicBezTo>
                <a:cubicBezTo>
                  <a:pt x="3173804" y="3876681"/>
                  <a:pt x="3058816" y="3833289"/>
                  <a:pt x="2862407" y="3863808"/>
                </a:cubicBezTo>
                <a:cubicBezTo>
                  <a:pt x="2665998" y="3894327"/>
                  <a:pt x="2368105" y="3836585"/>
                  <a:pt x="2160905" y="3863808"/>
                </a:cubicBezTo>
                <a:cubicBezTo>
                  <a:pt x="1953705" y="3891031"/>
                  <a:pt x="1945441" y="3862086"/>
                  <a:pt x="1765186" y="3863808"/>
                </a:cubicBezTo>
                <a:cubicBezTo>
                  <a:pt x="1584931" y="3865530"/>
                  <a:pt x="1598878" y="3830360"/>
                  <a:pt x="1471394" y="3863808"/>
                </a:cubicBezTo>
                <a:cubicBezTo>
                  <a:pt x="1343910" y="3897256"/>
                  <a:pt x="1032647" y="3859993"/>
                  <a:pt x="643981" y="3863808"/>
                </a:cubicBezTo>
                <a:cubicBezTo>
                  <a:pt x="345473" y="3804360"/>
                  <a:pt x="-51460" y="3631275"/>
                  <a:pt x="0" y="3219827"/>
                </a:cubicBezTo>
                <a:cubicBezTo>
                  <a:pt x="-57249" y="3058179"/>
                  <a:pt x="13582" y="2839023"/>
                  <a:pt x="0" y="2704658"/>
                </a:cubicBezTo>
                <a:cubicBezTo>
                  <a:pt x="-13582" y="2570293"/>
                  <a:pt x="59279" y="2372313"/>
                  <a:pt x="0" y="2163730"/>
                </a:cubicBezTo>
                <a:cubicBezTo>
                  <a:pt x="-59279" y="1955147"/>
                  <a:pt x="22279" y="1850522"/>
                  <a:pt x="0" y="1622802"/>
                </a:cubicBezTo>
                <a:cubicBezTo>
                  <a:pt x="-22279" y="1395082"/>
                  <a:pt x="6980" y="1259025"/>
                  <a:pt x="0" y="1107633"/>
                </a:cubicBezTo>
                <a:cubicBezTo>
                  <a:pt x="-6980" y="956241"/>
                  <a:pt x="10864" y="846005"/>
                  <a:pt x="0" y="643981"/>
                </a:cubicBezTo>
                <a:close/>
              </a:path>
              <a:path w="11480731" h="3863808" stroke="0" extrusionOk="0">
                <a:moveTo>
                  <a:pt x="0" y="643981"/>
                </a:moveTo>
                <a:cubicBezTo>
                  <a:pt x="-32479" y="348128"/>
                  <a:pt x="370666" y="60745"/>
                  <a:pt x="643981" y="0"/>
                </a:cubicBezTo>
                <a:cubicBezTo>
                  <a:pt x="775854" y="-43551"/>
                  <a:pt x="960120" y="38992"/>
                  <a:pt x="1243556" y="0"/>
                </a:cubicBezTo>
                <a:cubicBezTo>
                  <a:pt x="1526992" y="-38992"/>
                  <a:pt x="1468507" y="44401"/>
                  <a:pt x="1639275" y="0"/>
                </a:cubicBezTo>
                <a:cubicBezTo>
                  <a:pt x="1810043" y="-44401"/>
                  <a:pt x="2002753" y="43299"/>
                  <a:pt x="2136922" y="0"/>
                </a:cubicBezTo>
                <a:cubicBezTo>
                  <a:pt x="2271091" y="-43299"/>
                  <a:pt x="2315060" y="30800"/>
                  <a:pt x="2430713" y="0"/>
                </a:cubicBezTo>
                <a:cubicBezTo>
                  <a:pt x="2546366" y="-30800"/>
                  <a:pt x="2862568" y="64310"/>
                  <a:pt x="3234143" y="0"/>
                </a:cubicBezTo>
                <a:cubicBezTo>
                  <a:pt x="3605718" y="-64310"/>
                  <a:pt x="3464094" y="1692"/>
                  <a:pt x="3527935" y="0"/>
                </a:cubicBezTo>
                <a:cubicBezTo>
                  <a:pt x="3591776" y="-1692"/>
                  <a:pt x="3830617" y="5066"/>
                  <a:pt x="3923654" y="0"/>
                </a:cubicBezTo>
                <a:cubicBezTo>
                  <a:pt x="4016691" y="-5066"/>
                  <a:pt x="4262579" y="65688"/>
                  <a:pt x="4523229" y="0"/>
                </a:cubicBezTo>
                <a:cubicBezTo>
                  <a:pt x="4783879" y="-65688"/>
                  <a:pt x="4677138" y="18326"/>
                  <a:pt x="4817021" y="0"/>
                </a:cubicBezTo>
                <a:cubicBezTo>
                  <a:pt x="4956904" y="-18326"/>
                  <a:pt x="5391099" y="9167"/>
                  <a:pt x="5620451" y="0"/>
                </a:cubicBezTo>
                <a:cubicBezTo>
                  <a:pt x="5849803" y="-9167"/>
                  <a:pt x="5850307" y="32876"/>
                  <a:pt x="5914242" y="0"/>
                </a:cubicBezTo>
                <a:cubicBezTo>
                  <a:pt x="5978177" y="-32876"/>
                  <a:pt x="6239771" y="34950"/>
                  <a:pt x="6513817" y="0"/>
                </a:cubicBezTo>
                <a:cubicBezTo>
                  <a:pt x="6787863" y="-34950"/>
                  <a:pt x="6908665" y="19161"/>
                  <a:pt x="7011464" y="0"/>
                </a:cubicBezTo>
                <a:cubicBezTo>
                  <a:pt x="7114263" y="-19161"/>
                  <a:pt x="7193267" y="7316"/>
                  <a:pt x="7305255" y="0"/>
                </a:cubicBezTo>
                <a:cubicBezTo>
                  <a:pt x="7417243" y="-7316"/>
                  <a:pt x="7538331" y="30058"/>
                  <a:pt x="7700975" y="0"/>
                </a:cubicBezTo>
                <a:cubicBezTo>
                  <a:pt x="7863619" y="-30058"/>
                  <a:pt x="7944372" y="22908"/>
                  <a:pt x="8096694" y="0"/>
                </a:cubicBezTo>
                <a:cubicBezTo>
                  <a:pt x="8249016" y="-22908"/>
                  <a:pt x="8317750" y="7636"/>
                  <a:pt x="8492413" y="0"/>
                </a:cubicBezTo>
                <a:cubicBezTo>
                  <a:pt x="8667076" y="-7636"/>
                  <a:pt x="8645019" y="35039"/>
                  <a:pt x="8786205" y="0"/>
                </a:cubicBezTo>
                <a:cubicBezTo>
                  <a:pt x="8927391" y="-35039"/>
                  <a:pt x="9147952" y="65048"/>
                  <a:pt x="9487707" y="0"/>
                </a:cubicBezTo>
                <a:cubicBezTo>
                  <a:pt x="9827462" y="-65048"/>
                  <a:pt x="9868892" y="48958"/>
                  <a:pt x="9985354" y="0"/>
                </a:cubicBezTo>
                <a:cubicBezTo>
                  <a:pt x="10101816" y="-48958"/>
                  <a:pt x="10657056" y="63050"/>
                  <a:pt x="10836750" y="0"/>
                </a:cubicBezTo>
                <a:cubicBezTo>
                  <a:pt x="11224027" y="-69666"/>
                  <a:pt x="11506765" y="278625"/>
                  <a:pt x="11480731" y="643981"/>
                </a:cubicBezTo>
                <a:cubicBezTo>
                  <a:pt x="11518081" y="760753"/>
                  <a:pt x="11452547" y="961722"/>
                  <a:pt x="11480731" y="1210667"/>
                </a:cubicBezTo>
                <a:cubicBezTo>
                  <a:pt x="11508915" y="1459612"/>
                  <a:pt x="11470575" y="1586150"/>
                  <a:pt x="11480731" y="1751595"/>
                </a:cubicBezTo>
                <a:cubicBezTo>
                  <a:pt x="11490887" y="1917040"/>
                  <a:pt x="11470517" y="2108679"/>
                  <a:pt x="11480731" y="2215247"/>
                </a:cubicBezTo>
                <a:cubicBezTo>
                  <a:pt x="11490945" y="2321815"/>
                  <a:pt x="11479340" y="2605318"/>
                  <a:pt x="11480731" y="2730416"/>
                </a:cubicBezTo>
                <a:cubicBezTo>
                  <a:pt x="11482122" y="2855514"/>
                  <a:pt x="11474331" y="3037401"/>
                  <a:pt x="11480731" y="3219827"/>
                </a:cubicBezTo>
                <a:cubicBezTo>
                  <a:pt x="11496356" y="3627014"/>
                  <a:pt x="11276951" y="3875027"/>
                  <a:pt x="10836750" y="3863808"/>
                </a:cubicBezTo>
                <a:cubicBezTo>
                  <a:pt x="10459778" y="3892464"/>
                  <a:pt x="10219443" y="3820421"/>
                  <a:pt x="10033320" y="3863808"/>
                </a:cubicBezTo>
                <a:cubicBezTo>
                  <a:pt x="9847197" y="3907195"/>
                  <a:pt x="9652876" y="3793336"/>
                  <a:pt x="9331818" y="3863808"/>
                </a:cubicBezTo>
                <a:cubicBezTo>
                  <a:pt x="9010760" y="3934280"/>
                  <a:pt x="8902053" y="3823736"/>
                  <a:pt x="8630315" y="3863808"/>
                </a:cubicBezTo>
                <a:cubicBezTo>
                  <a:pt x="8358577" y="3903880"/>
                  <a:pt x="8189210" y="3811778"/>
                  <a:pt x="7826885" y="3863808"/>
                </a:cubicBezTo>
                <a:cubicBezTo>
                  <a:pt x="7464560" y="3915838"/>
                  <a:pt x="7269147" y="3825748"/>
                  <a:pt x="7023455" y="3863808"/>
                </a:cubicBezTo>
                <a:cubicBezTo>
                  <a:pt x="6777763" y="3901868"/>
                  <a:pt x="6535277" y="3859616"/>
                  <a:pt x="6220025" y="3863808"/>
                </a:cubicBezTo>
                <a:cubicBezTo>
                  <a:pt x="5904773" y="3868000"/>
                  <a:pt x="6046156" y="3839462"/>
                  <a:pt x="5926234" y="3863808"/>
                </a:cubicBezTo>
                <a:cubicBezTo>
                  <a:pt x="5806312" y="3888154"/>
                  <a:pt x="5768250" y="3847455"/>
                  <a:pt x="5632442" y="3863808"/>
                </a:cubicBezTo>
                <a:cubicBezTo>
                  <a:pt x="5496634" y="3880161"/>
                  <a:pt x="5295583" y="3830515"/>
                  <a:pt x="5134795" y="3863808"/>
                </a:cubicBezTo>
                <a:cubicBezTo>
                  <a:pt x="4974007" y="3897101"/>
                  <a:pt x="4719808" y="3842241"/>
                  <a:pt x="4535220" y="3863808"/>
                </a:cubicBezTo>
                <a:cubicBezTo>
                  <a:pt x="4350632" y="3885375"/>
                  <a:pt x="4128271" y="3784110"/>
                  <a:pt x="3833718" y="3863808"/>
                </a:cubicBezTo>
                <a:cubicBezTo>
                  <a:pt x="3539165" y="3943506"/>
                  <a:pt x="3557380" y="3832275"/>
                  <a:pt x="3437999" y="3863808"/>
                </a:cubicBezTo>
                <a:cubicBezTo>
                  <a:pt x="3318618" y="3895341"/>
                  <a:pt x="3050535" y="3819520"/>
                  <a:pt x="2838424" y="3863808"/>
                </a:cubicBezTo>
                <a:cubicBezTo>
                  <a:pt x="2626314" y="3908096"/>
                  <a:pt x="2343870" y="3832093"/>
                  <a:pt x="2034994" y="3863808"/>
                </a:cubicBezTo>
                <a:cubicBezTo>
                  <a:pt x="1726118" y="3895523"/>
                  <a:pt x="1491538" y="3820435"/>
                  <a:pt x="1333492" y="3863808"/>
                </a:cubicBezTo>
                <a:cubicBezTo>
                  <a:pt x="1175446" y="3907181"/>
                  <a:pt x="937641" y="3841961"/>
                  <a:pt x="643981" y="3863808"/>
                </a:cubicBezTo>
                <a:cubicBezTo>
                  <a:pt x="257078" y="3819950"/>
                  <a:pt x="22944" y="3554255"/>
                  <a:pt x="0" y="3219827"/>
                </a:cubicBezTo>
                <a:cubicBezTo>
                  <a:pt x="-19553" y="3058691"/>
                  <a:pt x="39143" y="2962004"/>
                  <a:pt x="0" y="2756175"/>
                </a:cubicBezTo>
                <a:cubicBezTo>
                  <a:pt x="-39143" y="2550346"/>
                  <a:pt x="29479" y="2333630"/>
                  <a:pt x="0" y="2215247"/>
                </a:cubicBezTo>
                <a:cubicBezTo>
                  <a:pt x="-29479" y="2096864"/>
                  <a:pt x="24864" y="1917649"/>
                  <a:pt x="0" y="1725836"/>
                </a:cubicBezTo>
                <a:cubicBezTo>
                  <a:pt x="-24864" y="1534023"/>
                  <a:pt x="33001" y="1443947"/>
                  <a:pt x="0" y="1210667"/>
                </a:cubicBezTo>
                <a:cubicBezTo>
                  <a:pt x="-33001" y="977387"/>
                  <a:pt x="33188" y="777180"/>
                  <a:pt x="0" y="643981"/>
                </a:cubicBezTo>
                <a:close/>
              </a:path>
            </a:pathLst>
          </a:custGeom>
          <a:solidFill>
            <a:schemeClr val="lt1">
              <a:alpha val="71000"/>
            </a:schemeClr>
          </a:solidFill>
          <a:ln w="28575">
            <a:solidFill>
              <a:srgbClr val="F0587D"/>
            </a:solidFill>
            <a:prstDash val="lgDashDotDot"/>
            <a:extLst>
              <a:ext uri="{C807C97D-BFC1-408E-A445-0C87EB9F89A2}">
                <ask:lineSketchStyleProps xmlns="" xmlns:ask="http://schemas.microsoft.com/office/drawing/2018/sketchyshape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indent="463550" algn="just">
              <a:lnSpc>
                <a:spcPct val="120000"/>
              </a:lnSpc>
              <a:spcBef>
                <a:spcPts val="1800"/>
              </a:spcBef>
              <a:defRPr/>
            </a:pPr>
            <a:r>
              <a:rPr lang="en-US" sz="3000" b="1" dirty="0" err="1">
                <a:solidFill>
                  <a:schemeClr val="accent5">
                    <a:lumMod val="75000"/>
                  </a:schemeClr>
                </a:solidFill>
                <a:latin typeface="Times New Roman" pitchFamily="18" charset="0"/>
                <a:cs typeface="Times New Roman" pitchFamily="18" charset="0"/>
              </a:rPr>
              <a:t>Tôi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nhìn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em</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Một</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em</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bé</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gầy</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tóc</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húi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ngắn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hai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túi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của</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chiếc</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áo</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cánh</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nâu</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đã</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trễ</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xuống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tận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đùi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như</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đã</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từng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phải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đựng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nhiều</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thứ</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quá</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nặng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Quần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của</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em</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ngắn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chỉ</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tới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đầu</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gối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để</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lộ</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đôi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bắp</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chân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nhỏ</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luôn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luôn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động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đậy</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Tôi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đặc</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biệt</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chú</a:t>
            </a:r>
            <a:r>
              <a:rPr lang="en-US" sz="3000" b="1" dirty="0">
                <a:solidFill>
                  <a:schemeClr val="accent5">
                    <a:lumMod val="75000"/>
                  </a:schemeClr>
                </a:solidFill>
                <a:latin typeface="Times New Roman" pitchFamily="18" charset="0"/>
                <a:cs typeface="Times New Roman" pitchFamily="18" charset="0"/>
              </a:rPr>
              <a:t> ý </a:t>
            </a:r>
            <a:r>
              <a:rPr lang="en-US" sz="3000" b="1" dirty="0" err="1">
                <a:solidFill>
                  <a:schemeClr val="accent5">
                    <a:lumMod val="75000"/>
                  </a:schemeClr>
                </a:solidFill>
                <a:latin typeface="Times New Roman" pitchFamily="18" charset="0"/>
                <a:cs typeface="Times New Roman" pitchFamily="18" charset="0"/>
              </a:rPr>
              <a:t>đến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đôi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mắt</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của</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em</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đôi</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mắt</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sáng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và</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xếch</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lên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khiến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người</a:t>
            </a:r>
            <a:r>
              <a:rPr lang="en-US" sz="3000" b="1" dirty="0">
                <a:solidFill>
                  <a:schemeClr val="accent5">
                    <a:lumMod val="75000"/>
                  </a:schemeClr>
                </a:solidFill>
                <a:latin typeface="Times New Roman" pitchFamily="18" charset="0"/>
                <a:cs typeface="Times New Roman" pitchFamily="18" charset="0"/>
              </a:rPr>
              <a:t> ta </a:t>
            </a:r>
            <a:r>
              <a:rPr lang="en-US" sz="3000" b="1" dirty="0" err="1">
                <a:solidFill>
                  <a:schemeClr val="accent5">
                    <a:lumMod val="75000"/>
                  </a:schemeClr>
                </a:solidFill>
                <a:latin typeface="Times New Roman" pitchFamily="18" charset="0"/>
                <a:cs typeface="Times New Roman" pitchFamily="18" charset="0"/>
              </a:rPr>
              <a:t>có</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ngay</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cảm</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giác</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là</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một</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em</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bé</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vừa</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thông</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minh</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vừa</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gan</a:t>
            </a:r>
            <a:r>
              <a:rPr lang="en-US" sz="3000" b="1" dirty="0">
                <a:solidFill>
                  <a:schemeClr val="accent5">
                    <a:lumMod val="75000"/>
                  </a:schemeClr>
                </a:solidFill>
                <a:latin typeface="Times New Roman" pitchFamily="18" charset="0"/>
                <a:cs typeface="Times New Roman" pitchFamily="18" charset="0"/>
              </a:rPr>
              <a:t> </a:t>
            </a:r>
            <a:r>
              <a:rPr lang="en-US" sz="3000" b="1" dirty="0" err="1">
                <a:solidFill>
                  <a:schemeClr val="accent5">
                    <a:lumMod val="75000"/>
                  </a:schemeClr>
                </a:solidFill>
                <a:latin typeface="Times New Roman" pitchFamily="18" charset="0"/>
                <a:cs typeface="Times New Roman" pitchFamily="18" charset="0"/>
              </a:rPr>
              <a:t>dạ</a:t>
            </a:r>
            <a:r>
              <a:rPr lang="en-US" sz="3000" b="1" dirty="0">
                <a:solidFill>
                  <a:schemeClr val="accent5">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3646559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74410" y="122782"/>
            <a:ext cx="7827303" cy="3613216"/>
            <a:chOff x="3949832" y="1323416"/>
            <a:chExt cx="7827303" cy="4624966"/>
          </a:xfrm>
        </p:grpSpPr>
        <p:sp>
          <p:nvSpPr>
            <p:cNvPr id="3" name="矩形: 圆角 14"/>
            <p:cNvSpPr/>
            <p:nvPr/>
          </p:nvSpPr>
          <p:spPr>
            <a:xfrm>
              <a:off x="3949832" y="1323416"/>
              <a:ext cx="7827303" cy="4617028"/>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Times New Roman" pitchFamily="18" charset="0"/>
                <a:cs typeface="Times New Roman" pitchFamily="18" charset="0"/>
                <a:sym typeface="+mn-lt"/>
              </a:endParaRPr>
            </a:p>
          </p:txBody>
        </p:sp>
        <p:sp>
          <p:nvSpPr>
            <p:cNvPr id="4" name="Rectangle 70"/>
            <p:cNvSpPr>
              <a:spLocks noChangeArrowheads="1"/>
            </p:cNvSpPr>
            <p:nvPr/>
          </p:nvSpPr>
          <p:spPr bwMode="auto">
            <a:xfrm>
              <a:off x="6159063" y="1344458"/>
              <a:ext cx="3681465" cy="6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eaLnBrk="1" hangingPunct="1">
                <a:lnSpc>
                  <a:spcPct val="100000"/>
                </a:lnSpc>
                <a:spcBef>
                  <a:spcPct val="0"/>
                </a:spcBef>
                <a:buFontTx/>
                <a:buNone/>
              </a:pPr>
              <a:r>
                <a:rPr lang="en-US" altLang="zh-CN" sz="3000" b="1" noProof="1">
                  <a:solidFill>
                    <a:srgbClr val="FF0000"/>
                  </a:solidFill>
                  <a:latin typeface="Times New Roman" pitchFamily="18" charset="0"/>
                  <a:cs typeface="Times New Roman" pitchFamily="18" charset="0"/>
                  <a:sym typeface="+mn-lt"/>
                </a:rPr>
                <a:t>Đặc điểm ngoại hình</a:t>
              </a:r>
            </a:p>
          </p:txBody>
        </p:sp>
        <p:sp>
          <p:nvSpPr>
            <p:cNvPr id="5" name="Rectangle 23"/>
            <p:cNvSpPr/>
            <p:nvPr/>
          </p:nvSpPr>
          <p:spPr>
            <a:xfrm>
              <a:off x="4382113" y="2048196"/>
              <a:ext cx="7235364" cy="3900186"/>
            </a:xfrm>
            <a:prstGeom prst="rect">
              <a:avLst/>
            </a:prstGeom>
          </p:spPr>
          <p:txBody>
            <a:bodyPr wrap="square">
              <a:spAutoFit/>
            </a:bodyPr>
            <a:lstStyle/>
            <a:p>
              <a:pPr marL="457200" indent="-457200" algn="just" fontAlgn="base">
                <a:spcBef>
                  <a:spcPct val="20000"/>
                </a:spcBef>
                <a:spcAft>
                  <a:spcPct val="0"/>
                </a:spcAft>
                <a:buClr>
                  <a:schemeClr val="accent5">
                    <a:lumMod val="50000"/>
                  </a:schemeClr>
                </a:buClr>
                <a:buSzPct val="120000"/>
                <a:buFont typeface="Arial" pitchFamily="34" charset="0"/>
                <a:buChar char="•"/>
              </a:pPr>
              <a:r>
                <a:rPr lang="en-US" sz="3000" b="1" dirty="0" err="1">
                  <a:solidFill>
                    <a:srgbClr val="FFA100"/>
                  </a:solidFill>
                  <a:latin typeface="Times New Roman" pitchFamily="18" charset="0"/>
                  <a:cs typeface="Times New Roman" pitchFamily="18" charset="0"/>
                </a:rPr>
                <a:t>Thân</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hình</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gầy</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gò</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bộ</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áo</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cánh</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nâu</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chiếc</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quần</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dài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tới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đầu</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gối</a:t>
              </a:r>
              <a:r>
                <a:rPr lang="en-US" sz="3000" b="1" dirty="0">
                  <a:solidFill>
                    <a:schemeClr val="accent5">
                      <a:lumMod val="50000"/>
                    </a:schemeClr>
                  </a:solidFill>
                  <a:latin typeface="Times New Roman" pitchFamily="18" charset="0"/>
                  <a:cs typeface="Times New Roman" pitchFamily="18" charset="0"/>
                </a:rPr>
                <a:t>.</a:t>
              </a:r>
            </a:p>
            <a:p>
              <a:pPr marL="457200" indent="-457200" algn="just" fontAlgn="base">
                <a:spcBef>
                  <a:spcPct val="20000"/>
                </a:spcBef>
                <a:spcAft>
                  <a:spcPct val="0"/>
                </a:spcAft>
                <a:buClr>
                  <a:schemeClr val="accent5">
                    <a:lumMod val="50000"/>
                  </a:schemeClr>
                </a:buClr>
                <a:buSzPct val="120000"/>
                <a:buFont typeface="Arial" pitchFamily="34" charset="0"/>
                <a:buChar char="•"/>
              </a:pPr>
              <a:r>
                <a:rPr lang="en-US" sz="3000" b="1" dirty="0" err="1">
                  <a:solidFill>
                    <a:srgbClr val="FFA100"/>
                  </a:solidFill>
                  <a:latin typeface="Times New Roman" pitchFamily="18" charset="0"/>
                  <a:cs typeface="Times New Roman" pitchFamily="18" charset="0"/>
                </a:rPr>
                <a:t>Hai</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túi</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áo</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trễ</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xuống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như</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đã</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từng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phải</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đựng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nhiều</a:t>
              </a:r>
              <a:r>
                <a:rPr lang="en-US" sz="3000" b="1" dirty="0">
                  <a:solidFill>
                    <a:schemeClr val="accent5">
                      <a:lumMod val="50000"/>
                    </a:schemeClr>
                  </a:solidFill>
                  <a:latin typeface="Times New Roman" pitchFamily="18" charset="0"/>
                  <a:cs typeface="Times New Roman" pitchFamily="18" charset="0"/>
                </a:rPr>
                <a:t> </a:t>
              </a:r>
              <a:r>
                <a:rPr lang="en-US" sz="3000" b="1" err="1">
                  <a:solidFill>
                    <a:schemeClr val="accent5">
                      <a:lumMod val="50000"/>
                    </a:schemeClr>
                  </a:solidFill>
                  <a:latin typeface="Times New Roman" pitchFamily="18" charset="0"/>
                  <a:cs typeface="Times New Roman" pitchFamily="18" charset="0"/>
                </a:rPr>
                <a:t>thứ</a:t>
              </a:r>
              <a:r>
                <a:rPr lang="en-US" sz="3000" b="1">
                  <a:solidFill>
                    <a:schemeClr val="accent5">
                      <a:lumMod val="50000"/>
                    </a:schemeClr>
                  </a:solidFill>
                  <a:latin typeface="Times New Roman" pitchFamily="18" charset="0"/>
                  <a:cs typeface="Times New Roman" pitchFamily="18" charset="0"/>
                </a:rPr>
                <a:t> quá </a:t>
              </a:r>
              <a:r>
                <a:rPr lang="en-US" sz="3000" b="1" dirty="0" err="1">
                  <a:solidFill>
                    <a:schemeClr val="accent5">
                      <a:lumMod val="50000"/>
                    </a:schemeClr>
                  </a:solidFill>
                  <a:latin typeface="Times New Roman" pitchFamily="18" charset="0"/>
                  <a:cs typeface="Times New Roman" pitchFamily="18" charset="0"/>
                </a:rPr>
                <a:t>nặng</a:t>
              </a:r>
              <a:r>
                <a:rPr lang="en-US" sz="3000" b="1" dirty="0">
                  <a:solidFill>
                    <a:schemeClr val="accent5">
                      <a:lumMod val="50000"/>
                    </a:schemeClr>
                  </a:solidFill>
                  <a:latin typeface="Times New Roman" pitchFamily="18" charset="0"/>
                  <a:cs typeface="Times New Roman" pitchFamily="18" charset="0"/>
                </a:rPr>
                <a:t>.</a:t>
              </a:r>
            </a:p>
            <a:p>
              <a:pPr marL="457200" indent="-457200" algn="just" fontAlgn="base">
                <a:spcBef>
                  <a:spcPct val="20000"/>
                </a:spcBef>
                <a:spcAft>
                  <a:spcPct val="0"/>
                </a:spcAft>
                <a:buClr>
                  <a:schemeClr val="accent5">
                    <a:lumMod val="50000"/>
                  </a:schemeClr>
                </a:buClr>
                <a:buSzPct val="120000"/>
                <a:buFont typeface="Arial" pitchFamily="34" charset="0"/>
                <a:buChar char="•"/>
              </a:pPr>
              <a:r>
                <a:rPr lang="en-US" sz="3000" b="1" dirty="0" err="1">
                  <a:solidFill>
                    <a:srgbClr val="FFA100"/>
                  </a:solidFill>
                  <a:latin typeface="Times New Roman" pitchFamily="18" charset="0"/>
                  <a:cs typeface="Times New Roman" pitchFamily="18" charset="0"/>
                </a:rPr>
                <a:t>Bắp</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chân</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luôn</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động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đậy</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đôi</a:t>
              </a:r>
              <a:r>
                <a:rPr lang="en-US" sz="3000" b="1" dirty="0">
                  <a:solidFill>
                    <a:srgbClr val="FFA100"/>
                  </a:solidFill>
                  <a:latin typeface="Times New Roman" pitchFamily="18" charset="0"/>
                  <a:cs typeface="Times New Roman" pitchFamily="18" charset="0"/>
                </a:rPr>
                <a:t> </a:t>
              </a:r>
              <a:r>
                <a:rPr lang="en-US" sz="3000" b="1" dirty="0" err="1">
                  <a:solidFill>
                    <a:srgbClr val="FFA100"/>
                  </a:solidFill>
                  <a:latin typeface="Times New Roman" pitchFamily="18" charset="0"/>
                  <a:cs typeface="Times New Roman" pitchFamily="18" charset="0"/>
                </a:rPr>
                <a:t>mắt</a:t>
              </a:r>
              <a:r>
                <a:rPr lang="en-US" sz="3000" b="1" dirty="0">
                  <a:solidFill>
                    <a:srgbClr val="FFA100"/>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sáng</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và</a:t>
              </a:r>
              <a:r>
                <a:rPr lang="en-US" sz="3000" b="1" dirty="0">
                  <a:solidFill>
                    <a:schemeClr val="accent5">
                      <a:lumMod val="50000"/>
                    </a:schemeClr>
                  </a:solidFill>
                  <a:latin typeface="Times New Roman" pitchFamily="18" charset="0"/>
                  <a:cs typeface="Times New Roman" pitchFamily="18" charset="0"/>
                </a:rPr>
                <a:t> </a:t>
              </a:r>
              <a:r>
                <a:rPr lang="en-US" sz="3000" b="1" dirty="0" err="1">
                  <a:solidFill>
                    <a:schemeClr val="accent5">
                      <a:lumMod val="50000"/>
                    </a:schemeClr>
                  </a:solidFill>
                  <a:latin typeface="Times New Roman" pitchFamily="18" charset="0"/>
                  <a:cs typeface="Times New Roman" pitchFamily="18" charset="0"/>
                </a:rPr>
                <a:t>xếch</a:t>
              </a:r>
              <a:r>
                <a:rPr lang="en-US" sz="3000" b="1" dirty="0">
                  <a:solidFill>
                    <a:schemeClr val="accent5">
                      <a:lumMod val="50000"/>
                    </a:schemeClr>
                  </a:solidFill>
                  <a:latin typeface="Times New Roman" pitchFamily="18" charset="0"/>
                  <a:cs typeface="Times New Roman" pitchFamily="18" charset="0"/>
                </a:rPr>
                <a:t> .</a:t>
              </a:r>
            </a:p>
          </p:txBody>
        </p:sp>
      </p:grpSp>
      <p:grpSp>
        <p:nvGrpSpPr>
          <p:cNvPr id="8" name="Group 7"/>
          <p:cNvGrpSpPr/>
          <p:nvPr/>
        </p:nvGrpSpPr>
        <p:grpSpPr>
          <a:xfrm>
            <a:off x="159656" y="3861140"/>
            <a:ext cx="8028503" cy="2909775"/>
            <a:chOff x="1252071" y="3717263"/>
            <a:chExt cx="6279764" cy="2092003"/>
          </a:xfrm>
        </p:grpSpPr>
        <p:sp>
          <p:nvSpPr>
            <p:cNvPr id="10" name="矩形: 圆角 15"/>
            <p:cNvSpPr/>
            <p:nvPr/>
          </p:nvSpPr>
          <p:spPr>
            <a:xfrm>
              <a:off x="1252071" y="3717263"/>
              <a:ext cx="6279764" cy="2092002"/>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Rectangle 70"/>
            <p:cNvSpPr>
              <a:spLocks noChangeArrowheads="1"/>
            </p:cNvSpPr>
            <p:nvPr/>
          </p:nvSpPr>
          <p:spPr bwMode="auto">
            <a:xfrm>
              <a:off x="2493041" y="3717265"/>
              <a:ext cx="3797821" cy="40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sz="3000" b="1" dirty="0" err="1">
                  <a:solidFill>
                    <a:srgbClr val="FF0000"/>
                  </a:solidFill>
                  <a:latin typeface="Times New Roman" pitchFamily="18" charset="0"/>
                  <a:cs typeface="Times New Roman" pitchFamily="18" charset="0"/>
                </a:rPr>
                <a:t>Hoàn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cảnh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tính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cách</a:t>
              </a:r>
              <a:endParaRPr lang="en-US" sz="3000" b="1" dirty="0">
                <a:solidFill>
                  <a:srgbClr val="FF0000"/>
                </a:solidFill>
                <a:latin typeface="Times New Roman" pitchFamily="18" charset="0"/>
                <a:cs typeface="Times New Roman" pitchFamily="18" charset="0"/>
              </a:endParaRPr>
            </a:p>
          </p:txBody>
        </p:sp>
        <p:sp>
          <p:nvSpPr>
            <p:cNvPr id="12" name="Rectangle 23"/>
            <p:cNvSpPr/>
            <p:nvPr/>
          </p:nvSpPr>
          <p:spPr>
            <a:xfrm>
              <a:off x="1601138" y="4144074"/>
              <a:ext cx="5581628" cy="1665192"/>
            </a:xfrm>
            <a:prstGeom prst="rect">
              <a:avLst/>
            </a:prstGeom>
          </p:spPr>
          <p:txBody>
            <a:bodyPr wrap="square">
              <a:spAutoFit/>
            </a:bodyPr>
            <a:lstStyle/>
            <a:p>
              <a:pPr marL="457200" indent="-457200" fontAlgn="base">
                <a:spcBef>
                  <a:spcPct val="20000"/>
                </a:spcBef>
                <a:spcAft>
                  <a:spcPct val="0"/>
                </a:spcAft>
                <a:buClr>
                  <a:schemeClr val="hlink"/>
                </a:buClr>
                <a:buSzPct val="120000"/>
                <a:buFont typeface="Courier New" pitchFamily="49" charset="0"/>
                <a:buChar char="o"/>
              </a:pPr>
              <a:r>
                <a:rPr lang="en-US" sz="3200" b="1" dirty="0" err="1">
                  <a:solidFill>
                    <a:schemeClr val="accent5">
                      <a:lumMod val="50000"/>
                    </a:schemeClr>
                  </a:solidFill>
                  <a:latin typeface="Times New Roman" pitchFamily="18" charset="0"/>
                  <a:cs typeface="Times New Roman" pitchFamily="18" charset="0"/>
                </a:rPr>
                <a:t>Nhà</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nghèo</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quen</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chịu</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đựng</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vất</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vả</a:t>
              </a:r>
              <a:r>
                <a:rPr lang="en-US" sz="3200" b="1" dirty="0">
                  <a:solidFill>
                    <a:schemeClr val="accent5">
                      <a:lumMod val="50000"/>
                    </a:schemeClr>
                  </a:solidFill>
                  <a:latin typeface="Times New Roman" pitchFamily="18" charset="0"/>
                  <a:cs typeface="Times New Roman" pitchFamily="18" charset="0"/>
                </a:rPr>
                <a:t>.</a:t>
              </a:r>
            </a:p>
            <a:p>
              <a:pPr marL="457200" indent="-457200" fontAlgn="base">
                <a:spcBef>
                  <a:spcPct val="20000"/>
                </a:spcBef>
                <a:spcAft>
                  <a:spcPct val="0"/>
                </a:spcAft>
                <a:buClr>
                  <a:schemeClr val="hlink"/>
                </a:buClr>
                <a:buSzPct val="120000"/>
                <a:buFont typeface="Courier New" pitchFamily="49" charset="0"/>
                <a:buChar char="o"/>
              </a:pPr>
              <a:r>
                <a:rPr lang="en-US" sz="3200" b="1" dirty="0" err="1">
                  <a:solidFill>
                    <a:schemeClr val="accent5">
                      <a:lumMod val="50000"/>
                    </a:schemeClr>
                  </a:solidFill>
                  <a:latin typeface="Times New Roman" pitchFamily="18" charset="0"/>
                  <a:cs typeface="Times New Roman" pitchFamily="18" charset="0"/>
                </a:rPr>
                <a:t>Rất</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hiếu</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động</a:t>
              </a:r>
              <a:r>
                <a:rPr lang="en-US" sz="3200" b="1" dirty="0">
                  <a:solidFill>
                    <a:schemeClr val="accent5">
                      <a:lumMod val="50000"/>
                    </a:schemeClr>
                  </a:solidFill>
                  <a:latin typeface="Times New Roman" pitchFamily="18" charset="0"/>
                  <a:cs typeface="Times New Roman" pitchFamily="18" charset="0"/>
                </a:rPr>
                <a:t>.</a:t>
              </a:r>
            </a:p>
            <a:p>
              <a:pPr marL="457200" indent="-457200" fontAlgn="base">
                <a:spcBef>
                  <a:spcPct val="20000"/>
                </a:spcBef>
                <a:spcAft>
                  <a:spcPct val="0"/>
                </a:spcAft>
                <a:buClr>
                  <a:schemeClr val="hlink"/>
                </a:buClr>
                <a:buSzPct val="120000"/>
                <a:buFont typeface="Courier New" pitchFamily="49" charset="0"/>
                <a:buChar char="o"/>
              </a:pPr>
              <a:r>
                <a:rPr lang="en-US" sz="3200" b="1" dirty="0" err="1">
                  <a:solidFill>
                    <a:schemeClr val="accent5">
                      <a:lumMod val="50000"/>
                    </a:schemeClr>
                  </a:solidFill>
                  <a:latin typeface="Times New Roman" pitchFamily="18" charset="0"/>
                  <a:cs typeface="Times New Roman" pitchFamily="18" charset="0"/>
                </a:rPr>
                <a:t>Rất</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nhanh</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nhẹn</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hiếu</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động</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thông</a:t>
              </a:r>
              <a:r>
                <a:rPr lang="en-US" sz="3200" b="1" dirty="0">
                  <a:solidFill>
                    <a:schemeClr val="accent5">
                      <a:lumMod val="50000"/>
                    </a:schemeClr>
                  </a:solidFill>
                  <a:latin typeface="Times New Roman" pitchFamily="18" charset="0"/>
                  <a:cs typeface="Times New Roman" pitchFamily="18" charset="0"/>
                </a:rPr>
                <a:t> minh </a:t>
              </a:r>
              <a:r>
                <a:rPr lang="en-US" sz="3200" b="1" dirty="0" err="1">
                  <a:solidFill>
                    <a:schemeClr val="accent5">
                      <a:lumMod val="50000"/>
                    </a:schemeClr>
                  </a:solidFill>
                  <a:latin typeface="Times New Roman" pitchFamily="18" charset="0"/>
                  <a:cs typeface="Times New Roman" pitchFamily="18" charset="0"/>
                </a:rPr>
                <a:t>và</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gan</a:t>
              </a:r>
              <a:r>
                <a:rPr lang="en-US" sz="3200" b="1" dirty="0">
                  <a:solidFill>
                    <a:schemeClr val="accent5">
                      <a:lumMod val="50000"/>
                    </a:schemeClr>
                  </a:solidFill>
                  <a:latin typeface="Times New Roman" pitchFamily="18" charset="0"/>
                  <a:cs typeface="Times New Roman" pitchFamily="18" charset="0"/>
                </a:rPr>
                <a:t> </a:t>
              </a:r>
              <a:r>
                <a:rPr lang="en-US" sz="3200" b="1" dirty="0" err="1">
                  <a:solidFill>
                    <a:schemeClr val="accent5">
                      <a:lumMod val="50000"/>
                    </a:schemeClr>
                  </a:solidFill>
                  <a:latin typeface="Times New Roman" pitchFamily="18" charset="0"/>
                  <a:cs typeface="Times New Roman" pitchFamily="18" charset="0"/>
                </a:rPr>
                <a:t>dạ</a:t>
              </a:r>
              <a:r>
                <a:rPr lang="en-US" sz="3200" b="1" dirty="0">
                  <a:solidFill>
                    <a:schemeClr val="accent5">
                      <a:lumMod val="50000"/>
                    </a:schemeClr>
                  </a:solidFill>
                  <a:latin typeface="Times New Roman" pitchFamily="18" charset="0"/>
                  <a:cs typeface="Times New Roman" pitchFamily="18" charset="0"/>
                </a:rPr>
                <a:t>.</a:t>
              </a:r>
            </a:p>
          </p:txBody>
        </p:sp>
      </p:grpSp>
      <p:pic>
        <p:nvPicPr>
          <p:cNvPr id="1026" name="Picture 2" descr="Tuần 4 - Tập làm văn: Cốt truyện - Tiếng Việt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035" y="689010"/>
            <a:ext cx="3974871" cy="2649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Trả lời câu hỏi bài Tập đọc Dế mèn bênh vực kẻ yếu | Hướng dẫn soạn bài Tập  đọc Dế mèn bênh vực kẻ yế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942" y="4220652"/>
            <a:ext cx="4581525" cy="2190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0556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
        <p:nvSpPr>
          <p:cNvPr id="5" name="Rectangle 23"/>
          <p:cNvSpPr/>
          <p:nvPr/>
        </p:nvSpPr>
        <p:spPr>
          <a:xfrm>
            <a:off x="4561510" y="1507913"/>
            <a:ext cx="4961793" cy="3416320"/>
          </a:xfrm>
          <a:prstGeom prst="rect">
            <a:avLst/>
          </a:prstGeom>
        </p:spPr>
        <p:txBody>
          <a:bodyPr wrap="square">
            <a:spAutoFit/>
          </a:bodyPr>
          <a:lstStyle/>
          <a:p>
            <a:pPr algn="ctr">
              <a:lnSpc>
                <a:spcPct val="150000"/>
              </a:lnSpc>
              <a:defRPr/>
            </a:pP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Em</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hãy</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kể</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lại</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chuyện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Nàng</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tiên</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Ốc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kết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hợp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sz="3600" b="1" dirty="0">
                <a:solidFill>
                  <a:schemeClr val="accent2">
                    <a:lumMod val="75000"/>
                  </a:schemeClr>
                </a:solidFill>
                <a:latin typeface="Times New Roman" panose="02020603050405020304" pitchFamily="18" charset="0"/>
                <a:cs typeface="Times New Roman" panose="02020603050405020304" pitchFamily="18" charset="0"/>
              </a:rPr>
              <a:t>.</a:t>
            </a:r>
            <a:endParaRPr lang="en-US" sz="3600" noProof="1">
              <a:solidFill>
                <a:schemeClr val="accent2">
                  <a:lumMod val="75000"/>
                </a:schemeClr>
              </a:solidFill>
              <a:cs typeface="+mn-ea"/>
              <a:sym typeface="+mn-lt"/>
            </a:endParaRPr>
          </a:p>
        </p:txBody>
      </p:sp>
      <p:pic>
        <p:nvPicPr>
          <p:cNvPr id="6" name="Picture 5" descr="A toy figurine on a pink surface&#10;&#10;Description automatically generated with low confidence">
            <a:extLst>
              <a:ext uri="{FF2B5EF4-FFF2-40B4-BE49-F238E27FC236}">
                <a16:creationId xmlns:a16="http://schemas.microsoft.com/office/drawing/2014/main" id="{67022E51-29E5-454C-A45F-4850E522B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9184"/>
            <a:ext cx="5335477" cy="4058816"/>
          </a:xfrm>
          <a:prstGeom prst="rect">
            <a:avLst/>
          </a:prstGeom>
        </p:spPr>
      </p:pic>
    </p:spTree>
    <p:extLst>
      <p:ext uri="{BB962C8B-B14F-4D97-AF65-F5344CB8AC3E}">
        <p14:creationId xmlns:p14="http://schemas.microsoft.com/office/powerpoint/2010/main" val="93224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3093B3-D842-430C-83DB-80DBE873E2E4}"/>
              </a:ext>
            </a:extLst>
          </p:cNvPr>
          <p:cNvSpPr txBox="1">
            <a:spLocks noChangeArrowheads="1"/>
          </p:cNvSpPr>
          <p:nvPr/>
        </p:nvSpPr>
        <p:spPr bwMode="auto">
          <a:xfrm>
            <a:off x="7281891" y="675064"/>
            <a:ext cx="512782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hân hình g</a:t>
            </a:r>
            <a:r>
              <a:rPr lang="en-US" sz="2400" dirty="0">
                <a:latin typeface="Times New Roman" panose="02020603050405020304" pitchFamily="18" charset="0"/>
                <a:cs typeface="Times New Roman" panose="02020603050405020304" pitchFamily="18" charset="0"/>
              </a:rPr>
              <a:t>ầ</a:t>
            </a:r>
            <a:r>
              <a:rPr lang="vi-VN" sz="2400" dirty="0">
                <a:latin typeface="Times New Roman" panose="02020603050405020304" pitchFamily="18" charset="0"/>
                <a:cs typeface="Times New Roman" panose="02020603050405020304" pitchFamily="18" charset="0"/>
              </a:rPr>
              <a:t>y còm</a:t>
            </a:r>
            <a:endParaRPr lang="en-US" sz="2400" dirty="0">
              <a:latin typeface="Times New Roman" panose="02020603050405020304" pitchFamily="18" charset="0"/>
              <a:cs typeface="Times New Roman" panose="02020603050405020304" pitchFamily="18" charset="0"/>
            </a:endParaRPr>
          </a:p>
          <a:p>
            <a:pPr eaLnBrk="1" hangingPunct="1">
              <a:lnSpc>
                <a:spcPct val="150000"/>
              </a:lnSpc>
            </a:pP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áng đi chậm chạp, yếu ớt</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K</a:t>
            </a:r>
            <a:r>
              <a:rPr lang="vi-VN" sz="2400" dirty="0">
                <a:latin typeface="Times New Roman" panose="02020603050405020304" pitchFamily="18" charset="0"/>
                <a:cs typeface="Times New Roman" panose="02020603050405020304" pitchFamily="18" charset="0"/>
              </a:rPr>
              <a:t>huôn mặt nhăn nheo</a:t>
            </a:r>
            <a:endParaRPr lang="en-US" sz="2400" dirty="0">
              <a:latin typeface="Times New Roman" panose="02020603050405020304" pitchFamily="18" charset="0"/>
              <a:cs typeface="Times New Roman" panose="02020603050405020304" pitchFamily="18" charset="0"/>
            </a:endParaRPr>
          </a:p>
          <a:p>
            <a:pPr eaLnBrk="1" hangingPunct="1">
              <a:lnSpc>
                <a:spcPct val="150000"/>
              </a:lnSpc>
            </a:pP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a nổi đồi mồi. </a:t>
            </a:r>
            <a:endParaRPr lang="en-US" sz="2400" dirty="0">
              <a:latin typeface="Times New Roman" panose="02020603050405020304" pitchFamily="18" charset="0"/>
              <a:cs typeface="Times New Roman" panose="02020603050405020304" pitchFamily="18" charset="0"/>
            </a:endParaRP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Mái tóc của cụ thì thưa thớt b</a:t>
            </a:r>
            <a:r>
              <a:rPr lang="en-US" sz="2400" dirty="0" err="1">
                <a:latin typeface="Times New Roman" panose="02020603050405020304" pitchFamily="18" charset="0"/>
                <a:cs typeface="Times New Roman" panose="02020603050405020304" pitchFamily="18" charset="0"/>
              </a:rPr>
              <a:t>ạc</a:t>
            </a:r>
            <a:r>
              <a:rPr lang="vi-VN" sz="2400" dirty="0">
                <a:latin typeface="Times New Roman" panose="02020603050405020304" pitchFamily="18" charset="0"/>
                <a:cs typeface="Times New Roman" panose="02020603050405020304" pitchFamily="18" charset="0"/>
              </a:rPr>
              <a:t> trắng</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ôi mắt của cụ vẫn còn sáng lắm, tinh tường lắm,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vi-VN" sz="2400" dirty="0">
                <a:latin typeface="Times New Roman" panose="02020603050405020304" pitchFamily="18" charset="0"/>
                <a:cs typeface="Times New Roman" panose="02020603050405020304" pitchFamily="18" charset="0"/>
              </a:rPr>
              <a:t> toát lên vẻ nhân từ phúc hậu. </a:t>
            </a:r>
            <a:endParaRPr lang="en-US" sz="2400" dirty="0">
              <a:latin typeface="Times New Roman" panose="02020603050405020304" pitchFamily="18" charset="0"/>
              <a:cs typeface="Times New Roman" panose="02020603050405020304" pitchFamily="18" charset="0"/>
            </a:endParaRP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thâm</a:t>
            </a:r>
            <a:r>
              <a:rPr lang="vi-VN" sz="2400" dirty="0">
                <a:latin typeface="Times New Roman" panose="02020603050405020304" pitchFamily="18" charset="0"/>
                <a:cs typeface="Times New Roman" panose="02020603050405020304" pitchFamily="18" charset="0"/>
              </a:rPr>
              <a:t> đen</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hai vai đã bạc màu bởi thời gian mưa nắng ngoài đồng.</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14C4C1C-7076-43C7-BA8E-4969955F6B73}"/>
              </a:ext>
            </a:extLst>
          </p:cNvPr>
          <p:cNvSpPr txBox="1"/>
          <p:nvPr/>
        </p:nvSpPr>
        <p:spPr>
          <a:xfrm>
            <a:off x="206793" y="148522"/>
            <a:ext cx="3779901" cy="584640"/>
          </a:xfrm>
          <a:custGeom>
            <a:avLst/>
            <a:gdLst>
              <a:gd name="connsiteX0" fmla="*/ 0 w 3779901"/>
              <a:gd name="connsiteY0" fmla="*/ 0 h 584640"/>
              <a:gd name="connsiteX1" fmla="*/ 592184 w 3779901"/>
              <a:gd name="connsiteY1" fmla="*/ 0 h 584640"/>
              <a:gd name="connsiteX2" fmla="*/ 1222168 w 3779901"/>
              <a:gd name="connsiteY2" fmla="*/ 0 h 584640"/>
              <a:gd name="connsiteX3" fmla="*/ 1776553 w 3779901"/>
              <a:gd name="connsiteY3" fmla="*/ 0 h 584640"/>
              <a:gd name="connsiteX4" fmla="*/ 2368738 w 3779901"/>
              <a:gd name="connsiteY4" fmla="*/ 0 h 584640"/>
              <a:gd name="connsiteX5" fmla="*/ 3074319 w 3779901"/>
              <a:gd name="connsiteY5" fmla="*/ 0 h 584640"/>
              <a:gd name="connsiteX6" fmla="*/ 3779901 w 3779901"/>
              <a:gd name="connsiteY6" fmla="*/ 0 h 584640"/>
              <a:gd name="connsiteX7" fmla="*/ 3779901 w 3779901"/>
              <a:gd name="connsiteY7" fmla="*/ 584640 h 584640"/>
              <a:gd name="connsiteX8" fmla="*/ 3263315 w 3779901"/>
              <a:gd name="connsiteY8" fmla="*/ 584640 h 584640"/>
              <a:gd name="connsiteX9" fmla="*/ 2708929 w 3779901"/>
              <a:gd name="connsiteY9" fmla="*/ 584640 h 584640"/>
              <a:gd name="connsiteX10" fmla="*/ 2154544 w 3779901"/>
              <a:gd name="connsiteY10" fmla="*/ 584640 h 584640"/>
              <a:gd name="connsiteX11" fmla="*/ 1486761 w 3779901"/>
              <a:gd name="connsiteY11" fmla="*/ 584640 h 584640"/>
              <a:gd name="connsiteX12" fmla="*/ 894577 w 3779901"/>
              <a:gd name="connsiteY12" fmla="*/ 584640 h 584640"/>
              <a:gd name="connsiteX13" fmla="*/ 0 w 3779901"/>
              <a:gd name="connsiteY13" fmla="*/ 584640 h 584640"/>
              <a:gd name="connsiteX14" fmla="*/ 0 w 3779901"/>
              <a:gd name="connsiteY14" fmla="*/ 0 h 5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9901" h="584640" fill="none" extrusionOk="0">
                <a:moveTo>
                  <a:pt x="0" y="0"/>
                </a:moveTo>
                <a:cubicBezTo>
                  <a:pt x="174082" y="-4122"/>
                  <a:pt x="407087" y="15769"/>
                  <a:pt x="592184" y="0"/>
                </a:cubicBezTo>
                <a:cubicBezTo>
                  <a:pt x="777281" y="-15769"/>
                  <a:pt x="911281" y="22031"/>
                  <a:pt x="1222168" y="0"/>
                </a:cubicBezTo>
                <a:cubicBezTo>
                  <a:pt x="1533055" y="-22031"/>
                  <a:pt x="1613084" y="-4563"/>
                  <a:pt x="1776553" y="0"/>
                </a:cubicBezTo>
                <a:cubicBezTo>
                  <a:pt x="1940023" y="4563"/>
                  <a:pt x="2086259" y="1334"/>
                  <a:pt x="2368738" y="0"/>
                </a:cubicBezTo>
                <a:cubicBezTo>
                  <a:pt x="2651217" y="-1334"/>
                  <a:pt x="2856888" y="33691"/>
                  <a:pt x="3074319" y="0"/>
                </a:cubicBezTo>
                <a:cubicBezTo>
                  <a:pt x="3291750" y="-33691"/>
                  <a:pt x="3505034" y="26831"/>
                  <a:pt x="3779901" y="0"/>
                </a:cubicBezTo>
                <a:cubicBezTo>
                  <a:pt x="3779503" y="120951"/>
                  <a:pt x="3806802" y="310208"/>
                  <a:pt x="3779901" y="584640"/>
                </a:cubicBezTo>
                <a:cubicBezTo>
                  <a:pt x="3632472" y="562657"/>
                  <a:pt x="3491390" y="563394"/>
                  <a:pt x="3263315" y="584640"/>
                </a:cubicBezTo>
                <a:cubicBezTo>
                  <a:pt x="3035240" y="605886"/>
                  <a:pt x="2868124" y="570580"/>
                  <a:pt x="2708929" y="584640"/>
                </a:cubicBezTo>
                <a:cubicBezTo>
                  <a:pt x="2549734" y="598700"/>
                  <a:pt x="2309095" y="571775"/>
                  <a:pt x="2154544" y="584640"/>
                </a:cubicBezTo>
                <a:cubicBezTo>
                  <a:pt x="1999994" y="597505"/>
                  <a:pt x="1810577" y="562463"/>
                  <a:pt x="1486761" y="584640"/>
                </a:cubicBezTo>
                <a:cubicBezTo>
                  <a:pt x="1162945" y="606817"/>
                  <a:pt x="1109507" y="568214"/>
                  <a:pt x="894577" y="584640"/>
                </a:cubicBezTo>
                <a:cubicBezTo>
                  <a:pt x="679647" y="601066"/>
                  <a:pt x="436594" y="557200"/>
                  <a:pt x="0" y="584640"/>
                </a:cubicBezTo>
                <a:cubicBezTo>
                  <a:pt x="5722" y="428811"/>
                  <a:pt x="-188" y="160573"/>
                  <a:pt x="0" y="0"/>
                </a:cubicBezTo>
                <a:close/>
              </a:path>
              <a:path w="3779901" h="584640" stroke="0" extrusionOk="0">
                <a:moveTo>
                  <a:pt x="0" y="0"/>
                </a:moveTo>
                <a:cubicBezTo>
                  <a:pt x="214233" y="-1459"/>
                  <a:pt x="543697" y="-25266"/>
                  <a:pt x="705582" y="0"/>
                </a:cubicBezTo>
                <a:cubicBezTo>
                  <a:pt x="867467" y="25266"/>
                  <a:pt x="1073909" y="-19384"/>
                  <a:pt x="1222168" y="0"/>
                </a:cubicBezTo>
                <a:cubicBezTo>
                  <a:pt x="1370427" y="19384"/>
                  <a:pt x="1541321" y="8827"/>
                  <a:pt x="1776553" y="0"/>
                </a:cubicBezTo>
                <a:cubicBezTo>
                  <a:pt x="2011785" y="-8827"/>
                  <a:pt x="2172533" y="5824"/>
                  <a:pt x="2406537" y="0"/>
                </a:cubicBezTo>
                <a:cubicBezTo>
                  <a:pt x="2640541" y="-5824"/>
                  <a:pt x="2845263" y="7594"/>
                  <a:pt x="2960922" y="0"/>
                </a:cubicBezTo>
                <a:cubicBezTo>
                  <a:pt x="3076582" y="-7594"/>
                  <a:pt x="3463338" y="9065"/>
                  <a:pt x="3779901" y="0"/>
                </a:cubicBezTo>
                <a:cubicBezTo>
                  <a:pt x="3802515" y="202476"/>
                  <a:pt x="3798270" y="370271"/>
                  <a:pt x="3779901" y="584640"/>
                </a:cubicBezTo>
                <a:cubicBezTo>
                  <a:pt x="3568463" y="595092"/>
                  <a:pt x="3366764" y="564716"/>
                  <a:pt x="3225516" y="584640"/>
                </a:cubicBezTo>
                <a:cubicBezTo>
                  <a:pt x="3084268" y="604564"/>
                  <a:pt x="2955341" y="602555"/>
                  <a:pt x="2708929" y="584640"/>
                </a:cubicBezTo>
                <a:cubicBezTo>
                  <a:pt x="2462517" y="566725"/>
                  <a:pt x="2311718" y="567701"/>
                  <a:pt x="2078946" y="584640"/>
                </a:cubicBezTo>
                <a:cubicBezTo>
                  <a:pt x="1846174" y="601579"/>
                  <a:pt x="1612076" y="612569"/>
                  <a:pt x="1448962" y="584640"/>
                </a:cubicBezTo>
                <a:cubicBezTo>
                  <a:pt x="1285848" y="556711"/>
                  <a:pt x="1066336" y="593889"/>
                  <a:pt x="856778" y="584640"/>
                </a:cubicBezTo>
                <a:cubicBezTo>
                  <a:pt x="647220" y="575391"/>
                  <a:pt x="373493" y="620248"/>
                  <a:pt x="0" y="584640"/>
                </a:cubicBezTo>
                <a:cubicBezTo>
                  <a:pt x="21494" y="346105"/>
                  <a:pt x="12931" y="292139"/>
                  <a:pt x="0" y="0"/>
                </a:cubicBezTo>
                <a:close/>
              </a:path>
            </a:pathLst>
          </a:custGeom>
          <a:solidFill>
            <a:schemeClr val="lt1">
              <a:alpha val="73000"/>
            </a:schemeClr>
          </a:solidFill>
          <a:ln w="28575">
            <a:prstDash val="lgDashDot"/>
            <a:extLst>
              <a:ext uri="{C807C97D-BFC1-408E-A445-0C87EB9F89A2}">
                <ask:lineSketchStyleProps xmlns="" xmlns:ask="http://schemas.microsoft.com/office/drawing/2018/sketchyshapes" sd="4207977206">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gn="ctr">
              <a:spcBef>
                <a:spcPts val="0"/>
              </a:spcBef>
              <a:spcAft>
                <a:spcPts val="0"/>
              </a:spcAft>
            </a:pPr>
            <a:r>
              <a:rPr lang="en-US" sz="3200" b="1" dirty="0" err="1">
                <a:effectLst/>
                <a:latin typeface="Times New Roman" panose="02020603050405020304" pitchFamily="18" charset="0"/>
              </a:rPr>
              <a:t>Nàng</a:t>
            </a:r>
            <a:r>
              <a:rPr lang="en-US" sz="3200" b="1" dirty="0">
                <a:effectLst/>
                <a:latin typeface="Times New Roman" panose="02020603050405020304" pitchFamily="18" charset="0"/>
              </a:rPr>
              <a:t> </a:t>
            </a:r>
            <a:r>
              <a:rPr lang="en-US" sz="3200" b="1" dirty="0" err="1">
                <a:effectLst/>
                <a:latin typeface="Times New Roman" panose="02020603050405020304" pitchFamily="18" charset="0"/>
              </a:rPr>
              <a:t>Tiên</a:t>
            </a:r>
            <a:r>
              <a:rPr lang="en-US" sz="3200" b="1" dirty="0">
                <a:effectLst/>
                <a:latin typeface="Times New Roman" panose="02020603050405020304" pitchFamily="18" charset="0"/>
              </a:rPr>
              <a:t> </a:t>
            </a:r>
            <a:r>
              <a:rPr lang="en-US" sz="3200" b="1" dirty="0" err="1">
                <a:effectLst/>
                <a:latin typeface="Times New Roman" panose="02020603050405020304" pitchFamily="18" charset="0"/>
              </a:rPr>
              <a:t>Ốc</a:t>
            </a:r>
            <a:endParaRPr lang="en-US" sz="3200" b="1" dirty="0">
              <a:effectLst/>
              <a:latin typeface="Times New Roman" panose="02020603050405020304" pitchFamily="18" charset="0"/>
            </a:endParaRPr>
          </a:p>
        </p:txBody>
      </p:sp>
      <p:sp>
        <p:nvSpPr>
          <p:cNvPr id="5" name="TextBox 4">
            <a:extLst>
              <a:ext uri="{FF2B5EF4-FFF2-40B4-BE49-F238E27FC236}">
                <a16:creationId xmlns:a16="http://schemas.microsoft.com/office/drawing/2014/main" id="{A26475D8-F967-4C24-924B-B04C21E307F4}"/>
              </a:ext>
            </a:extLst>
          </p:cNvPr>
          <p:cNvSpPr txBox="1"/>
          <p:nvPr/>
        </p:nvSpPr>
        <p:spPr>
          <a:xfrm>
            <a:off x="8292782" y="151718"/>
            <a:ext cx="3117518" cy="584640"/>
          </a:xfrm>
          <a:custGeom>
            <a:avLst/>
            <a:gdLst>
              <a:gd name="connsiteX0" fmla="*/ 0 w 3117518"/>
              <a:gd name="connsiteY0" fmla="*/ 0 h 584640"/>
              <a:gd name="connsiteX1" fmla="*/ 685854 w 3117518"/>
              <a:gd name="connsiteY1" fmla="*/ 0 h 584640"/>
              <a:gd name="connsiteX2" fmla="*/ 1247007 w 3117518"/>
              <a:gd name="connsiteY2" fmla="*/ 0 h 584640"/>
              <a:gd name="connsiteX3" fmla="*/ 1808160 w 3117518"/>
              <a:gd name="connsiteY3" fmla="*/ 0 h 584640"/>
              <a:gd name="connsiteX4" fmla="*/ 2431664 w 3117518"/>
              <a:gd name="connsiteY4" fmla="*/ 0 h 584640"/>
              <a:gd name="connsiteX5" fmla="*/ 3117518 w 3117518"/>
              <a:gd name="connsiteY5" fmla="*/ 0 h 584640"/>
              <a:gd name="connsiteX6" fmla="*/ 3117518 w 3117518"/>
              <a:gd name="connsiteY6" fmla="*/ 584640 h 584640"/>
              <a:gd name="connsiteX7" fmla="*/ 2587540 w 3117518"/>
              <a:gd name="connsiteY7" fmla="*/ 584640 h 584640"/>
              <a:gd name="connsiteX8" fmla="*/ 1901686 w 3117518"/>
              <a:gd name="connsiteY8" fmla="*/ 584640 h 584640"/>
              <a:gd name="connsiteX9" fmla="*/ 1278182 w 3117518"/>
              <a:gd name="connsiteY9" fmla="*/ 584640 h 584640"/>
              <a:gd name="connsiteX10" fmla="*/ 748204 w 3117518"/>
              <a:gd name="connsiteY10" fmla="*/ 584640 h 584640"/>
              <a:gd name="connsiteX11" fmla="*/ 0 w 3117518"/>
              <a:gd name="connsiteY11" fmla="*/ 584640 h 584640"/>
              <a:gd name="connsiteX12" fmla="*/ 0 w 3117518"/>
              <a:gd name="connsiteY12" fmla="*/ 0 h 5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7518" h="584640" fill="none" extrusionOk="0">
                <a:moveTo>
                  <a:pt x="0" y="0"/>
                </a:moveTo>
                <a:cubicBezTo>
                  <a:pt x="268807" y="5865"/>
                  <a:pt x="394929" y="-9330"/>
                  <a:pt x="685854" y="0"/>
                </a:cubicBezTo>
                <a:cubicBezTo>
                  <a:pt x="976779" y="9330"/>
                  <a:pt x="1088048" y="-10417"/>
                  <a:pt x="1247007" y="0"/>
                </a:cubicBezTo>
                <a:cubicBezTo>
                  <a:pt x="1405966" y="10417"/>
                  <a:pt x="1540048" y="8674"/>
                  <a:pt x="1808160" y="0"/>
                </a:cubicBezTo>
                <a:cubicBezTo>
                  <a:pt x="2076272" y="-8674"/>
                  <a:pt x="2202384" y="19306"/>
                  <a:pt x="2431664" y="0"/>
                </a:cubicBezTo>
                <a:cubicBezTo>
                  <a:pt x="2660944" y="-19306"/>
                  <a:pt x="2811965" y="3488"/>
                  <a:pt x="3117518" y="0"/>
                </a:cubicBezTo>
                <a:cubicBezTo>
                  <a:pt x="3093647" y="198360"/>
                  <a:pt x="3108809" y="388183"/>
                  <a:pt x="3117518" y="584640"/>
                </a:cubicBezTo>
                <a:cubicBezTo>
                  <a:pt x="3009808" y="576567"/>
                  <a:pt x="2760777" y="567483"/>
                  <a:pt x="2587540" y="584640"/>
                </a:cubicBezTo>
                <a:cubicBezTo>
                  <a:pt x="2414303" y="601797"/>
                  <a:pt x="2093539" y="562779"/>
                  <a:pt x="1901686" y="584640"/>
                </a:cubicBezTo>
                <a:cubicBezTo>
                  <a:pt x="1709833" y="606501"/>
                  <a:pt x="1472394" y="570916"/>
                  <a:pt x="1278182" y="584640"/>
                </a:cubicBezTo>
                <a:cubicBezTo>
                  <a:pt x="1083970" y="598364"/>
                  <a:pt x="876376" y="569563"/>
                  <a:pt x="748204" y="584640"/>
                </a:cubicBezTo>
                <a:cubicBezTo>
                  <a:pt x="620032" y="599717"/>
                  <a:pt x="294342" y="614308"/>
                  <a:pt x="0" y="584640"/>
                </a:cubicBezTo>
                <a:cubicBezTo>
                  <a:pt x="19794" y="424293"/>
                  <a:pt x="-23771" y="253664"/>
                  <a:pt x="0" y="0"/>
                </a:cubicBezTo>
                <a:close/>
              </a:path>
              <a:path w="3117518" h="584640" stroke="0" extrusionOk="0">
                <a:moveTo>
                  <a:pt x="0" y="0"/>
                </a:moveTo>
                <a:cubicBezTo>
                  <a:pt x="321385" y="7099"/>
                  <a:pt x="364905" y="-33606"/>
                  <a:pt x="685854" y="0"/>
                </a:cubicBezTo>
                <a:cubicBezTo>
                  <a:pt x="1006803" y="33606"/>
                  <a:pt x="991211" y="21124"/>
                  <a:pt x="1215832" y="0"/>
                </a:cubicBezTo>
                <a:cubicBezTo>
                  <a:pt x="1440453" y="-21124"/>
                  <a:pt x="1645948" y="-21635"/>
                  <a:pt x="1776985" y="0"/>
                </a:cubicBezTo>
                <a:cubicBezTo>
                  <a:pt x="1908022" y="21635"/>
                  <a:pt x="2270624" y="22670"/>
                  <a:pt x="2400489" y="0"/>
                </a:cubicBezTo>
                <a:cubicBezTo>
                  <a:pt x="2530354" y="-22670"/>
                  <a:pt x="2944293" y="-20564"/>
                  <a:pt x="3117518" y="0"/>
                </a:cubicBezTo>
                <a:cubicBezTo>
                  <a:pt x="3106776" y="264630"/>
                  <a:pt x="3104358" y="356785"/>
                  <a:pt x="3117518" y="584640"/>
                </a:cubicBezTo>
                <a:cubicBezTo>
                  <a:pt x="2868100" y="601290"/>
                  <a:pt x="2702634" y="605919"/>
                  <a:pt x="2587540" y="584640"/>
                </a:cubicBezTo>
                <a:cubicBezTo>
                  <a:pt x="2472446" y="563361"/>
                  <a:pt x="2075016" y="573150"/>
                  <a:pt x="1932861" y="584640"/>
                </a:cubicBezTo>
                <a:cubicBezTo>
                  <a:pt x="1790706" y="596130"/>
                  <a:pt x="1557994" y="558157"/>
                  <a:pt x="1402883" y="584640"/>
                </a:cubicBezTo>
                <a:cubicBezTo>
                  <a:pt x="1247772" y="611123"/>
                  <a:pt x="1050345" y="560557"/>
                  <a:pt x="779380" y="584640"/>
                </a:cubicBezTo>
                <a:cubicBezTo>
                  <a:pt x="508415" y="608723"/>
                  <a:pt x="302906" y="594984"/>
                  <a:pt x="0" y="584640"/>
                </a:cubicBezTo>
                <a:cubicBezTo>
                  <a:pt x="-20325" y="304626"/>
                  <a:pt x="6999" y="229110"/>
                  <a:pt x="0" y="0"/>
                </a:cubicBezTo>
                <a:close/>
              </a:path>
            </a:pathLst>
          </a:custGeom>
          <a:solidFill>
            <a:schemeClr val="lt1">
              <a:alpha val="78000"/>
            </a:schemeClr>
          </a:solidFill>
          <a:ln w="28575">
            <a:prstDash val="lgDashDot"/>
            <a:extLst>
              <a:ext uri="{C807C97D-BFC1-408E-A445-0C87EB9F89A2}">
                <ask:lineSketchStyleProps xmlns="" xmlns:ask="http://schemas.microsoft.com/office/drawing/2018/sketchyshapes" sd="4207977206">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marR="0" algn="ctr">
              <a:spcBef>
                <a:spcPts val="0"/>
              </a:spcBef>
              <a:spcAft>
                <a:spcPts val="0"/>
              </a:spcAft>
              <a:defRPr sz="3200" b="1">
                <a:effectLst/>
                <a:latin typeface="Times New Roman" panose="02020603050405020304" pitchFamily="18" charset="0"/>
              </a:defRPr>
            </a:lvl1pPr>
          </a:lstStyle>
          <a:p>
            <a:r>
              <a:rPr lang="en-US" dirty="0" err="1"/>
              <a:t>Bà</a:t>
            </a:r>
            <a:r>
              <a:rPr lang="en-US" dirty="0"/>
              <a:t> </a:t>
            </a:r>
            <a:r>
              <a:rPr lang="en-US" dirty="0" err="1"/>
              <a:t>lão</a:t>
            </a:r>
            <a:endParaRPr lang="en-US" dirty="0"/>
          </a:p>
        </p:txBody>
      </p:sp>
      <p:pic>
        <p:nvPicPr>
          <p:cNvPr id="6" name="Picture 5">
            <a:extLst>
              <a:ext uri="{FF2B5EF4-FFF2-40B4-BE49-F238E27FC236}">
                <a16:creationId xmlns:a16="http://schemas.microsoft.com/office/drawing/2014/main" id="{91698468-4B7F-4F17-8A51-EFF5746A4A7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64647" y="-75637"/>
            <a:ext cx="3414923" cy="6933637"/>
          </a:xfrm>
          <a:prstGeom prst="rect">
            <a:avLst/>
          </a:prstGeom>
        </p:spPr>
      </p:pic>
      <p:sp>
        <p:nvSpPr>
          <p:cNvPr id="7" name="TextBox 6">
            <a:extLst>
              <a:ext uri="{FF2B5EF4-FFF2-40B4-BE49-F238E27FC236}">
                <a16:creationId xmlns:a16="http://schemas.microsoft.com/office/drawing/2014/main" id="{EFB977C0-4073-4D72-BBF8-08229BA2BE8C}"/>
              </a:ext>
            </a:extLst>
          </p:cNvPr>
          <p:cNvSpPr txBox="1">
            <a:spLocks noChangeArrowheads="1"/>
          </p:cNvSpPr>
          <p:nvPr/>
        </p:nvSpPr>
        <p:spPr bwMode="auto">
          <a:xfrm>
            <a:off x="24294" y="768950"/>
            <a:ext cx="4638210" cy="61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Gương mặt </a:t>
            </a:r>
            <a:r>
              <a:rPr lang="en-US" sz="2400" dirty="0" err="1">
                <a:latin typeface="Times New Roman" panose="02020603050405020304" pitchFamily="18" charset="0"/>
                <a:cs typeface="Times New Roman" panose="02020603050405020304" pitchFamily="18" charset="0"/>
              </a:rPr>
              <a:t>xinh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đẹp. </a:t>
            </a:r>
            <a:endParaRPr lang="en-US" sz="2400" dirty="0">
              <a:latin typeface="Times New Roman" panose="02020603050405020304" pitchFamily="18" charset="0"/>
              <a:cs typeface="Times New Roman" panose="02020603050405020304" pitchFamily="18" charset="0"/>
            </a:endParaRP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thoát</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Nước da trắng ngần</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ôi môi hồng thắm, chúm chím cười duyên</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to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Nàng </a:t>
            </a:r>
            <a:r>
              <a:rPr lang="en-US" sz="2400" dirty="0" err="1">
                <a:latin typeface="Times New Roman" panose="02020603050405020304" pitchFamily="18" charset="0"/>
                <a:cs typeface="Times New Roman" panose="02020603050405020304" pitchFamily="18" charset="0"/>
              </a:rPr>
              <a:t>mặc</a:t>
            </a:r>
            <a:r>
              <a:rPr lang="vi-VN" sz="2400" dirty="0">
                <a:latin typeface="Times New Roman" panose="02020603050405020304" pitchFamily="18" charset="0"/>
                <a:cs typeface="Times New Roman" panose="02020603050405020304" pitchFamily="18" charset="0"/>
              </a:rPr>
              <a:t> một chiếc v</a:t>
            </a:r>
            <a:r>
              <a:rPr lang="en-US" sz="2400" dirty="0" err="1">
                <a:latin typeface="Times New Roman" panose="02020603050405020304" pitchFamily="18" charset="0"/>
                <a:cs typeface="Times New Roman" panose="02020603050405020304" pitchFamily="18" charset="0"/>
              </a:rPr>
              <a:t>áy</a:t>
            </a:r>
            <a:r>
              <a:rPr lang="vi-VN" sz="2400" dirty="0">
                <a:latin typeface="Times New Roman" panose="02020603050405020304" pitchFamily="18" charset="0"/>
                <a:cs typeface="Times New Roman" panose="02020603050405020304" pitchFamily="18" charset="0"/>
              </a:rPr>
              <a:t> màu xanh da trời êm 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ả, </a:t>
            </a:r>
            <a:r>
              <a:rPr lang="en-US" sz="2400" dirty="0" err="1">
                <a:latin typeface="Times New Roman" panose="02020603050405020304" pitchFamily="18" charset="0"/>
                <a:cs typeface="Times New Roman" panose="02020603050405020304" pitchFamily="18" charset="0"/>
              </a:rPr>
              <a:t>quấn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a:t>
            </a:r>
          </a:p>
          <a:p>
            <a:pPr eaLnBrk="1" hangingPunct="1">
              <a:lnSpc>
                <a:spcPct val="150000"/>
              </a:lnSpc>
            </a:pP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930422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1000"/>
                                        <p:tgtEl>
                                          <p:spTgt spid="7">
                                            <p:txEl>
                                              <p:pRg st="2" end="2"/>
                                            </p:txEl>
                                          </p:spTgt>
                                        </p:tgtEl>
                                      </p:cBhvr>
                                    </p:animEffect>
                                    <p:anim calcmode="lin" valueType="num">
                                      <p:cBhvr>
                                        <p:cTn id="3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1000"/>
                                        <p:tgtEl>
                                          <p:spTgt spid="7">
                                            <p:txEl>
                                              <p:pRg st="3" end="3"/>
                                            </p:txEl>
                                          </p:spTgt>
                                        </p:tgtEl>
                                      </p:cBhvr>
                                    </p:animEffect>
                                    <p:anim calcmode="lin" valueType="num">
                                      <p:cBhvr>
                                        <p:cTn id="3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1000"/>
                                        <p:tgtEl>
                                          <p:spTgt spid="7">
                                            <p:txEl>
                                              <p:pRg st="4" end="4"/>
                                            </p:txEl>
                                          </p:spTgt>
                                        </p:tgtEl>
                                      </p:cBhvr>
                                    </p:animEffect>
                                    <p:anim calcmode="lin" valueType="num">
                                      <p:cBhvr>
                                        <p:cTn id="4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1000"/>
                                        <p:tgtEl>
                                          <p:spTgt spid="7">
                                            <p:txEl>
                                              <p:pRg st="5" end="5"/>
                                            </p:txEl>
                                          </p:spTgt>
                                        </p:tgtEl>
                                      </p:cBhvr>
                                    </p:animEffect>
                                    <p:anim calcmode="lin" valueType="num">
                                      <p:cBhvr>
                                        <p:cTn id="5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7">
                                            <p:txEl>
                                              <p:pRg st="6" end="6"/>
                                            </p:txEl>
                                          </p:spTgt>
                                        </p:tgtEl>
                                        <p:attrNameLst>
                                          <p:attrName>style.visibility</p:attrName>
                                        </p:attrNameLst>
                                      </p:cBhvr>
                                      <p:to>
                                        <p:strVal val="visible"/>
                                      </p:to>
                                    </p:set>
                                    <p:animEffect transition="in" filter="fade">
                                      <p:cBhvr>
                                        <p:cTn id="58" dur="1000"/>
                                        <p:tgtEl>
                                          <p:spTgt spid="7">
                                            <p:txEl>
                                              <p:pRg st="6" end="6"/>
                                            </p:txEl>
                                          </p:spTgt>
                                        </p:tgtEl>
                                      </p:cBhvr>
                                    </p:animEffect>
                                    <p:anim calcmode="lin" valueType="num">
                                      <p:cBhvr>
                                        <p:cTn id="5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7">
                                            <p:txEl>
                                              <p:pRg st="7" end="7"/>
                                            </p:txEl>
                                          </p:spTgt>
                                        </p:tgtEl>
                                        <p:attrNameLst>
                                          <p:attrName>style.visibility</p:attrName>
                                        </p:attrNameLst>
                                      </p:cBhvr>
                                      <p:to>
                                        <p:strVal val="visible"/>
                                      </p:to>
                                    </p:set>
                                    <p:animEffect transition="in" filter="fade">
                                      <p:cBhvr>
                                        <p:cTn id="65" dur="1000"/>
                                        <p:tgtEl>
                                          <p:spTgt spid="7">
                                            <p:txEl>
                                              <p:pRg st="7" end="7"/>
                                            </p:txEl>
                                          </p:spTgt>
                                        </p:tgtEl>
                                      </p:cBhvr>
                                    </p:animEffect>
                                    <p:anim calcmode="lin" valueType="num">
                                      <p:cBhvr>
                                        <p:cTn id="66"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1" presetClass="entr" presetSubtype="0" fill="hold" grpId="0" nodeType="clickEffect">
                                  <p:stCondLst>
                                    <p:cond delay="0"/>
                                  </p:stCondLst>
                                  <p:iterate type="lt">
                                    <p:tmPct val="10000"/>
                                  </p:iterate>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5"/>
                                        </p:tgtEl>
                                        <p:attrNameLst>
                                          <p:attrName>ppt_y</p:attrName>
                                        </p:attrNameLst>
                                      </p:cBhvr>
                                      <p:tavLst>
                                        <p:tav tm="0">
                                          <p:val>
                                            <p:strVal val="#ppt_y"/>
                                          </p:val>
                                        </p:tav>
                                        <p:tav tm="100000">
                                          <p:val>
                                            <p:strVal val="#ppt_y"/>
                                          </p:val>
                                        </p:tav>
                                      </p:tavLst>
                                    </p:anim>
                                    <p:anim calcmode="lin" valueType="num">
                                      <p:cBhvr>
                                        <p:cTn id="7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5"/>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3">
                                            <p:txEl>
                                              <p:pRg st="0" end="0"/>
                                            </p:txEl>
                                          </p:spTgt>
                                        </p:tgtEl>
                                        <p:attrNameLst>
                                          <p:attrName>style.visibility</p:attrName>
                                        </p:attrNameLst>
                                      </p:cBhvr>
                                      <p:to>
                                        <p:strVal val="visible"/>
                                      </p:to>
                                    </p:set>
                                    <p:animEffect transition="in" filter="fade">
                                      <p:cBhvr>
                                        <p:cTn id="81" dur="1000"/>
                                        <p:tgtEl>
                                          <p:spTgt spid="3">
                                            <p:txEl>
                                              <p:pRg st="0" end="0"/>
                                            </p:txEl>
                                          </p:spTgt>
                                        </p:tgtEl>
                                      </p:cBhvr>
                                    </p:animEffect>
                                    <p:anim calcmode="lin" valueType="num">
                                      <p:cBhvr>
                                        <p:cTn id="8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3">
                                            <p:txEl>
                                              <p:pRg st="1" end="1"/>
                                            </p:txEl>
                                          </p:spTgt>
                                        </p:tgtEl>
                                        <p:attrNameLst>
                                          <p:attrName>style.visibility</p:attrName>
                                        </p:attrNameLst>
                                      </p:cBhvr>
                                      <p:to>
                                        <p:strVal val="visible"/>
                                      </p:to>
                                    </p:set>
                                    <p:animEffect transition="in" filter="fade">
                                      <p:cBhvr>
                                        <p:cTn id="88" dur="1000"/>
                                        <p:tgtEl>
                                          <p:spTgt spid="3">
                                            <p:txEl>
                                              <p:pRg st="1" end="1"/>
                                            </p:txEl>
                                          </p:spTgt>
                                        </p:tgtEl>
                                      </p:cBhvr>
                                    </p:animEffect>
                                    <p:anim calcmode="lin" valueType="num">
                                      <p:cBhvr>
                                        <p:cTn id="8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3">
                                            <p:txEl>
                                              <p:pRg st="2" end="2"/>
                                            </p:txEl>
                                          </p:spTgt>
                                        </p:tgtEl>
                                        <p:attrNameLst>
                                          <p:attrName>style.visibility</p:attrName>
                                        </p:attrNameLst>
                                      </p:cBhvr>
                                      <p:to>
                                        <p:strVal val="visible"/>
                                      </p:to>
                                    </p:set>
                                    <p:animEffect transition="in" filter="fade">
                                      <p:cBhvr>
                                        <p:cTn id="95" dur="1000"/>
                                        <p:tgtEl>
                                          <p:spTgt spid="3">
                                            <p:txEl>
                                              <p:pRg st="2" end="2"/>
                                            </p:txEl>
                                          </p:spTgt>
                                        </p:tgtEl>
                                      </p:cBhvr>
                                    </p:animEffect>
                                    <p:anim calcmode="lin" valueType="num">
                                      <p:cBhvr>
                                        <p:cTn id="9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3">
                                            <p:txEl>
                                              <p:pRg st="3" end="3"/>
                                            </p:txEl>
                                          </p:spTgt>
                                        </p:tgtEl>
                                        <p:attrNameLst>
                                          <p:attrName>style.visibility</p:attrName>
                                        </p:attrNameLst>
                                      </p:cBhvr>
                                      <p:to>
                                        <p:strVal val="visible"/>
                                      </p:to>
                                    </p:set>
                                    <p:animEffect transition="in" filter="fade">
                                      <p:cBhvr>
                                        <p:cTn id="102" dur="1000"/>
                                        <p:tgtEl>
                                          <p:spTgt spid="3">
                                            <p:txEl>
                                              <p:pRg st="3" end="3"/>
                                            </p:txEl>
                                          </p:spTgt>
                                        </p:tgtEl>
                                      </p:cBhvr>
                                    </p:animEffect>
                                    <p:anim calcmode="lin" valueType="num">
                                      <p:cBhvr>
                                        <p:cTn id="10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0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3">
                                            <p:txEl>
                                              <p:pRg st="4" end="4"/>
                                            </p:txEl>
                                          </p:spTgt>
                                        </p:tgtEl>
                                        <p:attrNameLst>
                                          <p:attrName>style.visibility</p:attrName>
                                        </p:attrNameLst>
                                      </p:cBhvr>
                                      <p:to>
                                        <p:strVal val="visible"/>
                                      </p:to>
                                    </p:set>
                                    <p:animEffect transition="in" filter="fade">
                                      <p:cBhvr>
                                        <p:cTn id="109" dur="1000"/>
                                        <p:tgtEl>
                                          <p:spTgt spid="3">
                                            <p:txEl>
                                              <p:pRg st="4" end="4"/>
                                            </p:txEl>
                                          </p:spTgt>
                                        </p:tgtEl>
                                      </p:cBhvr>
                                    </p:animEffect>
                                    <p:anim calcmode="lin" valueType="num">
                                      <p:cBhvr>
                                        <p:cTn id="11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1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3">
                                            <p:txEl>
                                              <p:pRg st="5" end="5"/>
                                            </p:txEl>
                                          </p:spTgt>
                                        </p:tgtEl>
                                        <p:attrNameLst>
                                          <p:attrName>style.visibility</p:attrName>
                                        </p:attrNameLst>
                                      </p:cBhvr>
                                      <p:to>
                                        <p:strVal val="visible"/>
                                      </p:to>
                                    </p:set>
                                    <p:animEffect transition="in" filter="fade">
                                      <p:cBhvr>
                                        <p:cTn id="116" dur="1000"/>
                                        <p:tgtEl>
                                          <p:spTgt spid="3">
                                            <p:txEl>
                                              <p:pRg st="5" end="5"/>
                                            </p:txEl>
                                          </p:spTgt>
                                        </p:tgtEl>
                                      </p:cBhvr>
                                    </p:animEffect>
                                    <p:anim calcmode="lin" valueType="num">
                                      <p:cBhvr>
                                        <p:cTn id="11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1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3">
                                            <p:txEl>
                                              <p:pRg st="6" end="6"/>
                                            </p:txEl>
                                          </p:spTgt>
                                        </p:tgtEl>
                                        <p:attrNameLst>
                                          <p:attrName>style.visibility</p:attrName>
                                        </p:attrNameLst>
                                      </p:cBhvr>
                                      <p:to>
                                        <p:strVal val="visible"/>
                                      </p:to>
                                    </p:set>
                                    <p:animEffect transition="in" filter="fade">
                                      <p:cBhvr>
                                        <p:cTn id="123" dur="1000"/>
                                        <p:tgtEl>
                                          <p:spTgt spid="3">
                                            <p:txEl>
                                              <p:pRg st="6" end="6"/>
                                            </p:txEl>
                                          </p:spTgt>
                                        </p:tgtEl>
                                      </p:cBhvr>
                                    </p:animEffect>
                                    <p:anim calcmode="lin" valueType="num">
                                      <p:cBhvr>
                                        <p:cTn id="1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9473FC46-E3ED-4CB4-BC21-7087D8E82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5212080" y="499834"/>
            <a:ext cx="5852963" cy="3203728"/>
          </a:xfrm>
          <a:prstGeom prst="rect">
            <a:avLst/>
          </a:prstGeom>
        </p:spPr>
      </p:pic>
      <p:sp>
        <p:nvSpPr>
          <p:cNvPr id="6" name="文本框 5">
            <a:extLst>
              <a:ext uri="{FF2B5EF4-FFF2-40B4-BE49-F238E27FC236}">
                <a16:creationId xmlns:a16="http://schemas.microsoft.com/office/drawing/2014/main" id="{CD28D66E-32B0-4DC7-AF27-0ACB2728B99A}"/>
              </a:ext>
            </a:extLst>
          </p:cNvPr>
          <p:cNvSpPr txBox="1"/>
          <p:nvPr/>
        </p:nvSpPr>
        <p:spPr>
          <a:xfrm>
            <a:off x="6514565" y="1899712"/>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01</a:t>
            </a:r>
            <a:endParaRPr lang="zh-CN" altLang="en-US" sz="4400" b="1" dirty="0">
              <a:latin typeface="字魂7号-温暖童稚体" panose="00000500000000000000" pitchFamily="2" charset="-122"/>
              <a:ea typeface="字魂7号-温暖童稚体" panose="00000500000000000000" pitchFamily="2" charset="-122"/>
            </a:endParaRPr>
          </a:p>
        </p:txBody>
      </p:sp>
      <p:pic>
        <p:nvPicPr>
          <p:cNvPr id="7" name="图片 6">
            <a:extLst>
              <a:ext uri="{FF2B5EF4-FFF2-40B4-BE49-F238E27FC236}">
                <a16:creationId xmlns:a16="http://schemas.microsoft.com/office/drawing/2014/main" id="{F0E8B362-B24D-4858-A962-41075E8F18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5212080" y="3058238"/>
            <a:ext cx="5852963" cy="3203728"/>
          </a:xfrm>
          <a:prstGeom prst="rect">
            <a:avLst/>
          </a:prstGeom>
        </p:spPr>
      </p:pic>
      <p:sp>
        <p:nvSpPr>
          <p:cNvPr id="9" name="文本框 8">
            <a:extLst>
              <a:ext uri="{FF2B5EF4-FFF2-40B4-BE49-F238E27FC236}">
                <a16:creationId xmlns:a16="http://schemas.microsoft.com/office/drawing/2014/main" id="{3B8A144F-E287-4E35-BC27-86D669193334}"/>
              </a:ext>
            </a:extLst>
          </p:cNvPr>
          <p:cNvSpPr txBox="1"/>
          <p:nvPr/>
        </p:nvSpPr>
        <p:spPr>
          <a:xfrm>
            <a:off x="6514565" y="4458116"/>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02</a:t>
            </a:r>
            <a:endParaRPr lang="zh-CN" altLang="en-US" sz="4400" b="1" dirty="0">
              <a:latin typeface="字魂7号-温暖童稚体" panose="00000500000000000000" pitchFamily="2" charset="-122"/>
              <a:ea typeface="字魂7号-温暖童稚体" panose="00000500000000000000" pitchFamily="2" charset="-122"/>
            </a:endParaRPr>
          </a:p>
        </p:txBody>
      </p:sp>
      <p:pic>
        <p:nvPicPr>
          <p:cNvPr id="10" name="图片 9">
            <a:extLst>
              <a:ext uri="{FF2B5EF4-FFF2-40B4-BE49-F238E27FC236}">
                <a16:creationId xmlns:a16="http://schemas.microsoft.com/office/drawing/2014/main" id="{FC03CE42-4352-4E5F-9F63-8E7FF326EA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19" t="7112" r="27244" b="14445"/>
          <a:stretch/>
        </p:blipFill>
        <p:spPr>
          <a:xfrm>
            <a:off x="925630" y="440286"/>
            <a:ext cx="4964095" cy="5821680"/>
          </a:xfrm>
          <a:prstGeom prst="rect">
            <a:avLst/>
          </a:prstGeom>
        </p:spPr>
      </p:pic>
      <p:sp>
        <p:nvSpPr>
          <p:cNvPr id="11" name="Rectangle 10"/>
          <p:cNvSpPr/>
          <p:nvPr/>
        </p:nvSpPr>
        <p:spPr>
          <a:xfrm>
            <a:off x="7183194" y="664056"/>
            <a:ext cx="2201245" cy="830997"/>
          </a:xfrm>
          <a:prstGeom prst="rect">
            <a:avLst/>
          </a:prstGeom>
        </p:spPr>
        <p:txBody>
          <a:bodyPr wrap="none">
            <a:spAutoFit/>
          </a:bodyPr>
          <a:lstStyle/>
          <a:p>
            <a:pPr lvl="0" algn="ctr" defTabSz="914400">
              <a:defRPr/>
            </a:pPr>
            <a:r>
              <a:rPr lang="en-US" altLang="zh-CN" sz="48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Dặn dò</a:t>
            </a:r>
            <a:endParaRPr lang="zh-CN" altLang="en-US" sz="48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42566368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3710</TotalTime>
  <Words>617</Words>
  <Application>Microsoft Office PowerPoint</Application>
  <PresentationFormat>Widescreen</PresentationFormat>
  <Paragraphs>51</Paragraphs>
  <Slides>10</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DengXian</vt:lpstr>
      <vt:lpstr>Times New Roman</vt:lpstr>
      <vt:lpstr>方正稚艺简体</vt:lpstr>
      <vt:lpstr>UTM Cookies</vt:lpstr>
      <vt:lpstr>UTM Habano</vt:lpstr>
      <vt:lpstr>SVN-Channel</vt:lpstr>
      <vt:lpstr>字魂7号-温暖童稚体</vt:lpstr>
      <vt:lpstr>Lato Regular</vt:lpstr>
      <vt:lpstr>Calibri</vt:lpstr>
      <vt:lpstr>Courier New</vt:lpstr>
      <vt:lpstr>华文琥珀</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Hi</cp:lastModifiedBy>
  <cp:revision>124</cp:revision>
  <dcterms:created xsi:type="dcterms:W3CDTF">2019-03-29T12:25:33Z</dcterms:created>
  <dcterms:modified xsi:type="dcterms:W3CDTF">2022-08-07T04:12:00Z</dcterms:modified>
</cp:coreProperties>
</file>