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3" r:id="rId3"/>
    <p:sldMasterId id="2147483679" r:id="rId4"/>
  </p:sldMasterIdLst>
  <p:notesMasterIdLst>
    <p:notesMasterId r:id="rId19"/>
  </p:notesMasterIdLst>
  <p:sldIdLst>
    <p:sldId id="257" r:id="rId5"/>
    <p:sldId id="258" r:id="rId6"/>
    <p:sldId id="259" r:id="rId7"/>
    <p:sldId id="261" r:id="rId8"/>
    <p:sldId id="262" r:id="rId9"/>
    <p:sldId id="260" r:id="rId10"/>
    <p:sldId id="279" r:id="rId11"/>
    <p:sldId id="284" r:id="rId12"/>
    <p:sldId id="281" r:id="rId13"/>
    <p:sldId id="282" r:id="rId14"/>
    <p:sldId id="268" r:id="rId15"/>
    <p:sldId id="280" r:id="rId16"/>
    <p:sldId id="274"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0" autoAdjust="0"/>
    <p:restoredTop sz="94660"/>
  </p:normalViewPr>
  <p:slideViewPr>
    <p:cSldViewPr snapToGrid="0">
      <p:cViewPr>
        <p:scale>
          <a:sx n="74" d="100"/>
          <a:sy n="74" d="100"/>
        </p:scale>
        <p:origin x="-156" y="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656E4E-18BF-4F22-AA5D-251C0C7F1317}" type="datetimeFigureOut">
              <a:rPr lang="en-US" smtClean="0"/>
              <a:t>9/14/2022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8EB6F-35B9-4176-B8C3-FB6ECDA4216A}" type="slidenum">
              <a:rPr lang="en-US" smtClean="0"/>
              <a:t>‹#›</a:t>
            </a:fld>
            <a:endParaRPr lang="en-US"/>
          </a:p>
        </p:txBody>
      </p:sp>
    </p:spTree>
    <p:extLst>
      <p:ext uri="{BB962C8B-B14F-4D97-AF65-F5344CB8AC3E}">
        <p14:creationId xmlns:p14="http://schemas.microsoft.com/office/powerpoint/2010/main" val="2101096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69907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2689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46473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59B710B-497A-4796-9F8C-4EF3A9EB2B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xmlns="" id="{B42EE967-6EF2-4350-9F37-4E7CC39028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751124" cy="6196568"/>
          </a:xfrm>
          <a:prstGeom prst="rect">
            <a:avLst/>
          </a:prstGeom>
        </p:spPr>
      </p:pic>
      <p:pic>
        <p:nvPicPr>
          <p:cNvPr id="9" name="图片 8">
            <a:extLst>
              <a:ext uri="{FF2B5EF4-FFF2-40B4-BE49-F238E27FC236}">
                <a16:creationId xmlns:a16="http://schemas.microsoft.com/office/drawing/2014/main" xmlns="" id="{770DE002-EE99-448F-925B-1FECA730B7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66308"/>
            <a:ext cx="10753725" cy="4491369"/>
          </a:xfrm>
          <a:prstGeom prst="rect">
            <a:avLst/>
          </a:prstGeom>
        </p:spPr>
      </p:pic>
      <p:pic>
        <p:nvPicPr>
          <p:cNvPr id="14" name="图片 13">
            <a:extLst>
              <a:ext uri="{FF2B5EF4-FFF2-40B4-BE49-F238E27FC236}">
                <a16:creationId xmlns:a16="http://schemas.microsoft.com/office/drawing/2014/main" xmlns="" id="{7F0B9665-D8B0-4A51-A3C7-6D60E3F6AB1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61432"/>
            <a:ext cx="12192000" cy="5535136"/>
          </a:xfrm>
          <a:prstGeom prst="rect">
            <a:avLst/>
          </a:prstGeom>
        </p:spPr>
      </p:pic>
      <p:pic>
        <p:nvPicPr>
          <p:cNvPr id="16" name="图片 15">
            <a:extLst>
              <a:ext uri="{FF2B5EF4-FFF2-40B4-BE49-F238E27FC236}">
                <a16:creationId xmlns:a16="http://schemas.microsoft.com/office/drawing/2014/main" xmlns="" id="{A4EA759E-EA79-41C2-B41F-9A8F5708B1F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58969"/>
            <a:ext cx="12192000" cy="5540062"/>
          </a:xfrm>
          <a:prstGeom prst="rect">
            <a:avLst/>
          </a:prstGeom>
        </p:spPr>
      </p:pic>
    </p:spTree>
    <p:extLst>
      <p:ext uri="{BB962C8B-B14F-4D97-AF65-F5344CB8AC3E}">
        <p14:creationId xmlns:p14="http://schemas.microsoft.com/office/powerpoint/2010/main" val="354698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250"/>
                                        <p:tgtEl>
                                          <p:spTgt spid="16"/>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250" fill="hold"/>
                                        <p:tgtEl>
                                          <p:spTgt spid="6"/>
                                        </p:tgtEl>
                                        <p:attrNameLst>
                                          <p:attrName>ppt_x</p:attrName>
                                        </p:attrNameLst>
                                      </p:cBhvr>
                                      <p:tavLst>
                                        <p:tav tm="0">
                                          <p:val>
                                            <p:strVal val="0-#ppt_w/2"/>
                                          </p:val>
                                        </p:tav>
                                        <p:tav tm="100000">
                                          <p:val>
                                            <p:strVal val="#ppt_x"/>
                                          </p:val>
                                        </p:tav>
                                      </p:tavLst>
                                    </p:anim>
                                    <p:anim calcmode="lin" valueType="num">
                                      <p:cBhvr additive="base">
                                        <p:cTn id="11" dur="1250" fill="hold"/>
                                        <p:tgtEl>
                                          <p:spTgt spid="6"/>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36FC454-1126-41F6-8F91-789E82D3E7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p:blipFill>
        <p:spPr>
          <a:xfrm flipV="1">
            <a:off x="1" y="0"/>
            <a:ext cx="12192000" cy="6858000"/>
          </a:xfrm>
          <a:prstGeom prst="rect">
            <a:avLst/>
          </a:prstGeom>
        </p:spPr>
      </p:pic>
      <p:sp>
        <p:nvSpPr>
          <p:cNvPr id="8" name="矩形 7">
            <a:extLst>
              <a:ext uri="{FF2B5EF4-FFF2-40B4-BE49-F238E27FC236}">
                <a16:creationId xmlns:a16="http://schemas.microsoft.com/office/drawing/2014/main" xmlns="" id="{9EF0F880-AE44-4922-9ED1-EA2DA01B7E68}"/>
              </a:ext>
            </a:extLst>
          </p:cNvPr>
          <p:cNvSpPr/>
          <p:nvPr userDrawn="1"/>
        </p:nvSpPr>
        <p:spPr>
          <a:xfrm>
            <a:off x="0" y="-323"/>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cs typeface="+mn-cs"/>
            </a:endParaRPr>
          </a:p>
        </p:txBody>
      </p:sp>
      <p:pic>
        <p:nvPicPr>
          <p:cNvPr id="10" name="图片 9">
            <a:extLst>
              <a:ext uri="{FF2B5EF4-FFF2-40B4-BE49-F238E27FC236}">
                <a16:creationId xmlns:a16="http://schemas.microsoft.com/office/drawing/2014/main" xmlns="" id="{0C7B2652-FB74-41EA-A8BC-C0C4E1A9EA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p:blipFill>
        <p:spPr>
          <a:xfrm flipH="1">
            <a:off x="7265549" y="5837565"/>
            <a:ext cx="4926450" cy="1020435"/>
          </a:xfrm>
          <a:prstGeom prst="rect">
            <a:avLst/>
          </a:prstGeom>
        </p:spPr>
      </p:pic>
      <p:pic>
        <p:nvPicPr>
          <p:cNvPr id="14" name="图片 13">
            <a:extLst>
              <a:ext uri="{FF2B5EF4-FFF2-40B4-BE49-F238E27FC236}">
                <a16:creationId xmlns:a16="http://schemas.microsoft.com/office/drawing/2014/main" xmlns="" id="{D7B6EDDB-AD2F-431C-9790-859E3227C8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p:blipFill>
        <p:spPr>
          <a:xfrm>
            <a:off x="1" y="-323"/>
            <a:ext cx="1333500" cy="916617"/>
          </a:xfrm>
          <a:prstGeom prst="rect">
            <a:avLst/>
          </a:prstGeom>
        </p:spPr>
      </p:pic>
      <p:pic>
        <p:nvPicPr>
          <p:cNvPr id="15" name="图片 14">
            <a:extLst>
              <a:ext uri="{FF2B5EF4-FFF2-40B4-BE49-F238E27FC236}">
                <a16:creationId xmlns:a16="http://schemas.microsoft.com/office/drawing/2014/main" xmlns="" id="{3B8D9B5F-3805-4A6A-8492-976B05EDCF0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35577508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C550333F-DE24-4D34-9089-00A9C3D390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p:blipFill>
        <p:spPr>
          <a:xfrm flipV="1">
            <a:off x="1" y="0"/>
            <a:ext cx="12192000" cy="6858000"/>
          </a:xfrm>
          <a:prstGeom prst="rect">
            <a:avLst/>
          </a:prstGeom>
        </p:spPr>
      </p:pic>
      <p:sp>
        <p:nvSpPr>
          <p:cNvPr id="2" name="矩形 1">
            <a:extLst>
              <a:ext uri="{FF2B5EF4-FFF2-40B4-BE49-F238E27FC236}">
                <a16:creationId xmlns:a16="http://schemas.microsoft.com/office/drawing/2014/main" xmlns="" id="{36DA8F89-B85D-4395-8FA6-89F6CAE16825}"/>
              </a:ext>
            </a:extLst>
          </p:cNvPr>
          <p:cNvSpPr/>
          <p:nvPr userDrawn="1"/>
        </p:nvSpPr>
        <p:spPr>
          <a:xfrm>
            <a:off x="279400" y="181759"/>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cs typeface="+mn-cs"/>
            </a:endParaRPr>
          </a:p>
        </p:txBody>
      </p:sp>
      <p:pic>
        <p:nvPicPr>
          <p:cNvPr id="15" name="图片 14">
            <a:extLst>
              <a:ext uri="{FF2B5EF4-FFF2-40B4-BE49-F238E27FC236}">
                <a16:creationId xmlns:a16="http://schemas.microsoft.com/office/drawing/2014/main" xmlns="" id="{451E9992-BAFC-470B-8E75-36374AE2472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p:blipFill>
        <p:spPr>
          <a:xfrm flipH="1">
            <a:off x="7265549" y="5837565"/>
            <a:ext cx="4926450" cy="1020435"/>
          </a:xfrm>
          <a:prstGeom prst="rect">
            <a:avLst/>
          </a:prstGeom>
        </p:spPr>
      </p:pic>
      <p:pic>
        <p:nvPicPr>
          <p:cNvPr id="10" name="图片 9">
            <a:extLst>
              <a:ext uri="{FF2B5EF4-FFF2-40B4-BE49-F238E27FC236}">
                <a16:creationId xmlns:a16="http://schemas.microsoft.com/office/drawing/2014/main" xmlns="" id="{5F9A648B-FEA5-4C99-B435-3920BC54EC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p:blipFill>
        <p:spPr>
          <a:xfrm>
            <a:off x="1" y="-323"/>
            <a:ext cx="1333500" cy="916617"/>
          </a:xfrm>
          <a:prstGeom prst="rect">
            <a:avLst/>
          </a:prstGeom>
        </p:spPr>
      </p:pic>
      <p:pic>
        <p:nvPicPr>
          <p:cNvPr id="7" name="图片 6">
            <a:extLst>
              <a:ext uri="{FF2B5EF4-FFF2-40B4-BE49-F238E27FC236}">
                <a16:creationId xmlns:a16="http://schemas.microsoft.com/office/drawing/2014/main" xmlns="" id="{0B7230C5-ECA7-4F9C-8AA1-6762D2079EE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3666" r="-593" b="57223"/>
          <a:stretch/>
        </p:blipFill>
        <p:spPr>
          <a:xfrm>
            <a:off x="4622032" y="874179"/>
            <a:ext cx="766178" cy="732866"/>
          </a:xfrm>
          <a:prstGeom prst="rect">
            <a:avLst/>
          </a:prstGeom>
        </p:spPr>
      </p:pic>
      <p:pic>
        <p:nvPicPr>
          <p:cNvPr id="13" name="图片 12">
            <a:extLst>
              <a:ext uri="{FF2B5EF4-FFF2-40B4-BE49-F238E27FC236}">
                <a16:creationId xmlns:a16="http://schemas.microsoft.com/office/drawing/2014/main" xmlns="" id="{E521D441-B730-45DC-B74D-8BEDC01D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64762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59B710B-497A-4796-9F8C-4EF3A9EB2B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xmlns="" id="{B42EE967-6EF2-4350-9F37-4E7CC39028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751124" cy="6196568"/>
          </a:xfrm>
          <a:prstGeom prst="rect">
            <a:avLst/>
          </a:prstGeom>
        </p:spPr>
      </p:pic>
      <p:pic>
        <p:nvPicPr>
          <p:cNvPr id="9" name="图片 8">
            <a:extLst>
              <a:ext uri="{FF2B5EF4-FFF2-40B4-BE49-F238E27FC236}">
                <a16:creationId xmlns:a16="http://schemas.microsoft.com/office/drawing/2014/main" xmlns="" id="{770DE002-EE99-448F-925B-1FECA730B7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66308"/>
            <a:ext cx="10753725" cy="4491369"/>
          </a:xfrm>
          <a:prstGeom prst="rect">
            <a:avLst/>
          </a:prstGeom>
        </p:spPr>
      </p:pic>
      <p:pic>
        <p:nvPicPr>
          <p:cNvPr id="14" name="图片 13">
            <a:extLst>
              <a:ext uri="{FF2B5EF4-FFF2-40B4-BE49-F238E27FC236}">
                <a16:creationId xmlns:a16="http://schemas.microsoft.com/office/drawing/2014/main" xmlns="" id="{7F0B9665-D8B0-4A51-A3C7-6D60E3F6AB1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61432"/>
            <a:ext cx="12192000" cy="5535136"/>
          </a:xfrm>
          <a:prstGeom prst="rect">
            <a:avLst/>
          </a:prstGeom>
        </p:spPr>
      </p:pic>
      <p:pic>
        <p:nvPicPr>
          <p:cNvPr id="16" name="图片 15">
            <a:extLst>
              <a:ext uri="{FF2B5EF4-FFF2-40B4-BE49-F238E27FC236}">
                <a16:creationId xmlns:a16="http://schemas.microsoft.com/office/drawing/2014/main" xmlns="" id="{A4EA759E-EA79-41C2-B41F-9A8F5708B1F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58969"/>
            <a:ext cx="12192000" cy="5540062"/>
          </a:xfrm>
          <a:prstGeom prst="rect">
            <a:avLst/>
          </a:prstGeom>
        </p:spPr>
      </p:pic>
    </p:spTree>
    <p:extLst>
      <p:ext uri="{BB962C8B-B14F-4D97-AF65-F5344CB8AC3E}">
        <p14:creationId xmlns:p14="http://schemas.microsoft.com/office/powerpoint/2010/main" val="153632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250"/>
                                        <p:tgtEl>
                                          <p:spTgt spid="16"/>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250" fill="hold"/>
                                        <p:tgtEl>
                                          <p:spTgt spid="6"/>
                                        </p:tgtEl>
                                        <p:attrNameLst>
                                          <p:attrName>ppt_x</p:attrName>
                                        </p:attrNameLst>
                                      </p:cBhvr>
                                      <p:tavLst>
                                        <p:tav tm="0">
                                          <p:val>
                                            <p:strVal val="0-#ppt_w/2"/>
                                          </p:val>
                                        </p:tav>
                                        <p:tav tm="100000">
                                          <p:val>
                                            <p:strVal val="#ppt_x"/>
                                          </p:val>
                                        </p:tav>
                                      </p:tavLst>
                                    </p:anim>
                                    <p:anim calcmode="lin" valueType="num">
                                      <p:cBhvr additive="base">
                                        <p:cTn id="11" dur="1250" fill="hold"/>
                                        <p:tgtEl>
                                          <p:spTgt spid="6"/>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14DA939-C2E4-428E-A937-F169736004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20931686-95A4-44C3-8E59-162116B41C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906" b="61662"/>
          <a:stretch/>
        </p:blipFill>
        <p:spPr>
          <a:xfrm>
            <a:off x="0" y="-323"/>
            <a:ext cx="4032864" cy="2772098"/>
          </a:xfrm>
          <a:prstGeom prst="rect">
            <a:avLst/>
          </a:prstGeom>
        </p:spPr>
      </p:pic>
      <p:pic>
        <p:nvPicPr>
          <p:cNvPr id="12" name="图片 11">
            <a:extLst>
              <a:ext uri="{FF2B5EF4-FFF2-40B4-BE49-F238E27FC236}">
                <a16:creationId xmlns:a16="http://schemas.microsoft.com/office/drawing/2014/main" xmlns="" id="{C7366D02-0293-4269-BD41-BBEB472729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p:blipFill>
        <p:spPr>
          <a:xfrm>
            <a:off x="0" y="4015393"/>
            <a:ext cx="12192000" cy="2842607"/>
          </a:xfrm>
          <a:prstGeom prst="rect">
            <a:avLst/>
          </a:prstGeom>
        </p:spPr>
      </p:pic>
    </p:spTree>
    <p:extLst>
      <p:ext uri="{BB962C8B-B14F-4D97-AF65-F5344CB8AC3E}">
        <p14:creationId xmlns:p14="http://schemas.microsoft.com/office/powerpoint/2010/main" val="2375482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2226CD1-6938-498B-B7C4-AD9A848438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B2CAF3DE-0FF0-4AEF-98E6-747FCDC8574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123" t="487" r="-1580" b="19036"/>
          <a:stretch/>
        </p:blipFill>
        <p:spPr>
          <a:xfrm>
            <a:off x="1" y="-1"/>
            <a:ext cx="5651573" cy="6858000"/>
          </a:xfrm>
          <a:prstGeom prst="rect">
            <a:avLst/>
          </a:prstGeom>
        </p:spPr>
      </p:pic>
      <p:pic>
        <p:nvPicPr>
          <p:cNvPr id="12" name="图片 11">
            <a:extLst>
              <a:ext uri="{FF2B5EF4-FFF2-40B4-BE49-F238E27FC236}">
                <a16:creationId xmlns:a16="http://schemas.microsoft.com/office/drawing/2014/main" xmlns="" id="{8CAFF01D-9F6A-4EAF-9477-1ECAE746EFC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p:blipFill>
        <p:spPr>
          <a:xfrm>
            <a:off x="0" y="4015393"/>
            <a:ext cx="12192000" cy="2842607"/>
          </a:xfrm>
          <a:prstGeom prst="rect">
            <a:avLst/>
          </a:prstGeom>
        </p:spPr>
      </p:pic>
      <p:pic>
        <p:nvPicPr>
          <p:cNvPr id="4" name="图片 3">
            <a:extLst>
              <a:ext uri="{FF2B5EF4-FFF2-40B4-BE49-F238E27FC236}">
                <a16:creationId xmlns:a16="http://schemas.microsoft.com/office/drawing/2014/main" xmlns="" id="{370535D8-CA37-4FEB-94C2-A1C0B0792DC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09847" y="586189"/>
            <a:ext cx="8301153" cy="4998011"/>
          </a:xfrm>
          <a:prstGeom prst="rect">
            <a:avLst/>
          </a:prstGeom>
        </p:spPr>
      </p:pic>
      <p:pic>
        <p:nvPicPr>
          <p:cNvPr id="11" name="图片 10">
            <a:extLst>
              <a:ext uri="{FF2B5EF4-FFF2-40B4-BE49-F238E27FC236}">
                <a16:creationId xmlns:a16="http://schemas.microsoft.com/office/drawing/2014/main" xmlns="" id="{65B06CA2-04B4-4546-9478-53BA9C3E15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110551"/>
            <a:ext cx="8972550" cy="3747449"/>
          </a:xfrm>
          <a:prstGeom prst="rect">
            <a:avLst/>
          </a:prstGeom>
        </p:spPr>
      </p:pic>
    </p:spTree>
    <p:extLst>
      <p:ext uri="{BB962C8B-B14F-4D97-AF65-F5344CB8AC3E}">
        <p14:creationId xmlns:p14="http://schemas.microsoft.com/office/powerpoint/2010/main" val="217453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36FC454-1126-41F6-8F91-789E82D3E7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p:blipFill>
        <p:spPr>
          <a:xfrm flipV="1">
            <a:off x="1" y="0"/>
            <a:ext cx="12192000" cy="6858000"/>
          </a:xfrm>
          <a:prstGeom prst="rect">
            <a:avLst/>
          </a:prstGeom>
        </p:spPr>
      </p:pic>
      <p:sp>
        <p:nvSpPr>
          <p:cNvPr id="8" name="矩形 7">
            <a:extLst>
              <a:ext uri="{FF2B5EF4-FFF2-40B4-BE49-F238E27FC236}">
                <a16:creationId xmlns:a16="http://schemas.microsoft.com/office/drawing/2014/main" xmlns="" id="{9EF0F880-AE44-4922-9ED1-EA2DA01B7E68}"/>
              </a:ext>
            </a:extLst>
          </p:cNvPr>
          <p:cNvSpPr/>
          <p:nvPr userDrawn="1"/>
        </p:nvSpPr>
        <p:spPr>
          <a:xfrm>
            <a:off x="0" y="-323"/>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cs typeface="+mn-cs"/>
            </a:endParaRPr>
          </a:p>
        </p:txBody>
      </p:sp>
      <p:pic>
        <p:nvPicPr>
          <p:cNvPr id="10" name="图片 9">
            <a:extLst>
              <a:ext uri="{FF2B5EF4-FFF2-40B4-BE49-F238E27FC236}">
                <a16:creationId xmlns:a16="http://schemas.microsoft.com/office/drawing/2014/main" xmlns="" id="{0C7B2652-FB74-41EA-A8BC-C0C4E1A9EA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p:blipFill>
        <p:spPr>
          <a:xfrm flipH="1">
            <a:off x="7265549" y="5837565"/>
            <a:ext cx="4926450" cy="1020435"/>
          </a:xfrm>
          <a:prstGeom prst="rect">
            <a:avLst/>
          </a:prstGeom>
        </p:spPr>
      </p:pic>
      <p:pic>
        <p:nvPicPr>
          <p:cNvPr id="14" name="图片 13">
            <a:extLst>
              <a:ext uri="{FF2B5EF4-FFF2-40B4-BE49-F238E27FC236}">
                <a16:creationId xmlns:a16="http://schemas.microsoft.com/office/drawing/2014/main" xmlns="" id="{D7B6EDDB-AD2F-431C-9790-859E3227C8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p:blipFill>
        <p:spPr>
          <a:xfrm>
            <a:off x="1" y="-323"/>
            <a:ext cx="1333500" cy="916617"/>
          </a:xfrm>
          <a:prstGeom prst="rect">
            <a:avLst/>
          </a:prstGeom>
        </p:spPr>
      </p:pic>
      <p:pic>
        <p:nvPicPr>
          <p:cNvPr id="15" name="图片 14">
            <a:extLst>
              <a:ext uri="{FF2B5EF4-FFF2-40B4-BE49-F238E27FC236}">
                <a16:creationId xmlns:a16="http://schemas.microsoft.com/office/drawing/2014/main" xmlns="" id="{3B8D9B5F-3805-4A6A-8492-976B05EDCF0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19411235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C550333F-DE24-4D34-9089-00A9C3D390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p:blipFill>
        <p:spPr>
          <a:xfrm flipV="1">
            <a:off x="1" y="0"/>
            <a:ext cx="12192000" cy="6858000"/>
          </a:xfrm>
          <a:prstGeom prst="rect">
            <a:avLst/>
          </a:prstGeom>
        </p:spPr>
      </p:pic>
      <p:sp>
        <p:nvSpPr>
          <p:cNvPr id="2" name="矩形 1">
            <a:extLst>
              <a:ext uri="{FF2B5EF4-FFF2-40B4-BE49-F238E27FC236}">
                <a16:creationId xmlns:a16="http://schemas.microsoft.com/office/drawing/2014/main" xmlns="" id="{36DA8F89-B85D-4395-8FA6-89F6CAE16825}"/>
              </a:ext>
            </a:extLst>
          </p:cNvPr>
          <p:cNvSpPr/>
          <p:nvPr userDrawn="1"/>
        </p:nvSpPr>
        <p:spPr>
          <a:xfrm>
            <a:off x="0" y="0"/>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cs typeface="+mn-cs"/>
            </a:endParaRPr>
          </a:p>
        </p:txBody>
      </p:sp>
      <p:pic>
        <p:nvPicPr>
          <p:cNvPr id="15" name="图片 14">
            <a:extLst>
              <a:ext uri="{FF2B5EF4-FFF2-40B4-BE49-F238E27FC236}">
                <a16:creationId xmlns:a16="http://schemas.microsoft.com/office/drawing/2014/main" xmlns="" id="{451E9992-BAFC-470B-8E75-36374AE2472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p:blipFill>
        <p:spPr>
          <a:xfrm flipH="1">
            <a:off x="7265549" y="5837565"/>
            <a:ext cx="4926450" cy="1020435"/>
          </a:xfrm>
          <a:prstGeom prst="rect">
            <a:avLst/>
          </a:prstGeom>
        </p:spPr>
      </p:pic>
      <p:pic>
        <p:nvPicPr>
          <p:cNvPr id="10" name="图片 9">
            <a:extLst>
              <a:ext uri="{FF2B5EF4-FFF2-40B4-BE49-F238E27FC236}">
                <a16:creationId xmlns:a16="http://schemas.microsoft.com/office/drawing/2014/main" xmlns="" id="{5F9A648B-FEA5-4C99-B435-3920BC54EC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p:blipFill>
        <p:spPr>
          <a:xfrm>
            <a:off x="1" y="-323"/>
            <a:ext cx="1333500" cy="916617"/>
          </a:xfrm>
          <a:prstGeom prst="rect">
            <a:avLst/>
          </a:prstGeom>
        </p:spPr>
      </p:pic>
      <p:pic>
        <p:nvPicPr>
          <p:cNvPr id="7" name="图片 6">
            <a:extLst>
              <a:ext uri="{FF2B5EF4-FFF2-40B4-BE49-F238E27FC236}">
                <a16:creationId xmlns:a16="http://schemas.microsoft.com/office/drawing/2014/main" xmlns="" id="{0B7230C5-ECA7-4F9C-8AA1-6762D2079EE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3666" r="-593" b="57223"/>
          <a:stretch/>
        </p:blipFill>
        <p:spPr>
          <a:xfrm>
            <a:off x="4622032" y="874179"/>
            <a:ext cx="766178" cy="732866"/>
          </a:xfrm>
          <a:prstGeom prst="rect">
            <a:avLst/>
          </a:prstGeom>
        </p:spPr>
      </p:pic>
      <p:pic>
        <p:nvPicPr>
          <p:cNvPr id="13" name="图片 12">
            <a:extLst>
              <a:ext uri="{FF2B5EF4-FFF2-40B4-BE49-F238E27FC236}">
                <a16:creationId xmlns:a16="http://schemas.microsoft.com/office/drawing/2014/main" xmlns="" id="{E521D441-B730-45DC-B74D-8BEDC01D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76604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97B24AA-8C5B-489B-8D76-26520A4723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C3583610-7093-4756-9548-A446332899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1121917-1AE1-4786-B80F-949542DEEA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638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6AEC17-1600-4203-9089-5C7E876BAA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7540B89-4B0C-4D59-9C29-F663AFCFB8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5133160-9222-48B8-8487-67F6F8DCFA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873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CB418C6-8329-4AF6-A23C-A359B33D7E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3745CC2-EF71-449B-8BFC-645536AE98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66F3669-86B0-4086-9909-9793EDE6B4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697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14DA939-C2E4-428E-A937-F169736004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20931686-95A4-44C3-8E59-162116B41C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906" b="61662"/>
          <a:stretch/>
        </p:blipFill>
        <p:spPr>
          <a:xfrm>
            <a:off x="0" y="-323"/>
            <a:ext cx="4032864" cy="2772098"/>
          </a:xfrm>
          <a:prstGeom prst="rect">
            <a:avLst/>
          </a:prstGeom>
        </p:spPr>
      </p:pic>
      <p:pic>
        <p:nvPicPr>
          <p:cNvPr id="12" name="图片 11">
            <a:extLst>
              <a:ext uri="{FF2B5EF4-FFF2-40B4-BE49-F238E27FC236}">
                <a16:creationId xmlns:a16="http://schemas.microsoft.com/office/drawing/2014/main" xmlns="" id="{C7366D02-0293-4269-BD41-BBEB472729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p:blipFill>
        <p:spPr>
          <a:xfrm>
            <a:off x="0" y="4015393"/>
            <a:ext cx="12192000" cy="2842607"/>
          </a:xfrm>
          <a:prstGeom prst="rect">
            <a:avLst/>
          </a:prstGeom>
        </p:spPr>
      </p:pic>
    </p:spTree>
    <p:extLst>
      <p:ext uri="{BB962C8B-B14F-4D97-AF65-F5344CB8AC3E}">
        <p14:creationId xmlns:p14="http://schemas.microsoft.com/office/powerpoint/2010/main" val="3301356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F21C2EB-ED80-448C-A415-C71E76BE46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49C98061-F78D-41AC-BC66-566828D0F5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84CB79CE-8C66-42E8-8218-D834D02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142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851279-2D44-45B8-B481-0297911655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D5B88272-16C8-4CDC-ADCB-02EBA95517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24BF59B6-FDC9-49CA-89E6-318F2BB32F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89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18120AF-995E-43E9-9C76-D00D3CE45D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D8CA7BFF-56B8-439F-8678-ADC75895C7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1D20069F-E42F-4FCF-9889-ACCD9C80A4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171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EAE7B8-C2C1-404D-9AAE-D000868101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753B9C5F-6E06-4FCE-B0DD-781AD2B34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08D301F8-B063-4A27-9601-D5980F7C7A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905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2F0E258-2AFB-4C0D-91D3-8DD539CD45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2E672DAF-38C7-40CF-87CF-054BCE0D43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CB962FD2-8875-4D0D-B230-163296AEF4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636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753533D7-6C68-40EC-979B-D925122857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CE655689-4232-4DF3-9715-90AFC15979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5896D20C-BCB5-48A1-A7B0-016FB546E1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820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241B2F-D552-48D4-937C-514AAE63A5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8FEC662-9187-4C31-BD3C-A06B7A15B8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FDCA6AAB-C339-47CB-85C4-7E0F26ABB3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81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338A54-1739-44FE-94BE-9F6A839C68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C0075CA6-3F6F-4465-A774-09ABDBB3FFF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75ED3999-CBFE-4CA8-8B6C-A53A2448DD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688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2226CD1-6938-498B-B7C4-AD9A848438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B2CAF3DE-0FF0-4AEF-98E6-747FCDC8574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123" t="487" r="-1580" b="19036"/>
          <a:stretch/>
        </p:blipFill>
        <p:spPr>
          <a:xfrm>
            <a:off x="1" y="-1"/>
            <a:ext cx="5651573" cy="6858000"/>
          </a:xfrm>
          <a:prstGeom prst="rect">
            <a:avLst/>
          </a:prstGeom>
        </p:spPr>
      </p:pic>
      <p:pic>
        <p:nvPicPr>
          <p:cNvPr id="12" name="图片 11">
            <a:extLst>
              <a:ext uri="{FF2B5EF4-FFF2-40B4-BE49-F238E27FC236}">
                <a16:creationId xmlns:a16="http://schemas.microsoft.com/office/drawing/2014/main" xmlns="" id="{8CAFF01D-9F6A-4EAF-9477-1ECAE746EFC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p:blipFill>
        <p:spPr>
          <a:xfrm>
            <a:off x="0" y="4015393"/>
            <a:ext cx="12192000" cy="2842607"/>
          </a:xfrm>
          <a:prstGeom prst="rect">
            <a:avLst/>
          </a:prstGeom>
        </p:spPr>
      </p:pic>
      <p:pic>
        <p:nvPicPr>
          <p:cNvPr id="4" name="图片 3">
            <a:extLst>
              <a:ext uri="{FF2B5EF4-FFF2-40B4-BE49-F238E27FC236}">
                <a16:creationId xmlns:a16="http://schemas.microsoft.com/office/drawing/2014/main" xmlns="" id="{370535D8-CA37-4FEB-94C2-A1C0B0792DC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09847" y="586189"/>
            <a:ext cx="8301153" cy="4998011"/>
          </a:xfrm>
          <a:prstGeom prst="rect">
            <a:avLst/>
          </a:prstGeom>
        </p:spPr>
      </p:pic>
      <p:pic>
        <p:nvPicPr>
          <p:cNvPr id="11" name="图片 10">
            <a:extLst>
              <a:ext uri="{FF2B5EF4-FFF2-40B4-BE49-F238E27FC236}">
                <a16:creationId xmlns:a16="http://schemas.microsoft.com/office/drawing/2014/main" xmlns="" id="{65B06CA2-04B4-4546-9478-53BA9C3E15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110551"/>
            <a:ext cx="8972550" cy="3747449"/>
          </a:xfrm>
          <a:prstGeom prst="rect">
            <a:avLst/>
          </a:prstGeom>
        </p:spPr>
      </p:pic>
    </p:spTree>
    <p:extLst>
      <p:ext uri="{BB962C8B-B14F-4D97-AF65-F5344CB8AC3E}">
        <p14:creationId xmlns:p14="http://schemas.microsoft.com/office/powerpoint/2010/main" val="75698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36FC454-1126-41F6-8F91-789E82D3E7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p:blipFill>
        <p:spPr>
          <a:xfrm flipV="1">
            <a:off x="1" y="0"/>
            <a:ext cx="12192000" cy="6858000"/>
          </a:xfrm>
          <a:prstGeom prst="rect">
            <a:avLst/>
          </a:prstGeom>
        </p:spPr>
      </p:pic>
      <p:sp>
        <p:nvSpPr>
          <p:cNvPr id="8" name="矩形 7">
            <a:extLst>
              <a:ext uri="{FF2B5EF4-FFF2-40B4-BE49-F238E27FC236}">
                <a16:creationId xmlns:a16="http://schemas.microsoft.com/office/drawing/2014/main" xmlns="" id="{9EF0F880-AE44-4922-9ED1-EA2DA01B7E68}"/>
              </a:ext>
            </a:extLst>
          </p:cNvPr>
          <p:cNvSpPr/>
          <p:nvPr userDrawn="1"/>
        </p:nvSpPr>
        <p:spPr>
          <a:xfrm>
            <a:off x="0" y="-323"/>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cs typeface="+mn-cs"/>
            </a:endParaRPr>
          </a:p>
        </p:txBody>
      </p:sp>
      <p:pic>
        <p:nvPicPr>
          <p:cNvPr id="10" name="图片 9">
            <a:extLst>
              <a:ext uri="{FF2B5EF4-FFF2-40B4-BE49-F238E27FC236}">
                <a16:creationId xmlns:a16="http://schemas.microsoft.com/office/drawing/2014/main" xmlns="" id="{0C7B2652-FB74-41EA-A8BC-C0C4E1A9EA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p:blipFill>
        <p:spPr>
          <a:xfrm flipH="1">
            <a:off x="7265549" y="5837565"/>
            <a:ext cx="4926450" cy="1020435"/>
          </a:xfrm>
          <a:prstGeom prst="rect">
            <a:avLst/>
          </a:prstGeom>
        </p:spPr>
      </p:pic>
      <p:pic>
        <p:nvPicPr>
          <p:cNvPr id="14" name="图片 13">
            <a:extLst>
              <a:ext uri="{FF2B5EF4-FFF2-40B4-BE49-F238E27FC236}">
                <a16:creationId xmlns:a16="http://schemas.microsoft.com/office/drawing/2014/main" xmlns="" id="{D7B6EDDB-AD2F-431C-9790-859E3227C8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p:blipFill>
        <p:spPr>
          <a:xfrm>
            <a:off x="1" y="-323"/>
            <a:ext cx="1333500" cy="916617"/>
          </a:xfrm>
          <a:prstGeom prst="rect">
            <a:avLst/>
          </a:prstGeom>
        </p:spPr>
      </p:pic>
      <p:pic>
        <p:nvPicPr>
          <p:cNvPr id="15" name="图片 14">
            <a:extLst>
              <a:ext uri="{FF2B5EF4-FFF2-40B4-BE49-F238E27FC236}">
                <a16:creationId xmlns:a16="http://schemas.microsoft.com/office/drawing/2014/main" xmlns="" id="{3B8D9B5F-3805-4A6A-8492-976B05EDCF0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12143440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C550333F-DE24-4D34-9089-00A9C3D390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p:blipFill>
        <p:spPr>
          <a:xfrm flipV="1">
            <a:off x="1" y="0"/>
            <a:ext cx="12192000" cy="6858000"/>
          </a:xfrm>
          <a:prstGeom prst="rect">
            <a:avLst/>
          </a:prstGeom>
        </p:spPr>
      </p:pic>
      <p:sp>
        <p:nvSpPr>
          <p:cNvPr id="2" name="矩形 1">
            <a:extLst>
              <a:ext uri="{FF2B5EF4-FFF2-40B4-BE49-F238E27FC236}">
                <a16:creationId xmlns:a16="http://schemas.microsoft.com/office/drawing/2014/main" xmlns="" id="{36DA8F89-B85D-4395-8FA6-89F6CAE16825}"/>
              </a:ext>
            </a:extLst>
          </p:cNvPr>
          <p:cNvSpPr/>
          <p:nvPr userDrawn="1"/>
        </p:nvSpPr>
        <p:spPr>
          <a:xfrm>
            <a:off x="1" y="-323"/>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86号-杨任东楷书"/>
              <a:cs typeface="+mn-cs"/>
            </a:endParaRPr>
          </a:p>
        </p:txBody>
      </p:sp>
      <p:pic>
        <p:nvPicPr>
          <p:cNvPr id="15" name="图片 14">
            <a:extLst>
              <a:ext uri="{FF2B5EF4-FFF2-40B4-BE49-F238E27FC236}">
                <a16:creationId xmlns:a16="http://schemas.microsoft.com/office/drawing/2014/main" xmlns="" id="{451E9992-BAFC-470B-8E75-36374AE2472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p:blipFill>
        <p:spPr>
          <a:xfrm flipH="1">
            <a:off x="7265549" y="5837565"/>
            <a:ext cx="4926450" cy="1020435"/>
          </a:xfrm>
          <a:prstGeom prst="rect">
            <a:avLst/>
          </a:prstGeom>
        </p:spPr>
      </p:pic>
      <p:pic>
        <p:nvPicPr>
          <p:cNvPr id="10" name="图片 9">
            <a:extLst>
              <a:ext uri="{FF2B5EF4-FFF2-40B4-BE49-F238E27FC236}">
                <a16:creationId xmlns:a16="http://schemas.microsoft.com/office/drawing/2014/main" xmlns="" id="{5F9A648B-FEA5-4C99-B435-3920BC54EC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p:blipFill>
        <p:spPr>
          <a:xfrm>
            <a:off x="1" y="-323"/>
            <a:ext cx="1333500" cy="916617"/>
          </a:xfrm>
          <a:prstGeom prst="rect">
            <a:avLst/>
          </a:prstGeom>
        </p:spPr>
      </p:pic>
      <p:pic>
        <p:nvPicPr>
          <p:cNvPr id="7" name="图片 6">
            <a:extLst>
              <a:ext uri="{FF2B5EF4-FFF2-40B4-BE49-F238E27FC236}">
                <a16:creationId xmlns:a16="http://schemas.microsoft.com/office/drawing/2014/main" xmlns="" id="{0B7230C5-ECA7-4F9C-8AA1-6762D2079EE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3666" r="-593" b="57223"/>
          <a:stretch/>
        </p:blipFill>
        <p:spPr>
          <a:xfrm>
            <a:off x="4622032" y="874179"/>
            <a:ext cx="766178" cy="732866"/>
          </a:xfrm>
          <a:prstGeom prst="rect">
            <a:avLst/>
          </a:prstGeom>
        </p:spPr>
      </p:pic>
      <p:pic>
        <p:nvPicPr>
          <p:cNvPr id="13" name="图片 12">
            <a:extLst>
              <a:ext uri="{FF2B5EF4-FFF2-40B4-BE49-F238E27FC236}">
                <a16:creationId xmlns:a16="http://schemas.microsoft.com/office/drawing/2014/main" xmlns="" id="{E521D441-B730-45DC-B74D-8BEDC01D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351839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54181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59B710B-497A-4796-9F8C-4EF3A9EB2B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xmlns="" id="{B42EE967-6EF2-4350-9F37-4E7CC39028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751124" cy="6196568"/>
          </a:xfrm>
          <a:prstGeom prst="rect">
            <a:avLst/>
          </a:prstGeom>
        </p:spPr>
      </p:pic>
      <p:pic>
        <p:nvPicPr>
          <p:cNvPr id="9" name="图片 8">
            <a:extLst>
              <a:ext uri="{FF2B5EF4-FFF2-40B4-BE49-F238E27FC236}">
                <a16:creationId xmlns:a16="http://schemas.microsoft.com/office/drawing/2014/main" xmlns="" id="{770DE002-EE99-448F-925B-1FECA730B7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66308"/>
            <a:ext cx="10753725" cy="4491369"/>
          </a:xfrm>
          <a:prstGeom prst="rect">
            <a:avLst/>
          </a:prstGeom>
        </p:spPr>
      </p:pic>
      <p:pic>
        <p:nvPicPr>
          <p:cNvPr id="14" name="图片 13">
            <a:extLst>
              <a:ext uri="{FF2B5EF4-FFF2-40B4-BE49-F238E27FC236}">
                <a16:creationId xmlns:a16="http://schemas.microsoft.com/office/drawing/2014/main" xmlns="" id="{7F0B9665-D8B0-4A51-A3C7-6D60E3F6AB1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61432"/>
            <a:ext cx="12192000" cy="5535136"/>
          </a:xfrm>
          <a:prstGeom prst="rect">
            <a:avLst/>
          </a:prstGeom>
        </p:spPr>
      </p:pic>
      <p:pic>
        <p:nvPicPr>
          <p:cNvPr id="16" name="图片 15">
            <a:extLst>
              <a:ext uri="{FF2B5EF4-FFF2-40B4-BE49-F238E27FC236}">
                <a16:creationId xmlns:a16="http://schemas.microsoft.com/office/drawing/2014/main" xmlns="" id="{A4EA759E-EA79-41C2-B41F-9A8F5708B1F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58969"/>
            <a:ext cx="12192000" cy="5540062"/>
          </a:xfrm>
          <a:prstGeom prst="rect">
            <a:avLst/>
          </a:prstGeom>
        </p:spPr>
      </p:pic>
    </p:spTree>
    <p:extLst>
      <p:ext uri="{BB962C8B-B14F-4D97-AF65-F5344CB8AC3E}">
        <p14:creationId xmlns:p14="http://schemas.microsoft.com/office/powerpoint/2010/main" val="380676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250"/>
                                        <p:tgtEl>
                                          <p:spTgt spid="16"/>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250" fill="hold"/>
                                        <p:tgtEl>
                                          <p:spTgt spid="6"/>
                                        </p:tgtEl>
                                        <p:attrNameLst>
                                          <p:attrName>ppt_x</p:attrName>
                                        </p:attrNameLst>
                                      </p:cBhvr>
                                      <p:tavLst>
                                        <p:tav tm="0">
                                          <p:val>
                                            <p:strVal val="0-#ppt_w/2"/>
                                          </p:val>
                                        </p:tav>
                                        <p:tav tm="100000">
                                          <p:val>
                                            <p:strVal val="#ppt_x"/>
                                          </p:val>
                                        </p:tav>
                                      </p:tavLst>
                                    </p:anim>
                                    <p:anim calcmode="lin" valueType="num">
                                      <p:cBhvr additive="base">
                                        <p:cTn id="11" dur="1250" fill="hold"/>
                                        <p:tgtEl>
                                          <p:spTgt spid="6"/>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14DA939-C2E4-428E-A937-F169736004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20931686-95A4-44C3-8E59-162116B41C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906" b="61662"/>
          <a:stretch/>
        </p:blipFill>
        <p:spPr>
          <a:xfrm>
            <a:off x="0" y="-323"/>
            <a:ext cx="4032864" cy="2772098"/>
          </a:xfrm>
          <a:prstGeom prst="rect">
            <a:avLst/>
          </a:prstGeom>
        </p:spPr>
      </p:pic>
      <p:pic>
        <p:nvPicPr>
          <p:cNvPr id="12" name="图片 11">
            <a:extLst>
              <a:ext uri="{FF2B5EF4-FFF2-40B4-BE49-F238E27FC236}">
                <a16:creationId xmlns:a16="http://schemas.microsoft.com/office/drawing/2014/main" xmlns="" id="{C7366D02-0293-4269-BD41-BBEB472729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p:blipFill>
        <p:spPr>
          <a:xfrm>
            <a:off x="0" y="4015393"/>
            <a:ext cx="12192000" cy="2842607"/>
          </a:xfrm>
          <a:prstGeom prst="rect">
            <a:avLst/>
          </a:prstGeom>
        </p:spPr>
      </p:pic>
    </p:spTree>
    <p:extLst>
      <p:ext uri="{BB962C8B-B14F-4D97-AF65-F5344CB8AC3E}">
        <p14:creationId xmlns:p14="http://schemas.microsoft.com/office/powerpoint/2010/main" val="151867954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2226CD1-6938-498B-B7C4-AD9A848438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B2CAF3DE-0FF0-4AEF-98E6-747FCDC8574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123" t="487" r="-1580" b="19036"/>
          <a:stretch/>
        </p:blipFill>
        <p:spPr>
          <a:xfrm>
            <a:off x="1" y="-1"/>
            <a:ext cx="5651573" cy="6858000"/>
          </a:xfrm>
          <a:prstGeom prst="rect">
            <a:avLst/>
          </a:prstGeom>
        </p:spPr>
      </p:pic>
      <p:pic>
        <p:nvPicPr>
          <p:cNvPr id="12" name="图片 11">
            <a:extLst>
              <a:ext uri="{FF2B5EF4-FFF2-40B4-BE49-F238E27FC236}">
                <a16:creationId xmlns:a16="http://schemas.microsoft.com/office/drawing/2014/main" xmlns="" id="{8CAFF01D-9F6A-4EAF-9477-1ECAE746EFC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p:blipFill>
        <p:spPr>
          <a:xfrm>
            <a:off x="0" y="4015393"/>
            <a:ext cx="12192000" cy="2842607"/>
          </a:xfrm>
          <a:prstGeom prst="rect">
            <a:avLst/>
          </a:prstGeom>
        </p:spPr>
      </p:pic>
      <p:pic>
        <p:nvPicPr>
          <p:cNvPr id="4" name="图片 3">
            <a:extLst>
              <a:ext uri="{FF2B5EF4-FFF2-40B4-BE49-F238E27FC236}">
                <a16:creationId xmlns:a16="http://schemas.microsoft.com/office/drawing/2014/main" xmlns="" id="{370535D8-CA37-4FEB-94C2-A1C0B0792DC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09847" y="586189"/>
            <a:ext cx="8301153" cy="4998011"/>
          </a:xfrm>
          <a:prstGeom prst="rect">
            <a:avLst/>
          </a:prstGeom>
        </p:spPr>
      </p:pic>
      <p:pic>
        <p:nvPicPr>
          <p:cNvPr id="11" name="图片 10">
            <a:extLst>
              <a:ext uri="{FF2B5EF4-FFF2-40B4-BE49-F238E27FC236}">
                <a16:creationId xmlns:a16="http://schemas.microsoft.com/office/drawing/2014/main" xmlns="" id="{65B06CA2-04B4-4546-9478-53BA9C3E15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110551"/>
            <a:ext cx="8972550" cy="3747449"/>
          </a:xfrm>
          <a:prstGeom prst="rect">
            <a:avLst/>
          </a:prstGeom>
        </p:spPr>
      </p:pic>
    </p:spTree>
    <p:extLst>
      <p:ext uri="{BB962C8B-B14F-4D97-AF65-F5344CB8AC3E}">
        <p14:creationId xmlns:p14="http://schemas.microsoft.com/office/powerpoint/2010/main" val="150710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465"/>
          <a:stretch/>
        </p:blipFill>
        <p:spPr>
          <a:xfrm>
            <a:off x="-5274889" y="6858000"/>
            <a:ext cx="634715" cy="664167"/>
          </a:xfrm>
          <a:prstGeom prst="rect">
            <a:avLst/>
          </a:prstGeom>
        </p:spPr>
      </p:pic>
      <p:pic>
        <p:nvPicPr>
          <p:cNvPr id="3" name="Picture 2">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465"/>
          <a:stretch/>
        </p:blipFill>
        <p:spPr>
          <a:xfrm>
            <a:off x="20046522" y="6193832"/>
            <a:ext cx="1269430" cy="1328335"/>
          </a:xfrm>
          <a:prstGeom prst="rect">
            <a:avLst/>
          </a:prstGeom>
        </p:spPr>
      </p:pic>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685341" y="-3784922"/>
            <a:ext cx="4029456" cy="6858000"/>
          </a:xfrm>
          <a:prstGeom prst="rect">
            <a:avLst/>
          </a:prstGeom>
        </p:spPr>
      </p:pic>
    </p:spTree>
    <p:extLst>
      <p:ext uri="{BB962C8B-B14F-4D97-AF65-F5344CB8AC3E}">
        <p14:creationId xmlns:p14="http://schemas.microsoft.com/office/powerpoint/2010/main" val="1091058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465"/>
          <a:stretch/>
        </p:blipFill>
        <p:spPr>
          <a:xfrm>
            <a:off x="-9510005" y="6193832"/>
            <a:ext cx="1269430" cy="1328335"/>
          </a:xfrm>
          <a:prstGeom prst="rect">
            <a:avLst/>
          </a:prstGeom>
        </p:spPr>
      </p:pic>
      <p:pic>
        <p:nvPicPr>
          <p:cNvPr id="3" name="Picture 2">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465"/>
          <a:stretch/>
        </p:blipFill>
        <p:spPr>
          <a:xfrm>
            <a:off x="20673216" y="6193831"/>
            <a:ext cx="1269430" cy="1328335"/>
          </a:xfrm>
          <a:prstGeom prst="rect">
            <a:avLst/>
          </a:prstGeom>
        </p:spPr>
      </p:pic>
    </p:spTree>
    <p:extLst>
      <p:ext uri="{BB962C8B-B14F-4D97-AF65-F5344CB8AC3E}">
        <p14:creationId xmlns:p14="http://schemas.microsoft.com/office/powerpoint/2010/main" val="214553576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465"/>
          <a:stretch/>
        </p:blipFill>
        <p:spPr>
          <a:xfrm>
            <a:off x="-5274889" y="6193832"/>
            <a:ext cx="1269430" cy="1328335"/>
          </a:xfrm>
          <a:prstGeom prst="rect">
            <a:avLst/>
          </a:prstGeom>
        </p:spPr>
      </p:pic>
      <p:pic>
        <p:nvPicPr>
          <p:cNvPr id="3" name="Picture 2">
            <a:extLst>
              <a:ext uri="{FF2B5EF4-FFF2-40B4-BE49-F238E27FC236}">
                <a16:creationId xmlns:a16="http://schemas.microsoft.com/office/drawing/2014/main" xmlns="" id="{F7B93486-AED1-470E-93BF-A4F70809BD0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465"/>
          <a:stretch/>
        </p:blipFill>
        <p:spPr>
          <a:xfrm>
            <a:off x="20528837" y="6193832"/>
            <a:ext cx="1269430" cy="1328335"/>
          </a:xfrm>
          <a:prstGeom prst="rect">
            <a:avLst/>
          </a:prstGeom>
        </p:spPr>
      </p:pic>
    </p:spTree>
    <p:extLst>
      <p:ext uri="{BB962C8B-B14F-4D97-AF65-F5344CB8AC3E}">
        <p14:creationId xmlns:p14="http://schemas.microsoft.com/office/powerpoint/2010/main" val="13327079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43339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microsoft.com/office/2007/relationships/media" Target="../media/media6.mp3"/><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5.png"/><Relationship Id="rId5" Type="http://schemas.openxmlformats.org/officeDocument/2006/relationships/slideLayout" Target="../slideLayouts/slideLayout16.xml"/><Relationship Id="rId4" Type="http://schemas.openxmlformats.org/officeDocument/2006/relationships/audio" Target="../media/media6.mp3"/></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microsoft.com/office/2007/relationships/media" Target="../media/media6.mp3"/><Relationship Id="rId7" Type="http://schemas.openxmlformats.org/officeDocument/2006/relationships/image" Target="../media/image2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6.png"/><Relationship Id="rId5" Type="http://schemas.openxmlformats.org/officeDocument/2006/relationships/slideLayout" Target="../slideLayouts/slideLayout18.xml"/><Relationship Id="rId4" Type="http://schemas.openxmlformats.org/officeDocument/2006/relationships/audio" Target="../media/media6.mp3"/></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microsoft.com/office/2007/relationships/hdphoto" Target="../media/hdphoto1.wdp"/><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microsoft.com/office/2007/relationships/hdphoto" Target="../media/hdphoto4.wdp"/><Relationship Id="rId12"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6.xml"/><Relationship Id="rId6" Type="http://schemas.openxmlformats.org/officeDocument/2006/relationships/image" Target="../media/image32.png"/><Relationship Id="rId11" Type="http://schemas.microsoft.com/office/2007/relationships/hdphoto" Target="../media/hdphoto6.wdp"/><Relationship Id="rId5" Type="http://schemas.openxmlformats.org/officeDocument/2006/relationships/image" Target="../media/image29.png"/><Relationship Id="rId10" Type="http://schemas.openxmlformats.org/officeDocument/2006/relationships/image" Target="../media/image34.png"/><Relationship Id="rId4" Type="http://schemas.microsoft.com/office/2007/relationships/hdphoto" Target="../media/hdphoto3.wdp"/><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slideLayout" Target="../slideLayouts/slideLayout16.xml"/><Relationship Id="rId4" Type="http://schemas.openxmlformats.org/officeDocument/2006/relationships/audio" Target="../media/media3.mp3"/></Relationships>
</file>

<file path=ppt/slides/_rels/slide5.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2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6.png"/><Relationship Id="rId5" Type="http://schemas.openxmlformats.org/officeDocument/2006/relationships/slideLayout" Target="../slideLayouts/slideLayout16.xml"/><Relationship Id="rId4" Type="http://schemas.openxmlformats.org/officeDocument/2006/relationships/audio" Target="../media/media3.mp3"/></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microsoft.com/office/2007/relationships/hdphoto" Target="../media/hdphoto7.wdp"/><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png"/><Relationship Id="rId1" Type="http://schemas.openxmlformats.org/officeDocument/2006/relationships/slideLayout" Target="../slideLayouts/slideLayout18.xml"/><Relationship Id="rId4" Type="http://schemas.openxmlformats.org/officeDocument/2006/relationships/image" Target="../media/image4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尤克里里">
            <a:hlinkClick r:id="" action="ppaction://media"/>
            <a:extLst>
              <a:ext uri="{FF2B5EF4-FFF2-40B4-BE49-F238E27FC236}">
                <a16:creationId xmlns:a16="http://schemas.microsoft.com/office/drawing/2014/main" xmlns="" id="{986F7E62-7D64-4F0D-8814-D3FEB6C95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2835" y="7085492"/>
            <a:ext cx="609600" cy="609600"/>
          </a:xfrm>
          <a:prstGeom prst="rect">
            <a:avLst/>
          </a:prstGeom>
        </p:spPr>
      </p:pic>
      <p:pic>
        <p:nvPicPr>
          <p:cNvPr id="10" name="图片 9">
            <a:extLst>
              <a:ext uri="{FF2B5EF4-FFF2-40B4-BE49-F238E27FC236}">
                <a16:creationId xmlns:a16="http://schemas.microsoft.com/office/drawing/2014/main" xmlns="" id="{63962F06-BAC9-4F86-94F0-98C15B8310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666" r="-593" b="57223"/>
          <a:stretch/>
        </p:blipFill>
        <p:spPr>
          <a:xfrm>
            <a:off x="7823485" y="1161818"/>
            <a:ext cx="1798577" cy="1720378"/>
          </a:xfrm>
          <a:prstGeom prst="rect">
            <a:avLst/>
          </a:prstGeom>
        </p:spPr>
      </p:pic>
      <p:grpSp>
        <p:nvGrpSpPr>
          <p:cNvPr id="5" name="Group 4">
            <a:extLst>
              <a:ext uri="{FF2B5EF4-FFF2-40B4-BE49-F238E27FC236}">
                <a16:creationId xmlns:a16="http://schemas.microsoft.com/office/drawing/2014/main" xmlns="" id="{A1030767-7065-4315-B5DF-D55CE56BB35F}"/>
              </a:ext>
            </a:extLst>
          </p:cNvPr>
          <p:cNvGrpSpPr/>
          <p:nvPr/>
        </p:nvGrpSpPr>
        <p:grpSpPr>
          <a:xfrm>
            <a:off x="2405966" y="600506"/>
            <a:ext cx="8193455" cy="4844909"/>
            <a:chOff x="1860056" y="218369"/>
            <a:chExt cx="8193455" cy="4844909"/>
          </a:xfrm>
        </p:grpSpPr>
        <p:pic>
          <p:nvPicPr>
            <p:cNvPr id="6" name="图片 96">
              <a:extLst>
                <a:ext uri="{FF2B5EF4-FFF2-40B4-BE49-F238E27FC236}">
                  <a16:creationId xmlns:a16="http://schemas.microsoft.com/office/drawing/2014/main" xmlns="" id="{5B2D5872-215A-4563-9798-7BF47326BDC4}"/>
                </a:ext>
              </a:extLst>
            </p:cNvPr>
            <p:cNvPicPr>
              <a:picLocks noChangeAspect="1"/>
            </p:cNvPicPr>
            <p:nvPr/>
          </p:nvPicPr>
          <p:blipFill rotWithShape="1">
            <a:blip r:embed="rId7">
              <a:extLst>
                <a:ext uri="{28A0092B-C50C-407E-A947-70E740481C1C}">
                  <a14:useLocalDpi xmlns:a14="http://schemas.microsoft.com/office/drawing/2010/main" val="0"/>
                </a:ext>
              </a:extLst>
            </a:blip>
            <a:srcRect t="18309" r="63387" b="43217"/>
            <a:stretch>
              <a:fillRect/>
            </a:stretch>
          </p:blipFill>
          <p:spPr>
            <a:xfrm>
              <a:off x="1860056" y="218369"/>
              <a:ext cx="8193455" cy="4844909"/>
            </a:xfrm>
            <a:prstGeom prst="rect">
              <a:avLst/>
            </a:prstGeom>
          </p:spPr>
        </p:pic>
        <p:grpSp>
          <p:nvGrpSpPr>
            <p:cNvPr id="7" name="组合 67">
              <a:extLst>
                <a:ext uri="{FF2B5EF4-FFF2-40B4-BE49-F238E27FC236}">
                  <a16:creationId xmlns:a16="http://schemas.microsoft.com/office/drawing/2014/main" xmlns="" id="{1C8F6427-7F04-4792-BC1F-1E7F920CCEBA}"/>
                </a:ext>
              </a:extLst>
            </p:cNvPr>
            <p:cNvGrpSpPr/>
            <p:nvPr/>
          </p:nvGrpSpPr>
          <p:grpSpPr>
            <a:xfrm rot="2224307">
              <a:off x="6139339" y="955660"/>
              <a:ext cx="479816" cy="470993"/>
              <a:chOff x="10646778" y="4753862"/>
              <a:chExt cx="751521" cy="737702"/>
            </a:xfrm>
          </p:grpSpPr>
          <p:sp>
            <p:nvSpPr>
              <p:cNvPr id="16" name="五角星 2">
                <a:extLst>
                  <a:ext uri="{FF2B5EF4-FFF2-40B4-BE49-F238E27FC236}">
                    <a16:creationId xmlns:a16="http://schemas.microsoft.com/office/drawing/2014/main" xmlns=""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grpSp>
            <p:nvGrpSpPr>
              <p:cNvPr id="17" name="组合 69">
                <a:extLst>
                  <a:ext uri="{FF2B5EF4-FFF2-40B4-BE49-F238E27FC236}">
                    <a16:creationId xmlns:a16="http://schemas.microsoft.com/office/drawing/2014/main" xmlns="" id="{CE165EB7-646D-4B4A-A3FA-A718FE411B4D}"/>
                  </a:ext>
                </a:extLst>
              </p:cNvPr>
              <p:cNvGrpSpPr/>
              <p:nvPr/>
            </p:nvGrpSpPr>
            <p:grpSpPr>
              <a:xfrm>
                <a:off x="10646778" y="4762829"/>
                <a:ext cx="749726" cy="728735"/>
                <a:chOff x="11012539" y="4493889"/>
                <a:chExt cx="749726" cy="728735"/>
              </a:xfrm>
            </p:grpSpPr>
            <p:sp>
              <p:nvSpPr>
                <p:cNvPr id="18" name="五角星 2">
                  <a:extLst>
                    <a:ext uri="{FF2B5EF4-FFF2-40B4-BE49-F238E27FC236}">
                      <a16:creationId xmlns:a16="http://schemas.microsoft.com/office/drawing/2014/main" xmlns=""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19" name="五角星 2">
                  <a:extLst>
                    <a:ext uri="{FF2B5EF4-FFF2-40B4-BE49-F238E27FC236}">
                      <a16:creationId xmlns:a16="http://schemas.microsoft.com/office/drawing/2014/main" xmlns=""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20" name="五角星 2">
                  <a:extLst>
                    <a:ext uri="{FF2B5EF4-FFF2-40B4-BE49-F238E27FC236}">
                      <a16:creationId xmlns:a16="http://schemas.microsoft.com/office/drawing/2014/main" xmlns=""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grpSp>
        </p:grpSp>
        <p:grpSp>
          <p:nvGrpSpPr>
            <p:cNvPr id="8" name="组合 73">
              <a:extLst>
                <a:ext uri="{FF2B5EF4-FFF2-40B4-BE49-F238E27FC236}">
                  <a16:creationId xmlns:a16="http://schemas.microsoft.com/office/drawing/2014/main" xmlns="" id="{4D86DB2B-79E7-4B4D-904D-BC6F520C2B18}"/>
                </a:ext>
              </a:extLst>
            </p:cNvPr>
            <p:cNvGrpSpPr/>
            <p:nvPr/>
          </p:nvGrpSpPr>
          <p:grpSpPr>
            <a:xfrm rot="2427509">
              <a:off x="3967980" y="667420"/>
              <a:ext cx="495774" cy="486658"/>
              <a:chOff x="10646778" y="4753862"/>
              <a:chExt cx="751521" cy="737702"/>
            </a:xfrm>
          </p:grpSpPr>
          <p:sp>
            <p:nvSpPr>
              <p:cNvPr id="9" name="五角星 2">
                <a:extLst>
                  <a:ext uri="{FF2B5EF4-FFF2-40B4-BE49-F238E27FC236}">
                    <a16:creationId xmlns:a16="http://schemas.microsoft.com/office/drawing/2014/main" xmlns=""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grpSp>
            <p:nvGrpSpPr>
              <p:cNvPr id="12" name="组合 75">
                <a:extLst>
                  <a:ext uri="{FF2B5EF4-FFF2-40B4-BE49-F238E27FC236}">
                    <a16:creationId xmlns:a16="http://schemas.microsoft.com/office/drawing/2014/main" xmlns="" id="{81221ABE-2F90-44BC-B0C5-F7F40BB1981C}"/>
                  </a:ext>
                </a:extLst>
              </p:cNvPr>
              <p:cNvGrpSpPr/>
              <p:nvPr/>
            </p:nvGrpSpPr>
            <p:grpSpPr>
              <a:xfrm>
                <a:off x="10646778" y="4762829"/>
                <a:ext cx="749726" cy="728735"/>
                <a:chOff x="11012539" y="4493889"/>
                <a:chExt cx="749726" cy="728735"/>
              </a:xfrm>
            </p:grpSpPr>
            <p:sp>
              <p:nvSpPr>
                <p:cNvPr id="13" name="五角星 2">
                  <a:extLst>
                    <a:ext uri="{FF2B5EF4-FFF2-40B4-BE49-F238E27FC236}">
                      <a16:creationId xmlns:a16="http://schemas.microsoft.com/office/drawing/2014/main" xmlns=""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14" name="五角星 2">
                  <a:extLst>
                    <a:ext uri="{FF2B5EF4-FFF2-40B4-BE49-F238E27FC236}">
                      <a16:creationId xmlns:a16="http://schemas.microsoft.com/office/drawing/2014/main" xmlns=""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15" name="五角星 2">
                  <a:extLst>
                    <a:ext uri="{FF2B5EF4-FFF2-40B4-BE49-F238E27FC236}">
                      <a16:creationId xmlns:a16="http://schemas.microsoft.com/office/drawing/2014/main" xmlns=""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grpSp>
        </p:grpSp>
      </p:grpSp>
      <p:sp>
        <p:nvSpPr>
          <p:cNvPr id="21" name="TextBox 20">
            <a:extLst>
              <a:ext uri="{FF2B5EF4-FFF2-40B4-BE49-F238E27FC236}">
                <a16:creationId xmlns:a16="http://schemas.microsoft.com/office/drawing/2014/main" xmlns="" id="{9864383F-37B2-4174-9524-9F9C7E488EBA}"/>
              </a:ext>
            </a:extLst>
          </p:cNvPr>
          <p:cNvSpPr txBox="1"/>
          <p:nvPr/>
        </p:nvSpPr>
        <p:spPr>
          <a:xfrm>
            <a:off x="3160567" y="2348698"/>
            <a:ext cx="6946640" cy="132343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all" spc="0" normalizeH="0" baseline="0" noProof="0" dirty="0" smtClean="0">
                <a:ln w="38100">
                  <a:noFill/>
                </a:ln>
                <a:gradFill>
                  <a:gsLst>
                    <a:gs pos="0">
                      <a:srgbClr val="AACBE6">
                        <a:lumMod val="5000"/>
                        <a:lumOff val="95000"/>
                      </a:srgbClr>
                    </a:gs>
                    <a:gs pos="29000">
                      <a:srgbClr val="3FFF96"/>
                    </a:gs>
                    <a:gs pos="52000">
                      <a:srgbClr val="00DA63"/>
                    </a:gs>
                    <a:gs pos="83000">
                      <a:srgbClr val="009242"/>
                    </a:gs>
                  </a:gsLst>
                  <a:lin ang="5400000" scaled="1"/>
                </a:gradFill>
                <a:effectLst>
                  <a:reflection blurRad="6350" stA="55000" endA="300" endPos="45500" dir="5400000" sy="-100000" algn="bl" rotWithShape="0"/>
                </a:effectLst>
                <a:uLnTx/>
                <a:uFillTx/>
                <a:latin typeface="UTM Showcard" panose="02040603050506020204" pitchFamily="18" charset="0"/>
                <a:ea typeface="方正黑体简体" panose="03000509000000000000" pitchFamily="65" charset="-122"/>
                <a:cs typeface="Arial" panose="020B0604020202020204" pitchFamily="34" charset="0"/>
              </a:rPr>
              <a:t>Tập</a:t>
            </a:r>
            <a:r>
              <a:rPr kumimoji="0" lang="en-GB" sz="8000" b="1" i="0" u="none" strike="noStrike" kern="1200" cap="all" spc="0" normalizeH="0" noProof="0" dirty="0" smtClean="0">
                <a:ln w="38100">
                  <a:noFill/>
                </a:ln>
                <a:gradFill>
                  <a:gsLst>
                    <a:gs pos="0">
                      <a:srgbClr val="AACBE6">
                        <a:lumMod val="5000"/>
                        <a:lumOff val="95000"/>
                      </a:srgbClr>
                    </a:gs>
                    <a:gs pos="29000">
                      <a:srgbClr val="3FFF96"/>
                    </a:gs>
                    <a:gs pos="52000">
                      <a:srgbClr val="00DA63"/>
                    </a:gs>
                    <a:gs pos="83000">
                      <a:srgbClr val="009242"/>
                    </a:gs>
                  </a:gsLst>
                  <a:lin ang="5400000" scaled="1"/>
                </a:gradFill>
                <a:effectLst>
                  <a:reflection blurRad="6350" stA="55000" endA="300" endPos="45500" dir="5400000" sy="-100000" algn="bl" rotWithShape="0"/>
                </a:effectLst>
                <a:uLnTx/>
                <a:uFillTx/>
                <a:latin typeface="UTM Showcard" panose="02040603050506020204" pitchFamily="18" charset="0"/>
                <a:ea typeface="方正黑体简体" panose="03000509000000000000" pitchFamily="65" charset="-122"/>
                <a:cs typeface="Arial" panose="020B0604020202020204" pitchFamily="34" charset="0"/>
              </a:rPr>
              <a:t> làm văn</a:t>
            </a:r>
            <a:endParaRPr kumimoji="0" lang="en-GB" sz="8000" b="1" i="0" u="none" strike="noStrike" kern="1200" cap="all" spc="0" normalizeH="0" baseline="0" noProof="0" dirty="0">
              <a:ln w="38100">
                <a:noFill/>
              </a:ln>
              <a:gradFill>
                <a:gsLst>
                  <a:gs pos="0">
                    <a:srgbClr val="AACBE6">
                      <a:lumMod val="5000"/>
                      <a:lumOff val="95000"/>
                    </a:srgbClr>
                  </a:gs>
                  <a:gs pos="29000">
                    <a:srgbClr val="3FFF96"/>
                  </a:gs>
                  <a:gs pos="52000">
                    <a:srgbClr val="00DA63"/>
                  </a:gs>
                  <a:gs pos="83000">
                    <a:srgbClr val="009242"/>
                  </a:gs>
                </a:gsLst>
                <a:lin ang="5400000" scaled="1"/>
              </a:gradFill>
              <a:effectLst>
                <a:reflection blurRad="6350" stA="55000" endA="300" endPos="45500" dir="5400000" sy="-100000" algn="bl" rotWithShape="0"/>
              </a:effectLst>
              <a:uLnTx/>
              <a:uFillTx/>
              <a:latin typeface="UTM Showcard" panose="02040603050506020204" pitchFamily="18" charset="0"/>
              <a:ea typeface="方正黑体简体" panose="03000509000000000000" pitchFamily="65" charset="-122"/>
              <a:cs typeface="Arial" panose="020B0604020202020204" pitchFamily="34" charset="0"/>
            </a:endParaRPr>
          </a:p>
        </p:txBody>
      </p:sp>
    </p:spTree>
    <p:extLst>
      <p:ext uri="{BB962C8B-B14F-4D97-AF65-F5344CB8AC3E}">
        <p14:creationId xmlns:p14="http://schemas.microsoft.com/office/powerpoint/2010/main" val="2263676647"/>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75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21"/>
                                        </p:tgtEl>
                                        <p:attrNameLst>
                                          <p:attrName>style.visibility</p:attrName>
                                        </p:attrNameLst>
                                      </p:cBhvr>
                                      <p:to>
                                        <p:strVal val="visible"/>
                                      </p:to>
                                    </p:set>
                                    <p:set>
                                      <p:cBhvr>
                                        <p:cTn id="21" dur="227" fill="hold">
                                          <p:stCondLst>
                                            <p:cond delay="0"/>
                                          </p:stCondLst>
                                        </p:cTn>
                                        <p:tgtEl>
                                          <p:spTgt spid="21"/>
                                        </p:tgtEl>
                                        <p:attrNameLst>
                                          <p:attrName>style.rotation</p:attrName>
                                        </p:attrNameLst>
                                      </p:cBhvr>
                                      <p:to>
                                        <p:strVal val="-45.0"/>
                                      </p:to>
                                    </p:set>
                                    <p:anim calcmode="lin" valueType="num">
                                      <p:cBhvr>
                                        <p:cTn id="22" dur="227" fill="hold">
                                          <p:stCondLst>
                                            <p:cond delay="227"/>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23" dur="227"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24" dur="78" decel="50000" autoRev="1" fill="hold">
                                          <p:stCondLst>
                                            <p:cond delay="227"/>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25" dur="68" fill="hold">
                                          <p:stCondLst>
                                            <p:cond delay="432"/>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hold" display="0">
                  <p:stCondLst>
                    <p:cond delay="indefinite"/>
                  </p:stCondLst>
                  <p:endCondLst>
                    <p:cond evt="onStopAudio" delay="0">
                      <p:tgtEl>
                        <p:sldTgt/>
                      </p:tgtEl>
                    </p:cond>
                  </p:endCondLst>
                </p:cTn>
                <p:tgtEl>
                  <p:spTgt spid="3"/>
                </p:tgtEl>
              </p:cMediaNode>
            </p:audio>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7">
            <a:extLst>
              <a:ext uri="{FF2B5EF4-FFF2-40B4-BE49-F238E27FC236}">
                <a16:creationId xmlns:a16="http://schemas.microsoft.com/office/drawing/2014/main" xmlns="" id="{E5C47C27-E17F-4BFB-A61D-93F5B1BB0D6B}"/>
              </a:ext>
            </a:extLst>
          </p:cNvPr>
          <p:cNvPicPr>
            <a:picLocks noChangeAspect="1"/>
          </p:cNvPicPr>
          <p:nvPr/>
        </p:nvPicPr>
        <p:blipFill>
          <a:blip r:embed="rId2"/>
          <a:stretch>
            <a:fillRect/>
          </a:stretch>
        </p:blipFill>
        <p:spPr>
          <a:xfrm>
            <a:off x="-331696" y="312070"/>
            <a:ext cx="1792940" cy="867805"/>
          </a:xfrm>
          <a:prstGeom prst="rect">
            <a:avLst/>
          </a:prstGeom>
        </p:spPr>
      </p:pic>
      <p:grpSp>
        <p:nvGrpSpPr>
          <p:cNvPr id="12" name="Group 11"/>
          <p:cNvGrpSpPr/>
          <p:nvPr/>
        </p:nvGrpSpPr>
        <p:grpSpPr>
          <a:xfrm>
            <a:off x="56042" y="1123325"/>
            <a:ext cx="12256058" cy="4536960"/>
            <a:chOff x="113191" y="1123326"/>
            <a:chExt cx="12256058" cy="4536960"/>
          </a:xfrm>
        </p:grpSpPr>
        <p:sp>
          <p:nvSpPr>
            <p:cNvPr id="13" name="Rectangle: Rounded Corners 3">
              <a:extLst>
                <a:ext uri="{FF2B5EF4-FFF2-40B4-BE49-F238E27FC236}">
                  <a16:creationId xmlns:a16="http://schemas.microsoft.com/office/drawing/2014/main" xmlns="" id="{8EE75C04-962E-4619-9821-77B0C8022709}"/>
                </a:ext>
              </a:extLst>
            </p:cNvPr>
            <p:cNvSpPr/>
            <p:nvPr/>
          </p:nvSpPr>
          <p:spPr>
            <a:xfrm>
              <a:off x="113191" y="1123326"/>
              <a:ext cx="12078809" cy="4522442"/>
            </a:xfrm>
            <a:custGeom>
              <a:avLst/>
              <a:gdLst>
                <a:gd name="connsiteX0" fmla="*/ 0 w 12078809"/>
                <a:gd name="connsiteY0" fmla="*/ 753755 h 4522442"/>
                <a:gd name="connsiteX1" fmla="*/ 753755 w 12078809"/>
                <a:gd name="connsiteY1" fmla="*/ 0 h 4522442"/>
                <a:gd name="connsiteX2" fmla="*/ 1446762 w 12078809"/>
                <a:gd name="connsiteY2" fmla="*/ 0 h 4522442"/>
                <a:gd name="connsiteX3" fmla="*/ 2139770 w 12078809"/>
                <a:gd name="connsiteY3" fmla="*/ 0 h 4522442"/>
                <a:gd name="connsiteX4" fmla="*/ 2832777 w 12078809"/>
                <a:gd name="connsiteY4" fmla="*/ 0 h 4522442"/>
                <a:gd name="connsiteX5" fmla="*/ 3525785 w 12078809"/>
                <a:gd name="connsiteY5" fmla="*/ 0 h 4522442"/>
                <a:gd name="connsiteX6" fmla="*/ 4218792 w 12078809"/>
                <a:gd name="connsiteY6" fmla="*/ 0 h 4522442"/>
                <a:gd name="connsiteX7" fmla="*/ 4806086 w 12078809"/>
                <a:gd name="connsiteY7" fmla="*/ 0 h 4522442"/>
                <a:gd name="connsiteX8" fmla="*/ 5181955 w 12078809"/>
                <a:gd name="connsiteY8" fmla="*/ 0 h 4522442"/>
                <a:gd name="connsiteX9" fmla="*/ 5663536 w 12078809"/>
                <a:gd name="connsiteY9" fmla="*/ 0 h 4522442"/>
                <a:gd name="connsiteX10" fmla="*/ 6356543 w 12078809"/>
                <a:gd name="connsiteY10" fmla="*/ 0 h 4522442"/>
                <a:gd name="connsiteX11" fmla="*/ 7155264 w 12078809"/>
                <a:gd name="connsiteY11" fmla="*/ 0 h 4522442"/>
                <a:gd name="connsiteX12" fmla="*/ 7531132 w 12078809"/>
                <a:gd name="connsiteY12" fmla="*/ 0 h 4522442"/>
                <a:gd name="connsiteX13" fmla="*/ 7907001 w 12078809"/>
                <a:gd name="connsiteY13" fmla="*/ 0 h 4522442"/>
                <a:gd name="connsiteX14" fmla="*/ 8177156 w 12078809"/>
                <a:gd name="connsiteY14" fmla="*/ 0 h 4522442"/>
                <a:gd name="connsiteX15" fmla="*/ 8975876 w 12078809"/>
                <a:gd name="connsiteY15" fmla="*/ 0 h 4522442"/>
                <a:gd name="connsiteX16" fmla="*/ 9563171 w 12078809"/>
                <a:gd name="connsiteY16" fmla="*/ 0 h 4522442"/>
                <a:gd name="connsiteX17" fmla="*/ 10150465 w 12078809"/>
                <a:gd name="connsiteY17" fmla="*/ 0 h 4522442"/>
                <a:gd name="connsiteX18" fmla="*/ 10737760 w 12078809"/>
                <a:gd name="connsiteY18" fmla="*/ 0 h 4522442"/>
                <a:gd name="connsiteX19" fmla="*/ 11325054 w 12078809"/>
                <a:gd name="connsiteY19" fmla="*/ 0 h 4522442"/>
                <a:gd name="connsiteX20" fmla="*/ 12078809 w 12078809"/>
                <a:gd name="connsiteY20" fmla="*/ 753755 h 4522442"/>
                <a:gd name="connsiteX21" fmla="*/ 12078809 w 12078809"/>
                <a:gd name="connsiteY21" fmla="*/ 1316542 h 4522442"/>
                <a:gd name="connsiteX22" fmla="*/ 12078809 w 12078809"/>
                <a:gd name="connsiteY22" fmla="*/ 1819031 h 4522442"/>
                <a:gd name="connsiteX23" fmla="*/ 12078809 w 12078809"/>
                <a:gd name="connsiteY23" fmla="*/ 2291370 h 4522442"/>
                <a:gd name="connsiteX24" fmla="*/ 12078809 w 12078809"/>
                <a:gd name="connsiteY24" fmla="*/ 2854158 h 4522442"/>
                <a:gd name="connsiteX25" fmla="*/ 12078809 w 12078809"/>
                <a:gd name="connsiteY25" fmla="*/ 3768687 h 4522442"/>
                <a:gd name="connsiteX26" fmla="*/ 11325054 w 12078809"/>
                <a:gd name="connsiteY26" fmla="*/ 4522442 h 4522442"/>
                <a:gd name="connsiteX27" fmla="*/ 10949186 w 12078809"/>
                <a:gd name="connsiteY27" fmla="*/ 4522442 h 4522442"/>
                <a:gd name="connsiteX28" fmla="*/ 10150465 w 12078809"/>
                <a:gd name="connsiteY28" fmla="*/ 4522442 h 4522442"/>
                <a:gd name="connsiteX29" fmla="*/ 9668884 w 12078809"/>
                <a:gd name="connsiteY29" fmla="*/ 4522442 h 4522442"/>
                <a:gd name="connsiteX30" fmla="*/ 9398728 w 12078809"/>
                <a:gd name="connsiteY30" fmla="*/ 4522442 h 4522442"/>
                <a:gd name="connsiteX31" fmla="*/ 8705721 w 12078809"/>
                <a:gd name="connsiteY31" fmla="*/ 4522442 h 4522442"/>
                <a:gd name="connsiteX32" fmla="*/ 8118427 w 12078809"/>
                <a:gd name="connsiteY32" fmla="*/ 4522442 h 4522442"/>
                <a:gd name="connsiteX33" fmla="*/ 7848271 w 12078809"/>
                <a:gd name="connsiteY33" fmla="*/ 4522442 h 4522442"/>
                <a:gd name="connsiteX34" fmla="*/ 7578116 w 12078809"/>
                <a:gd name="connsiteY34" fmla="*/ 4522442 h 4522442"/>
                <a:gd name="connsiteX35" fmla="*/ 6885108 w 12078809"/>
                <a:gd name="connsiteY35" fmla="*/ 4522442 h 4522442"/>
                <a:gd name="connsiteX36" fmla="*/ 6086388 w 12078809"/>
                <a:gd name="connsiteY36" fmla="*/ 4522442 h 4522442"/>
                <a:gd name="connsiteX37" fmla="*/ 5710520 w 12078809"/>
                <a:gd name="connsiteY37" fmla="*/ 4522442 h 4522442"/>
                <a:gd name="connsiteX38" fmla="*/ 5228938 w 12078809"/>
                <a:gd name="connsiteY38" fmla="*/ 4522442 h 4522442"/>
                <a:gd name="connsiteX39" fmla="*/ 4535931 w 12078809"/>
                <a:gd name="connsiteY39" fmla="*/ 4522442 h 4522442"/>
                <a:gd name="connsiteX40" fmla="*/ 4160062 w 12078809"/>
                <a:gd name="connsiteY40" fmla="*/ 4522442 h 4522442"/>
                <a:gd name="connsiteX41" fmla="*/ 3889907 w 12078809"/>
                <a:gd name="connsiteY41" fmla="*/ 4522442 h 4522442"/>
                <a:gd name="connsiteX42" fmla="*/ 3091187 w 12078809"/>
                <a:gd name="connsiteY42" fmla="*/ 4522442 h 4522442"/>
                <a:gd name="connsiteX43" fmla="*/ 2398179 w 12078809"/>
                <a:gd name="connsiteY43" fmla="*/ 4522442 h 4522442"/>
                <a:gd name="connsiteX44" fmla="*/ 1810885 w 12078809"/>
                <a:gd name="connsiteY44" fmla="*/ 4522442 h 4522442"/>
                <a:gd name="connsiteX45" fmla="*/ 1540729 w 12078809"/>
                <a:gd name="connsiteY45" fmla="*/ 4522442 h 4522442"/>
                <a:gd name="connsiteX46" fmla="*/ 753755 w 12078809"/>
                <a:gd name="connsiteY46" fmla="*/ 4522442 h 4522442"/>
                <a:gd name="connsiteX47" fmla="*/ 0 w 12078809"/>
                <a:gd name="connsiteY47" fmla="*/ 3768687 h 4522442"/>
                <a:gd name="connsiteX48" fmla="*/ 0 w 12078809"/>
                <a:gd name="connsiteY48" fmla="*/ 3326497 h 4522442"/>
                <a:gd name="connsiteX49" fmla="*/ 0 w 12078809"/>
                <a:gd name="connsiteY49" fmla="*/ 2914456 h 4522442"/>
                <a:gd name="connsiteX50" fmla="*/ 0 w 12078809"/>
                <a:gd name="connsiteY50" fmla="*/ 2502416 h 4522442"/>
                <a:gd name="connsiteX51" fmla="*/ 0 w 12078809"/>
                <a:gd name="connsiteY51" fmla="*/ 1999927 h 4522442"/>
                <a:gd name="connsiteX52" fmla="*/ 0 w 12078809"/>
                <a:gd name="connsiteY52" fmla="*/ 1587886 h 4522442"/>
                <a:gd name="connsiteX53" fmla="*/ 0 w 12078809"/>
                <a:gd name="connsiteY53" fmla="*/ 753755 h 452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078809" h="4522442" fill="none" extrusionOk="0">
                  <a:moveTo>
                    <a:pt x="0" y="753755"/>
                  </a:moveTo>
                  <a:cubicBezTo>
                    <a:pt x="15226" y="342583"/>
                    <a:pt x="414985" y="-50034"/>
                    <a:pt x="753755" y="0"/>
                  </a:cubicBezTo>
                  <a:cubicBezTo>
                    <a:pt x="1071798" y="-22734"/>
                    <a:pt x="1190815" y="39900"/>
                    <a:pt x="1446762" y="0"/>
                  </a:cubicBezTo>
                  <a:cubicBezTo>
                    <a:pt x="1702709" y="-39900"/>
                    <a:pt x="1882583" y="78687"/>
                    <a:pt x="2139770" y="0"/>
                  </a:cubicBezTo>
                  <a:cubicBezTo>
                    <a:pt x="2396957" y="-78687"/>
                    <a:pt x="2688525" y="6016"/>
                    <a:pt x="2832777" y="0"/>
                  </a:cubicBezTo>
                  <a:cubicBezTo>
                    <a:pt x="2977029" y="-6016"/>
                    <a:pt x="3259632" y="46439"/>
                    <a:pt x="3525785" y="0"/>
                  </a:cubicBezTo>
                  <a:cubicBezTo>
                    <a:pt x="3791938" y="-46439"/>
                    <a:pt x="4036396" y="70632"/>
                    <a:pt x="4218792" y="0"/>
                  </a:cubicBezTo>
                  <a:cubicBezTo>
                    <a:pt x="4401188" y="-70632"/>
                    <a:pt x="4600201" y="18921"/>
                    <a:pt x="4806086" y="0"/>
                  </a:cubicBezTo>
                  <a:cubicBezTo>
                    <a:pt x="5011971" y="-18921"/>
                    <a:pt x="5041977" y="16544"/>
                    <a:pt x="5181955" y="0"/>
                  </a:cubicBezTo>
                  <a:cubicBezTo>
                    <a:pt x="5321933" y="-16544"/>
                    <a:pt x="5474822" y="27442"/>
                    <a:pt x="5663536" y="0"/>
                  </a:cubicBezTo>
                  <a:cubicBezTo>
                    <a:pt x="5852250" y="-27442"/>
                    <a:pt x="6063008" y="77596"/>
                    <a:pt x="6356543" y="0"/>
                  </a:cubicBezTo>
                  <a:cubicBezTo>
                    <a:pt x="6650078" y="-77596"/>
                    <a:pt x="6989853" y="46009"/>
                    <a:pt x="7155264" y="0"/>
                  </a:cubicBezTo>
                  <a:cubicBezTo>
                    <a:pt x="7320675" y="-46009"/>
                    <a:pt x="7425082" y="24201"/>
                    <a:pt x="7531132" y="0"/>
                  </a:cubicBezTo>
                  <a:cubicBezTo>
                    <a:pt x="7637182" y="-24201"/>
                    <a:pt x="7761613" y="30734"/>
                    <a:pt x="7907001" y="0"/>
                  </a:cubicBezTo>
                  <a:cubicBezTo>
                    <a:pt x="8052389" y="-30734"/>
                    <a:pt x="8091257" y="264"/>
                    <a:pt x="8177156" y="0"/>
                  </a:cubicBezTo>
                  <a:cubicBezTo>
                    <a:pt x="8263055" y="-264"/>
                    <a:pt x="8672047" y="20384"/>
                    <a:pt x="8975876" y="0"/>
                  </a:cubicBezTo>
                  <a:cubicBezTo>
                    <a:pt x="9279705" y="-20384"/>
                    <a:pt x="9439538" y="32323"/>
                    <a:pt x="9563171" y="0"/>
                  </a:cubicBezTo>
                  <a:cubicBezTo>
                    <a:pt x="9686805" y="-32323"/>
                    <a:pt x="9950735" y="4567"/>
                    <a:pt x="10150465" y="0"/>
                  </a:cubicBezTo>
                  <a:cubicBezTo>
                    <a:pt x="10350195" y="-4567"/>
                    <a:pt x="10563380" y="17827"/>
                    <a:pt x="10737760" y="0"/>
                  </a:cubicBezTo>
                  <a:cubicBezTo>
                    <a:pt x="10912141" y="-17827"/>
                    <a:pt x="11204775" y="16880"/>
                    <a:pt x="11325054" y="0"/>
                  </a:cubicBezTo>
                  <a:cubicBezTo>
                    <a:pt x="11710692" y="-21231"/>
                    <a:pt x="12047773" y="225022"/>
                    <a:pt x="12078809" y="753755"/>
                  </a:cubicBezTo>
                  <a:cubicBezTo>
                    <a:pt x="12079011" y="873390"/>
                    <a:pt x="12028519" y="1162406"/>
                    <a:pt x="12078809" y="1316542"/>
                  </a:cubicBezTo>
                  <a:cubicBezTo>
                    <a:pt x="12129099" y="1470678"/>
                    <a:pt x="12055192" y="1581888"/>
                    <a:pt x="12078809" y="1819031"/>
                  </a:cubicBezTo>
                  <a:cubicBezTo>
                    <a:pt x="12102426" y="2056174"/>
                    <a:pt x="12067595" y="2155973"/>
                    <a:pt x="12078809" y="2291370"/>
                  </a:cubicBezTo>
                  <a:cubicBezTo>
                    <a:pt x="12090023" y="2426767"/>
                    <a:pt x="12075030" y="2627749"/>
                    <a:pt x="12078809" y="2854158"/>
                  </a:cubicBezTo>
                  <a:cubicBezTo>
                    <a:pt x="12082588" y="3080567"/>
                    <a:pt x="12016122" y="3582357"/>
                    <a:pt x="12078809" y="3768687"/>
                  </a:cubicBezTo>
                  <a:cubicBezTo>
                    <a:pt x="12041919" y="4172131"/>
                    <a:pt x="11779202" y="4420238"/>
                    <a:pt x="11325054" y="4522442"/>
                  </a:cubicBezTo>
                  <a:cubicBezTo>
                    <a:pt x="11244366" y="4550699"/>
                    <a:pt x="11033563" y="4519157"/>
                    <a:pt x="10949186" y="4522442"/>
                  </a:cubicBezTo>
                  <a:cubicBezTo>
                    <a:pt x="10864809" y="4525727"/>
                    <a:pt x="10356491" y="4510018"/>
                    <a:pt x="10150465" y="4522442"/>
                  </a:cubicBezTo>
                  <a:cubicBezTo>
                    <a:pt x="9944439" y="4534866"/>
                    <a:pt x="9807554" y="4512357"/>
                    <a:pt x="9668884" y="4522442"/>
                  </a:cubicBezTo>
                  <a:cubicBezTo>
                    <a:pt x="9530214" y="4532527"/>
                    <a:pt x="9533794" y="4500257"/>
                    <a:pt x="9398728" y="4522442"/>
                  </a:cubicBezTo>
                  <a:cubicBezTo>
                    <a:pt x="9263662" y="4544627"/>
                    <a:pt x="9047479" y="4478822"/>
                    <a:pt x="8705721" y="4522442"/>
                  </a:cubicBezTo>
                  <a:cubicBezTo>
                    <a:pt x="8363963" y="4566062"/>
                    <a:pt x="8298371" y="4503252"/>
                    <a:pt x="8118427" y="4522442"/>
                  </a:cubicBezTo>
                  <a:cubicBezTo>
                    <a:pt x="7938483" y="4541632"/>
                    <a:pt x="7962642" y="4515472"/>
                    <a:pt x="7848271" y="4522442"/>
                  </a:cubicBezTo>
                  <a:cubicBezTo>
                    <a:pt x="7733900" y="4529412"/>
                    <a:pt x="7666927" y="4491859"/>
                    <a:pt x="7578116" y="4522442"/>
                  </a:cubicBezTo>
                  <a:cubicBezTo>
                    <a:pt x="7489305" y="4553025"/>
                    <a:pt x="7151310" y="4506633"/>
                    <a:pt x="6885108" y="4522442"/>
                  </a:cubicBezTo>
                  <a:cubicBezTo>
                    <a:pt x="6618906" y="4538251"/>
                    <a:pt x="6349031" y="4436104"/>
                    <a:pt x="6086388" y="4522442"/>
                  </a:cubicBezTo>
                  <a:cubicBezTo>
                    <a:pt x="5823745" y="4608780"/>
                    <a:pt x="5846150" y="4515061"/>
                    <a:pt x="5710520" y="4522442"/>
                  </a:cubicBezTo>
                  <a:cubicBezTo>
                    <a:pt x="5574890" y="4529823"/>
                    <a:pt x="5371118" y="4465897"/>
                    <a:pt x="5228938" y="4522442"/>
                  </a:cubicBezTo>
                  <a:cubicBezTo>
                    <a:pt x="5086758" y="4578987"/>
                    <a:pt x="4706649" y="4490812"/>
                    <a:pt x="4535931" y="4522442"/>
                  </a:cubicBezTo>
                  <a:cubicBezTo>
                    <a:pt x="4365213" y="4554072"/>
                    <a:pt x="4289154" y="4505576"/>
                    <a:pt x="4160062" y="4522442"/>
                  </a:cubicBezTo>
                  <a:cubicBezTo>
                    <a:pt x="4030970" y="4539308"/>
                    <a:pt x="3954176" y="4491805"/>
                    <a:pt x="3889907" y="4522442"/>
                  </a:cubicBezTo>
                  <a:cubicBezTo>
                    <a:pt x="3825639" y="4553079"/>
                    <a:pt x="3304880" y="4465384"/>
                    <a:pt x="3091187" y="4522442"/>
                  </a:cubicBezTo>
                  <a:cubicBezTo>
                    <a:pt x="2877494" y="4579500"/>
                    <a:pt x="2615840" y="4518482"/>
                    <a:pt x="2398179" y="4522442"/>
                  </a:cubicBezTo>
                  <a:cubicBezTo>
                    <a:pt x="2180518" y="4526402"/>
                    <a:pt x="2100587" y="4520369"/>
                    <a:pt x="1810885" y="4522442"/>
                  </a:cubicBezTo>
                  <a:cubicBezTo>
                    <a:pt x="1521183" y="4524515"/>
                    <a:pt x="1604425" y="4498716"/>
                    <a:pt x="1540729" y="4522442"/>
                  </a:cubicBezTo>
                  <a:cubicBezTo>
                    <a:pt x="1477033" y="4546168"/>
                    <a:pt x="938464" y="4498566"/>
                    <a:pt x="753755" y="4522442"/>
                  </a:cubicBezTo>
                  <a:cubicBezTo>
                    <a:pt x="234693" y="4569169"/>
                    <a:pt x="77965" y="4095734"/>
                    <a:pt x="0" y="3768687"/>
                  </a:cubicBezTo>
                  <a:cubicBezTo>
                    <a:pt x="-10579" y="3672134"/>
                    <a:pt x="30634" y="3423439"/>
                    <a:pt x="0" y="3326497"/>
                  </a:cubicBezTo>
                  <a:cubicBezTo>
                    <a:pt x="-30634" y="3229555"/>
                    <a:pt x="7688" y="3056853"/>
                    <a:pt x="0" y="2914456"/>
                  </a:cubicBezTo>
                  <a:cubicBezTo>
                    <a:pt x="-7688" y="2772059"/>
                    <a:pt x="908" y="2649910"/>
                    <a:pt x="0" y="2502416"/>
                  </a:cubicBezTo>
                  <a:cubicBezTo>
                    <a:pt x="-908" y="2354922"/>
                    <a:pt x="448" y="2165135"/>
                    <a:pt x="0" y="1999927"/>
                  </a:cubicBezTo>
                  <a:cubicBezTo>
                    <a:pt x="-448" y="1834719"/>
                    <a:pt x="11492" y="1707320"/>
                    <a:pt x="0" y="1587886"/>
                  </a:cubicBezTo>
                  <a:cubicBezTo>
                    <a:pt x="-11492" y="1468452"/>
                    <a:pt x="2667" y="1074192"/>
                    <a:pt x="0" y="753755"/>
                  </a:cubicBezTo>
                  <a:close/>
                </a:path>
                <a:path w="12078809" h="4522442" stroke="0" extrusionOk="0">
                  <a:moveTo>
                    <a:pt x="0" y="753755"/>
                  </a:moveTo>
                  <a:cubicBezTo>
                    <a:pt x="-26102" y="385531"/>
                    <a:pt x="356267" y="13868"/>
                    <a:pt x="753755" y="0"/>
                  </a:cubicBezTo>
                  <a:cubicBezTo>
                    <a:pt x="1026222" y="-11646"/>
                    <a:pt x="1141522" y="54172"/>
                    <a:pt x="1341049" y="0"/>
                  </a:cubicBezTo>
                  <a:cubicBezTo>
                    <a:pt x="1540576" y="-54172"/>
                    <a:pt x="1635019" y="15710"/>
                    <a:pt x="1716918" y="0"/>
                  </a:cubicBezTo>
                  <a:cubicBezTo>
                    <a:pt x="1798817" y="-15710"/>
                    <a:pt x="1969021" y="48447"/>
                    <a:pt x="2198499" y="0"/>
                  </a:cubicBezTo>
                  <a:cubicBezTo>
                    <a:pt x="2427977" y="-48447"/>
                    <a:pt x="2356100" y="26061"/>
                    <a:pt x="2468655" y="0"/>
                  </a:cubicBezTo>
                  <a:cubicBezTo>
                    <a:pt x="2581210" y="-26061"/>
                    <a:pt x="3055202" y="65393"/>
                    <a:pt x="3267375" y="0"/>
                  </a:cubicBezTo>
                  <a:cubicBezTo>
                    <a:pt x="3479548" y="-65393"/>
                    <a:pt x="3469679" y="12849"/>
                    <a:pt x="3537530" y="0"/>
                  </a:cubicBezTo>
                  <a:cubicBezTo>
                    <a:pt x="3605381" y="-12849"/>
                    <a:pt x="3776924" y="40037"/>
                    <a:pt x="3913399" y="0"/>
                  </a:cubicBezTo>
                  <a:cubicBezTo>
                    <a:pt x="4049874" y="-40037"/>
                    <a:pt x="4259547" y="28171"/>
                    <a:pt x="4500693" y="0"/>
                  </a:cubicBezTo>
                  <a:cubicBezTo>
                    <a:pt x="4741839" y="-28171"/>
                    <a:pt x="4649910" y="1283"/>
                    <a:pt x="4770849" y="0"/>
                  </a:cubicBezTo>
                  <a:cubicBezTo>
                    <a:pt x="4891788" y="-1283"/>
                    <a:pt x="5327812" y="31465"/>
                    <a:pt x="5569569" y="0"/>
                  </a:cubicBezTo>
                  <a:cubicBezTo>
                    <a:pt x="5811326" y="-31465"/>
                    <a:pt x="5727662" y="31177"/>
                    <a:pt x="5839724" y="0"/>
                  </a:cubicBezTo>
                  <a:cubicBezTo>
                    <a:pt x="5951786" y="-31177"/>
                    <a:pt x="6169171" y="34178"/>
                    <a:pt x="6427019" y="0"/>
                  </a:cubicBezTo>
                  <a:cubicBezTo>
                    <a:pt x="6684868" y="-34178"/>
                    <a:pt x="6669878" y="47738"/>
                    <a:pt x="6908600" y="0"/>
                  </a:cubicBezTo>
                  <a:cubicBezTo>
                    <a:pt x="7147322" y="-47738"/>
                    <a:pt x="7101631" y="18922"/>
                    <a:pt x="7178756" y="0"/>
                  </a:cubicBezTo>
                  <a:cubicBezTo>
                    <a:pt x="7255881" y="-18922"/>
                    <a:pt x="7421753" y="917"/>
                    <a:pt x="7554624" y="0"/>
                  </a:cubicBezTo>
                  <a:cubicBezTo>
                    <a:pt x="7687495" y="-917"/>
                    <a:pt x="7848213" y="3778"/>
                    <a:pt x="7930492" y="0"/>
                  </a:cubicBezTo>
                  <a:cubicBezTo>
                    <a:pt x="8012771" y="-3778"/>
                    <a:pt x="8158207" y="43956"/>
                    <a:pt x="8306361" y="0"/>
                  </a:cubicBezTo>
                  <a:cubicBezTo>
                    <a:pt x="8454515" y="-43956"/>
                    <a:pt x="8489798" y="24594"/>
                    <a:pt x="8576516" y="0"/>
                  </a:cubicBezTo>
                  <a:cubicBezTo>
                    <a:pt x="8663234" y="-24594"/>
                    <a:pt x="9115655" y="65073"/>
                    <a:pt x="9269524" y="0"/>
                  </a:cubicBezTo>
                  <a:cubicBezTo>
                    <a:pt x="9423393" y="-65073"/>
                    <a:pt x="9606395" y="7125"/>
                    <a:pt x="9751105" y="0"/>
                  </a:cubicBezTo>
                  <a:cubicBezTo>
                    <a:pt x="9895815" y="-7125"/>
                    <a:pt x="10262686" y="44803"/>
                    <a:pt x="10444112" y="0"/>
                  </a:cubicBezTo>
                  <a:cubicBezTo>
                    <a:pt x="10625538" y="-44803"/>
                    <a:pt x="11054738" y="90810"/>
                    <a:pt x="11325054" y="0"/>
                  </a:cubicBezTo>
                  <a:cubicBezTo>
                    <a:pt x="11692928" y="23670"/>
                    <a:pt x="12079272" y="361011"/>
                    <a:pt x="12078809" y="753755"/>
                  </a:cubicBezTo>
                  <a:cubicBezTo>
                    <a:pt x="12098304" y="990860"/>
                    <a:pt x="12045024" y="1052077"/>
                    <a:pt x="12078809" y="1256244"/>
                  </a:cubicBezTo>
                  <a:cubicBezTo>
                    <a:pt x="12112594" y="1460411"/>
                    <a:pt x="12064839" y="1597159"/>
                    <a:pt x="12078809" y="1698434"/>
                  </a:cubicBezTo>
                  <a:cubicBezTo>
                    <a:pt x="12092779" y="1799709"/>
                    <a:pt x="12061785" y="1961189"/>
                    <a:pt x="12078809" y="2200922"/>
                  </a:cubicBezTo>
                  <a:cubicBezTo>
                    <a:pt x="12095833" y="2440655"/>
                    <a:pt x="12034242" y="2493386"/>
                    <a:pt x="12078809" y="2643112"/>
                  </a:cubicBezTo>
                  <a:cubicBezTo>
                    <a:pt x="12123376" y="2792838"/>
                    <a:pt x="12031558" y="2891519"/>
                    <a:pt x="12078809" y="3055153"/>
                  </a:cubicBezTo>
                  <a:cubicBezTo>
                    <a:pt x="12126060" y="3218787"/>
                    <a:pt x="12043906" y="3570916"/>
                    <a:pt x="12078809" y="3768687"/>
                  </a:cubicBezTo>
                  <a:cubicBezTo>
                    <a:pt x="12079385" y="4205793"/>
                    <a:pt x="11668252" y="4484289"/>
                    <a:pt x="11325054" y="4522442"/>
                  </a:cubicBezTo>
                  <a:cubicBezTo>
                    <a:pt x="11101609" y="4543548"/>
                    <a:pt x="10964773" y="4479089"/>
                    <a:pt x="10843473" y="4522442"/>
                  </a:cubicBezTo>
                  <a:cubicBezTo>
                    <a:pt x="10722173" y="4565795"/>
                    <a:pt x="10440911" y="4485634"/>
                    <a:pt x="10044752" y="4522442"/>
                  </a:cubicBezTo>
                  <a:cubicBezTo>
                    <a:pt x="9648593" y="4559250"/>
                    <a:pt x="9587181" y="4503138"/>
                    <a:pt x="9246032" y="4522442"/>
                  </a:cubicBezTo>
                  <a:cubicBezTo>
                    <a:pt x="8904883" y="4541746"/>
                    <a:pt x="8633130" y="4515551"/>
                    <a:pt x="8447311" y="4522442"/>
                  </a:cubicBezTo>
                  <a:cubicBezTo>
                    <a:pt x="8261492" y="4529333"/>
                    <a:pt x="8306804" y="4511474"/>
                    <a:pt x="8177156" y="4522442"/>
                  </a:cubicBezTo>
                  <a:cubicBezTo>
                    <a:pt x="8047509" y="4533410"/>
                    <a:pt x="8010073" y="4498782"/>
                    <a:pt x="7907001" y="4522442"/>
                  </a:cubicBezTo>
                  <a:cubicBezTo>
                    <a:pt x="7803929" y="4546102"/>
                    <a:pt x="7633274" y="4512907"/>
                    <a:pt x="7425419" y="4522442"/>
                  </a:cubicBezTo>
                  <a:cubicBezTo>
                    <a:pt x="7217564" y="4531977"/>
                    <a:pt x="6979152" y="4471821"/>
                    <a:pt x="6838125" y="4522442"/>
                  </a:cubicBezTo>
                  <a:cubicBezTo>
                    <a:pt x="6697098" y="4573063"/>
                    <a:pt x="6344601" y="4443612"/>
                    <a:pt x="6145117" y="4522442"/>
                  </a:cubicBezTo>
                  <a:cubicBezTo>
                    <a:pt x="5945633" y="4601272"/>
                    <a:pt x="5855048" y="4491826"/>
                    <a:pt x="5769249" y="4522442"/>
                  </a:cubicBezTo>
                  <a:cubicBezTo>
                    <a:pt x="5683450" y="4553058"/>
                    <a:pt x="5402224" y="4471652"/>
                    <a:pt x="5181955" y="4522442"/>
                  </a:cubicBezTo>
                  <a:cubicBezTo>
                    <a:pt x="4961686" y="4573232"/>
                    <a:pt x="4685093" y="4456615"/>
                    <a:pt x="4383234" y="4522442"/>
                  </a:cubicBezTo>
                  <a:cubicBezTo>
                    <a:pt x="4081375" y="4588269"/>
                    <a:pt x="3839136" y="4500382"/>
                    <a:pt x="3690227" y="4522442"/>
                  </a:cubicBezTo>
                  <a:cubicBezTo>
                    <a:pt x="3541318" y="4544502"/>
                    <a:pt x="3161444" y="4427282"/>
                    <a:pt x="2891507" y="4522442"/>
                  </a:cubicBezTo>
                  <a:cubicBezTo>
                    <a:pt x="2621570" y="4617602"/>
                    <a:pt x="2495886" y="4461707"/>
                    <a:pt x="2198499" y="4522442"/>
                  </a:cubicBezTo>
                  <a:cubicBezTo>
                    <a:pt x="1901112" y="4583177"/>
                    <a:pt x="1906182" y="4497332"/>
                    <a:pt x="1822631" y="4522442"/>
                  </a:cubicBezTo>
                  <a:cubicBezTo>
                    <a:pt x="1739080" y="4547552"/>
                    <a:pt x="1124704" y="4402981"/>
                    <a:pt x="753755" y="4522442"/>
                  </a:cubicBezTo>
                  <a:cubicBezTo>
                    <a:pt x="295475" y="4419423"/>
                    <a:pt x="41943" y="4219240"/>
                    <a:pt x="0" y="3768687"/>
                  </a:cubicBezTo>
                  <a:cubicBezTo>
                    <a:pt x="-57093" y="3654007"/>
                    <a:pt x="34658" y="3406593"/>
                    <a:pt x="0" y="3205900"/>
                  </a:cubicBezTo>
                  <a:cubicBezTo>
                    <a:pt x="-34658" y="3005207"/>
                    <a:pt x="36773" y="2892661"/>
                    <a:pt x="0" y="2643112"/>
                  </a:cubicBezTo>
                  <a:cubicBezTo>
                    <a:pt x="-36773" y="2393563"/>
                    <a:pt x="1581" y="2359882"/>
                    <a:pt x="0" y="2080325"/>
                  </a:cubicBezTo>
                  <a:cubicBezTo>
                    <a:pt x="-1581" y="1800768"/>
                    <a:pt x="19191" y="1766772"/>
                    <a:pt x="0" y="1547687"/>
                  </a:cubicBezTo>
                  <a:cubicBezTo>
                    <a:pt x="-19191" y="1328602"/>
                    <a:pt x="26351" y="935685"/>
                    <a:pt x="0" y="753755"/>
                  </a:cubicBezTo>
                  <a:close/>
                </a:path>
              </a:pathLst>
            </a:custGeom>
            <a:ln>
              <a:extLst>
                <a:ext uri="{C807C97D-BFC1-408E-A445-0C87EB9F89A2}">
                  <ask:lineSketchStyleProps xmlns="" xmlns:ask="http://schemas.microsoft.com/office/drawing/2018/sketchyshapes" sd="1824856999">
                    <a:prstGeom prst="round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lang="en-US" altLang="en-US" sz="3800" b="1" dirty="0">
                  <a:ln w="0"/>
                  <a:latin typeface="Times New Roman" panose="02020603050405020304" pitchFamily="18" charset="0"/>
                  <a:cs typeface="Times New Roman" panose="02020603050405020304" pitchFamily="18" charset="0"/>
                </a:rPr>
                <a:t>	</a:t>
              </a:r>
              <a:endParaRPr lang="en-US" altLang="en-US" sz="3800" b="1" dirty="0">
                <a:ln w="0"/>
                <a:latin typeface="Times New Roman" panose="02020603050405020304" pitchFamily="18" charset="0"/>
                <a:ea typeface="Times New Roman" panose="02020603050405020304" pitchFamily="18" charset="0"/>
              </a:endParaRPr>
            </a:p>
          </p:txBody>
        </p:sp>
        <p:sp>
          <p:nvSpPr>
            <p:cNvPr id="14" name="Rectangle 13">
              <a:extLst>
                <a:ext uri="{FF2B5EF4-FFF2-40B4-BE49-F238E27FC236}">
                  <a16:creationId xmlns:a16="http://schemas.microsoft.com/office/drawing/2014/main" xmlns="" id="{D97F5BDA-FE87-49C9-9E4A-1345EF614CF7}"/>
                </a:ext>
              </a:extLst>
            </p:cNvPr>
            <p:cNvSpPr/>
            <p:nvPr/>
          </p:nvSpPr>
          <p:spPr>
            <a:xfrm>
              <a:off x="290440" y="1505302"/>
              <a:ext cx="12078809" cy="4154984"/>
            </a:xfrm>
            <a:prstGeom prst="rect">
              <a:avLst/>
            </a:prstGeom>
          </p:spPr>
          <p:txBody>
            <a:bodyPr wrap="square">
              <a:spAutoFit/>
            </a:bodyPr>
            <a:lstStyle/>
            <a:p>
              <a:pPr eaLnBrk="1" hangingPunct="1">
                <a:defRPr/>
              </a:pPr>
              <a:r>
                <a:rPr lang="vi-VN" sz="2400" b="1" dirty="0">
                  <a:solidFill>
                    <a:srgbClr val="0000FF"/>
                  </a:solidFill>
                  <a:latin typeface="+mj-lt"/>
                  <a:cs typeface="Arial" charset="0"/>
                </a:rPr>
                <a:t>1. </a:t>
              </a:r>
              <a:r>
                <a:rPr lang="vi-VN" sz="2400" b="1" dirty="0">
                  <a:latin typeface="+mj-lt"/>
                  <a:cs typeface="Arial" charset="0"/>
                </a:rPr>
                <a:t>Một hôm,</a:t>
              </a:r>
              <a:r>
                <a:rPr lang="en-US" sz="2400" b="1" dirty="0">
                  <a:latin typeface="+mj-lt"/>
                  <a:cs typeface="Arial" charset="0"/>
                </a:rPr>
                <a:t> </a:t>
              </a:r>
              <a:r>
                <a:rPr lang="en-US" sz="2400" b="1" dirty="0" err="1">
                  <a:solidFill>
                    <a:srgbClr val="FF0000"/>
                  </a:solidFill>
                  <a:latin typeface="+mj-lt"/>
                  <a:cs typeface="Times New Roman" panose="02020603050405020304" pitchFamily="18" charset="0"/>
                </a:rPr>
                <a:t>Sẻ</a:t>
              </a:r>
              <a:r>
                <a:rPr lang="vi-VN" sz="2400" b="1" dirty="0">
                  <a:latin typeface="+mj-lt"/>
                  <a:cs typeface="Arial" charset="0"/>
                </a:rPr>
                <a:t> được bà gửi cho một hộp hạt kê.</a:t>
              </a:r>
            </a:p>
            <a:p>
              <a:pPr eaLnBrk="1" hangingPunct="1">
                <a:defRPr/>
              </a:pPr>
              <a:r>
                <a:rPr lang="vi-VN" sz="2400" b="1" dirty="0">
                  <a:solidFill>
                    <a:srgbClr val="0000FF"/>
                  </a:solidFill>
                  <a:latin typeface="+mj-lt"/>
                  <a:cs typeface="Arial" charset="0"/>
                </a:rPr>
                <a:t>5. </a:t>
              </a:r>
              <a:r>
                <a:rPr lang="en-US" sz="2400" b="1" dirty="0" err="1">
                  <a:solidFill>
                    <a:srgbClr val="FF0000"/>
                  </a:solidFill>
                  <a:latin typeface="+mj-lt"/>
                  <a:cs typeface="Times New Roman" panose="02020603050405020304" pitchFamily="18" charset="0"/>
                </a:rPr>
                <a:t>Sẻ</a:t>
              </a:r>
              <a:r>
                <a:rPr lang="vi-VN" sz="2400" b="1" dirty="0">
                  <a:latin typeface="+mj-lt"/>
                  <a:cs typeface="Arial" charset="0"/>
                </a:rPr>
                <a:t> không muốn chia cho </a:t>
              </a:r>
              <a:r>
                <a:rPr lang="en-US" sz="2400" b="1" dirty="0" err="1">
                  <a:solidFill>
                    <a:srgbClr val="FF0000"/>
                  </a:solidFill>
                  <a:latin typeface="+mj-lt"/>
                  <a:cs typeface="Times New Roman" panose="02020603050405020304" pitchFamily="18" charset="0"/>
                </a:rPr>
                <a:t>Chích</a:t>
              </a:r>
              <a:r>
                <a:rPr lang="vi-VN" sz="2400" b="1" dirty="0">
                  <a:latin typeface="+mj-lt"/>
                  <a:cs typeface="Arial" charset="0"/>
                </a:rPr>
                <a:t> cùng ăn.</a:t>
              </a:r>
            </a:p>
            <a:p>
              <a:pPr eaLnBrk="1" hangingPunct="1">
                <a:defRPr/>
              </a:pPr>
              <a:r>
                <a:rPr lang="vi-VN" sz="2400" b="1" dirty="0">
                  <a:solidFill>
                    <a:srgbClr val="0000FF"/>
                  </a:solidFill>
                  <a:latin typeface="+mj-lt"/>
                  <a:cs typeface="Arial" charset="0"/>
                </a:rPr>
                <a:t>2. </a:t>
              </a:r>
              <a:r>
                <a:rPr lang="vi-VN" sz="2400" b="1" dirty="0">
                  <a:latin typeface="+mj-lt"/>
                  <a:cs typeface="Arial" charset="0"/>
                </a:rPr>
                <a:t>Thế là hằng ngày </a:t>
              </a:r>
              <a:r>
                <a:rPr lang="en-US" sz="2400" b="1" dirty="0" err="1">
                  <a:solidFill>
                    <a:srgbClr val="FF0000"/>
                  </a:solidFill>
                  <a:latin typeface="+mj-lt"/>
                  <a:cs typeface="Times New Roman" panose="02020603050405020304" pitchFamily="18" charset="0"/>
                </a:rPr>
                <a:t>Sẻ</a:t>
              </a:r>
              <a:r>
                <a:rPr lang="vi-VN" sz="2400" b="1" dirty="0">
                  <a:latin typeface="+mj-lt"/>
                  <a:cs typeface="Arial" charset="0"/>
                </a:rPr>
                <a:t> nằm trong tổ ăn hạt kê </a:t>
              </a:r>
              <a:r>
                <a:rPr lang="en-US" sz="2400" b="1" dirty="0" err="1">
                  <a:latin typeface="+mj-lt"/>
                  <a:cs typeface="Arial" charset="0"/>
                </a:rPr>
                <a:t>một</a:t>
              </a:r>
              <a:r>
                <a:rPr lang="vi-VN" sz="2400" b="1" dirty="0">
                  <a:latin typeface="+mj-lt"/>
                  <a:cs typeface="Arial" charset="0"/>
                </a:rPr>
                <a:t> mình.</a:t>
              </a:r>
            </a:p>
            <a:p>
              <a:pPr eaLnBrk="1" hangingPunct="1">
                <a:defRPr/>
              </a:pPr>
              <a:r>
                <a:rPr lang="vi-VN" sz="2400" b="1" dirty="0">
                  <a:solidFill>
                    <a:srgbClr val="0000FF"/>
                  </a:solidFill>
                  <a:latin typeface="+mj-lt"/>
                  <a:cs typeface="Arial" charset="0"/>
                </a:rPr>
                <a:t>4. </a:t>
              </a:r>
              <a:r>
                <a:rPr lang="vi-VN" sz="2400" b="1" dirty="0">
                  <a:latin typeface="+mj-lt"/>
                  <a:cs typeface="Arial" charset="0"/>
                </a:rPr>
                <a:t>Khi ăn hết, </a:t>
              </a:r>
              <a:r>
                <a:rPr lang="en-US" sz="2400" b="1" dirty="0" err="1">
                  <a:solidFill>
                    <a:srgbClr val="FF0000"/>
                  </a:solidFill>
                  <a:latin typeface="+mj-lt"/>
                  <a:cs typeface="Times New Roman" panose="02020603050405020304" pitchFamily="18" charset="0"/>
                </a:rPr>
                <a:t>Sẻ</a:t>
              </a:r>
              <a:r>
                <a:rPr lang="vi-VN" sz="2400" b="1" dirty="0">
                  <a:latin typeface="+mj-lt"/>
                  <a:cs typeface="Arial" charset="0"/>
                </a:rPr>
                <a:t> bèn quẳng chiếc hộp đi.</a:t>
              </a:r>
            </a:p>
            <a:p>
              <a:pPr eaLnBrk="1" hangingPunct="1">
                <a:defRPr/>
              </a:pPr>
              <a:r>
                <a:rPr lang="vi-VN" sz="2400" b="1" dirty="0">
                  <a:solidFill>
                    <a:srgbClr val="0000FF"/>
                  </a:solidFill>
                  <a:latin typeface="+mj-lt"/>
                  <a:cs typeface="Arial" charset="0"/>
                </a:rPr>
                <a:t>7. </a:t>
              </a:r>
              <a:r>
                <a:rPr lang="vi-VN" sz="2400" b="1" dirty="0">
                  <a:latin typeface="+mj-lt"/>
                  <a:cs typeface="Arial" charset="0"/>
                </a:rPr>
                <a:t>Gió đưa những hạt kê còn sót trong hộp bay xa.</a:t>
              </a:r>
            </a:p>
            <a:p>
              <a:pPr eaLnBrk="1" hangingPunct="1">
                <a:defRPr/>
              </a:pPr>
              <a:r>
                <a:rPr lang="vi-VN" sz="2400" b="1" dirty="0">
                  <a:solidFill>
                    <a:srgbClr val="0000FF"/>
                  </a:solidFill>
                  <a:latin typeface="+mj-lt"/>
                  <a:cs typeface="Arial" charset="0"/>
                </a:rPr>
                <a:t>3.</a:t>
              </a:r>
              <a:r>
                <a:rPr lang="en-US" sz="2400" b="1" dirty="0">
                  <a:solidFill>
                    <a:srgbClr val="0000FF"/>
                  </a:solidFill>
                  <a:latin typeface="+mj-lt"/>
                  <a:cs typeface="Arial" charset="0"/>
                </a:rPr>
                <a:t> </a:t>
              </a:r>
              <a:r>
                <a:rPr lang="en-US" sz="2400" b="1" dirty="0" err="1">
                  <a:solidFill>
                    <a:srgbClr val="FF0000"/>
                  </a:solidFill>
                  <a:latin typeface="+mj-lt"/>
                  <a:cs typeface="Times New Roman" panose="02020603050405020304" pitchFamily="18" charset="0"/>
                </a:rPr>
                <a:t>Chích</a:t>
              </a:r>
              <a:r>
                <a:rPr lang="vi-VN" sz="2400" b="1" dirty="0">
                  <a:latin typeface="+mj-lt"/>
                  <a:cs typeface="Arial" charset="0"/>
                </a:rPr>
                <a:t> đi kiếm mồi, tìm được những hạt kê ngon lành ấy.</a:t>
              </a:r>
            </a:p>
            <a:p>
              <a:pPr eaLnBrk="1" hangingPunct="1">
                <a:defRPr/>
              </a:pPr>
              <a:r>
                <a:rPr lang="vi-VN" sz="2400" b="1" dirty="0">
                  <a:solidFill>
                    <a:srgbClr val="0000FF"/>
                  </a:solidFill>
                  <a:latin typeface="+mj-lt"/>
                  <a:cs typeface="Arial" charset="0"/>
                </a:rPr>
                <a:t>6. </a:t>
              </a:r>
              <a:r>
                <a:rPr lang="en-US" sz="2400" b="1" dirty="0" err="1">
                  <a:solidFill>
                    <a:srgbClr val="FF0000"/>
                  </a:solidFill>
                  <a:latin typeface="+mj-lt"/>
                  <a:cs typeface="Times New Roman" panose="02020603050405020304" pitchFamily="18" charset="0"/>
                </a:rPr>
                <a:t>Chích</a:t>
              </a:r>
              <a:r>
                <a:rPr lang="vi-VN" sz="2400" b="1" dirty="0">
                  <a:latin typeface="+mj-lt"/>
                  <a:cs typeface="Arial" charset="0"/>
                </a:rPr>
                <a:t> bèn gói cẩn thận những hạt kê còn sót lại vào một chiếc lá, rồi đi tìm người bạn thân của mình.</a:t>
              </a:r>
            </a:p>
            <a:p>
              <a:pPr eaLnBrk="1" hangingPunct="1">
                <a:defRPr/>
              </a:pPr>
              <a:r>
                <a:rPr lang="vi-VN" sz="2400" b="1" dirty="0">
                  <a:solidFill>
                    <a:srgbClr val="0000FF"/>
                  </a:solidFill>
                  <a:latin typeface="+mj-lt"/>
                  <a:cs typeface="Arial" charset="0"/>
                </a:rPr>
                <a:t>8. </a:t>
              </a:r>
              <a:r>
                <a:rPr lang="en-US" sz="2400" b="1" dirty="0" err="1">
                  <a:solidFill>
                    <a:srgbClr val="FF0000"/>
                  </a:solidFill>
                  <a:latin typeface="+mj-lt"/>
                  <a:cs typeface="Times New Roman" panose="02020603050405020304" pitchFamily="18" charset="0"/>
                </a:rPr>
                <a:t>Chích</a:t>
              </a:r>
              <a:r>
                <a:rPr lang="vi-VN" sz="2400" b="1" dirty="0">
                  <a:latin typeface="+mj-lt"/>
                  <a:cs typeface="Arial" charset="0"/>
                </a:rPr>
                <a:t> vui vẻ chia cho </a:t>
              </a:r>
              <a:r>
                <a:rPr lang="en-US" sz="2400" b="1" dirty="0" err="1">
                  <a:solidFill>
                    <a:srgbClr val="FF0000"/>
                  </a:solidFill>
                  <a:latin typeface="+mj-lt"/>
                  <a:cs typeface="Times New Roman" panose="02020603050405020304" pitchFamily="18" charset="0"/>
                </a:rPr>
                <a:t>Sẻ</a:t>
              </a:r>
              <a:r>
                <a:rPr lang="vi-VN" sz="2400" b="1" dirty="0">
                  <a:latin typeface="+mj-lt"/>
                  <a:cs typeface="Arial" charset="0"/>
                </a:rPr>
                <a:t> một nửa</a:t>
              </a:r>
              <a:r>
                <a:rPr lang="en-US" sz="2400" b="1" dirty="0">
                  <a:latin typeface="+mj-lt"/>
                  <a:cs typeface="Arial" charset="0"/>
                </a:rPr>
                <a:t>.</a:t>
              </a:r>
              <a:endParaRPr lang="vi-VN" sz="2400" b="1" dirty="0">
                <a:latin typeface="+mj-lt"/>
                <a:cs typeface="Arial" charset="0"/>
              </a:endParaRPr>
            </a:p>
            <a:p>
              <a:pPr eaLnBrk="1" hangingPunct="1">
                <a:defRPr/>
              </a:pPr>
              <a:r>
                <a:rPr lang="vi-VN" sz="2400" b="1" dirty="0">
                  <a:solidFill>
                    <a:srgbClr val="0000FF"/>
                  </a:solidFill>
                  <a:latin typeface="+mj-lt"/>
                  <a:cs typeface="Arial" charset="0"/>
                </a:rPr>
                <a:t>9. </a:t>
              </a:r>
              <a:r>
                <a:rPr lang="en-US" sz="2400" b="1" dirty="0" err="1">
                  <a:solidFill>
                    <a:srgbClr val="FF0000"/>
                  </a:solidFill>
                  <a:latin typeface="+mj-lt"/>
                  <a:cs typeface="Times New Roman" panose="02020603050405020304" pitchFamily="18" charset="0"/>
                </a:rPr>
                <a:t>Sẻ</a:t>
              </a:r>
              <a:r>
                <a:rPr lang="vi-VN" sz="2400" b="1" dirty="0">
                  <a:latin typeface="+mj-lt"/>
                  <a:cs typeface="Arial" charset="0"/>
                </a:rPr>
                <a:t> ngượng nghịu nhận quà của </a:t>
              </a:r>
              <a:r>
                <a:rPr lang="en-US" sz="2400" b="1" dirty="0" err="1">
                  <a:solidFill>
                    <a:srgbClr val="FF0000"/>
                  </a:solidFill>
                  <a:latin typeface="+mj-lt"/>
                  <a:cs typeface="Times New Roman" panose="02020603050405020304" pitchFamily="18" charset="0"/>
                </a:rPr>
                <a:t>Chích</a:t>
              </a:r>
              <a:r>
                <a:rPr lang="en-US" sz="2400" b="1" dirty="0">
                  <a:solidFill>
                    <a:srgbClr val="FF0000"/>
                  </a:solidFill>
                  <a:latin typeface="+mj-lt"/>
                  <a:cs typeface="Times New Roman" panose="02020603050405020304" pitchFamily="18" charset="0"/>
                </a:rPr>
                <a:t> </a:t>
              </a:r>
              <a:r>
                <a:rPr lang="vi-VN" sz="2400" b="1" dirty="0">
                  <a:latin typeface="+mj-lt"/>
                  <a:cs typeface="Arial" charset="0"/>
                </a:rPr>
                <a:t>và tự nhủ: “</a:t>
              </a:r>
              <a:r>
                <a:rPr lang="en-US" sz="2400" b="1" dirty="0" err="1">
                  <a:solidFill>
                    <a:srgbClr val="FF0000"/>
                  </a:solidFill>
                  <a:latin typeface="+mj-lt"/>
                  <a:cs typeface="Times New Roman" panose="02020603050405020304" pitchFamily="18" charset="0"/>
                </a:rPr>
                <a:t>Chích</a:t>
              </a:r>
              <a:r>
                <a:rPr lang="en-US" sz="2400" b="1" dirty="0">
                  <a:solidFill>
                    <a:srgbClr val="FF0000"/>
                  </a:solidFill>
                  <a:latin typeface="+mj-lt"/>
                  <a:cs typeface="Times New Roman" panose="02020603050405020304" pitchFamily="18" charset="0"/>
                </a:rPr>
                <a:t> </a:t>
              </a:r>
              <a:r>
                <a:rPr lang="vi-VN" sz="2400" b="1" dirty="0">
                  <a:latin typeface="+mj-lt"/>
                  <a:cs typeface="Arial" charset="0"/>
                </a:rPr>
                <a:t>đã cho mình một bài học quý về tình bạn”</a:t>
              </a:r>
              <a:r>
                <a:rPr lang="en-US" sz="2400" b="1" dirty="0">
                  <a:latin typeface="+mj-lt"/>
                  <a:cs typeface="Arial" charset="0"/>
                </a:rPr>
                <a:t>.</a:t>
              </a:r>
              <a:endParaRPr lang="vi-VN" sz="2400" b="1" dirty="0">
                <a:latin typeface="+mj-lt"/>
                <a:cs typeface="Arial" charset="0"/>
              </a:endParaRPr>
            </a:p>
          </p:txBody>
        </p:sp>
      </p:grpSp>
      <p:sp>
        <p:nvSpPr>
          <p:cNvPr id="15" name="TextBox 14">
            <a:extLst>
              <a:ext uri="{FF2B5EF4-FFF2-40B4-BE49-F238E27FC236}">
                <a16:creationId xmlns:a16="http://schemas.microsoft.com/office/drawing/2014/main" xmlns="" id="{A01874AF-0291-4888-9AFF-E7C1DA41DE40}"/>
              </a:ext>
            </a:extLst>
          </p:cNvPr>
          <p:cNvSpPr txBox="1"/>
          <p:nvPr/>
        </p:nvSpPr>
        <p:spPr>
          <a:xfrm>
            <a:off x="748567" y="791249"/>
            <a:ext cx="4558526" cy="646331"/>
          </a:xfrm>
          <a:custGeom>
            <a:avLst/>
            <a:gdLst>
              <a:gd name="connsiteX0" fmla="*/ 0 w 4558526"/>
              <a:gd name="connsiteY0" fmla="*/ 0 h 646331"/>
              <a:gd name="connsiteX1" fmla="*/ 742389 w 4558526"/>
              <a:gd name="connsiteY1" fmla="*/ 0 h 646331"/>
              <a:gd name="connsiteX2" fmla="*/ 1348021 w 4558526"/>
              <a:gd name="connsiteY2" fmla="*/ 0 h 646331"/>
              <a:gd name="connsiteX3" fmla="*/ 2090410 w 4558526"/>
              <a:gd name="connsiteY3" fmla="*/ 0 h 646331"/>
              <a:gd name="connsiteX4" fmla="*/ 2787213 w 4558526"/>
              <a:gd name="connsiteY4" fmla="*/ 0 h 646331"/>
              <a:gd name="connsiteX5" fmla="*/ 3484016 w 4558526"/>
              <a:gd name="connsiteY5" fmla="*/ 0 h 646331"/>
              <a:gd name="connsiteX6" fmla="*/ 4558526 w 4558526"/>
              <a:gd name="connsiteY6" fmla="*/ 0 h 646331"/>
              <a:gd name="connsiteX7" fmla="*/ 4558526 w 4558526"/>
              <a:gd name="connsiteY7" fmla="*/ 646331 h 646331"/>
              <a:gd name="connsiteX8" fmla="*/ 3998479 w 4558526"/>
              <a:gd name="connsiteY8" fmla="*/ 646331 h 646331"/>
              <a:gd name="connsiteX9" fmla="*/ 3301675 w 4558526"/>
              <a:gd name="connsiteY9" fmla="*/ 646331 h 646331"/>
              <a:gd name="connsiteX10" fmla="*/ 2696043 w 4558526"/>
              <a:gd name="connsiteY10" fmla="*/ 646331 h 646331"/>
              <a:gd name="connsiteX11" fmla="*/ 2044825 w 4558526"/>
              <a:gd name="connsiteY11" fmla="*/ 646331 h 646331"/>
              <a:gd name="connsiteX12" fmla="*/ 1348021 w 4558526"/>
              <a:gd name="connsiteY12" fmla="*/ 646331 h 646331"/>
              <a:gd name="connsiteX13" fmla="*/ 742389 w 4558526"/>
              <a:gd name="connsiteY13" fmla="*/ 646331 h 646331"/>
              <a:gd name="connsiteX14" fmla="*/ 0 w 4558526"/>
              <a:gd name="connsiteY14" fmla="*/ 646331 h 646331"/>
              <a:gd name="connsiteX15" fmla="*/ 0 w 4558526"/>
              <a:gd name="connsiteY15"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8526" h="646331" fill="none" extrusionOk="0">
                <a:moveTo>
                  <a:pt x="0" y="0"/>
                </a:moveTo>
                <a:cubicBezTo>
                  <a:pt x="287220" y="-17039"/>
                  <a:pt x="398214" y="27162"/>
                  <a:pt x="742389" y="0"/>
                </a:cubicBezTo>
                <a:cubicBezTo>
                  <a:pt x="1086564" y="-27162"/>
                  <a:pt x="1181920" y="-635"/>
                  <a:pt x="1348021" y="0"/>
                </a:cubicBezTo>
                <a:cubicBezTo>
                  <a:pt x="1514122" y="635"/>
                  <a:pt x="1914503" y="-9044"/>
                  <a:pt x="2090410" y="0"/>
                </a:cubicBezTo>
                <a:cubicBezTo>
                  <a:pt x="2266317" y="9044"/>
                  <a:pt x="2581357" y="-8290"/>
                  <a:pt x="2787213" y="0"/>
                </a:cubicBezTo>
                <a:cubicBezTo>
                  <a:pt x="2993069" y="8290"/>
                  <a:pt x="3322090" y="-24745"/>
                  <a:pt x="3484016" y="0"/>
                </a:cubicBezTo>
                <a:cubicBezTo>
                  <a:pt x="3645942" y="24745"/>
                  <a:pt x="4056636" y="30680"/>
                  <a:pt x="4558526" y="0"/>
                </a:cubicBezTo>
                <a:cubicBezTo>
                  <a:pt x="4549978" y="321467"/>
                  <a:pt x="4567168" y="352911"/>
                  <a:pt x="4558526" y="646331"/>
                </a:cubicBezTo>
                <a:cubicBezTo>
                  <a:pt x="4326994" y="638673"/>
                  <a:pt x="4119249" y="653981"/>
                  <a:pt x="3998479" y="646331"/>
                </a:cubicBezTo>
                <a:cubicBezTo>
                  <a:pt x="3877709" y="638681"/>
                  <a:pt x="3602933" y="627162"/>
                  <a:pt x="3301675" y="646331"/>
                </a:cubicBezTo>
                <a:cubicBezTo>
                  <a:pt x="3000417" y="665500"/>
                  <a:pt x="2896396" y="656448"/>
                  <a:pt x="2696043" y="646331"/>
                </a:cubicBezTo>
                <a:cubicBezTo>
                  <a:pt x="2495690" y="636214"/>
                  <a:pt x="2255665" y="637088"/>
                  <a:pt x="2044825" y="646331"/>
                </a:cubicBezTo>
                <a:cubicBezTo>
                  <a:pt x="1833985" y="655574"/>
                  <a:pt x="1635175" y="639671"/>
                  <a:pt x="1348021" y="646331"/>
                </a:cubicBezTo>
                <a:cubicBezTo>
                  <a:pt x="1060867" y="652991"/>
                  <a:pt x="974512" y="630307"/>
                  <a:pt x="742389" y="646331"/>
                </a:cubicBezTo>
                <a:cubicBezTo>
                  <a:pt x="510266" y="662355"/>
                  <a:pt x="152661" y="642247"/>
                  <a:pt x="0" y="646331"/>
                </a:cubicBezTo>
                <a:cubicBezTo>
                  <a:pt x="-15919" y="367001"/>
                  <a:pt x="24599" y="292935"/>
                  <a:pt x="0" y="0"/>
                </a:cubicBezTo>
                <a:close/>
              </a:path>
              <a:path w="4558526" h="646331" stroke="0" extrusionOk="0">
                <a:moveTo>
                  <a:pt x="0" y="0"/>
                </a:moveTo>
                <a:cubicBezTo>
                  <a:pt x="256159" y="18065"/>
                  <a:pt x="509509" y="-29001"/>
                  <a:pt x="742389" y="0"/>
                </a:cubicBezTo>
                <a:cubicBezTo>
                  <a:pt x="975269" y="29001"/>
                  <a:pt x="1030769" y="13668"/>
                  <a:pt x="1256851" y="0"/>
                </a:cubicBezTo>
                <a:cubicBezTo>
                  <a:pt x="1482933" y="-13668"/>
                  <a:pt x="1572445" y="2267"/>
                  <a:pt x="1816898" y="0"/>
                </a:cubicBezTo>
                <a:cubicBezTo>
                  <a:pt x="2061351" y="-2267"/>
                  <a:pt x="2323932" y="11299"/>
                  <a:pt x="2468116" y="0"/>
                </a:cubicBezTo>
                <a:cubicBezTo>
                  <a:pt x="2612300" y="-11299"/>
                  <a:pt x="2905697" y="-12409"/>
                  <a:pt x="3028164" y="0"/>
                </a:cubicBezTo>
                <a:cubicBezTo>
                  <a:pt x="3150631" y="12409"/>
                  <a:pt x="3493194" y="21302"/>
                  <a:pt x="3633796" y="0"/>
                </a:cubicBezTo>
                <a:cubicBezTo>
                  <a:pt x="3774398" y="-21302"/>
                  <a:pt x="4226993" y="25249"/>
                  <a:pt x="4558526" y="0"/>
                </a:cubicBezTo>
                <a:cubicBezTo>
                  <a:pt x="4559990" y="193068"/>
                  <a:pt x="4587976" y="440694"/>
                  <a:pt x="4558526" y="646331"/>
                </a:cubicBezTo>
                <a:cubicBezTo>
                  <a:pt x="4363167" y="663938"/>
                  <a:pt x="4270025" y="622098"/>
                  <a:pt x="4044064" y="646331"/>
                </a:cubicBezTo>
                <a:cubicBezTo>
                  <a:pt x="3818103" y="670564"/>
                  <a:pt x="3660134" y="631112"/>
                  <a:pt x="3392846" y="646331"/>
                </a:cubicBezTo>
                <a:cubicBezTo>
                  <a:pt x="3125558" y="661550"/>
                  <a:pt x="2952565" y="642846"/>
                  <a:pt x="2741628" y="646331"/>
                </a:cubicBezTo>
                <a:cubicBezTo>
                  <a:pt x="2530691" y="649816"/>
                  <a:pt x="2303271" y="654625"/>
                  <a:pt x="2135995" y="646331"/>
                </a:cubicBezTo>
                <a:cubicBezTo>
                  <a:pt x="1968719" y="638037"/>
                  <a:pt x="1568986" y="651599"/>
                  <a:pt x="1393607" y="646331"/>
                </a:cubicBezTo>
                <a:cubicBezTo>
                  <a:pt x="1218228" y="641063"/>
                  <a:pt x="928318" y="624393"/>
                  <a:pt x="787974" y="646331"/>
                </a:cubicBezTo>
                <a:cubicBezTo>
                  <a:pt x="647630" y="668269"/>
                  <a:pt x="211596" y="677565"/>
                  <a:pt x="0" y="646331"/>
                </a:cubicBezTo>
                <a:cubicBezTo>
                  <a:pt x="32136" y="454634"/>
                  <a:pt x="-28229" y="180440"/>
                  <a:pt x="0" y="0"/>
                </a:cubicBezTo>
                <a:close/>
              </a:path>
            </a:pathLst>
          </a:custGeom>
          <a:ln>
            <a:prstDash val="lgDashDot"/>
            <a:extLst>
              <a:ext uri="{C807C97D-BFC1-408E-A445-0C87EB9F89A2}">
                <ask:lineSketchStyleProps xmlns="" xmlns:ask="http://schemas.microsoft.com/office/drawing/2018/sketchyshapes" sd="4207977206">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algn="ctr">
              <a:spcBef>
                <a:spcPts val="0"/>
              </a:spcBef>
              <a:spcAft>
                <a:spcPts val="0"/>
              </a:spcAft>
            </a:pP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rPr>
              <a:t>BÀI HỌC QUÝ</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9159" y="1144380"/>
            <a:ext cx="3182110" cy="1789289"/>
          </a:xfrm>
          <a:prstGeom prst="rect">
            <a:avLst/>
          </a:prstGeom>
        </p:spPr>
      </p:pic>
    </p:spTree>
    <p:extLst>
      <p:ext uri="{BB962C8B-B14F-4D97-AF65-F5344CB8AC3E}">
        <p14:creationId xmlns:p14="http://schemas.microsoft.com/office/powerpoint/2010/main" val="143151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anim calcmode="lin" valueType="num">
                                      <p:cBhvr>
                                        <p:cTn id="8" dur="1500" fill="hold"/>
                                        <p:tgtEl>
                                          <p:spTgt spid="11"/>
                                        </p:tgtEl>
                                        <p:attrNameLst>
                                          <p:attrName>ppt_x</p:attrName>
                                        </p:attrNameLst>
                                      </p:cBhvr>
                                      <p:tavLst>
                                        <p:tav tm="0">
                                          <p:val>
                                            <p:strVal val="#ppt_x"/>
                                          </p:val>
                                        </p:tav>
                                        <p:tav tm="100000">
                                          <p:val>
                                            <p:strVal val="#ppt_x"/>
                                          </p:val>
                                        </p:tav>
                                      </p:tavLst>
                                    </p:anim>
                                    <p:anim calcmode="lin" valueType="num">
                                      <p:cBhvr>
                                        <p:cTn id="9" dur="1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42" presetClass="entr" presetSubtype="0" fill="hold" grpId="0" nodeType="withEffect">
                                  <p:stCondLst>
                                    <p:cond delay="500"/>
                                  </p:stCondLst>
                                  <p:iterate type="lt">
                                    <p:tmPct val="0"/>
                                  </p:iterate>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1" presetClass="entr" presetSubtype="0" fill="hold" nodeType="withEffect">
                                  <p:stCondLst>
                                    <p:cond delay="1500"/>
                                  </p:stCondLst>
                                  <p:iterate type="lt">
                                    <p:tmPct val="10000"/>
                                  </p:iterate>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p:cTn id="22" dur="100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24" dur="100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5" dur="100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6" dur="1000" tmFilter="0,0; .5, 1; 1, 1"/>
                                        <p:tgtEl>
                                          <p:spTgt spid="15">
                                            <p:txEl>
                                              <p:pRg st="0" end="0"/>
                                            </p:txEl>
                                          </p:spTgt>
                                        </p:tgtEl>
                                      </p:cBhvr>
                                    </p:animEffect>
                                  </p:childTnLst>
                                </p:cTn>
                              </p:par>
                              <p:par>
                                <p:cTn id="27" presetID="6" presetClass="entr" presetSubtype="16" fill="hold" nodeType="withEffect">
                                  <p:stCondLst>
                                    <p:cond delay="200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stockphoto-1149241560-640_adpp_i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3" name="Nhac-nen-vui-ve-nghich-ngom-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555531" y="6248400"/>
            <a:ext cx="609600" cy="609600"/>
          </a:xfrm>
          <a:prstGeom prst="rect">
            <a:avLst/>
          </a:prstGeom>
        </p:spPr>
      </p:pic>
    </p:spTree>
    <p:extLst>
      <p:ext uri="{BB962C8B-B14F-4D97-AF65-F5344CB8AC3E}">
        <p14:creationId xmlns:p14="http://schemas.microsoft.com/office/powerpoint/2010/main" val="313648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19" fill="hold"/>
                                        <p:tgtEl>
                                          <p:spTgt spid="2"/>
                                        </p:tgtEl>
                                      </p:cBhvr>
                                    </p:cmd>
                                  </p:childTnLst>
                                </p:cTn>
                              </p:par>
                              <p:par>
                                <p:cTn id="7" presetID="1" presetClass="mediacall" presetSubtype="0" fill="hold" nodeType="withEffect">
                                  <p:stCondLst>
                                    <p:cond delay="0"/>
                                  </p:stCondLst>
                                  <p:childTnLst>
                                    <p:cmd type="call" cmd="playFrom(0.0)">
                                      <p:cBhvr>
                                        <p:cTn id="8" dur="207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audio>
              <p:cMediaNode vol="63636">
                <p:cTn id="15"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57675" y="1127476"/>
            <a:ext cx="10882626" cy="4769495"/>
            <a:chOff x="757675" y="1127476"/>
            <a:chExt cx="10882626" cy="4769495"/>
          </a:xfrm>
        </p:grpSpPr>
        <p:sp>
          <p:nvSpPr>
            <p:cNvPr id="3" name="任意多边形 3"/>
            <p:cNvSpPr/>
            <p:nvPr/>
          </p:nvSpPr>
          <p:spPr>
            <a:xfrm>
              <a:off x="757675" y="1127476"/>
              <a:ext cx="10882626" cy="4769495"/>
            </a:xfrm>
            <a:custGeom>
              <a:avLst/>
              <a:gdLst>
                <a:gd name="connsiteX0" fmla="*/ 4000064 w 10668907"/>
                <a:gd name="connsiteY0" fmla="*/ 387444 h 4547902"/>
                <a:gd name="connsiteX1" fmla="*/ 525344 w 10668907"/>
                <a:gd name="connsiteY1" fmla="*/ 265524 h 4547902"/>
                <a:gd name="connsiteX2" fmla="*/ 936824 w 10668907"/>
                <a:gd name="connsiteY2" fmla="*/ 4212684 h 4547902"/>
                <a:gd name="connsiteX3" fmla="*/ 9151184 w 10668907"/>
                <a:gd name="connsiteY3" fmla="*/ 3923124 h 4547902"/>
                <a:gd name="connsiteX4" fmla="*/ 10217984 w 10668907"/>
                <a:gd name="connsiteY4" fmla="*/ 600804 h 4547902"/>
                <a:gd name="connsiteX5" fmla="*/ 4000064 w 10668907"/>
                <a:gd name="connsiteY5" fmla="*/ 387444 h 454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68907" h="4547902">
                  <a:moveTo>
                    <a:pt x="4000064" y="387444"/>
                  </a:moveTo>
                  <a:cubicBezTo>
                    <a:pt x="2384624" y="331564"/>
                    <a:pt x="1035884" y="-372016"/>
                    <a:pt x="525344" y="265524"/>
                  </a:cubicBezTo>
                  <a:cubicBezTo>
                    <a:pt x="14804" y="903064"/>
                    <a:pt x="-500816" y="3603084"/>
                    <a:pt x="936824" y="4212684"/>
                  </a:cubicBezTo>
                  <a:cubicBezTo>
                    <a:pt x="2374464" y="4822284"/>
                    <a:pt x="7604324" y="4525104"/>
                    <a:pt x="9151184" y="3923124"/>
                  </a:cubicBezTo>
                  <a:cubicBezTo>
                    <a:pt x="10698044" y="3321144"/>
                    <a:pt x="11079044" y="1190084"/>
                    <a:pt x="10217984" y="600804"/>
                  </a:cubicBezTo>
                  <a:cubicBezTo>
                    <a:pt x="9356924" y="11524"/>
                    <a:pt x="5615504" y="443324"/>
                    <a:pt x="4000064" y="387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义启嘟嘟体" pitchFamily="2" charset="-128"/>
                <a:cs typeface="义启嘟嘟体" pitchFamily="2" charset="-128"/>
              </a:endParaRPr>
            </a:p>
          </p:txBody>
        </p:sp>
        <p:sp>
          <p:nvSpPr>
            <p:cNvPr id="4" name="TextBox 11"/>
            <p:cNvSpPr txBox="1"/>
            <p:nvPr/>
          </p:nvSpPr>
          <p:spPr>
            <a:xfrm>
              <a:off x="1694767" y="1727640"/>
              <a:ext cx="9488376" cy="4147739"/>
            </a:xfrm>
            <a:prstGeom prst="rect">
              <a:avLst/>
            </a:prstGeom>
            <a:noFill/>
          </p:spPr>
          <p:txBody>
            <a:bodyPr wrap="square" rtlCol="0">
              <a:spAutoFit/>
            </a:bodyPr>
            <a:lstStyle/>
            <a:p>
              <a:pPr algn="just">
                <a:lnSpc>
                  <a:spcPct val="150000"/>
                </a:lnSpc>
                <a:defRPr/>
              </a:pPr>
              <a:r>
                <a:rPr lang="en-US" sz="3600" b="1" dirty="0" err="1">
                  <a:solidFill>
                    <a:schemeClr val="accent5">
                      <a:lumMod val="50000"/>
                    </a:schemeClr>
                  </a:solidFill>
                  <a:latin typeface="Times New Roman" pitchFamily="18" charset="0"/>
                  <a:cs typeface="Times New Roman" pitchFamily="18" charset="0"/>
                </a:rPr>
                <a:t>Khi</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kể</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chuyện</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cần</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chú</a:t>
              </a:r>
              <a:r>
                <a:rPr lang="en-US" sz="3600" b="1" dirty="0">
                  <a:solidFill>
                    <a:schemeClr val="accent5">
                      <a:lumMod val="50000"/>
                    </a:schemeClr>
                  </a:solidFill>
                  <a:latin typeface="Times New Roman" pitchFamily="18" charset="0"/>
                  <a:cs typeface="Times New Roman" pitchFamily="18" charset="0"/>
                </a:rPr>
                <a:t> ý:</a:t>
              </a:r>
            </a:p>
            <a:p>
              <a:pPr marL="514350" indent="-514350" algn="just">
                <a:lnSpc>
                  <a:spcPct val="150000"/>
                </a:lnSpc>
                <a:buFontTx/>
                <a:buAutoNum type="arabicPeriod"/>
                <a:defRPr/>
              </a:pPr>
              <a:r>
                <a:rPr lang="en-US" sz="3600" b="1" dirty="0" err="1">
                  <a:solidFill>
                    <a:schemeClr val="accent5">
                      <a:lumMod val="50000"/>
                    </a:schemeClr>
                  </a:solidFill>
                  <a:latin typeface="Times New Roman" pitchFamily="18" charset="0"/>
                  <a:cs typeface="Times New Roman" pitchFamily="18" charset="0"/>
                </a:rPr>
                <a:t>Chọn</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kể</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những</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hành</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động</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tiêu</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biểu</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của</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nhân</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vật</a:t>
              </a:r>
              <a:r>
                <a:rPr lang="en-US" sz="3600" b="1" dirty="0">
                  <a:solidFill>
                    <a:schemeClr val="accent5">
                      <a:lumMod val="50000"/>
                    </a:schemeClr>
                  </a:solidFill>
                  <a:latin typeface="Times New Roman" pitchFamily="18" charset="0"/>
                  <a:cs typeface="Times New Roman" pitchFamily="18" charset="0"/>
                </a:rPr>
                <a:t>.</a:t>
              </a:r>
            </a:p>
            <a:p>
              <a:pPr marL="514350" indent="-514350" algn="just">
                <a:lnSpc>
                  <a:spcPct val="150000"/>
                </a:lnSpc>
                <a:buFontTx/>
                <a:buAutoNum type="arabicPeriod"/>
                <a:defRPr/>
              </a:pPr>
              <a:r>
                <a:rPr lang="en-US" sz="3600" b="1" dirty="0" err="1">
                  <a:solidFill>
                    <a:schemeClr val="accent5">
                      <a:lumMod val="50000"/>
                    </a:schemeClr>
                  </a:solidFill>
                  <a:latin typeface="Times New Roman" pitchFamily="18" charset="0"/>
                  <a:cs typeface="Times New Roman" pitchFamily="18" charset="0"/>
                </a:rPr>
                <a:t>Thông</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thường</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nếu</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hành</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động</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xảy</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ra</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trước</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thì</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kể</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trước</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xảy</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ra</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sau</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thì</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kể</a:t>
              </a:r>
              <a:r>
                <a:rPr lang="en-US" sz="3600" b="1" dirty="0">
                  <a:solidFill>
                    <a:schemeClr val="accent5">
                      <a:lumMod val="50000"/>
                    </a:schemeClr>
                  </a:solidFill>
                  <a:latin typeface="Times New Roman" pitchFamily="18" charset="0"/>
                  <a:cs typeface="Times New Roman" pitchFamily="18" charset="0"/>
                </a:rPr>
                <a:t> </a:t>
              </a:r>
              <a:r>
                <a:rPr lang="en-US" sz="3600" b="1" dirty="0" err="1">
                  <a:solidFill>
                    <a:schemeClr val="accent5">
                      <a:lumMod val="50000"/>
                    </a:schemeClr>
                  </a:solidFill>
                  <a:latin typeface="Times New Roman" pitchFamily="18" charset="0"/>
                  <a:cs typeface="Times New Roman" pitchFamily="18" charset="0"/>
                </a:rPr>
                <a:t>sau</a:t>
              </a:r>
              <a:r>
                <a:rPr lang="en-US" sz="3600" b="1" dirty="0">
                  <a:solidFill>
                    <a:schemeClr val="accent5">
                      <a:lumMod val="50000"/>
                    </a:schemeClr>
                  </a:solidFill>
                  <a:latin typeface="Times New Roman" pitchFamily="18" charset="0"/>
                  <a:cs typeface="Times New Roman" pitchFamily="18" charset="0"/>
                </a:rPr>
                <a:t>.</a:t>
              </a:r>
            </a:p>
          </p:txBody>
        </p:sp>
      </p:grpSp>
      <p:sp>
        <p:nvSpPr>
          <p:cNvPr id="7" name="TextBox 9"/>
          <p:cNvSpPr txBox="1"/>
          <p:nvPr/>
        </p:nvSpPr>
        <p:spPr>
          <a:xfrm>
            <a:off x="3540165" y="377703"/>
            <a:ext cx="5317646" cy="1200329"/>
          </a:xfrm>
          <a:prstGeom prst="rect">
            <a:avLst/>
          </a:prstGeom>
          <a:noFill/>
        </p:spPr>
        <p:txBody>
          <a:bodyPr wrap="square" rtlCol="0">
            <a:spAutoFit/>
          </a:bodyPr>
          <a:lstStyle/>
          <a:p>
            <a:r>
              <a:rPr lang="en-US" altLang="zh-CN" sz="7200" b="1" dirty="0" err="1">
                <a:ln w="10541" cmpd="sng">
                  <a:solidFill>
                    <a:schemeClr val="accent1">
                      <a:shade val="88000"/>
                      <a:satMod val="110000"/>
                    </a:schemeClr>
                  </a:solidFill>
                  <a:prstDash val="solid"/>
                </a:ln>
                <a:solidFill>
                  <a:srgbClr val="00B050"/>
                </a:solidFill>
                <a:effectLst>
                  <a:innerShdw blurRad="63500" dist="50800">
                    <a:prstClr val="black">
                      <a:alpha val="50000"/>
                    </a:prstClr>
                  </a:innerShdw>
                </a:effectLst>
                <a:latin typeface="SVN-Whimsy" panose="02040603050506020204" pitchFamily="18" charset="0"/>
                <a:ea typeface="微软雅黑" panose="020B0503020204020204" pitchFamily="34" charset="-122"/>
                <a:cs typeface="Times New Roman" pitchFamily="18" charset="0"/>
                <a:sym typeface="+mn-lt"/>
              </a:rPr>
              <a:t>Ghi</a:t>
            </a:r>
            <a:r>
              <a:rPr lang="en-US" altLang="zh-CN" sz="7200" b="1" dirty="0">
                <a:ln w="10541" cmpd="sng">
                  <a:solidFill>
                    <a:schemeClr val="accent1">
                      <a:shade val="88000"/>
                      <a:satMod val="110000"/>
                    </a:schemeClr>
                  </a:solidFill>
                  <a:prstDash val="solid"/>
                </a:ln>
                <a:solidFill>
                  <a:srgbClr val="00B050"/>
                </a:solidFill>
                <a:effectLst>
                  <a:innerShdw blurRad="63500" dist="50800">
                    <a:prstClr val="black">
                      <a:alpha val="50000"/>
                    </a:prstClr>
                  </a:innerShdw>
                </a:effectLst>
                <a:latin typeface="SVN-Whimsy" panose="02040603050506020204" pitchFamily="18" charset="0"/>
                <a:ea typeface="微软雅黑" panose="020B0503020204020204" pitchFamily="34" charset="-122"/>
                <a:cs typeface="Times New Roman" pitchFamily="18" charset="0"/>
                <a:sym typeface="+mn-lt"/>
              </a:rPr>
              <a:t> </a:t>
            </a:r>
            <a:r>
              <a:rPr lang="en-US" altLang="zh-CN" sz="7200" b="1" dirty="0" err="1">
                <a:ln w="10541" cmpd="sng">
                  <a:solidFill>
                    <a:schemeClr val="accent1">
                      <a:shade val="88000"/>
                      <a:satMod val="110000"/>
                    </a:schemeClr>
                  </a:solidFill>
                  <a:prstDash val="solid"/>
                </a:ln>
                <a:solidFill>
                  <a:srgbClr val="00B050"/>
                </a:solidFill>
                <a:effectLst>
                  <a:innerShdw blurRad="63500" dist="50800">
                    <a:prstClr val="black">
                      <a:alpha val="50000"/>
                    </a:prstClr>
                  </a:innerShdw>
                </a:effectLst>
                <a:latin typeface="SVN-Whimsy" panose="02040603050506020204" pitchFamily="18" charset="0"/>
                <a:ea typeface="微软雅黑" panose="020B0503020204020204" pitchFamily="34" charset="-122"/>
                <a:cs typeface="Times New Roman" pitchFamily="18" charset="0"/>
                <a:sym typeface="+mn-lt"/>
              </a:rPr>
              <a:t>nhớ</a:t>
            </a:r>
            <a:endParaRPr lang="en-US" sz="7200" b="1" dirty="0">
              <a:ln w="10541" cmpd="sng">
                <a:solidFill>
                  <a:schemeClr val="accent1">
                    <a:shade val="88000"/>
                    <a:satMod val="110000"/>
                  </a:schemeClr>
                </a:solidFill>
                <a:prstDash val="solid"/>
              </a:ln>
              <a:solidFill>
                <a:srgbClr val="00B050"/>
              </a:solidFill>
              <a:effectLst>
                <a:innerShdw blurRad="63500" dist="50800">
                  <a:prstClr val="black">
                    <a:alpha val="50000"/>
                  </a:prstClr>
                </a:innerShdw>
              </a:effectLst>
              <a:latin typeface="SVN-Whimsy" panose="02040603050506020204" pitchFamily="18" charset="0"/>
              <a:ea typeface="微软雅黑" panose="020B0503020204020204" pitchFamily="34" charset="-122"/>
              <a:cs typeface="Times New Roman" pitchFamily="18" charset="0"/>
              <a:sym typeface="+mn-lt"/>
            </a:endParaRPr>
          </a:p>
        </p:txBody>
      </p:sp>
    </p:spTree>
    <p:extLst>
      <p:ext uri="{BB962C8B-B14F-4D97-AF65-F5344CB8AC3E}">
        <p14:creationId xmlns:p14="http://schemas.microsoft.com/office/powerpoint/2010/main" val="222263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stockphoto-1149241306-640_adpp_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5" name="Rounded Rectangular Callout 4"/>
          <p:cNvSpPr/>
          <p:nvPr/>
        </p:nvSpPr>
        <p:spPr>
          <a:xfrm>
            <a:off x="693683" y="346842"/>
            <a:ext cx="3915103" cy="2601310"/>
          </a:xfrm>
          <a:prstGeom prst="wedgeRoundRectCallout">
            <a:avLst>
              <a:gd name="adj1" fmla="val 47623"/>
              <a:gd name="adj2" fmla="val 74621"/>
              <a:gd name="adj3" fmla="val 16667"/>
            </a:avLst>
          </a:prstGeom>
          <a:solidFill>
            <a:schemeClr val="bg2">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693682" y="639828"/>
            <a:ext cx="391510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7030A0"/>
                </a:solidFill>
                <a:effectLst/>
                <a:uLnTx/>
                <a:uFillTx/>
                <a:latin typeface="UTM Seagull" panose="02040603050506020204" pitchFamily="18" charset="0"/>
                <a:ea typeface="+mn-ea"/>
                <a:cs typeface="+mn-cs"/>
              </a:rPr>
              <a:t>Mình đã tới nơi an toàn rồi. Cám ơn các bạn nhỏ nhé !</a:t>
            </a:r>
            <a:endParaRPr kumimoji="0" lang="en-US" sz="3600" b="0" i="0" u="none" strike="noStrike" kern="1200" cap="none" spc="0" normalizeH="0" baseline="0" noProof="0">
              <a:ln>
                <a:noFill/>
              </a:ln>
              <a:solidFill>
                <a:srgbClr val="7030A0"/>
              </a:solidFill>
              <a:effectLst/>
              <a:uLnTx/>
              <a:uFillTx/>
              <a:latin typeface="UTM Seagull" panose="02040603050506020204" pitchFamily="18" charset="0"/>
              <a:ea typeface="+mn-ea"/>
              <a:cs typeface="+mn-cs"/>
            </a:endParaRPr>
          </a:p>
        </p:txBody>
      </p:sp>
      <p:pic>
        <p:nvPicPr>
          <p:cNvPr id="7" name="Nhac-nen-vui-ve-nghich-ngom-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555531" y="6248400"/>
            <a:ext cx="609600" cy="609600"/>
          </a:xfrm>
          <a:prstGeom prst="rect">
            <a:avLst/>
          </a:prstGeom>
        </p:spPr>
      </p:pic>
    </p:spTree>
    <p:extLst>
      <p:ext uri="{BB962C8B-B14F-4D97-AF65-F5344CB8AC3E}">
        <p14:creationId xmlns:p14="http://schemas.microsoft.com/office/powerpoint/2010/main" val="265725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19"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Effect transition="in" filter="fade">
                                      <p:cBhvr>
                                        <p:cTn id="11" dur="500"/>
                                        <p:tgtEl>
                                          <p:spTgt spid="6"/>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1" presetClass="mediacall" presetSubtype="0" fill="hold" nodeType="withEffect">
                                  <p:stCondLst>
                                    <p:cond delay="0"/>
                                  </p:stCondLst>
                                  <p:childTnLst>
                                    <p:cmd type="call" cmd="playFrom(0.0)">
                                      <p:cBhvr>
                                        <p:cTn id="18" dur="207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audio>
              <p:cMediaNode vol="63636">
                <p:cTn id="25" fill="hold" display="0">
                  <p:stCondLst>
                    <p:cond delay="indefinite"/>
                  </p:stCondLst>
                  <p:endCondLst>
                    <p:cond evt="onStopAudio" delay="0">
                      <p:tgtEl>
                        <p:sldTgt/>
                      </p:tgtEl>
                    </p:cond>
                  </p:endCondLst>
                </p:cTn>
                <p:tgtEl>
                  <p:spTgt spid="7"/>
                </p:tgtEl>
              </p:cMediaNode>
            </p:audio>
          </p:childTnLst>
        </p:cTn>
      </p:par>
    </p:tnLst>
    <p:bldLst>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7">
            <a:extLst>
              <a:ext uri="{FF2B5EF4-FFF2-40B4-BE49-F238E27FC236}">
                <a16:creationId xmlns:a16="http://schemas.microsoft.com/office/drawing/2014/main" xmlns="" id="{E6A6704E-257B-4C49-881F-3F8D12D59F04}"/>
              </a:ext>
            </a:extLst>
          </p:cNvPr>
          <p:cNvSpPr/>
          <p:nvPr/>
        </p:nvSpPr>
        <p:spPr>
          <a:xfrm>
            <a:off x="804921" y="1518199"/>
            <a:ext cx="10692881" cy="3635409"/>
          </a:xfrm>
          <a:prstGeom prst="roundRect">
            <a:avLst/>
          </a:prstGeom>
          <a:solidFill>
            <a:schemeClr val="bg1">
              <a:alpha val="90000"/>
            </a:schemeClr>
          </a:solid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Rectangle 4">
            <a:extLst>
              <a:ext uri="{FF2B5EF4-FFF2-40B4-BE49-F238E27FC236}">
                <a16:creationId xmlns:a16="http://schemas.microsoft.com/office/drawing/2014/main" xmlns="" id="{A63D2523-2BED-4739-A566-BB32D3FB7699}"/>
              </a:ext>
            </a:extLst>
          </p:cNvPr>
          <p:cNvSpPr/>
          <p:nvPr/>
        </p:nvSpPr>
        <p:spPr>
          <a:xfrm>
            <a:off x="3662830" y="813807"/>
            <a:ext cx="4496841" cy="1524353"/>
          </a:xfrm>
          <a:custGeom>
            <a:avLst/>
            <a:gdLst>
              <a:gd name="connsiteX0" fmla="*/ 0 w 4496841"/>
              <a:gd name="connsiteY0" fmla="*/ 0 h 1524353"/>
              <a:gd name="connsiteX1" fmla="*/ 607074 w 4496841"/>
              <a:gd name="connsiteY1" fmla="*/ 0 h 1524353"/>
              <a:gd name="connsiteX2" fmla="*/ 1034273 w 4496841"/>
              <a:gd name="connsiteY2" fmla="*/ 0 h 1524353"/>
              <a:gd name="connsiteX3" fmla="*/ 1641347 w 4496841"/>
              <a:gd name="connsiteY3" fmla="*/ 0 h 1524353"/>
              <a:gd name="connsiteX4" fmla="*/ 2203452 w 4496841"/>
              <a:gd name="connsiteY4" fmla="*/ 0 h 1524353"/>
              <a:gd name="connsiteX5" fmla="*/ 2855494 w 4496841"/>
              <a:gd name="connsiteY5" fmla="*/ 0 h 1524353"/>
              <a:gd name="connsiteX6" fmla="*/ 3507536 w 4496841"/>
              <a:gd name="connsiteY6" fmla="*/ 0 h 1524353"/>
              <a:gd name="connsiteX7" fmla="*/ 4496841 w 4496841"/>
              <a:gd name="connsiteY7" fmla="*/ 0 h 1524353"/>
              <a:gd name="connsiteX8" fmla="*/ 4496841 w 4496841"/>
              <a:gd name="connsiteY8" fmla="*/ 492874 h 1524353"/>
              <a:gd name="connsiteX9" fmla="*/ 4496841 w 4496841"/>
              <a:gd name="connsiteY9" fmla="*/ 1016235 h 1524353"/>
              <a:gd name="connsiteX10" fmla="*/ 4496841 w 4496841"/>
              <a:gd name="connsiteY10" fmla="*/ 1524353 h 1524353"/>
              <a:gd name="connsiteX11" fmla="*/ 3844799 w 4496841"/>
              <a:gd name="connsiteY11" fmla="*/ 1524353 h 1524353"/>
              <a:gd name="connsiteX12" fmla="*/ 3327662 w 4496841"/>
              <a:gd name="connsiteY12" fmla="*/ 1524353 h 1524353"/>
              <a:gd name="connsiteX13" fmla="*/ 2855494 w 4496841"/>
              <a:gd name="connsiteY13" fmla="*/ 1524353 h 1524353"/>
              <a:gd name="connsiteX14" fmla="*/ 2338357 w 4496841"/>
              <a:gd name="connsiteY14" fmla="*/ 1524353 h 1524353"/>
              <a:gd name="connsiteX15" fmla="*/ 1866189 w 4496841"/>
              <a:gd name="connsiteY15" fmla="*/ 1524353 h 1524353"/>
              <a:gd name="connsiteX16" fmla="*/ 1438989 w 4496841"/>
              <a:gd name="connsiteY16" fmla="*/ 1524353 h 1524353"/>
              <a:gd name="connsiteX17" fmla="*/ 921852 w 4496841"/>
              <a:gd name="connsiteY17" fmla="*/ 1524353 h 1524353"/>
              <a:gd name="connsiteX18" fmla="*/ 0 w 4496841"/>
              <a:gd name="connsiteY18" fmla="*/ 1524353 h 1524353"/>
              <a:gd name="connsiteX19" fmla="*/ 0 w 4496841"/>
              <a:gd name="connsiteY19" fmla="*/ 985748 h 1524353"/>
              <a:gd name="connsiteX20" fmla="*/ 0 w 4496841"/>
              <a:gd name="connsiteY20" fmla="*/ 477631 h 1524353"/>
              <a:gd name="connsiteX21" fmla="*/ 0 w 4496841"/>
              <a:gd name="connsiteY21" fmla="*/ 0 h 152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96841" h="1524353" fill="none" extrusionOk="0">
                <a:moveTo>
                  <a:pt x="0" y="0"/>
                </a:moveTo>
                <a:cubicBezTo>
                  <a:pt x="127999" y="-51844"/>
                  <a:pt x="334260" y="21764"/>
                  <a:pt x="607074" y="0"/>
                </a:cubicBezTo>
                <a:cubicBezTo>
                  <a:pt x="879888" y="-21764"/>
                  <a:pt x="876150" y="46198"/>
                  <a:pt x="1034273" y="0"/>
                </a:cubicBezTo>
                <a:cubicBezTo>
                  <a:pt x="1192396" y="-46198"/>
                  <a:pt x="1356926" y="52896"/>
                  <a:pt x="1641347" y="0"/>
                </a:cubicBezTo>
                <a:cubicBezTo>
                  <a:pt x="1925768" y="-52896"/>
                  <a:pt x="1986117" y="49894"/>
                  <a:pt x="2203452" y="0"/>
                </a:cubicBezTo>
                <a:cubicBezTo>
                  <a:pt x="2420788" y="-49894"/>
                  <a:pt x="2601802" y="55150"/>
                  <a:pt x="2855494" y="0"/>
                </a:cubicBezTo>
                <a:cubicBezTo>
                  <a:pt x="3109186" y="-55150"/>
                  <a:pt x="3194656" y="76759"/>
                  <a:pt x="3507536" y="0"/>
                </a:cubicBezTo>
                <a:cubicBezTo>
                  <a:pt x="3820416" y="-76759"/>
                  <a:pt x="4143830" y="43443"/>
                  <a:pt x="4496841" y="0"/>
                </a:cubicBezTo>
                <a:cubicBezTo>
                  <a:pt x="4502576" y="152662"/>
                  <a:pt x="4455295" y="297045"/>
                  <a:pt x="4496841" y="492874"/>
                </a:cubicBezTo>
                <a:cubicBezTo>
                  <a:pt x="4538387" y="688703"/>
                  <a:pt x="4458434" y="845875"/>
                  <a:pt x="4496841" y="1016235"/>
                </a:cubicBezTo>
                <a:cubicBezTo>
                  <a:pt x="4535248" y="1186595"/>
                  <a:pt x="4443703" y="1414941"/>
                  <a:pt x="4496841" y="1524353"/>
                </a:cubicBezTo>
                <a:cubicBezTo>
                  <a:pt x="4351725" y="1550236"/>
                  <a:pt x="4082790" y="1483041"/>
                  <a:pt x="3844799" y="1524353"/>
                </a:cubicBezTo>
                <a:cubicBezTo>
                  <a:pt x="3606808" y="1565665"/>
                  <a:pt x="3548251" y="1511846"/>
                  <a:pt x="3327662" y="1524353"/>
                </a:cubicBezTo>
                <a:cubicBezTo>
                  <a:pt x="3107073" y="1536860"/>
                  <a:pt x="3023604" y="1495176"/>
                  <a:pt x="2855494" y="1524353"/>
                </a:cubicBezTo>
                <a:cubicBezTo>
                  <a:pt x="2687384" y="1553530"/>
                  <a:pt x="2500722" y="1468771"/>
                  <a:pt x="2338357" y="1524353"/>
                </a:cubicBezTo>
                <a:cubicBezTo>
                  <a:pt x="2175992" y="1579935"/>
                  <a:pt x="2049691" y="1521914"/>
                  <a:pt x="1866189" y="1524353"/>
                </a:cubicBezTo>
                <a:cubicBezTo>
                  <a:pt x="1682687" y="1526792"/>
                  <a:pt x="1529801" y="1516784"/>
                  <a:pt x="1438989" y="1524353"/>
                </a:cubicBezTo>
                <a:cubicBezTo>
                  <a:pt x="1348177" y="1531922"/>
                  <a:pt x="1122688" y="1509613"/>
                  <a:pt x="921852" y="1524353"/>
                </a:cubicBezTo>
                <a:cubicBezTo>
                  <a:pt x="721016" y="1539093"/>
                  <a:pt x="328713" y="1492978"/>
                  <a:pt x="0" y="1524353"/>
                </a:cubicBezTo>
                <a:cubicBezTo>
                  <a:pt x="-1104" y="1354797"/>
                  <a:pt x="26555" y="1188864"/>
                  <a:pt x="0" y="985748"/>
                </a:cubicBezTo>
                <a:cubicBezTo>
                  <a:pt x="-26555" y="782633"/>
                  <a:pt x="20974" y="673887"/>
                  <a:pt x="0" y="477631"/>
                </a:cubicBezTo>
                <a:cubicBezTo>
                  <a:pt x="-20974" y="281375"/>
                  <a:pt x="27090" y="219018"/>
                  <a:pt x="0" y="0"/>
                </a:cubicBezTo>
                <a:close/>
              </a:path>
              <a:path w="4496841" h="1524353" stroke="0" extrusionOk="0">
                <a:moveTo>
                  <a:pt x="0" y="0"/>
                </a:moveTo>
                <a:cubicBezTo>
                  <a:pt x="156255" y="-49413"/>
                  <a:pt x="494872" y="59978"/>
                  <a:pt x="652042" y="0"/>
                </a:cubicBezTo>
                <a:cubicBezTo>
                  <a:pt x="809212" y="-59978"/>
                  <a:pt x="1081656" y="76170"/>
                  <a:pt x="1304084" y="0"/>
                </a:cubicBezTo>
                <a:cubicBezTo>
                  <a:pt x="1526512" y="-76170"/>
                  <a:pt x="1756838" y="50360"/>
                  <a:pt x="1911157" y="0"/>
                </a:cubicBezTo>
                <a:cubicBezTo>
                  <a:pt x="2065476" y="-50360"/>
                  <a:pt x="2228958" y="41143"/>
                  <a:pt x="2473263" y="0"/>
                </a:cubicBezTo>
                <a:cubicBezTo>
                  <a:pt x="2717568" y="-41143"/>
                  <a:pt x="2865871" y="49157"/>
                  <a:pt x="2990399" y="0"/>
                </a:cubicBezTo>
                <a:cubicBezTo>
                  <a:pt x="3114927" y="-49157"/>
                  <a:pt x="3331188" y="45937"/>
                  <a:pt x="3507536" y="0"/>
                </a:cubicBezTo>
                <a:cubicBezTo>
                  <a:pt x="3683884" y="-45937"/>
                  <a:pt x="4205959" y="95380"/>
                  <a:pt x="4496841" y="0"/>
                </a:cubicBezTo>
                <a:cubicBezTo>
                  <a:pt x="4551299" y="109263"/>
                  <a:pt x="4466608" y="254052"/>
                  <a:pt x="4496841" y="477631"/>
                </a:cubicBezTo>
                <a:cubicBezTo>
                  <a:pt x="4527074" y="701210"/>
                  <a:pt x="4468095" y="825033"/>
                  <a:pt x="4496841" y="1016235"/>
                </a:cubicBezTo>
                <a:cubicBezTo>
                  <a:pt x="4525587" y="1207437"/>
                  <a:pt x="4463834" y="1356414"/>
                  <a:pt x="4496841" y="1524353"/>
                </a:cubicBezTo>
                <a:cubicBezTo>
                  <a:pt x="4353224" y="1564775"/>
                  <a:pt x="4141486" y="1470355"/>
                  <a:pt x="4024673" y="1524353"/>
                </a:cubicBezTo>
                <a:cubicBezTo>
                  <a:pt x="3907860" y="1578351"/>
                  <a:pt x="3704270" y="1458184"/>
                  <a:pt x="3462568" y="1524353"/>
                </a:cubicBezTo>
                <a:cubicBezTo>
                  <a:pt x="3220867" y="1590522"/>
                  <a:pt x="3084785" y="1504815"/>
                  <a:pt x="2945431" y="1524353"/>
                </a:cubicBezTo>
                <a:cubicBezTo>
                  <a:pt x="2806077" y="1543891"/>
                  <a:pt x="2608059" y="1487710"/>
                  <a:pt x="2518231" y="1524353"/>
                </a:cubicBezTo>
                <a:cubicBezTo>
                  <a:pt x="2428403" y="1560996"/>
                  <a:pt x="2165929" y="1512253"/>
                  <a:pt x="2046063" y="1524353"/>
                </a:cubicBezTo>
                <a:cubicBezTo>
                  <a:pt x="1926197" y="1536453"/>
                  <a:pt x="1772022" y="1496618"/>
                  <a:pt x="1573894" y="1524353"/>
                </a:cubicBezTo>
                <a:cubicBezTo>
                  <a:pt x="1375766" y="1552088"/>
                  <a:pt x="1231447" y="1479074"/>
                  <a:pt x="1101726" y="1524353"/>
                </a:cubicBezTo>
                <a:cubicBezTo>
                  <a:pt x="972005" y="1569632"/>
                  <a:pt x="886444" y="1475340"/>
                  <a:pt x="674526" y="1524353"/>
                </a:cubicBezTo>
                <a:cubicBezTo>
                  <a:pt x="462608" y="1573366"/>
                  <a:pt x="277704" y="1512066"/>
                  <a:pt x="0" y="1524353"/>
                </a:cubicBezTo>
                <a:cubicBezTo>
                  <a:pt x="-42048" y="1314622"/>
                  <a:pt x="39071" y="1196493"/>
                  <a:pt x="0" y="1031479"/>
                </a:cubicBezTo>
                <a:cubicBezTo>
                  <a:pt x="-39071" y="866465"/>
                  <a:pt x="27548" y="760260"/>
                  <a:pt x="0" y="569092"/>
                </a:cubicBezTo>
                <a:cubicBezTo>
                  <a:pt x="-27548" y="377924"/>
                  <a:pt x="20625" y="149129"/>
                  <a:pt x="0" y="0"/>
                </a:cubicBezTo>
                <a:close/>
              </a:path>
            </a:pathLst>
          </a:custGeom>
          <a:solidFill>
            <a:schemeClr val="accent1">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lang="en-US" altLang="en-US" sz="6000" b="1" dirty="0">
                <a:solidFill>
                  <a:schemeClr val="bg1"/>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DẶN DÒ</a:t>
            </a:r>
            <a:endParaRPr lang="en-US" altLang="en-US" sz="6000" b="1" dirty="0">
              <a:solidFill>
                <a:schemeClr val="bg1"/>
              </a:solidFill>
              <a:effectLst>
                <a:glow rad="101600">
                  <a:schemeClr val="accent1">
                    <a:satMod val="175000"/>
                    <a:alpha val="40000"/>
                  </a:schemeClr>
                </a:glow>
              </a:effectLst>
              <a:latin typeface="Times New Roman" panose="02020603050405020304" pitchFamily="18" charset="0"/>
              <a:ea typeface="Times New Roman" panose="02020603050405020304" pitchFamily="18" charset="0"/>
            </a:endParaRPr>
          </a:p>
        </p:txBody>
      </p:sp>
      <p:sp>
        <p:nvSpPr>
          <p:cNvPr id="4" name="Content Placeholder 2">
            <a:extLst>
              <a:ext uri="{FF2B5EF4-FFF2-40B4-BE49-F238E27FC236}">
                <a16:creationId xmlns:a16="http://schemas.microsoft.com/office/drawing/2014/main" xmlns="" id="{B2FD1E18-F1C1-4E10-AB18-8ADCC37CE837}"/>
              </a:ext>
            </a:extLst>
          </p:cNvPr>
          <p:cNvSpPr txBox="1">
            <a:spLocks noChangeArrowheads="1"/>
          </p:cNvSpPr>
          <p:nvPr/>
        </p:nvSpPr>
        <p:spPr bwMode="auto">
          <a:xfrm>
            <a:off x="944879" y="2650910"/>
            <a:ext cx="10412963" cy="202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41655" indent="-541655">
              <a:spcBef>
                <a:spcPct val="20000"/>
              </a:spcBef>
              <a:buFont typeface="Arial" panose="020B0604020202020204" pitchFamily="34" charset="0"/>
              <a:buChar char="•"/>
              <a:defRPr sz="5100">
                <a:solidFill>
                  <a:schemeClr val="tx1"/>
                </a:solidFill>
                <a:latin typeface="Calibri" panose="020F0502020204030204" pitchFamily="34" charset="0"/>
              </a:defRPr>
            </a:lvl1pPr>
            <a:lvl2pPr marL="1174750" indent="-450850">
              <a:spcBef>
                <a:spcPct val="20000"/>
              </a:spcBef>
              <a:buFont typeface="Arial" panose="020B0604020202020204" pitchFamily="34" charset="0"/>
              <a:buChar char="–"/>
              <a:defRPr sz="4400">
                <a:solidFill>
                  <a:schemeClr val="tx1"/>
                </a:solidFill>
                <a:latin typeface="Calibri" panose="020F0502020204030204" pitchFamily="34" charset="0"/>
              </a:defRPr>
            </a:lvl2pPr>
            <a:lvl3pPr marL="1808480" indent="-360680">
              <a:spcBef>
                <a:spcPct val="20000"/>
              </a:spcBef>
              <a:buFont typeface="Arial" panose="020B0604020202020204" pitchFamily="34" charset="0"/>
              <a:buChar char="•"/>
              <a:defRPr sz="3800">
                <a:solidFill>
                  <a:schemeClr val="tx1"/>
                </a:solidFill>
                <a:latin typeface="Calibri" panose="020F0502020204030204" pitchFamily="34" charset="0"/>
              </a:defRPr>
            </a:lvl3pPr>
            <a:lvl4pPr marL="2532380" indent="-360680">
              <a:spcBef>
                <a:spcPct val="20000"/>
              </a:spcBef>
              <a:buFont typeface="Arial" panose="020B0604020202020204" pitchFamily="34" charset="0"/>
              <a:buChar char="–"/>
              <a:defRPr sz="3200">
                <a:solidFill>
                  <a:schemeClr val="tx1"/>
                </a:solidFill>
                <a:latin typeface="Calibri" panose="020F0502020204030204" pitchFamily="34" charset="0"/>
              </a:defRPr>
            </a:lvl4pPr>
            <a:lvl5pPr marL="3256280" indent="-360680">
              <a:spcBef>
                <a:spcPct val="20000"/>
              </a:spcBef>
              <a:buFont typeface="Arial" panose="020B0604020202020204" pitchFamily="34" charset="0"/>
              <a:buChar char="»"/>
              <a:defRPr sz="3200">
                <a:solidFill>
                  <a:schemeClr val="tx1"/>
                </a:solidFill>
                <a:latin typeface="Calibri" panose="020F0502020204030204" pitchFamily="34" charset="0"/>
              </a:defRPr>
            </a:lvl5pPr>
            <a:lvl6pPr marL="3713480" indent="-360680" defTabSz="1446530" eaLnBrk="0" fontAlgn="base" hangingPunct="0">
              <a:spcBef>
                <a:spcPct val="20000"/>
              </a:spcBef>
              <a:spcAft>
                <a:spcPct val="0"/>
              </a:spcAft>
              <a:buFont typeface="Arial" panose="020B0604020202020204" pitchFamily="34" charset="0"/>
              <a:buChar char="»"/>
              <a:defRPr sz="3200">
                <a:solidFill>
                  <a:schemeClr val="tx1"/>
                </a:solidFill>
                <a:latin typeface="Calibri" panose="020F0502020204030204" pitchFamily="34" charset="0"/>
              </a:defRPr>
            </a:lvl6pPr>
            <a:lvl7pPr marL="4170680" indent="-360680" defTabSz="1446530" eaLnBrk="0" fontAlgn="base" hangingPunct="0">
              <a:spcBef>
                <a:spcPct val="20000"/>
              </a:spcBef>
              <a:spcAft>
                <a:spcPct val="0"/>
              </a:spcAft>
              <a:buFont typeface="Arial" panose="020B0604020202020204" pitchFamily="34" charset="0"/>
              <a:buChar char="»"/>
              <a:defRPr sz="3200">
                <a:solidFill>
                  <a:schemeClr val="tx1"/>
                </a:solidFill>
                <a:latin typeface="Calibri" panose="020F0502020204030204" pitchFamily="34" charset="0"/>
              </a:defRPr>
            </a:lvl7pPr>
            <a:lvl8pPr marL="4627880" indent="-360680" defTabSz="1446530" eaLnBrk="0" fontAlgn="base" hangingPunct="0">
              <a:spcBef>
                <a:spcPct val="20000"/>
              </a:spcBef>
              <a:spcAft>
                <a:spcPct val="0"/>
              </a:spcAft>
              <a:buFont typeface="Arial" panose="020B0604020202020204" pitchFamily="34" charset="0"/>
              <a:buChar char="»"/>
              <a:defRPr sz="3200">
                <a:solidFill>
                  <a:schemeClr val="tx1"/>
                </a:solidFill>
                <a:latin typeface="Calibri" panose="020F0502020204030204" pitchFamily="34" charset="0"/>
              </a:defRPr>
            </a:lvl8pPr>
            <a:lvl9pPr marL="5085080" indent="-360680" defTabSz="1446530" eaLnBrk="0" fontAlgn="base" hangingPunct="0">
              <a:spcBef>
                <a:spcPct val="20000"/>
              </a:spcBef>
              <a:spcAft>
                <a:spcPct val="0"/>
              </a:spcAft>
              <a:buFont typeface="Arial" panose="020B0604020202020204" pitchFamily="34" charset="0"/>
              <a:buChar char="»"/>
              <a:defRPr sz="3200">
                <a:solidFill>
                  <a:schemeClr val="tx1"/>
                </a:solidFill>
                <a:latin typeface="Calibri" panose="020F0502020204030204" pitchFamily="34" charset="0"/>
              </a:defRPr>
            </a:lvl9pPr>
          </a:lstStyle>
          <a:p>
            <a:r>
              <a:rPr lang="en-US" sz="4200" b="1" dirty="0" err="1">
                <a:solidFill>
                  <a:srgbClr val="002060"/>
                </a:solidFill>
                <a:latin typeface="Times New Roman" panose="02020603050405020304" pitchFamily="18" charset="0"/>
                <a:cs typeface="Times New Roman" panose="02020603050405020304" pitchFamily="18" charset="0"/>
              </a:rPr>
              <a:t>Hoàn</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thành</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các</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bài</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tập</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vào</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vở</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Tiếng</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Việt</a:t>
            </a:r>
            <a:r>
              <a:rPr lang="en-US" sz="4200" b="1" dirty="0">
                <a:solidFill>
                  <a:srgbClr val="002060"/>
                </a:solidFill>
                <a:latin typeface="Times New Roman" panose="02020603050405020304" pitchFamily="18" charset="0"/>
                <a:cs typeface="Times New Roman" panose="02020603050405020304" pitchFamily="18" charset="0"/>
              </a:rPr>
              <a:t>.</a:t>
            </a:r>
          </a:p>
          <a:p>
            <a:r>
              <a:rPr lang="en-US" sz="4200" b="1" dirty="0" err="1">
                <a:solidFill>
                  <a:srgbClr val="002060"/>
                </a:solidFill>
                <a:latin typeface="Times New Roman" panose="02020603050405020304" pitchFamily="18" charset="0"/>
                <a:cs typeface="Times New Roman" panose="02020603050405020304" pitchFamily="18" charset="0"/>
              </a:rPr>
              <a:t>Chuẩn</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bị</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bài</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dirty="0" err="1">
                <a:solidFill>
                  <a:srgbClr val="002060"/>
                </a:solidFill>
                <a:latin typeface="Times New Roman" panose="02020603050405020304" pitchFamily="18" charset="0"/>
                <a:cs typeface="Times New Roman" panose="02020603050405020304" pitchFamily="18" charset="0"/>
              </a:rPr>
              <a:t>mới</a:t>
            </a:r>
            <a:r>
              <a:rPr lang="en-US" sz="4200" b="1" dirty="0">
                <a:solidFill>
                  <a:srgbClr val="002060"/>
                </a:solidFill>
                <a:latin typeface="Times New Roman" panose="02020603050405020304" pitchFamily="18" charset="0"/>
                <a:cs typeface="Times New Roman" panose="02020603050405020304" pitchFamily="18" charset="0"/>
              </a:rPr>
              <a:t>: </a:t>
            </a:r>
            <a:r>
              <a:rPr lang="en-US" sz="4200" b="1" i="1" dirty="0" err="1">
                <a:solidFill>
                  <a:srgbClr val="002060"/>
                </a:solidFill>
                <a:latin typeface="Times New Roman" panose="02020603050405020304" pitchFamily="18" charset="0"/>
                <a:cs typeface="Times New Roman" panose="02020603050405020304" pitchFamily="18" charset="0"/>
              </a:rPr>
              <a:t>Tả</a:t>
            </a:r>
            <a:r>
              <a:rPr lang="en-US" sz="4200" b="1" i="1" dirty="0">
                <a:solidFill>
                  <a:srgbClr val="002060"/>
                </a:solidFill>
                <a:latin typeface="Times New Roman" panose="02020603050405020304" pitchFamily="18" charset="0"/>
                <a:cs typeface="Times New Roman" panose="02020603050405020304" pitchFamily="18" charset="0"/>
              </a:rPr>
              <a:t> </a:t>
            </a:r>
            <a:r>
              <a:rPr lang="en-US" sz="4200" b="1" i="1" dirty="0" err="1">
                <a:solidFill>
                  <a:srgbClr val="002060"/>
                </a:solidFill>
                <a:latin typeface="Times New Roman" panose="02020603050405020304" pitchFamily="18" charset="0"/>
                <a:cs typeface="Times New Roman" panose="02020603050405020304" pitchFamily="18" charset="0"/>
              </a:rPr>
              <a:t>ngoại</a:t>
            </a:r>
            <a:r>
              <a:rPr lang="en-US" sz="4200" b="1" i="1" dirty="0">
                <a:solidFill>
                  <a:srgbClr val="002060"/>
                </a:solidFill>
                <a:latin typeface="Times New Roman" panose="02020603050405020304" pitchFamily="18" charset="0"/>
                <a:cs typeface="Times New Roman" panose="02020603050405020304" pitchFamily="18" charset="0"/>
              </a:rPr>
              <a:t> </a:t>
            </a:r>
            <a:r>
              <a:rPr lang="en-US" sz="4200" b="1" i="1" dirty="0" err="1">
                <a:solidFill>
                  <a:srgbClr val="002060"/>
                </a:solidFill>
                <a:latin typeface="Times New Roman" panose="02020603050405020304" pitchFamily="18" charset="0"/>
                <a:cs typeface="Times New Roman" panose="02020603050405020304" pitchFamily="18" charset="0"/>
              </a:rPr>
              <a:t>hình</a:t>
            </a:r>
            <a:r>
              <a:rPr lang="en-US" sz="4200" b="1" i="1" dirty="0">
                <a:solidFill>
                  <a:srgbClr val="002060"/>
                </a:solidFill>
                <a:latin typeface="Times New Roman" panose="02020603050405020304" pitchFamily="18" charset="0"/>
                <a:cs typeface="Times New Roman" panose="02020603050405020304" pitchFamily="18" charset="0"/>
              </a:rPr>
              <a:t> </a:t>
            </a:r>
            <a:r>
              <a:rPr lang="en-US" sz="4200" b="1" i="1" err="1">
                <a:solidFill>
                  <a:srgbClr val="002060"/>
                </a:solidFill>
                <a:latin typeface="Times New Roman" panose="02020603050405020304" pitchFamily="18" charset="0"/>
                <a:cs typeface="Times New Roman" panose="02020603050405020304" pitchFamily="18" charset="0"/>
              </a:rPr>
              <a:t>của</a:t>
            </a:r>
            <a:r>
              <a:rPr lang="en-US" sz="4200" b="1" i="1">
                <a:solidFill>
                  <a:srgbClr val="002060"/>
                </a:solidFill>
                <a:latin typeface="Times New Roman" panose="02020603050405020304" pitchFamily="18" charset="0"/>
                <a:cs typeface="Times New Roman" panose="02020603050405020304" pitchFamily="18" charset="0"/>
              </a:rPr>
              <a:t> nhân</a:t>
            </a:r>
            <a:r>
              <a:rPr lang="en-US" sz="4200" b="1" i="1" dirty="0">
                <a:solidFill>
                  <a:srgbClr val="002060"/>
                </a:solidFill>
                <a:latin typeface="Times New Roman" panose="02020603050405020304" pitchFamily="18" charset="0"/>
                <a:cs typeface="Times New Roman" panose="02020603050405020304" pitchFamily="18" charset="0"/>
              </a:rPr>
              <a:t> </a:t>
            </a:r>
            <a:r>
              <a:rPr lang="en-US" sz="4200" b="1" i="1">
                <a:solidFill>
                  <a:srgbClr val="002060"/>
                </a:solidFill>
                <a:latin typeface="Times New Roman" panose="02020603050405020304" pitchFamily="18" charset="0"/>
                <a:cs typeface="Times New Roman" panose="02020603050405020304" pitchFamily="18" charset="0"/>
              </a:rPr>
              <a:t>vật </a:t>
            </a:r>
            <a:r>
              <a:rPr lang="en-US" sz="4200" b="1" i="1" dirty="0" err="1">
                <a:solidFill>
                  <a:srgbClr val="002060"/>
                </a:solidFill>
                <a:latin typeface="Times New Roman" panose="02020603050405020304" pitchFamily="18" charset="0"/>
                <a:cs typeface="Times New Roman" panose="02020603050405020304" pitchFamily="18" charset="0"/>
              </a:rPr>
              <a:t>trong</a:t>
            </a:r>
            <a:r>
              <a:rPr lang="en-US" sz="4200" b="1" i="1" dirty="0">
                <a:solidFill>
                  <a:srgbClr val="002060"/>
                </a:solidFill>
                <a:latin typeface="Times New Roman" panose="02020603050405020304" pitchFamily="18" charset="0"/>
                <a:cs typeface="Times New Roman" panose="02020603050405020304" pitchFamily="18" charset="0"/>
              </a:rPr>
              <a:t> </a:t>
            </a:r>
            <a:r>
              <a:rPr lang="en-US" sz="4200" b="1" i="1" dirty="0" err="1">
                <a:solidFill>
                  <a:srgbClr val="002060"/>
                </a:solidFill>
                <a:latin typeface="Times New Roman" panose="02020603050405020304" pitchFamily="18" charset="0"/>
                <a:cs typeface="Times New Roman" panose="02020603050405020304" pitchFamily="18" charset="0"/>
              </a:rPr>
              <a:t>bài</a:t>
            </a:r>
            <a:r>
              <a:rPr lang="en-US" sz="4200" b="1" i="1" dirty="0">
                <a:solidFill>
                  <a:srgbClr val="002060"/>
                </a:solidFill>
                <a:latin typeface="Times New Roman" panose="02020603050405020304" pitchFamily="18" charset="0"/>
                <a:cs typeface="Times New Roman" panose="02020603050405020304" pitchFamily="18" charset="0"/>
              </a:rPr>
              <a:t> </a:t>
            </a:r>
            <a:r>
              <a:rPr lang="en-US" sz="4200" b="1" i="1" dirty="0" err="1">
                <a:solidFill>
                  <a:srgbClr val="002060"/>
                </a:solidFill>
                <a:latin typeface="Times New Roman" panose="02020603050405020304" pitchFamily="18" charset="0"/>
                <a:cs typeface="Times New Roman" panose="02020603050405020304" pitchFamily="18" charset="0"/>
              </a:rPr>
              <a:t>văn</a:t>
            </a:r>
            <a:r>
              <a:rPr lang="en-US" sz="4200" b="1" i="1" dirty="0">
                <a:solidFill>
                  <a:srgbClr val="002060"/>
                </a:solidFill>
                <a:latin typeface="Times New Roman" panose="02020603050405020304" pitchFamily="18" charset="0"/>
                <a:cs typeface="Times New Roman" panose="02020603050405020304" pitchFamily="18" charset="0"/>
              </a:rPr>
              <a:t> </a:t>
            </a:r>
            <a:r>
              <a:rPr lang="en-US" sz="4200" b="1" i="1" dirty="0" err="1">
                <a:solidFill>
                  <a:srgbClr val="002060"/>
                </a:solidFill>
                <a:latin typeface="Times New Roman" panose="02020603050405020304" pitchFamily="18" charset="0"/>
                <a:cs typeface="Times New Roman" panose="02020603050405020304" pitchFamily="18" charset="0"/>
              </a:rPr>
              <a:t>kể</a:t>
            </a:r>
            <a:r>
              <a:rPr lang="en-US" sz="4200" b="1" i="1" dirty="0">
                <a:solidFill>
                  <a:srgbClr val="002060"/>
                </a:solidFill>
                <a:latin typeface="Times New Roman" panose="02020603050405020304" pitchFamily="18" charset="0"/>
                <a:cs typeface="Times New Roman" panose="02020603050405020304" pitchFamily="18" charset="0"/>
              </a:rPr>
              <a:t> </a:t>
            </a:r>
            <a:r>
              <a:rPr lang="en-US" sz="4200" b="1" i="1" dirty="0" err="1">
                <a:solidFill>
                  <a:srgbClr val="002060"/>
                </a:solidFill>
                <a:latin typeface="Times New Roman" panose="02020603050405020304" pitchFamily="18" charset="0"/>
                <a:cs typeface="Times New Roman" panose="02020603050405020304" pitchFamily="18" charset="0"/>
              </a:rPr>
              <a:t>chuyện</a:t>
            </a:r>
            <a:r>
              <a:rPr lang="en-US" sz="4200" b="1" i="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13886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96061" y="1578891"/>
            <a:ext cx="13203947" cy="6096000"/>
          </a:xfrm>
          <a:prstGeom prst="rect">
            <a:avLst/>
          </a:prstGeom>
        </p:spPr>
      </p:pic>
      <p:sp>
        <p:nvSpPr>
          <p:cNvPr id="19" name="TextBox 18">
            <a:extLst>
              <a:ext uri="{FF2B5EF4-FFF2-40B4-BE49-F238E27FC236}">
                <a16:creationId xmlns:a16="http://schemas.microsoft.com/office/drawing/2014/main" xmlns="" id="{D90B1F80-2C24-4942-B7DE-2A397571B21E}"/>
              </a:ext>
            </a:extLst>
          </p:cNvPr>
          <p:cNvSpPr txBox="1"/>
          <p:nvPr/>
        </p:nvSpPr>
        <p:spPr>
          <a:xfrm>
            <a:off x="257656" y="3513537"/>
            <a:ext cx="11386799" cy="2308324"/>
          </a:xfrm>
          <a:prstGeom prst="rect">
            <a:avLst/>
          </a:prstGeom>
          <a:noFill/>
          <a:effectLst>
            <a:glow rad="101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noProof="0" dirty="0" smtClean="0">
                <a:solidFill>
                  <a:schemeClr val="bg1"/>
                </a:solidFill>
                <a:effectLst>
                  <a:outerShdw blurRad="50800" dist="38100" dir="2700000" algn="tl" rotWithShape="0">
                    <a:prstClr val="black">
                      <a:alpha val="40000"/>
                    </a:prstClr>
                  </a:outerShdw>
                </a:effectLst>
                <a:latin typeface="UTM Showcard" panose="02040603050506020204" pitchFamily="18" charset="0"/>
              </a:rPr>
              <a:t>Kể lại hành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noProof="0" dirty="0" smtClean="0">
                <a:solidFill>
                  <a:schemeClr val="bg1"/>
                </a:solidFill>
                <a:effectLst>
                  <a:outerShdw blurRad="50800" dist="38100" dir="2700000" algn="tl" rotWithShape="0">
                    <a:prstClr val="black">
                      <a:alpha val="40000"/>
                    </a:prstClr>
                  </a:outerShdw>
                </a:effectLst>
                <a:latin typeface="UTM Showcard" panose="02040603050506020204" pitchFamily="18" charset="0"/>
              </a:rPr>
              <a:t>của nhân vật</a:t>
            </a:r>
            <a:endParaRPr kumimoji="0" lang="en-US" sz="7200" b="0" i="0" u="none" strike="noStrike" kern="120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UTM Showcard" panose="02040603050506020204" pitchFamily="18" charset="0"/>
            </a:endParaRPr>
          </a:p>
        </p:txBody>
      </p:sp>
      <p:pic>
        <p:nvPicPr>
          <p:cNvPr id="13" name="图片 15">
            <a:extLst>
              <a:ext uri="{FF2B5EF4-FFF2-40B4-BE49-F238E27FC236}">
                <a16:creationId xmlns:a16="http://schemas.microsoft.com/office/drawing/2014/main" xmlns="" id="{12686640-1624-41EF-9B46-4271A43C8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7347" y="529886"/>
            <a:ext cx="1407452" cy="930185"/>
          </a:xfrm>
          <a:prstGeom prst="rect">
            <a:avLst/>
          </a:prstGeom>
        </p:spPr>
      </p:pic>
      <p:pic>
        <p:nvPicPr>
          <p:cNvPr id="12" name="图片 15">
            <a:extLst>
              <a:ext uri="{FF2B5EF4-FFF2-40B4-BE49-F238E27FC236}">
                <a16:creationId xmlns:a16="http://schemas.microsoft.com/office/drawing/2014/main" xmlns="" id="{12686640-1624-41EF-9B46-4271A43C8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743" y="1825082"/>
            <a:ext cx="1407452" cy="930185"/>
          </a:xfrm>
          <a:prstGeom prst="rect">
            <a:avLst/>
          </a:prstGeom>
        </p:spPr>
      </p:pic>
      <p:pic>
        <p:nvPicPr>
          <p:cNvPr id="11" name="图片 15">
            <a:extLst>
              <a:ext uri="{FF2B5EF4-FFF2-40B4-BE49-F238E27FC236}">
                <a16:creationId xmlns:a16="http://schemas.microsoft.com/office/drawing/2014/main" xmlns="" id="{12686640-1624-41EF-9B46-4271A43C8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9842" y="894897"/>
            <a:ext cx="1407452" cy="930185"/>
          </a:xfrm>
          <a:prstGeom prst="rect">
            <a:avLst/>
          </a:prstGeom>
        </p:spPr>
      </p:pic>
      <p:grpSp>
        <p:nvGrpSpPr>
          <p:cNvPr id="21" name="Group 20">
            <a:extLst>
              <a:ext uri="{FF2B5EF4-FFF2-40B4-BE49-F238E27FC236}">
                <a16:creationId xmlns:a16="http://schemas.microsoft.com/office/drawing/2014/main" xmlns="" id="{E2FC912D-99D2-45B6-8F5D-C2C29FBECF13}"/>
              </a:ext>
            </a:extLst>
          </p:cNvPr>
          <p:cNvGrpSpPr/>
          <p:nvPr/>
        </p:nvGrpSpPr>
        <p:grpSpPr>
          <a:xfrm>
            <a:off x="140168" y="3546046"/>
            <a:ext cx="11386799" cy="2308324"/>
            <a:chOff x="-2686248" y="2007249"/>
            <a:chExt cx="27399286" cy="2299786"/>
          </a:xfrm>
        </p:grpSpPr>
        <p:sp>
          <p:nvSpPr>
            <p:cNvPr id="22" name="TextBox 21">
              <a:extLst>
                <a:ext uri="{FF2B5EF4-FFF2-40B4-BE49-F238E27FC236}">
                  <a16:creationId xmlns:a16="http://schemas.microsoft.com/office/drawing/2014/main" xmlns="" id="{D90B1F80-2C24-4942-B7DE-2A397571B21E}"/>
                </a:ext>
              </a:extLst>
            </p:cNvPr>
            <p:cNvSpPr txBox="1"/>
            <p:nvPr/>
          </p:nvSpPr>
          <p:spPr>
            <a:xfrm>
              <a:off x="-2686248" y="2007249"/>
              <a:ext cx="27399286" cy="2299786"/>
            </a:xfrm>
            <a:prstGeom prst="rect">
              <a:avLst/>
            </a:prstGeom>
            <a:noFill/>
            <a:effectLst>
              <a:glow rad="101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noProof="0" dirty="0" smtClean="0">
                  <a:solidFill>
                    <a:srgbClr val="006C79"/>
                  </a:solidFill>
                  <a:effectLst>
                    <a:outerShdw blurRad="50800" dist="38100" dir="2700000" algn="tl" rotWithShape="0">
                      <a:prstClr val="black">
                        <a:alpha val="40000"/>
                      </a:prstClr>
                    </a:outerShdw>
                  </a:effectLst>
                  <a:latin typeface="UTM Showcard" panose="02040603050506020204" pitchFamily="18" charset="0"/>
                </a:rPr>
                <a:t>Kể lại hành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noProof="0" dirty="0" smtClean="0">
                  <a:solidFill>
                    <a:srgbClr val="006C79"/>
                  </a:solidFill>
                  <a:effectLst>
                    <a:outerShdw blurRad="50800" dist="38100" dir="2700000" algn="tl" rotWithShape="0">
                      <a:prstClr val="black">
                        <a:alpha val="40000"/>
                      </a:prstClr>
                    </a:outerShdw>
                  </a:effectLst>
                  <a:latin typeface="UTM Showcard" panose="02040603050506020204" pitchFamily="18" charset="0"/>
                </a:rPr>
                <a:t>của nhân vật</a:t>
              </a:r>
              <a:endParaRPr kumimoji="0" lang="en-US" sz="7200" b="0" i="0" u="none" strike="noStrike" kern="1200" cap="none" spc="0" normalizeH="0" baseline="0" noProof="0" dirty="0">
                <a:ln>
                  <a:noFill/>
                </a:ln>
                <a:solidFill>
                  <a:srgbClr val="006C79"/>
                </a:solidFill>
                <a:effectLst>
                  <a:outerShdw blurRad="50800" dist="38100" dir="2700000" algn="tl" rotWithShape="0">
                    <a:prstClr val="black">
                      <a:alpha val="40000"/>
                    </a:prstClr>
                  </a:outerShdw>
                </a:effectLst>
                <a:uLnTx/>
                <a:uFillTx/>
                <a:latin typeface="UTM Showcard" panose="02040603050506020204" pitchFamily="18" charset="0"/>
              </a:endParaRPr>
            </a:p>
          </p:txBody>
        </p:sp>
        <p:sp>
          <p:nvSpPr>
            <p:cNvPr id="23" name="TextBox 22">
              <a:extLst>
                <a:ext uri="{FF2B5EF4-FFF2-40B4-BE49-F238E27FC236}">
                  <a16:creationId xmlns:a16="http://schemas.microsoft.com/office/drawing/2014/main" xmlns="" id="{51AF1FA9-F60D-44B9-B67D-4FF13B997637}"/>
                </a:ext>
              </a:extLst>
            </p:cNvPr>
            <p:cNvSpPr txBox="1"/>
            <p:nvPr/>
          </p:nvSpPr>
          <p:spPr>
            <a:xfrm>
              <a:off x="2615072" y="2284670"/>
              <a:ext cx="1863466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srgbClr val="89DDF7"/>
                </a:solidFill>
                <a:effectLst>
                  <a:outerShdw blurRad="50800" dist="38100" dir="2700000" algn="tl" rotWithShape="0">
                    <a:prstClr val="black">
                      <a:alpha val="40000"/>
                    </a:prstClr>
                  </a:outerShdw>
                </a:effectLst>
                <a:uLnTx/>
                <a:uFillTx/>
                <a:latin typeface="UTM Showcard" panose="02040603050506020204" pitchFamily="18" charset="0"/>
                <a:cs typeface="+mn-cs"/>
              </a:endParaRPr>
            </a:p>
          </p:txBody>
        </p:sp>
      </p:grpSp>
      <p:sp>
        <p:nvSpPr>
          <p:cNvPr id="2" name="TextBox 1"/>
          <p:cNvSpPr txBox="1"/>
          <p:nvPr/>
        </p:nvSpPr>
        <p:spPr>
          <a:xfrm>
            <a:off x="2343330" y="1712212"/>
            <a:ext cx="419396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757070"/>
                </a:solidFill>
                <a:effectLst/>
                <a:uLnTx/>
                <a:uFillTx/>
                <a:latin typeface="UTM Seagull" panose="02040603050506020204" pitchFamily="18" charset="0"/>
              </a:rPr>
              <a:t>Tậ</a:t>
            </a:r>
            <a:r>
              <a:rPr lang="en-US" sz="4400" dirty="0" smtClean="0">
                <a:solidFill>
                  <a:srgbClr val="757070"/>
                </a:solidFill>
                <a:latin typeface="UTM Seagull" panose="02040603050506020204" pitchFamily="18" charset="0"/>
              </a:rPr>
              <a:t>p làm văn</a:t>
            </a:r>
            <a:endParaRPr kumimoji="0" lang="en-US" sz="4400" b="0" i="0" u="none" strike="noStrike" kern="1200" cap="none" spc="0" normalizeH="0" baseline="0" noProof="0" dirty="0">
              <a:ln>
                <a:noFill/>
              </a:ln>
              <a:solidFill>
                <a:srgbClr val="757070"/>
              </a:solidFill>
              <a:effectLst/>
              <a:uLnTx/>
              <a:uFillTx/>
              <a:latin typeface="UTM Seagull" panose="0204060305050602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4782" y="-84766"/>
            <a:ext cx="5853104" cy="3603317"/>
          </a:xfrm>
          <a:prstGeom prst="rect">
            <a:avLst/>
          </a:prstGeom>
        </p:spPr>
      </p:pic>
      <p:pic>
        <p:nvPicPr>
          <p:cNvPr id="10" name="图片 15">
            <a:extLst>
              <a:ext uri="{FF2B5EF4-FFF2-40B4-BE49-F238E27FC236}">
                <a16:creationId xmlns:a16="http://schemas.microsoft.com/office/drawing/2014/main" xmlns="" id="{12686640-1624-41EF-9B46-4271A43C8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3141" y="786708"/>
            <a:ext cx="1407452" cy="930185"/>
          </a:xfrm>
          <a:prstGeom prst="rect">
            <a:avLst/>
          </a:prstGeom>
        </p:spPr>
      </p:pic>
      <p:pic>
        <p:nvPicPr>
          <p:cNvPr id="14" name="图片 48">
            <a:extLst>
              <a:ext uri="{FF2B5EF4-FFF2-40B4-BE49-F238E27FC236}">
                <a16:creationId xmlns:a16="http://schemas.microsoft.com/office/drawing/2014/main" xmlns="" id="{0D024916-B845-4B73-BDC2-99D58F94F3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19018">
            <a:off x="6145551" y="8582182"/>
            <a:ext cx="2150085" cy="912949"/>
          </a:xfrm>
          <a:prstGeom prst="rect">
            <a:avLst/>
          </a:prstGeom>
        </p:spPr>
      </p:pic>
      <p:pic>
        <p:nvPicPr>
          <p:cNvPr id="5" name="Picture 4"/>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0182909" y="4955689"/>
            <a:ext cx="2324977" cy="2324977"/>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160" y="4856705"/>
            <a:ext cx="2667000" cy="1714500"/>
          </a:xfrm>
          <a:prstGeom prst="rect">
            <a:avLst/>
          </a:prstGeom>
        </p:spPr>
      </p:pic>
      <p:pic>
        <p:nvPicPr>
          <p:cNvPr id="17" name="图片 2">
            <a:extLst>
              <a:ext uri="{FF2B5EF4-FFF2-40B4-BE49-F238E27FC236}">
                <a16:creationId xmlns:a16="http://schemas.microsoft.com/office/drawing/2014/main" xmlns="" id="{11C8FA62-D98F-4484-9095-1080ABEE978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0234"/>
          <a:stretch/>
        </p:blipFill>
        <p:spPr>
          <a:xfrm flipH="1">
            <a:off x="-19097" y="4508714"/>
            <a:ext cx="4848225" cy="2410483"/>
          </a:xfrm>
          <a:prstGeom prst="rect">
            <a:avLst/>
          </a:prstGeom>
        </p:spPr>
      </p:pic>
      <p:pic>
        <p:nvPicPr>
          <p:cNvPr id="18" name="Picture 17">
            <a:extLst>
              <a:ext uri="{FF2B5EF4-FFF2-40B4-BE49-F238E27FC236}">
                <a16:creationId xmlns:a16="http://schemas.microsoft.com/office/drawing/2014/main" xmlns="" id="{F7B93486-AED1-470E-93BF-A4F70809BD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8465"/>
          <a:stretch/>
        </p:blipFill>
        <p:spPr>
          <a:xfrm>
            <a:off x="-19097" y="1031"/>
            <a:ext cx="1269430" cy="1328335"/>
          </a:xfrm>
          <a:prstGeom prst="rect">
            <a:avLst/>
          </a:prstGeom>
        </p:spPr>
      </p:pic>
    </p:spTree>
    <p:extLst>
      <p:ext uri="{BB962C8B-B14F-4D97-AF65-F5344CB8AC3E}">
        <p14:creationId xmlns:p14="http://schemas.microsoft.com/office/powerpoint/2010/main" val="2519072947"/>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Effect transition="in" filter="fade">
                                      <p:cBhvr>
                                        <p:cTn id="9" dur="1000"/>
                                        <p:tgtEl>
                                          <p:spTgt spid="21"/>
                                        </p:tgtEl>
                                      </p:cBhvr>
                                    </p:animEffect>
                                  </p:childTnLst>
                                </p:cTn>
                              </p:par>
                            </p:childTnLst>
                          </p:cTn>
                        </p:par>
                        <p:par>
                          <p:cTn id="10" fill="hold">
                            <p:stCondLst>
                              <p:cond delay="10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750" fill="hold"/>
                                        <p:tgtEl>
                                          <p:spTgt spid="11"/>
                                        </p:tgtEl>
                                        <p:attrNameLst>
                                          <p:attrName>ppt_w</p:attrName>
                                        </p:attrNameLst>
                                      </p:cBhvr>
                                      <p:tavLst>
                                        <p:tav tm="0">
                                          <p:val>
                                            <p:fltVal val="0"/>
                                          </p:val>
                                        </p:tav>
                                        <p:tav tm="100000">
                                          <p:val>
                                            <p:strVal val="#ppt_w"/>
                                          </p:val>
                                        </p:tav>
                                      </p:tavLst>
                                    </p:anim>
                                    <p:anim calcmode="lin" valueType="num">
                                      <p:cBhvr>
                                        <p:cTn id="32" dur="750" fill="hold"/>
                                        <p:tgtEl>
                                          <p:spTgt spid="11"/>
                                        </p:tgtEl>
                                        <p:attrNameLst>
                                          <p:attrName>ppt_h</p:attrName>
                                        </p:attrNameLst>
                                      </p:cBhvr>
                                      <p:tavLst>
                                        <p:tav tm="0">
                                          <p:val>
                                            <p:fltVal val="0"/>
                                          </p:val>
                                        </p:tav>
                                        <p:tav tm="100000">
                                          <p:val>
                                            <p:strVal val="#ppt_h"/>
                                          </p:val>
                                        </p:tav>
                                      </p:tavLst>
                                    </p:anim>
                                    <p:animEffect transition="in" filter="fade">
                                      <p:cBhvr>
                                        <p:cTn id="33" dur="750"/>
                                        <p:tgtEl>
                                          <p:spTgt spid="11"/>
                                        </p:tgtEl>
                                      </p:cBhvr>
                                    </p:animEffect>
                                  </p:childTnLst>
                                </p:cTn>
                              </p:par>
                              <p:par>
                                <p:cTn id="34" presetID="53"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cTn>
                              </p:par>
                              <p:par>
                                <p:cTn id="39" presetID="53"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750" fill="hold"/>
                                        <p:tgtEl>
                                          <p:spTgt spid="13"/>
                                        </p:tgtEl>
                                        <p:attrNameLst>
                                          <p:attrName>ppt_w</p:attrName>
                                        </p:attrNameLst>
                                      </p:cBhvr>
                                      <p:tavLst>
                                        <p:tav tm="0">
                                          <p:val>
                                            <p:fltVal val="0"/>
                                          </p:val>
                                        </p:tav>
                                        <p:tav tm="100000">
                                          <p:val>
                                            <p:strVal val="#ppt_w"/>
                                          </p:val>
                                        </p:tav>
                                      </p:tavLst>
                                    </p:anim>
                                    <p:anim calcmode="lin" valueType="num">
                                      <p:cBhvr>
                                        <p:cTn id="42" dur="750" fill="hold"/>
                                        <p:tgtEl>
                                          <p:spTgt spid="13"/>
                                        </p:tgtEl>
                                        <p:attrNameLst>
                                          <p:attrName>ppt_h</p:attrName>
                                        </p:attrNameLst>
                                      </p:cBhvr>
                                      <p:tavLst>
                                        <p:tav tm="0">
                                          <p:val>
                                            <p:fltVal val="0"/>
                                          </p:val>
                                        </p:tav>
                                        <p:tav tm="100000">
                                          <p:val>
                                            <p:strVal val="#ppt_h"/>
                                          </p:val>
                                        </p:tav>
                                      </p:tavLst>
                                    </p:anim>
                                    <p:animEffect transition="in" filter="fade">
                                      <p:cBhvr>
                                        <p:cTn id="43" dur="750"/>
                                        <p:tgtEl>
                                          <p:spTgt spid="13"/>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000"/>
                                        <p:tgtEl>
                                          <p:spTgt spid="14"/>
                                        </p:tgtEl>
                                      </p:cBhvr>
                                    </p:animEffect>
                                  </p:childTnLst>
                                </p:cTn>
                              </p:par>
                              <p:par>
                                <p:cTn id="47" presetID="63" presetClass="path" presetSubtype="0" repeatCount="indefinite" autoRev="1" fill="hold" nodeType="withEffect">
                                  <p:stCondLst>
                                    <p:cond delay="0"/>
                                  </p:stCondLst>
                                  <p:childTnLst>
                                    <p:animMotion origin="layout" path="M -4.58333E-6 -3.7037E-6 L 0.08985 0.00371 " pathEditMode="relative" rAng="0" ptsTypes="AA">
                                      <p:cBhvr>
                                        <p:cTn id="48" dur="5000" fill="hold"/>
                                        <p:tgtEl>
                                          <p:spTgt spid="14"/>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3" name="Subtitle 2"/>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 y="0"/>
            <a:ext cx="12192001" cy="685800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625" b="95156" l="10000" r="90000"/>
                    </a14:imgEffect>
                  </a14:imgLayer>
                </a14:imgProps>
              </a:ext>
              <a:ext uri="{28A0092B-C50C-407E-A947-70E740481C1C}">
                <a14:useLocalDpi xmlns:a14="http://schemas.microsoft.com/office/drawing/2010/main" val="0"/>
              </a:ext>
            </a:extLst>
          </a:blip>
          <a:stretch>
            <a:fillRect/>
          </a:stretch>
        </p:blipFill>
        <p:spPr>
          <a:xfrm>
            <a:off x="7420302" y="2422525"/>
            <a:ext cx="4419600" cy="4419600"/>
          </a:xfrm>
          <a:prstGeom prst="rect">
            <a:avLst/>
          </a:prstGeom>
        </p:spPr>
      </p:pic>
      <p:pic>
        <p:nvPicPr>
          <p:cNvPr id="10" name="图片 2">
            <a:extLst>
              <a:ext uri="{FF2B5EF4-FFF2-40B4-BE49-F238E27FC236}">
                <a16:creationId xmlns:a16="http://schemas.microsoft.com/office/drawing/2014/main" xmlns="" id="{11C8FA62-D98F-4484-9095-1080ABEE97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234"/>
          <a:stretch/>
        </p:blipFill>
        <p:spPr>
          <a:xfrm>
            <a:off x="7343775" y="4447517"/>
            <a:ext cx="4848225" cy="2410483"/>
          </a:xfrm>
          <a:prstGeom prst="rect">
            <a:avLst/>
          </a:prstGeom>
        </p:spPr>
      </p:pic>
      <p:pic>
        <p:nvPicPr>
          <p:cNvPr id="11" name="图片 2">
            <a:extLst>
              <a:ext uri="{FF2B5EF4-FFF2-40B4-BE49-F238E27FC236}">
                <a16:creationId xmlns:a16="http://schemas.microsoft.com/office/drawing/2014/main" xmlns="" id="{11C8FA62-D98F-4484-9095-1080ABEE97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234"/>
          <a:stretch/>
        </p:blipFill>
        <p:spPr>
          <a:xfrm>
            <a:off x="5896302" y="4429919"/>
            <a:ext cx="4848225" cy="2410483"/>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0" b="98600" l="2111" r="100000">
                        <a14:foregroundMark x1="28111" y1="31300" x2="37333" y2="43200"/>
                        <a14:foregroundMark x1="29889" y1="31700" x2="38333" y2="35600"/>
                        <a14:foregroundMark x1="13333" y1="35900" x2="9000" y2="49000"/>
                        <a14:foregroundMark x1="36778" y1="59100" x2="60333" y2="69200"/>
                      </a14:backgroundRemoval>
                    </a14:imgEffect>
                  </a14:imgLayer>
                </a14:imgProps>
              </a:ext>
              <a:ext uri="{28A0092B-C50C-407E-A947-70E740481C1C}">
                <a14:useLocalDpi xmlns:a14="http://schemas.microsoft.com/office/drawing/2010/main" val="0"/>
              </a:ext>
            </a:extLst>
          </a:blip>
          <a:stretch>
            <a:fillRect/>
          </a:stretch>
        </p:blipFill>
        <p:spPr>
          <a:xfrm>
            <a:off x="15495781" y="2736283"/>
            <a:ext cx="1246891" cy="1385434"/>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72209">
            <a:off x="-4355120" y="4094984"/>
            <a:ext cx="2914478" cy="1619154"/>
          </a:xfrm>
          <a:prstGeom prst="rect">
            <a:avLst/>
          </a:prstGeom>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10000" b="92907" l="10000" r="91512"/>
                    </a14:imgEffect>
                  </a14:imgLayer>
                </a14:imgProps>
              </a:ext>
              <a:ext uri="{28A0092B-C50C-407E-A947-70E740481C1C}">
                <a14:useLocalDpi xmlns:a14="http://schemas.microsoft.com/office/drawing/2010/main" val="0"/>
              </a:ext>
            </a:extLst>
          </a:blip>
          <a:stretch>
            <a:fillRect/>
          </a:stretch>
        </p:blipFill>
        <p:spPr>
          <a:xfrm flipH="1">
            <a:off x="-350377" y="2847162"/>
            <a:ext cx="4114800" cy="4114800"/>
          </a:xfrm>
          <a:prstGeom prst="rect">
            <a:avLst/>
          </a:prstGeom>
        </p:spPr>
      </p:pic>
      <p:pic>
        <p:nvPicPr>
          <p:cNvPr id="15" name="图片 2">
            <a:extLst>
              <a:ext uri="{FF2B5EF4-FFF2-40B4-BE49-F238E27FC236}">
                <a16:creationId xmlns:a16="http://schemas.microsoft.com/office/drawing/2014/main" xmlns="" id="{11C8FA62-D98F-4484-9095-1080ABEE97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234"/>
          <a:stretch/>
        </p:blipFill>
        <p:spPr>
          <a:xfrm flipH="1">
            <a:off x="-27223" y="4429918"/>
            <a:ext cx="4848225" cy="2410483"/>
          </a:xfrm>
          <a:prstGeom prst="rect">
            <a:avLst/>
          </a:prstGeom>
        </p:spPr>
      </p:pic>
      <p:sp>
        <p:nvSpPr>
          <p:cNvPr id="18" name="Rounded Rectangle 17"/>
          <p:cNvSpPr/>
          <p:nvPr/>
        </p:nvSpPr>
        <p:spPr>
          <a:xfrm>
            <a:off x="3860761" y="292488"/>
            <a:ext cx="4379035" cy="1448424"/>
          </a:xfrm>
          <a:prstGeom prst="roundRect">
            <a:avLst/>
          </a:prstGeom>
          <a:solidFill>
            <a:schemeClr val="accent1">
              <a:lumMod val="20000"/>
              <a:lumOff val="8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86号-杨任东楷书"/>
              <a:cs typeface="+mn-cs"/>
            </a:endParaRPr>
          </a:p>
        </p:txBody>
      </p:sp>
      <p:sp>
        <p:nvSpPr>
          <p:cNvPr id="19" name="Rounded Rectangle 18"/>
          <p:cNvSpPr/>
          <p:nvPr/>
        </p:nvSpPr>
        <p:spPr>
          <a:xfrm>
            <a:off x="4004009" y="389352"/>
            <a:ext cx="4120103" cy="1262924"/>
          </a:xfrm>
          <a:prstGeom prst="roundRect">
            <a:avLst/>
          </a:prstGeom>
          <a:noFill/>
          <a:ln>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86号-杨任东楷书"/>
              <a:cs typeface="+mn-cs"/>
            </a:endParaRPr>
          </a:p>
        </p:txBody>
      </p:sp>
      <p:sp>
        <p:nvSpPr>
          <p:cNvPr id="20" name="TextBox 19"/>
          <p:cNvSpPr txBox="1"/>
          <p:nvPr/>
        </p:nvSpPr>
        <p:spPr>
          <a:xfrm>
            <a:off x="4262941" y="551793"/>
            <a:ext cx="369864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a:noFill/>
                </a:ln>
                <a:solidFill>
                  <a:srgbClr val="FFFF00"/>
                </a:solidFill>
                <a:effectLst/>
                <a:uLnTx/>
                <a:uFillTx/>
                <a:latin typeface="UTM Alberta Heavy" panose="02040603050506020204" pitchFamily="18" charset="0"/>
                <a:cs typeface="+mn-cs"/>
              </a:rPr>
              <a:t>Về thăm bà</a:t>
            </a:r>
            <a:endParaRPr kumimoji="0" lang="en-US" sz="5400" b="0" i="0" u="none" strike="noStrike" kern="1200" cap="none" spc="0" normalizeH="0" baseline="0" noProof="0">
              <a:ln>
                <a:noFill/>
              </a:ln>
              <a:solidFill>
                <a:srgbClr val="FFFF00"/>
              </a:solidFill>
              <a:effectLst/>
              <a:uLnTx/>
              <a:uFillTx/>
              <a:latin typeface="UTM Alberta Heavy" panose="02040603050506020204" pitchFamily="18" charset="0"/>
              <a:cs typeface="+mn-cs"/>
            </a:endParaRPr>
          </a:p>
        </p:txBody>
      </p:sp>
      <p:pic>
        <p:nvPicPr>
          <p:cNvPr id="16" name="Picture 15">
            <a:extLst>
              <a:ext uri="{FF2B5EF4-FFF2-40B4-BE49-F238E27FC236}">
                <a16:creationId xmlns:a16="http://schemas.microsoft.com/office/drawing/2014/main" xmlns="" id="{F7B93486-AED1-470E-93BF-A4F70809BD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8465"/>
          <a:stretch/>
        </p:blipFill>
        <p:spPr>
          <a:xfrm>
            <a:off x="77857" y="-205972"/>
            <a:ext cx="1269430" cy="1328335"/>
          </a:xfrm>
          <a:prstGeom prst="rect">
            <a:avLst/>
          </a:prstGeom>
        </p:spPr>
      </p:pic>
    </p:spTree>
    <p:extLst>
      <p:ext uri="{BB962C8B-B14F-4D97-AF65-F5344CB8AC3E}">
        <p14:creationId xmlns:p14="http://schemas.microsoft.com/office/powerpoint/2010/main" val="4092311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0" presetClass="path" presetSubtype="0" accel="50000" decel="50000" fill="hold" nodeType="withEffect">
                                  <p:stCondLst>
                                    <p:cond delay="0"/>
                                  </p:stCondLst>
                                  <p:childTnLst>
                                    <p:animMotion origin="layout" path="M 2.08333E-7 3.7037E-6 L 2.08333E-7 0.00023 C 0.00794 0.00486 0.01628 0.0074 0.0237 0.01412 C 0.03464 0.02384 0.02878 0.02014 0.04154 0.0243 C 0.0599 0.02106 0.07878 0.02152 0.09674 0.01412 C 0.10234 0.0118 0.1056 0.00115 0.11055 -0.00348 C 0.11302 -0.00579 0.11589 -0.00579 0.11849 -0.00695 C 0.12109 -0.00949 0.12409 -0.01065 0.12643 -0.01389 C 0.13229 -0.02223 0.14167 -0.0426 0.14609 -0.05255 C 0.14818 -0.05718 0.15026 -0.06158 0.15208 -0.06667 C 0.15365 -0.07107 0.15404 -0.07662 0.15599 -0.08056 C 0.15755 -0.0838 0.1599 -0.08542 0.16185 -0.08774 C 0.1625 -0.09352 0.1625 -0.09977 0.16393 -0.1051 C 0.16458 -0.10834 0.16719 -0.10903 0.16784 -0.11227 C 0.16927 -0.11899 0.16888 -0.12639 0.16979 -0.13334 C 0.17031 -0.13681 0.17122 -0.14028 0.17174 -0.14375 C 0.17253 -0.14838 0.17279 -0.15324 0.1737 -0.15787 C 0.17474 -0.16274 0.17656 -0.16713 0.17773 -0.17199 C 0.18151 -0.18774 0.17708 -0.17778 0.18359 -0.18936 C 0.1849 -0.19422 0.18646 -0.19861 0.1875 -0.20348 C 0.18841 -0.20695 0.18815 -0.21111 0.18958 -0.21389 C 0.19167 -0.21852 0.19479 -0.22107 0.1974 -0.22454 C 0.20508 -0.25186 0.19648 -0.22639 0.20924 -0.24908 C 0.21224 -0.2544 0.21445 -0.26088 0.21719 -0.26667 C 0.22096 -0.27431 0.222 -0.27477 0.22708 -0.28079 C 0.22839 -0.28426 0.22995 -0.2875 0.23099 -0.29121 C 0.2319 -0.29445 0.23164 -0.29885 0.23294 -0.30186 C 0.23503 -0.30625 0.23815 -0.3088 0.24076 -0.31227 C 0.24141 -0.31574 0.24167 -0.31968 0.24258 -0.32269 C 0.24349 -0.3257 0.24505 -0.32778 0.24648 -0.32986 C 0.25208 -0.3375 0.25208 -0.33658 0.25846 -0.34028 C 0.25964 -0.34375 0.26068 -0.34815 0.26237 -0.35093 C 0.26836 -0.35996 0.27318 -0.36528 0.28021 -0.36852 C 0.28346 -0.36991 0.28672 -0.37084 0.2901 -0.37199 C 0.29141 -0.37431 0.29245 -0.37732 0.29401 -0.37894 C 0.29701 -0.38218 0.30768 -0.38519 0.30964 -0.38588 C 0.31172 -0.3882 0.31341 -0.39121 0.31576 -0.39306 C 0.31888 -0.39584 0.3224 -0.39676 0.32552 -0.4 C 0.32799 -0.40255 0.32917 -0.40787 0.33138 -0.41065 C 0.3332 -0.4125 0.33542 -0.41227 0.33737 -0.41412 C 0.34154 -0.41806 0.34531 -0.42338 0.34909 -0.42801 L 0.35521 -0.43519 C 0.35703 -0.4375 0.35911 -0.44005 0.36094 -0.44213 C 0.39531 -0.47686 0.3625 -0.44584 0.38086 -0.45973 C 0.38346 -0.46181 0.38594 -0.46505 0.3888 -0.46667 C 0.3918 -0.46852 0.39531 -0.46875 0.39857 -0.47014 C 0.40052 -0.47107 0.40247 -0.47292 0.40443 -0.47361 C 0.40768 -0.47524 0.41107 -0.4757 0.41432 -0.47732 C 0.41641 -0.47801 0.4181 -0.4801 0.42031 -0.48079 C 0.42747 -0.48264 0.43477 -0.48264 0.44206 -0.48426 C 0.44596 -0.48496 0.44974 -0.48727 0.45378 -0.48774 C 0.46094 -0.48843 0.46823 -0.48774 0.47552 -0.48774 L 0.47552 -0.4875 " pathEditMode="relative" rAng="0" ptsTypes="AAAAAAAAAAAAAAAAAAAAAAAAAAAAAAAAAAAAAAAAAAAAAAAAAAAAA">
                                      <p:cBhvr>
                                        <p:cTn id="14" dur="2000" fill="hold"/>
                                        <p:tgtEl>
                                          <p:spTgt spid="13"/>
                                        </p:tgtEl>
                                        <p:attrNameLst>
                                          <p:attrName>ppt_x</p:attrName>
                                          <p:attrName>ppt_y</p:attrName>
                                        </p:attrNameLst>
                                      </p:cBhvr>
                                      <p:rCtr x="23776" y="-23194"/>
                                    </p:animMotion>
                                  </p:childTnLst>
                                </p:cTn>
                              </p:par>
                              <p:par>
                                <p:cTn id="15" presetID="0" presetClass="path" presetSubtype="0" accel="50000" decel="50000" fill="hold" nodeType="withEffect">
                                  <p:stCondLst>
                                    <p:cond delay="0"/>
                                  </p:stCondLst>
                                  <p:childTnLst>
                                    <p:animMotion origin="layout" path="M -8.33333E-7 -3.7037E-7 L -8.33333E-7 -3.7037E-7 C -0.05782 0.03866 -0.01953 0.0169 -0.15404 0.00718 C -0.15638 0.00694 -0.15769 0.00139 -0.1599 -3.7037E-7 C -0.16368 -0.00208 -0.16784 -0.00162 -0.17175 -0.00347 C -0.18151 -0.00787 -0.18334 -0.01018 -0.19154 -0.01736 C -0.19284 -0.01991 -0.19401 -0.02245 -0.19545 -0.02454 C -0.20065 -0.03171 -0.2112 -0.0456 -0.2112 -0.0456 C -0.21615 -0.07199 -0.20951 -0.03935 -0.21719 -0.06667 C -0.2181 -0.06991 -0.21823 -0.07384 -0.21914 -0.07708 C -0.22019 -0.08079 -0.22201 -0.0838 -0.22305 -0.08773 C -0.22474 -0.09352 -0.22774 -0.1081 -0.22904 -0.11574 C -0.23034 -0.12384 -0.23112 -0.13241 -0.23295 -0.14028 C -0.2375 -0.16018 -0.23946 -0.16435 -0.2448 -0.17893 C -0.30339 -0.1706 -0.27982 -0.18958 -0.30209 -0.16134 C -0.30391 -0.1588 -0.30599 -0.15671 -0.30795 -0.1544 C -0.31185 -0.14375 -0.31758 -0.13472 -0.3198 -0.12268 C -0.32045 -0.11921 -0.32058 -0.11528 -0.32175 -0.11227 C -0.32461 -0.10463 -0.32839 -0.09815 -0.33164 -0.0912 C -0.33295 -0.08403 -0.33334 -0.07639 -0.33555 -0.07014 C -0.33802 -0.06319 -0.34545 -0.05255 -0.34545 -0.05255 C -0.3586 -0.05486 -0.37188 -0.05556 -0.3849 -0.05949 C -0.3905 -0.06134 -0.39193 -0.07083 -0.3948 -0.07708 C -0.39597 -0.07963 -0.39753 -0.08148 -0.3987 -0.08403 C -0.40118 -0.08958 -0.40547 -0.10255 -0.40664 -0.1088 C -0.40834 -0.11782 -0.40912 -0.12755 -0.41055 -0.13681 C -0.4112 -0.14028 -0.41185 -0.14375 -0.4125 -0.14722 C -0.41328 -0.19884 -0.41276 -0.25023 -0.41459 -0.30162 C -0.41485 -0.30903 -0.41602 -0.3169 -0.41849 -0.32268 C -0.4267 -0.34167 -0.43399 -0.36458 -0.4461 -0.37523 C -0.4487 -0.37755 -0.45157 -0.37963 -0.45404 -0.38241 C -0.45677 -0.38542 -0.45912 -0.38958 -0.46185 -0.39282 C -0.46706 -0.39907 -0.47227 -0.40486 -0.47774 -0.41042 C -0.48021 -0.41296 -0.48308 -0.41481 -0.48555 -0.41736 C -0.49427 -0.42639 -0.5112 -0.44537 -0.5112 -0.44537 C -0.5211 -0.44421 -0.53112 -0.44491 -0.54089 -0.4419 C -0.54323 -0.4412 -0.54519 -0.43819 -0.54675 -0.43495 C -0.56042 -0.40718 -0.55 -0.42292 -0.5586 -0.39977 C -0.55964 -0.39722 -0.56146 -0.3956 -0.5625 -0.39282 C -0.56485 -0.38727 -0.56654 -0.38125 -0.56849 -0.37523 C -0.57448 -0.33241 -0.56485 -0.39329 -0.57644 -0.34722 C -0.58021 -0.33171 -0.57631 -0.33194 -0.58034 -0.31921 C -0.58269 -0.31181 -0.58555 -0.30509 -0.58828 -0.29815 C -0.58959 -0.29468 -0.59141 -0.29167 -0.59219 -0.2875 C -0.5944 -0.27569 -0.59414 -0.27523 -0.59805 -0.26296 C -0.59922 -0.25949 -0.60039 -0.25556 -0.60209 -0.25255 C -0.60365 -0.24954 -0.60599 -0.24792 -0.60795 -0.2456 C -0.61003 -0.23449 -0.60951 -0.23426 -0.61394 -0.22454 C -0.61498 -0.22176 -0.61628 -0.21921 -0.61784 -0.21736 C -0.61967 -0.21551 -0.62175 -0.21505 -0.6237 -0.21389 C -0.62435 -0.21042 -0.62474 -0.20671 -0.62578 -0.20347 C -0.62813 -0.19491 -0.6306 -0.18958 -0.63555 -0.18588 C -0.63802 -0.18403 -0.64089 -0.18356 -0.64349 -0.18241 C -0.64571 -0.17014 -0.64427 -0.17106 -0.65144 -0.16481 C -0.65326 -0.16319 -0.6573 -0.16134 -0.6573 -0.16134 L -0.6573 -0.16134 L -0.65925 -0.17893 L -0.66315 -0.16134 " pathEditMode="relative" ptsTypes="AAAAAAAAAAAAAAAAAAAAAAAAAAAAAAAAAAAAAAAAAAAAAAAAAAAAAAAAAA">
                                      <p:cBhvr>
                                        <p:cTn id="16" dur="2000" fill="hold"/>
                                        <p:tgtEl>
                                          <p:spTgt spid="12"/>
                                        </p:tgtEl>
                                        <p:attrNameLst>
                                          <p:attrName>ppt_x</p:attrName>
                                          <p:attrName>ppt_y</p:attrName>
                                        </p:attrNameLst>
                                      </p:cBhvr>
                                    </p:animMotion>
                                  </p:childTnLst>
                                </p:cTn>
                              </p:par>
                              <p:par>
                                <p:cTn id="17" presetID="53"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stockphoto-1149101317-640_adpp_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3" name="TextBox 2"/>
          <p:cNvSpPr txBox="1"/>
          <p:nvPr/>
        </p:nvSpPr>
        <p:spPr>
          <a:xfrm>
            <a:off x="3059943" y="2828835"/>
            <a:ext cx="6303818" cy="1200329"/>
          </a:xfrm>
          <a:prstGeom prst="rect">
            <a:avLst/>
          </a:prstGeom>
          <a:solidFill>
            <a:schemeClr val="accent1">
              <a:lumMod val="20000"/>
              <a:lumOff val="80000"/>
              <a:alpha val="69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smtClean="0">
                <a:ln>
                  <a:noFill/>
                </a:ln>
                <a:solidFill>
                  <a:srgbClr val="FF0000"/>
                </a:solidFill>
                <a:effectLst/>
                <a:uLnTx/>
                <a:uFillTx/>
                <a:latin typeface="UTM Facebook" panose="02040403050506020204" pitchFamily="18" charset="0"/>
                <a:cs typeface="+mn-cs"/>
              </a:rPr>
              <a:t>Về quê thôi !</a:t>
            </a:r>
            <a:endParaRPr kumimoji="0" lang="en-US" sz="7200" b="0" i="0" u="none" strike="noStrike" kern="1200" cap="none" spc="0" normalizeH="0" baseline="0" noProof="0">
              <a:ln>
                <a:noFill/>
              </a:ln>
              <a:solidFill>
                <a:srgbClr val="FF0000"/>
              </a:solidFill>
              <a:effectLst/>
              <a:uLnTx/>
              <a:uFillTx/>
              <a:latin typeface="UTM Facebook" panose="02040403050506020204" pitchFamily="18" charset="0"/>
              <a:cs typeface="+mn-cs"/>
            </a:endParaRPr>
          </a:p>
        </p:txBody>
      </p:sp>
      <p:pic>
        <p:nvPicPr>
          <p:cNvPr id="6" name="Nhac-ket-thuc-video-hai-huoc-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82111" y="6986588"/>
            <a:ext cx="609600" cy="609600"/>
          </a:xfrm>
          <a:prstGeom prst="rect">
            <a:avLst/>
          </a:prstGeom>
        </p:spPr>
      </p:pic>
    </p:spTree>
    <p:extLst>
      <p:ext uri="{BB962C8B-B14F-4D97-AF65-F5344CB8AC3E}">
        <p14:creationId xmlns:p14="http://schemas.microsoft.com/office/powerpoint/2010/main" val="3213805868"/>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0"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par>
                                <p:cTn id="12" presetID="1" presetClass="mediacall" presetSubtype="0" fill="hold" nodeType="withEffect">
                                  <p:stCondLst>
                                    <p:cond delay="0"/>
                                  </p:stCondLst>
                                  <p:childTnLst>
                                    <p:cmd type="call" cmd="playFrom(0.0)">
                                      <p:cBhvr>
                                        <p:cTn id="13" dur="7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audio>
              <p:cMediaNode vol="71212">
                <p:cTn id="20" fill="hold" display="0">
                  <p:stCondLst>
                    <p:cond delay="indefinite"/>
                  </p:stCondLst>
                  <p:endCondLst>
                    <p:cond evt="onStopAudio" delay="0">
                      <p:tgtEl>
                        <p:sldTgt/>
                      </p:tgtEl>
                    </p:cond>
                  </p:endCondLst>
                </p:cTn>
                <p:tgtEl>
                  <p:spTgt spid="6"/>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stockphoto-1149101222-640_adpp_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420600" cy="6986588"/>
          </a:xfrm>
          <a:prstGeom prst="rect">
            <a:avLst/>
          </a:prstGeom>
        </p:spPr>
      </p:pic>
      <p:pic>
        <p:nvPicPr>
          <p:cNvPr id="2" name="Nhac-ket-thuc-video-hai-huoc-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82111" y="6986588"/>
            <a:ext cx="609600" cy="609600"/>
          </a:xfrm>
          <a:prstGeom prst="rect">
            <a:avLst/>
          </a:prstGeom>
        </p:spPr>
      </p:pic>
    </p:spTree>
    <p:extLst>
      <p:ext uri="{BB962C8B-B14F-4D97-AF65-F5344CB8AC3E}">
        <p14:creationId xmlns:p14="http://schemas.microsoft.com/office/powerpoint/2010/main" val="3858630822"/>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2"/>
                                        </p:tgtEl>
                                      </p:cBhvr>
                                    </p:cmd>
                                  </p:childTnLst>
                                </p:cTn>
                              </p:par>
                            </p:childTnLst>
                          </p:cTn>
                        </p:par>
                        <p:par>
                          <p:cTn id="7" fill="hold">
                            <p:stCondLst>
                              <p:cond delay="7000"/>
                            </p:stCondLst>
                            <p:childTnLst>
                              <p:par>
                                <p:cTn id="8" presetID="1" presetClass="mediacall" presetSubtype="0" fill="hold" nodeType="afterEffect">
                                  <p:stCondLst>
                                    <p:cond delay="0"/>
                                  </p:stCondLst>
                                  <p:childTnLst>
                                    <p:cmd type="call" cmd="playFrom(0.0)">
                                      <p:cBhvr>
                                        <p:cTn id="9" dur="12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p:cMediaNode vol="71212">
                <p:cTn id="16"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xmlns="" id="{04BEB522-156D-4A4F-B58E-5F596CC079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43" r="63416"/>
          <a:stretch/>
        </p:blipFill>
        <p:spPr>
          <a:xfrm>
            <a:off x="-160263" y="5637229"/>
            <a:ext cx="2765002" cy="1220771"/>
          </a:xfrm>
          <a:prstGeom prst="rect">
            <a:avLst/>
          </a:prstGeom>
        </p:spPr>
      </p:pic>
      <p:sp>
        <p:nvSpPr>
          <p:cNvPr id="5" name="任意多边形: 形状 22">
            <a:extLst>
              <a:ext uri="{FF2B5EF4-FFF2-40B4-BE49-F238E27FC236}">
                <a16:creationId xmlns:a16="http://schemas.microsoft.com/office/drawing/2014/main" xmlns="" id="{D72E4406-7E85-4AEF-80F5-19C3D568E490}"/>
              </a:ext>
            </a:extLst>
          </p:cNvPr>
          <p:cNvSpPr/>
          <p:nvPr/>
        </p:nvSpPr>
        <p:spPr>
          <a:xfrm>
            <a:off x="252413" y="660400"/>
            <a:ext cx="11687175" cy="6197600"/>
          </a:xfrm>
          <a:prstGeom prst="round2DiagRect">
            <a:avLst/>
          </a:prstGeom>
          <a:solidFill>
            <a:schemeClr val="bg1">
              <a:alpha val="81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86号-杨任东楷书"/>
              <a:cs typeface="+mn-cs"/>
            </a:endParaRPr>
          </a:p>
        </p:txBody>
      </p:sp>
      <p:sp>
        <p:nvSpPr>
          <p:cNvPr id="6" name="任意多边形: 形状 22">
            <a:extLst>
              <a:ext uri="{FF2B5EF4-FFF2-40B4-BE49-F238E27FC236}">
                <a16:creationId xmlns:a16="http://schemas.microsoft.com/office/drawing/2014/main" xmlns="" id="{F598ED08-46A3-49A7-95A0-1476ADB07E96}"/>
              </a:ext>
            </a:extLst>
          </p:cNvPr>
          <p:cNvSpPr/>
          <p:nvPr/>
        </p:nvSpPr>
        <p:spPr>
          <a:xfrm>
            <a:off x="508000" y="880087"/>
            <a:ext cx="11176000" cy="5835671"/>
          </a:xfrm>
          <a:prstGeom prst="round2DiagRect">
            <a:avLst/>
          </a:prstGeom>
          <a:noFill/>
          <a:ln w="38100">
            <a:solidFill>
              <a:srgbClr val="328D8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86号-杨任东楷书"/>
              <a:cs typeface="+mn-cs"/>
            </a:endParaRPr>
          </a:p>
        </p:txBody>
      </p:sp>
      <p:grpSp>
        <p:nvGrpSpPr>
          <p:cNvPr id="7" name="组合 1">
            <a:extLst>
              <a:ext uri="{FF2B5EF4-FFF2-40B4-BE49-F238E27FC236}">
                <a16:creationId xmlns:a16="http://schemas.microsoft.com/office/drawing/2014/main" xmlns="" id="{337037D8-F52F-461F-88BB-67206A7ABF54}"/>
              </a:ext>
            </a:extLst>
          </p:cNvPr>
          <p:cNvGrpSpPr/>
          <p:nvPr/>
        </p:nvGrpSpPr>
        <p:grpSpPr>
          <a:xfrm>
            <a:off x="2604739" y="-111404"/>
            <a:ext cx="7197791" cy="1380621"/>
            <a:chOff x="1291966" y="724348"/>
            <a:chExt cx="6341986" cy="2037384"/>
          </a:xfrm>
        </p:grpSpPr>
        <p:pic>
          <p:nvPicPr>
            <p:cNvPr id="8" name="图片 7">
              <a:extLst>
                <a:ext uri="{FF2B5EF4-FFF2-40B4-BE49-F238E27FC236}">
                  <a16:creationId xmlns:a16="http://schemas.microsoft.com/office/drawing/2014/main" xmlns="" id="{CF65D6CE-8FB4-4DB9-A32C-E8A13798D419}"/>
                </a:ext>
              </a:extLst>
            </p:cNvPr>
            <p:cNvPicPr>
              <a:picLocks noChangeAspect="1"/>
            </p:cNvPicPr>
            <p:nvPr/>
          </p:nvPicPr>
          <p:blipFill rotWithShape="1">
            <a:blip r:embed="rId4">
              <a:duotone>
                <a:prstClr val="black"/>
                <a:schemeClr val="accent6">
                  <a:tint val="45000"/>
                  <a:satMod val="400000"/>
                </a:schemeClr>
              </a:duotone>
              <a:extLst>
                <a:ext uri="{28A0092B-C50C-407E-A947-70E740481C1C}">
                  <a14:useLocalDpi xmlns:a14="http://schemas.microsoft.com/office/drawing/2010/main" val="0"/>
                </a:ext>
              </a:extLst>
            </a:blip>
            <a:srcRect t="21296" b="60075"/>
            <a:stretch>
              <a:fillRect/>
            </a:stretch>
          </p:blipFill>
          <p:spPr>
            <a:xfrm>
              <a:off x="1291966" y="724348"/>
              <a:ext cx="6341986" cy="2037384"/>
            </a:xfrm>
            <a:prstGeom prst="rect">
              <a:avLst/>
            </a:prstGeom>
          </p:spPr>
        </p:pic>
        <p:sp>
          <p:nvSpPr>
            <p:cNvPr id="9" name="文本框 15">
              <a:extLst>
                <a:ext uri="{FF2B5EF4-FFF2-40B4-BE49-F238E27FC236}">
                  <a16:creationId xmlns:a16="http://schemas.microsoft.com/office/drawing/2014/main" xmlns="" id="{CBDE7289-C298-4AE5-8EE0-0DD2656336E7}"/>
                </a:ext>
              </a:extLst>
            </p:cNvPr>
            <p:cNvSpPr txBox="1"/>
            <p:nvPr/>
          </p:nvSpPr>
          <p:spPr>
            <a:xfrm>
              <a:off x="2127162" y="1210357"/>
              <a:ext cx="4903527" cy="9537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smtClean="0">
                  <a:ln>
                    <a:noFill/>
                  </a:ln>
                  <a:solidFill>
                    <a:srgbClr val="175E32"/>
                  </a:solidFill>
                  <a:effectLst/>
                  <a:uLnTx/>
                  <a:uFillTx/>
                  <a:latin typeface="UVN Binh Duong" pitchFamily="2" charset="0"/>
                  <a:ea typeface="字魂107号-萌趣欢乐体" panose="00000500000000000000" pitchFamily="2" charset="-122"/>
                  <a:cs typeface="字魂86号-杨任东楷书"/>
                  <a:sym typeface="+mn-lt"/>
                </a:rPr>
                <a:t>Bài</a:t>
              </a:r>
              <a:r>
                <a:rPr kumimoji="0" lang="en-US" altLang="zh-CN" sz="3600" b="1" i="0" u="none" strike="noStrike" kern="1200" cap="none" spc="0" normalizeH="0" noProof="0" dirty="0" smtClean="0">
                  <a:ln>
                    <a:noFill/>
                  </a:ln>
                  <a:solidFill>
                    <a:srgbClr val="175E32"/>
                  </a:solidFill>
                  <a:effectLst/>
                  <a:uLnTx/>
                  <a:uFillTx/>
                  <a:latin typeface="UVN Binh Duong" pitchFamily="2" charset="0"/>
                  <a:ea typeface="字魂107号-萌趣欢乐体" panose="00000500000000000000" pitchFamily="2" charset="-122"/>
                  <a:cs typeface="字魂86号-杨任东楷书"/>
                  <a:sym typeface="+mn-lt"/>
                </a:rPr>
                <a:t> văn bị điểm không</a:t>
              </a:r>
              <a:endParaRPr kumimoji="0" lang="zh-CN" altLang="en-US" sz="3600" b="1" i="0" u="none" strike="noStrike" kern="1200" cap="none" spc="0" normalizeH="0" baseline="0" noProof="0" dirty="0">
                <a:ln>
                  <a:noFill/>
                </a:ln>
                <a:solidFill>
                  <a:srgbClr val="175E32"/>
                </a:solidFill>
                <a:effectLst/>
                <a:uLnTx/>
                <a:uFillTx/>
                <a:latin typeface="UVN Binh Duong" pitchFamily="2" charset="0"/>
                <a:ea typeface="字魂107号-萌趣欢乐体" panose="00000500000000000000" pitchFamily="2" charset="-122"/>
                <a:cs typeface="字魂86号-杨任东楷书"/>
                <a:sym typeface="+mn-lt"/>
              </a:endParaRPr>
            </a:p>
          </p:txBody>
        </p:sp>
      </p:grpSp>
      <p:sp>
        <p:nvSpPr>
          <p:cNvPr id="11" name="TextBox 10">
            <a:extLst>
              <a:ext uri="{FF2B5EF4-FFF2-40B4-BE49-F238E27FC236}">
                <a16:creationId xmlns:a16="http://schemas.microsoft.com/office/drawing/2014/main" xmlns="" id="{F5467673-3971-46F0-9B03-581FA9645595}"/>
              </a:ext>
            </a:extLst>
          </p:cNvPr>
          <p:cNvSpPr txBox="1"/>
          <p:nvPr/>
        </p:nvSpPr>
        <p:spPr>
          <a:xfrm>
            <a:off x="634206" y="1087690"/>
            <a:ext cx="11175999" cy="5847755"/>
          </a:xfrm>
          <a:prstGeom prst="rect">
            <a:avLst/>
          </a:prstGeom>
          <a:noFill/>
        </p:spPr>
        <p:txBody>
          <a:bodyPr wrap="square">
            <a:spAutoFit/>
          </a:bodyPr>
          <a:lstStyle/>
          <a:p>
            <a:pPr>
              <a:defRPr/>
            </a:pPr>
            <a:r>
              <a:rPr lang="vi-VN" sz="2200" dirty="0">
                <a:cs typeface="Arial" charset="0"/>
              </a:rPr>
              <a:t>- Ba đã bao giờ thấy một bài văn bị điểm không chưa, ba?</a:t>
            </a:r>
          </a:p>
          <a:p>
            <a:pPr>
              <a:defRPr/>
            </a:pPr>
            <a:r>
              <a:rPr lang="vi-VN" sz="2200" dirty="0">
                <a:cs typeface="Arial" charset="0"/>
              </a:rPr>
              <a:t>Tôi ngạc nhiên:</a:t>
            </a:r>
          </a:p>
          <a:p>
            <a:pPr>
              <a:defRPr/>
            </a:pPr>
            <a:r>
              <a:rPr lang="vi-VN" sz="2200" dirty="0">
                <a:cs typeface="Arial" charset="0"/>
              </a:rPr>
              <a:t>- Đề bài khó lắm sao?</a:t>
            </a:r>
          </a:p>
          <a:p>
            <a:pPr>
              <a:defRPr/>
            </a:pPr>
            <a:r>
              <a:rPr lang="vi-VN" sz="2200" dirty="0">
                <a:cs typeface="Arial" charset="0"/>
              </a:rPr>
              <a:t>- Không. Cô chỉ yêu cầu "Tả bố em đang đọc báo</a:t>
            </a:r>
            <a:r>
              <a:rPr lang="en-US" sz="2200" dirty="0">
                <a:cs typeface="Arial" charset="0"/>
              </a:rPr>
              <a:t>”</a:t>
            </a:r>
            <a:r>
              <a:rPr lang="vi-VN" sz="2200" dirty="0">
                <a:cs typeface="Arial" charset="0"/>
              </a:rPr>
              <a:t>.</a:t>
            </a:r>
            <a:r>
              <a:rPr lang="en-US" sz="2200" dirty="0">
                <a:cs typeface="Arial" charset="0"/>
              </a:rPr>
              <a:t> </a:t>
            </a:r>
            <a:r>
              <a:rPr lang="vi-VN" sz="2200" dirty="0">
                <a:cs typeface="Arial" charset="0"/>
              </a:rPr>
              <a:t>Có đứa bạn con bảo ba nó không đọc báo, nhưng rồi nó bịa ra, cũng được 6 điểm.</a:t>
            </a:r>
          </a:p>
          <a:p>
            <a:pPr>
              <a:defRPr/>
            </a:pPr>
            <a:r>
              <a:rPr lang="vi-VN" sz="2200" dirty="0">
                <a:cs typeface="Arial" charset="0"/>
              </a:rPr>
              <a:t>Tôi thở dài:</a:t>
            </a:r>
          </a:p>
          <a:p>
            <a:pPr>
              <a:defRPr/>
            </a:pPr>
            <a:r>
              <a:rPr lang="vi-VN" sz="2200" dirty="0">
                <a:cs typeface="Arial" charset="0"/>
              </a:rPr>
              <a:t>- Còn đứa bị điểm không, nó tả thế nào?</a:t>
            </a:r>
          </a:p>
          <a:p>
            <a:pPr>
              <a:defRPr/>
            </a:pPr>
            <a:r>
              <a:rPr lang="vi-VN" sz="2200" dirty="0">
                <a:cs typeface="Arial" charset="0"/>
              </a:rPr>
              <a:t>- Nó không tả, không viết gì hết. Nó nộp giấy trắng cho cô. Hôm trả bài, cô giận lắm. Cô hỏi: "Sao trò không chịu làm bài?</a:t>
            </a:r>
            <a:r>
              <a:rPr lang="en-US" sz="2200" dirty="0">
                <a:cs typeface="Arial" charset="0"/>
              </a:rPr>
              <a:t>”.</a:t>
            </a:r>
            <a:r>
              <a:rPr lang="vi-VN" sz="2200" dirty="0">
                <a:cs typeface="Arial" charset="0"/>
              </a:rPr>
              <a:t> Nó cứ làm thinh. Mãi sau nó mới bảo: "Thưa cô, con không có ba“</a:t>
            </a:r>
            <a:r>
              <a:rPr lang="en-US" sz="2200" dirty="0">
                <a:cs typeface="Arial" charset="0"/>
              </a:rPr>
              <a:t>.</a:t>
            </a:r>
            <a:r>
              <a:rPr lang="vi-VN" sz="2200" dirty="0">
                <a:cs typeface="Arial" charset="0"/>
              </a:rPr>
              <a:t> Nghe nó nói, cô con sững người. Té ra ba nó hi sinh từ khi nó mới sanh. Cô mới nhận lớp nên không biết, ba ạ, cả lớp con ai cũng thấy buồn. Lúc ra về, có đứa hỏi:</a:t>
            </a:r>
            <a:r>
              <a:rPr lang="en-US" sz="2200" dirty="0">
                <a:cs typeface="Arial" charset="0"/>
              </a:rPr>
              <a:t> </a:t>
            </a:r>
            <a:r>
              <a:rPr lang="vi-VN" sz="2200" dirty="0">
                <a:cs typeface="Arial" charset="0"/>
              </a:rPr>
              <a:t>"Sao mày không tả ba của đứa khác?“</a:t>
            </a:r>
            <a:r>
              <a:rPr lang="en-US" sz="2200" dirty="0">
                <a:cs typeface="Arial" charset="0"/>
              </a:rPr>
              <a:t>.</a:t>
            </a:r>
            <a:r>
              <a:rPr lang="vi-VN" sz="2200" dirty="0">
                <a:cs typeface="Arial" charset="0"/>
              </a:rPr>
              <a:t> Nó chỉ cúi đầu, hai giọt nước mắt chảy dài xuống má.</a:t>
            </a:r>
          </a:p>
          <a:p>
            <a:pPr>
              <a:defRPr/>
            </a:pPr>
            <a:r>
              <a:rPr lang="vi-VN" sz="2200" dirty="0">
                <a:cs typeface="Arial" charset="0"/>
              </a:rPr>
              <a:t>Chuyện về cậu học trò có bài văn bị điểm không đã để lại trong tôi một nỗi đau, nhưng cũng để lại một bài học về lòng trung </a:t>
            </a:r>
            <a:r>
              <a:rPr lang="vi-VN" sz="2200" dirty="0" smtClean="0">
                <a:cs typeface="Arial" charset="0"/>
              </a:rPr>
              <a:t>thực.</a:t>
            </a:r>
            <a:endParaRPr lang="en-US" sz="2200" dirty="0" smtClean="0">
              <a:cs typeface="Arial" charset="0"/>
            </a:endParaRPr>
          </a:p>
          <a:p>
            <a:pPr>
              <a:defRPr/>
            </a:pPr>
            <a:r>
              <a:rPr lang="en-US" sz="2200" b="1" dirty="0">
                <a:cs typeface="Arial" charset="0"/>
              </a:rPr>
              <a:t>	</a:t>
            </a:r>
            <a:r>
              <a:rPr lang="en-US" sz="2200" b="1" dirty="0" smtClean="0">
                <a:cs typeface="Arial" charset="0"/>
              </a:rPr>
              <a:t>					</a:t>
            </a:r>
            <a:r>
              <a:rPr lang="vi-VN" sz="2200" b="1" dirty="0" smtClean="0">
                <a:cs typeface="Arial" charset="0"/>
              </a:rPr>
              <a:t>Theo </a:t>
            </a:r>
            <a:r>
              <a:rPr lang="vi-VN" sz="2200" b="1" dirty="0">
                <a:cs typeface="Arial" charset="0"/>
              </a:rPr>
              <a:t>NGUYỄN QUANG SÁNG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666666"/>
              </a:solidFill>
              <a:effectLst/>
              <a:uLnTx/>
              <a:uFillTx/>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5" cstate="print">
            <a:extLst>
              <a:ext uri="{BEBA8EAE-BF5A-486C-A8C5-ECC9F3942E4B}">
                <a14:imgProps xmlns:a14="http://schemas.microsoft.com/office/drawing/2010/main">
                  <a14:imgLayer r:embed="rId6">
                    <a14:imgEffect>
                      <a14:backgroundRemoval t="0" b="98600" l="2111" r="100000">
                        <a14:foregroundMark x1="28111" y1="31300" x2="37333" y2="43200"/>
                        <a14:foregroundMark x1="29889" y1="31700" x2="38333" y2="35600"/>
                        <a14:foregroundMark x1="13333" y1="35900" x2="9000" y2="49000"/>
                        <a14:foregroundMark x1="36778" y1="59100" x2="60333" y2="69200"/>
                      </a14:backgroundRemoval>
                    </a14:imgEffect>
                  </a14:imgLayer>
                </a14:imgProps>
              </a:ext>
              <a:ext uri="{28A0092B-C50C-407E-A947-70E740481C1C}">
                <a14:useLocalDpi xmlns:a14="http://schemas.microsoft.com/office/drawing/2010/main" val="0"/>
              </a:ext>
            </a:extLst>
          </a:blip>
          <a:stretch>
            <a:fillRect/>
          </a:stretch>
        </p:blipFill>
        <p:spPr>
          <a:xfrm>
            <a:off x="10058120" y="-17521"/>
            <a:ext cx="970757" cy="1078619"/>
          </a:xfrm>
          <a:prstGeom prst="rect">
            <a:avLst/>
          </a:prstGeom>
        </p:spPr>
      </p:pic>
      <p:pic>
        <p:nvPicPr>
          <p:cNvPr id="17" name="Picture 16"/>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72209">
            <a:off x="226421" y="200278"/>
            <a:ext cx="1709707" cy="949837"/>
          </a:xfrm>
          <a:prstGeom prst="rect">
            <a:avLst/>
          </a:prstGeom>
        </p:spPr>
      </p:pic>
    </p:spTree>
    <p:extLst>
      <p:ext uri="{BB962C8B-B14F-4D97-AF65-F5344CB8AC3E}">
        <p14:creationId xmlns:p14="http://schemas.microsoft.com/office/powerpoint/2010/main" val="2075633001"/>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0-#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22">
            <a:extLst>
              <a:ext uri="{FF2B5EF4-FFF2-40B4-BE49-F238E27FC236}">
                <a16:creationId xmlns:a16="http://schemas.microsoft.com/office/drawing/2014/main" xmlns="" id="{D72E4406-7E85-4AEF-80F5-19C3D568E490}"/>
              </a:ext>
            </a:extLst>
          </p:cNvPr>
          <p:cNvSpPr/>
          <p:nvPr/>
        </p:nvSpPr>
        <p:spPr>
          <a:xfrm>
            <a:off x="913300" y="2205872"/>
            <a:ext cx="7363434" cy="2691352"/>
          </a:xfrm>
          <a:prstGeom prst="round2DiagRect">
            <a:avLst/>
          </a:prstGeom>
          <a:solidFill>
            <a:schemeClr val="bg1">
              <a:alpha val="81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86号-杨任东楷书"/>
              <a:cs typeface="+mn-cs"/>
            </a:endParaRPr>
          </a:p>
        </p:txBody>
      </p:sp>
      <p:sp>
        <p:nvSpPr>
          <p:cNvPr id="5" name="任意多边形: 形状 22">
            <a:extLst>
              <a:ext uri="{FF2B5EF4-FFF2-40B4-BE49-F238E27FC236}">
                <a16:creationId xmlns:a16="http://schemas.microsoft.com/office/drawing/2014/main" xmlns="" id="{D72E4406-7E85-4AEF-80F5-19C3D568E490}"/>
              </a:ext>
            </a:extLst>
          </p:cNvPr>
          <p:cNvSpPr/>
          <p:nvPr/>
        </p:nvSpPr>
        <p:spPr>
          <a:xfrm>
            <a:off x="1183000" y="2406648"/>
            <a:ext cx="6844960" cy="2289800"/>
          </a:xfrm>
          <a:prstGeom prst="round2DiagRect">
            <a:avLst/>
          </a:prstGeom>
          <a:ln w="57150">
            <a:prstDash val="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86号-杨任东楷书"/>
              <a:cs typeface="+mn-cs"/>
            </a:endParaRPr>
          </a:p>
        </p:txBody>
      </p:sp>
      <p:sp>
        <p:nvSpPr>
          <p:cNvPr id="2" name="Rectangle 1"/>
          <p:cNvSpPr/>
          <p:nvPr/>
        </p:nvSpPr>
        <p:spPr>
          <a:xfrm>
            <a:off x="1080920" y="2812586"/>
            <a:ext cx="6779420" cy="1200329"/>
          </a:xfrm>
          <a:prstGeom prst="rect">
            <a:avLst/>
          </a:prstGeom>
        </p:spPr>
        <p:txBody>
          <a:bodyPr wrap="none">
            <a:spAutoFit/>
          </a:bodyPr>
          <a:lstStyle/>
          <a:p>
            <a:pPr algn="ctr">
              <a:defRPr/>
            </a:pPr>
            <a:r>
              <a:rPr lang="en-US" sz="3600" b="1" dirty="0">
                <a:ln>
                  <a:solidFill>
                    <a:srgbClr val="002060"/>
                  </a:solidFill>
                </a:ln>
                <a:solidFill>
                  <a:srgbClr val="002060"/>
                </a:solidFill>
                <a:effectLst>
                  <a:innerShdw blurRad="63500" dist="50800" dir="16200000">
                    <a:prstClr val="black">
                      <a:alpha val="50000"/>
                    </a:prstClr>
                  </a:innerShdw>
                </a:effectLst>
                <a:latin typeface="UTM Androgyne" panose="02040603050506020204" pitchFamily="18" charset="0"/>
                <a:cs typeface="Times New Roman" panose="02020603050405020304" pitchFamily="18" charset="0"/>
              </a:rPr>
              <a:t> </a:t>
            </a:r>
            <a:r>
              <a:rPr lang="vi-VN" sz="3600" b="1" dirty="0">
                <a:ln w="17780" cmpd="sng">
                  <a:solidFill>
                    <a:srgbClr val="002060"/>
                  </a:solidFill>
                  <a:prstDash val="solid"/>
                  <a:miter lim="800000"/>
                </a:ln>
                <a:solidFill>
                  <a:srgbClr val="002060"/>
                </a:solidFill>
                <a:effectLst>
                  <a:innerShdw blurRad="63500" dist="50800" dir="16200000">
                    <a:prstClr val="black">
                      <a:alpha val="50000"/>
                    </a:prstClr>
                  </a:innerShdw>
                </a:effectLst>
                <a:latin typeface="Times New Roman" pitchFamily="18" charset="0"/>
                <a:cs typeface="Times New Roman" pitchFamily="18" charset="0"/>
              </a:rPr>
              <a:t>Các hành động nói</a:t>
            </a:r>
            <a:r>
              <a:rPr lang="en-US" sz="3600" b="1" dirty="0">
                <a:ln w="17780" cmpd="sng">
                  <a:solidFill>
                    <a:srgbClr val="002060"/>
                  </a:solidFill>
                  <a:prstDash val="solid"/>
                  <a:miter lim="800000"/>
                </a:ln>
                <a:solidFill>
                  <a:srgbClr val="002060"/>
                </a:solidFill>
                <a:effectLst>
                  <a:innerShdw blurRad="63500" dist="50800" dir="16200000">
                    <a:prstClr val="black">
                      <a:alpha val="50000"/>
                    </a:prstClr>
                  </a:innerShdw>
                </a:effectLst>
                <a:latin typeface="UTM Androgyne" panose="02040603050506020204" pitchFamily="18" charset="0"/>
                <a:cs typeface="Times New Roman" pitchFamily="18" charset="0"/>
              </a:rPr>
              <a:t> </a:t>
            </a:r>
            <a:r>
              <a:rPr lang="vi-VN" sz="3600" b="1" dirty="0">
                <a:ln w="17780" cmpd="sng">
                  <a:solidFill>
                    <a:srgbClr val="002060"/>
                  </a:solidFill>
                  <a:prstDash val="solid"/>
                  <a:miter lim="800000"/>
                </a:ln>
                <a:solidFill>
                  <a:srgbClr val="002060"/>
                </a:solidFill>
                <a:effectLst>
                  <a:innerShdw blurRad="63500" dist="50800" dir="16200000">
                    <a:prstClr val="black">
                      <a:alpha val="50000"/>
                    </a:prstClr>
                  </a:innerShdw>
                </a:effectLst>
                <a:latin typeface="Times New Roman" pitchFamily="18" charset="0"/>
                <a:cs typeface="Times New Roman" pitchFamily="18" charset="0"/>
              </a:rPr>
              <a:t>trên</a:t>
            </a:r>
            <a:r>
              <a:rPr lang="en-US" sz="3600" b="1" dirty="0">
                <a:ln w="17780" cmpd="sng">
                  <a:solidFill>
                    <a:srgbClr val="002060"/>
                  </a:solidFill>
                  <a:prstDash val="solid"/>
                  <a:miter lim="800000"/>
                </a:ln>
                <a:solidFill>
                  <a:srgbClr val="002060"/>
                </a:solidFill>
                <a:effectLst>
                  <a:innerShdw blurRad="63500" dist="50800" dir="16200000">
                    <a:prstClr val="black">
                      <a:alpha val="50000"/>
                    </a:prstClr>
                  </a:innerShdw>
                </a:effectLst>
                <a:latin typeface="UTM Androgyne" panose="02040603050506020204" pitchFamily="18" charset="0"/>
                <a:cs typeface="Times New Roman" pitchFamily="18" charset="0"/>
              </a:rPr>
              <a:t> </a:t>
            </a:r>
            <a:endParaRPr lang="en-US" sz="3600" b="1" dirty="0" smtClean="0">
              <a:ln w="17780" cmpd="sng">
                <a:solidFill>
                  <a:srgbClr val="002060"/>
                </a:solidFill>
                <a:prstDash val="solid"/>
                <a:miter lim="800000"/>
              </a:ln>
              <a:solidFill>
                <a:srgbClr val="002060"/>
              </a:solidFill>
              <a:effectLst>
                <a:innerShdw blurRad="63500" dist="50800" dir="16200000">
                  <a:prstClr val="black">
                    <a:alpha val="50000"/>
                  </a:prstClr>
                </a:innerShdw>
              </a:effectLst>
              <a:latin typeface="UTM Androgyne" panose="02040603050506020204" pitchFamily="18" charset="0"/>
              <a:cs typeface="Times New Roman" pitchFamily="18" charset="0"/>
            </a:endParaRPr>
          </a:p>
          <a:p>
            <a:pPr algn="ctr">
              <a:defRPr/>
            </a:pPr>
            <a:r>
              <a:rPr lang="vi-VN" sz="3600" b="1" dirty="0" smtClean="0">
                <a:ln w="17780" cmpd="sng">
                  <a:solidFill>
                    <a:srgbClr val="002060"/>
                  </a:solidFill>
                  <a:prstDash val="solid"/>
                  <a:miter lim="800000"/>
                </a:ln>
                <a:solidFill>
                  <a:srgbClr val="002060"/>
                </a:solidFill>
                <a:effectLst>
                  <a:innerShdw blurRad="63500" dist="50800" dir="16200000">
                    <a:prstClr val="black">
                      <a:alpha val="50000"/>
                    </a:prstClr>
                  </a:innerShdw>
                </a:effectLst>
                <a:latin typeface="Times New Roman" pitchFamily="18" charset="0"/>
                <a:cs typeface="Times New Roman" pitchFamily="18" charset="0"/>
              </a:rPr>
              <a:t>được </a:t>
            </a:r>
            <a:r>
              <a:rPr lang="vi-VN" sz="3600" b="1" dirty="0">
                <a:ln w="17780" cmpd="sng">
                  <a:solidFill>
                    <a:srgbClr val="002060"/>
                  </a:solidFill>
                  <a:prstDash val="solid"/>
                  <a:miter lim="800000"/>
                </a:ln>
                <a:solidFill>
                  <a:srgbClr val="002060"/>
                </a:solidFill>
                <a:effectLst>
                  <a:innerShdw blurRad="63500" dist="50800" dir="16200000">
                    <a:prstClr val="black">
                      <a:alpha val="50000"/>
                    </a:prstClr>
                  </a:innerShdw>
                </a:effectLst>
                <a:latin typeface="Times New Roman" pitchFamily="18" charset="0"/>
                <a:cs typeface="Times New Roman" pitchFamily="18" charset="0"/>
              </a:rPr>
              <a:t>kể theo</a:t>
            </a:r>
            <a:r>
              <a:rPr lang="en-US" sz="3600" b="1" dirty="0">
                <a:ln w="17780" cmpd="sng">
                  <a:solidFill>
                    <a:srgbClr val="002060"/>
                  </a:solidFill>
                  <a:prstDash val="solid"/>
                  <a:miter lim="800000"/>
                </a:ln>
                <a:solidFill>
                  <a:srgbClr val="002060"/>
                </a:solidFill>
                <a:effectLst>
                  <a:innerShdw blurRad="63500" dist="50800" dir="16200000">
                    <a:prstClr val="black">
                      <a:alpha val="50000"/>
                    </a:prstClr>
                  </a:innerShdw>
                </a:effectLst>
                <a:latin typeface="UTM Androgyne" panose="02040603050506020204" pitchFamily="18" charset="0"/>
                <a:cs typeface="Times New Roman" pitchFamily="18" charset="0"/>
              </a:rPr>
              <a:t> </a:t>
            </a:r>
            <a:r>
              <a:rPr lang="vi-VN" sz="3600" b="1" dirty="0">
                <a:ln w="17780" cmpd="sng">
                  <a:solidFill>
                    <a:srgbClr val="002060"/>
                  </a:solidFill>
                  <a:prstDash val="solid"/>
                  <a:miter lim="800000"/>
                </a:ln>
                <a:solidFill>
                  <a:srgbClr val="002060"/>
                </a:solidFill>
                <a:effectLst>
                  <a:innerShdw blurRad="63500" dist="50800" dir="16200000">
                    <a:prstClr val="black">
                      <a:alpha val="50000"/>
                    </a:prstClr>
                  </a:innerShdw>
                </a:effectLst>
                <a:latin typeface="Times New Roman" pitchFamily="18" charset="0"/>
                <a:cs typeface="Times New Roman" pitchFamily="18" charset="0"/>
              </a:rPr>
              <a:t>thứ tự như thế nào?</a:t>
            </a:r>
            <a:endParaRPr lang="en-US" sz="3600" b="1" noProof="1">
              <a:ln w="17780" cmpd="sng">
                <a:solidFill>
                  <a:srgbClr val="002060"/>
                </a:solidFill>
                <a:prstDash val="solid"/>
                <a:miter lim="800000"/>
              </a:ln>
              <a:solidFill>
                <a:srgbClr val="002060"/>
              </a:solidFill>
              <a:effectLst>
                <a:innerShdw blurRad="63500" dist="50800" dir="16200000">
                  <a:prstClr val="black">
                    <a:alpha val="50000"/>
                  </a:prstClr>
                </a:innerShdw>
              </a:effectLst>
              <a:latin typeface="UTM Androgyne" panose="02040603050506020204" pitchFamily="18" charset="0"/>
              <a:cs typeface="Times New Roman" pitchFamily="18" charset="0"/>
              <a:sym typeface="+mn-lt"/>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8600" l="2111" r="100000">
                        <a14:foregroundMark x1="28111" y1="31300" x2="37333" y2="43200"/>
                        <a14:foregroundMark x1="29889" y1="31700" x2="38333" y2="35600"/>
                        <a14:foregroundMark x1="13333" y1="35900" x2="9000" y2="49000"/>
                        <a14:foregroundMark x1="36778" y1="59100" x2="60333" y2="69200"/>
                      </a14:backgroundRemoval>
                    </a14:imgEffect>
                  </a14:imgLayer>
                </a14:imgProps>
              </a:ext>
              <a:ext uri="{28A0092B-C50C-407E-A947-70E740481C1C}">
                <a14:useLocalDpi xmlns:a14="http://schemas.microsoft.com/office/drawing/2010/main" val="0"/>
              </a:ext>
            </a:extLst>
          </a:blip>
          <a:stretch>
            <a:fillRect/>
          </a:stretch>
        </p:blipFill>
        <p:spPr>
          <a:xfrm>
            <a:off x="8276734" y="742099"/>
            <a:ext cx="3108747" cy="3454164"/>
          </a:xfrm>
          <a:prstGeom prst="rect">
            <a:avLst/>
          </a:prstGeom>
        </p:spPr>
      </p:pic>
    </p:spTree>
    <p:extLst>
      <p:ext uri="{BB962C8B-B14F-4D97-AF65-F5344CB8AC3E}">
        <p14:creationId xmlns:p14="http://schemas.microsoft.com/office/powerpoint/2010/main" val="283225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30" y="-11582"/>
            <a:ext cx="12377530" cy="6854652"/>
          </a:xfrm>
          <a:prstGeom prst="rect">
            <a:avLst/>
          </a:prstGeom>
        </p:spPr>
      </p:pic>
      <p:pic>
        <p:nvPicPr>
          <p:cNvPr id="15" name="图片 2">
            <a:extLst>
              <a:ext uri="{FF2B5EF4-FFF2-40B4-BE49-F238E27FC236}">
                <a16:creationId xmlns:a16="http://schemas.microsoft.com/office/drawing/2014/main" xmlns="" id="{11C8FA62-D98F-4484-9095-1080ABEE97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234"/>
          <a:stretch/>
        </p:blipFill>
        <p:spPr>
          <a:xfrm flipH="1">
            <a:off x="-148521" y="4432587"/>
            <a:ext cx="4848225" cy="2410483"/>
          </a:xfrm>
          <a:prstGeom prst="rect">
            <a:avLst/>
          </a:prstGeom>
        </p:spPr>
      </p:pic>
      <p:sp>
        <p:nvSpPr>
          <p:cNvPr id="2" name="Title 1"/>
          <p:cNvSpPr>
            <a:spLocks noGrp="1"/>
          </p:cNvSpPr>
          <p:nvPr>
            <p:ph type="title"/>
          </p:nvPr>
        </p:nvSpPr>
        <p:spPr/>
        <p:txBody>
          <a:bodyPr/>
          <a:lstStyle/>
          <a:p>
            <a:endParaRPr lang="en-US"/>
          </a:p>
        </p:txBody>
      </p:sp>
      <p:sp>
        <p:nvSpPr>
          <p:cNvPr id="4" name="Rectangle 3"/>
          <p:cNvSpPr/>
          <p:nvPr/>
        </p:nvSpPr>
        <p:spPr>
          <a:xfrm>
            <a:off x="923147" y="238029"/>
            <a:ext cx="10569064" cy="95410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panose="02020603050405020304" pitchFamily="18" charset="0"/>
                <a:cs typeface="Times New Roman" panose="02020603050405020304" pitchFamily="18" charset="0"/>
              </a:rPr>
              <a:t>2. Ghi lại vắn tắt những </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panose="02020603050405020304" pitchFamily="18" charset="0"/>
                <a:cs typeface="Times New Roman" panose="02020603050405020304" pitchFamily="18" charset="0"/>
              </a:rPr>
              <a:t>hành động của cậu bé bị điểm không trong truyện. Theo em, mỗi hành động của cậu bé nói lên điều </a:t>
            </a: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panose="02020603050405020304" pitchFamily="18" charset="0"/>
                <a:cs typeface="Times New Roman" panose="02020603050405020304" pitchFamily="18" charset="0"/>
              </a:rPr>
              <a:t>gì?</a:t>
            </a:r>
          </a:p>
        </p:txBody>
      </p:sp>
      <p:sp>
        <p:nvSpPr>
          <p:cNvPr id="5" name="矩形: 圆角 14"/>
          <p:cNvSpPr/>
          <p:nvPr/>
        </p:nvSpPr>
        <p:spPr>
          <a:xfrm>
            <a:off x="677667" y="2500082"/>
            <a:ext cx="4447627" cy="282644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457200" indent="-457200" algn="just">
              <a:lnSpc>
                <a:spcPct val="150000"/>
              </a:lnSpc>
              <a:buFont typeface="Wingdings" panose="05000000000000000000" pitchFamily="2" charset="2"/>
              <a:buChar char="w"/>
              <a:defRPr/>
            </a:pPr>
            <a:r>
              <a:rPr lang="en-US" sz="2800" b="1" dirty="0" err="1">
                <a:solidFill>
                  <a:schemeClr val="tx1"/>
                </a:solidFill>
                <a:latin typeface="Times New Roman" panose="02020603050405020304" pitchFamily="18" charset="0"/>
                <a:cs typeface="Times New Roman" panose="02020603050405020304" pitchFamily="18" charset="0"/>
              </a:rPr>
              <a:t>Nộp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giấy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trắng</a:t>
            </a:r>
            <a:endParaRPr lang="en-US" sz="2800" b="1" dirty="0">
              <a:solidFill>
                <a:schemeClr val="tx1"/>
              </a:solidFill>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w"/>
              <a:defRPr/>
            </a:pPr>
            <a:r>
              <a:rPr lang="en-US" sz="2800" b="1" dirty="0" err="1">
                <a:solidFill>
                  <a:schemeClr val="tx1"/>
                </a:solidFill>
                <a:latin typeface="Times New Roman" panose="02020603050405020304" pitchFamily="18" charset="0"/>
                <a:cs typeface="Times New Roman" panose="02020603050405020304" pitchFamily="18" charset="0"/>
              </a:rPr>
              <a:t>Im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lặng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mới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nói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cô</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hỏi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cs typeface="Times New Roman" panose="02020603050405020304" pitchFamily="18" charset="0"/>
              </a:rPr>
              <a:t>)</a:t>
            </a:r>
          </a:p>
          <a:p>
            <a:pPr algn="just">
              <a:lnSpc>
                <a:spcPct val="150000"/>
              </a:lnSpc>
              <a:defRPr/>
            </a:pPr>
            <a:r>
              <a:rPr lang="en-US" sz="28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Khóc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hỏi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D86FFAE8-7655-454A-BEAD-7A6DB6739BCB}"/>
              </a:ext>
            </a:extLst>
          </p:cNvPr>
          <p:cNvSpPr txBox="1"/>
          <p:nvPr/>
        </p:nvSpPr>
        <p:spPr>
          <a:xfrm>
            <a:off x="622218" y="1476749"/>
            <a:ext cx="4558526" cy="584640"/>
          </a:xfrm>
          <a:custGeom>
            <a:avLst/>
            <a:gdLst>
              <a:gd name="connsiteX0" fmla="*/ 0 w 4558526"/>
              <a:gd name="connsiteY0" fmla="*/ 0 h 584640"/>
              <a:gd name="connsiteX1" fmla="*/ 742389 w 4558526"/>
              <a:gd name="connsiteY1" fmla="*/ 0 h 584640"/>
              <a:gd name="connsiteX2" fmla="*/ 1348021 w 4558526"/>
              <a:gd name="connsiteY2" fmla="*/ 0 h 584640"/>
              <a:gd name="connsiteX3" fmla="*/ 2090410 w 4558526"/>
              <a:gd name="connsiteY3" fmla="*/ 0 h 584640"/>
              <a:gd name="connsiteX4" fmla="*/ 2787213 w 4558526"/>
              <a:gd name="connsiteY4" fmla="*/ 0 h 584640"/>
              <a:gd name="connsiteX5" fmla="*/ 3484016 w 4558526"/>
              <a:gd name="connsiteY5" fmla="*/ 0 h 584640"/>
              <a:gd name="connsiteX6" fmla="*/ 4558526 w 4558526"/>
              <a:gd name="connsiteY6" fmla="*/ 0 h 584640"/>
              <a:gd name="connsiteX7" fmla="*/ 4558526 w 4558526"/>
              <a:gd name="connsiteY7" fmla="*/ 584640 h 584640"/>
              <a:gd name="connsiteX8" fmla="*/ 3998479 w 4558526"/>
              <a:gd name="connsiteY8" fmla="*/ 584640 h 584640"/>
              <a:gd name="connsiteX9" fmla="*/ 3301675 w 4558526"/>
              <a:gd name="connsiteY9" fmla="*/ 584640 h 584640"/>
              <a:gd name="connsiteX10" fmla="*/ 2696043 w 4558526"/>
              <a:gd name="connsiteY10" fmla="*/ 584640 h 584640"/>
              <a:gd name="connsiteX11" fmla="*/ 2044825 w 4558526"/>
              <a:gd name="connsiteY11" fmla="*/ 584640 h 584640"/>
              <a:gd name="connsiteX12" fmla="*/ 1348021 w 4558526"/>
              <a:gd name="connsiteY12" fmla="*/ 584640 h 584640"/>
              <a:gd name="connsiteX13" fmla="*/ 742389 w 4558526"/>
              <a:gd name="connsiteY13" fmla="*/ 584640 h 584640"/>
              <a:gd name="connsiteX14" fmla="*/ 0 w 4558526"/>
              <a:gd name="connsiteY14" fmla="*/ 584640 h 584640"/>
              <a:gd name="connsiteX15" fmla="*/ 0 w 4558526"/>
              <a:gd name="connsiteY15" fmla="*/ 0 h 5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8526" h="584640" fill="none" extrusionOk="0">
                <a:moveTo>
                  <a:pt x="0" y="0"/>
                </a:moveTo>
                <a:cubicBezTo>
                  <a:pt x="287220" y="-17039"/>
                  <a:pt x="398214" y="27162"/>
                  <a:pt x="742389" y="0"/>
                </a:cubicBezTo>
                <a:cubicBezTo>
                  <a:pt x="1086564" y="-27162"/>
                  <a:pt x="1181920" y="-635"/>
                  <a:pt x="1348021" y="0"/>
                </a:cubicBezTo>
                <a:cubicBezTo>
                  <a:pt x="1514122" y="635"/>
                  <a:pt x="1914503" y="-9044"/>
                  <a:pt x="2090410" y="0"/>
                </a:cubicBezTo>
                <a:cubicBezTo>
                  <a:pt x="2266317" y="9044"/>
                  <a:pt x="2581357" y="-8290"/>
                  <a:pt x="2787213" y="0"/>
                </a:cubicBezTo>
                <a:cubicBezTo>
                  <a:pt x="2993069" y="8290"/>
                  <a:pt x="3322090" y="-24745"/>
                  <a:pt x="3484016" y="0"/>
                </a:cubicBezTo>
                <a:cubicBezTo>
                  <a:pt x="3645942" y="24745"/>
                  <a:pt x="4056636" y="30680"/>
                  <a:pt x="4558526" y="0"/>
                </a:cubicBezTo>
                <a:cubicBezTo>
                  <a:pt x="4562037" y="189280"/>
                  <a:pt x="4530571" y="298138"/>
                  <a:pt x="4558526" y="584640"/>
                </a:cubicBezTo>
                <a:cubicBezTo>
                  <a:pt x="4326994" y="576982"/>
                  <a:pt x="4119249" y="592290"/>
                  <a:pt x="3998479" y="584640"/>
                </a:cubicBezTo>
                <a:cubicBezTo>
                  <a:pt x="3877709" y="576990"/>
                  <a:pt x="3602933" y="565471"/>
                  <a:pt x="3301675" y="584640"/>
                </a:cubicBezTo>
                <a:cubicBezTo>
                  <a:pt x="3000417" y="603809"/>
                  <a:pt x="2896396" y="594757"/>
                  <a:pt x="2696043" y="584640"/>
                </a:cubicBezTo>
                <a:cubicBezTo>
                  <a:pt x="2495690" y="574523"/>
                  <a:pt x="2255665" y="575397"/>
                  <a:pt x="2044825" y="584640"/>
                </a:cubicBezTo>
                <a:cubicBezTo>
                  <a:pt x="1833985" y="593883"/>
                  <a:pt x="1635175" y="577980"/>
                  <a:pt x="1348021" y="584640"/>
                </a:cubicBezTo>
                <a:cubicBezTo>
                  <a:pt x="1060867" y="591300"/>
                  <a:pt x="974512" y="568616"/>
                  <a:pt x="742389" y="584640"/>
                </a:cubicBezTo>
                <a:cubicBezTo>
                  <a:pt x="510266" y="600664"/>
                  <a:pt x="152661" y="580556"/>
                  <a:pt x="0" y="584640"/>
                </a:cubicBezTo>
                <a:cubicBezTo>
                  <a:pt x="-5754" y="399185"/>
                  <a:pt x="-1561" y="228957"/>
                  <a:pt x="0" y="0"/>
                </a:cubicBezTo>
                <a:close/>
              </a:path>
              <a:path w="4558526" h="584640" stroke="0" extrusionOk="0">
                <a:moveTo>
                  <a:pt x="0" y="0"/>
                </a:moveTo>
                <a:cubicBezTo>
                  <a:pt x="256159" y="18065"/>
                  <a:pt x="509509" y="-29001"/>
                  <a:pt x="742389" y="0"/>
                </a:cubicBezTo>
                <a:cubicBezTo>
                  <a:pt x="975269" y="29001"/>
                  <a:pt x="1030769" y="13668"/>
                  <a:pt x="1256851" y="0"/>
                </a:cubicBezTo>
                <a:cubicBezTo>
                  <a:pt x="1482933" y="-13668"/>
                  <a:pt x="1572445" y="2267"/>
                  <a:pt x="1816898" y="0"/>
                </a:cubicBezTo>
                <a:cubicBezTo>
                  <a:pt x="2061351" y="-2267"/>
                  <a:pt x="2323932" y="11299"/>
                  <a:pt x="2468116" y="0"/>
                </a:cubicBezTo>
                <a:cubicBezTo>
                  <a:pt x="2612300" y="-11299"/>
                  <a:pt x="2905697" y="-12409"/>
                  <a:pt x="3028164" y="0"/>
                </a:cubicBezTo>
                <a:cubicBezTo>
                  <a:pt x="3150631" y="12409"/>
                  <a:pt x="3493194" y="21302"/>
                  <a:pt x="3633796" y="0"/>
                </a:cubicBezTo>
                <a:cubicBezTo>
                  <a:pt x="3774398" y="-21302"/>
                  <a:pt x="4226993" y="25249"/>
                  <a:pt x="4558526" y="0"/>
                </a:cubicBezTo>
                <a:cubicBezTo>
                  <a:pt x="4577497" y="177245"/>
                  <a:pt x="4533904" y="374584"/>
                  <a:pt x="4558526" y="584640"/>
                </a:cubicBezTo>
                <a:cubicBezTo>
                  <a:pt x="4363167" y="602247"/>
                  <a:pt x="4270025" y="560407"/>
                  <a:pt x="4044064" y="584640"/>
                </a:cubicBezTo>
                <a:cubicBezTo>
                  <a:pt x="3818103" y="608873"/>
                  <a:pt x="3660134" y="569421"/>
                  <a:pt x="3392846" y="584640"/>
                </a:cubicBezTo>
                <a:cubicBezTo>
                  <a:pt x="3125558" y="599859"/>
                  <a:pt x="2952565" y="581155"/>
                  <a:pt x="2741628" y="584640"/>
                </a:cubicBezTo>
                <a:cubicBezTo>
                  <a:pt x="2530691" y="588125"/>
                  <a:pt x="2303271" y="592934"/>
                  <a:pt x="2135995" y="584640"/>
                </a:cubicBezTo>
                <a:cubicBezTo>
                  <a:pt x="1968719" y="576346"/>
                  <a:pt x="1568986" y="589908"/>
                  <a:pt x="1393607" y="584640"/>
                </a:cubicBezTo>
                <a:cubicBezTo>
                  <a:pt x="1218228" y="579372"/>
                  <a:pt x="928318" y="562702"/>
                  <a:pt x="787974" y="584640"/>
                </a:cubicBezTo>
                <a:cubicBezTo>
                  <a:pt x="647630" y="606578"/>
                  <a:pt x="211596" y="615874"/>
                  <a:pt x="0" y="584640"/>
                </a:cubicBezTo>
                <a:cubicBezTo>
                  <a:pt x="3616" y="413994"/>
                  <a:pt x="-3903" y="184185"/>
                  <a:pt x="0" y="0"/>
                </a:cubicBezTo>
                <a:close/>
              </a:path>
            </a:pathLst>
          </a:custGeom>
          <a:solidFill>
            <a:schemeClr val="lt1">
              <a:alpha val="65000"/>
            </a:schemeClr>
          </a:solidFill>
          <a:ln>
            <a:extLst>
              <a:ext uri="{C807C97D-BFC1-408E-A445-0C87EB9F89A2}">
                <ask:lineSketchStyleProps xmlns:ask="http://schemas.microsoft.com/office/drawing/2018/sketchyshapes" xmlns="" sd="4207977206">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algn="ctr">
              <a:spcBef>
                <a:spcPts val="0"/>
              </a:spcBef>
              <a:spcAft>
                <a:spcPts val="0"/>
              </a:spcAft>
            </a:pPr>
            <a:r>
              <a:rPr lang="en-US" sz="3200" b="1" dirty="0" err="1">
                <a:solidFill>
                  <a:schemeClr val="accent5">
                    <a:lumMod val="75000"/>
                  </a:schemeClr>
                </a:solidFill>
                <a:effectLst/>
                <a:latin typeface="Times New Roman" panose="02020603050405020304" pitchFamily="18" charset="0"/>
              </a:rPr>
              <a:t>Hành</a:t>
            </a:r>
            <a:r>
              <a:rPr lang="en-US" sz="3200" b="1" dirty="0">
                <a:solidFill>
                  <a:schemeClr val="accent5">
                    <a:lumMod val="75000"/>
                  </a:schemeClr>
                </a:solidFill>
                <a:effectLst/>
                <a:latin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rPr>
              <a:t>động</a:t>
            </a:r>
            <a:r>
              <a:rPr lang="en-US" sz="3200" b="1" dirty="0">
                <a:solidFill>
                  <a:schemeClr val="accent5">
                    <a:lumMod val="75000"/>
                  </a:schemeClr>
                </a:solidFill>
                <a:effectLst/>
                <a:latin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rPr>
              <a:t>của</a:t>
            </a:r>
            <a:r>
              <a:rPr lang="en-US" sz="3200" b="1" dirty="0">
                <a:solidFill>
                  <a:schemeClr val="accent5">
                    <a:lumMod val="75000"/>
                  </a:schemeClr>
                </a:solidFill>
                <a:effectLst/>
                <a:latin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rPr>
              <a:t>cậu</a:t>
            </a:r>
            <a:r>
              <a:rPr lang="en-US" sz="3200" b="1" dirty="0">
                <a:solidFill>
                  <a:schemeClr val="accent5">
                    <a:lumMod val="75000"/>
                  </a:schemeClr>
                </a:solidFill>
                <a:effectLst/>
                <a:latin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rPr>
              <a:t>bé</a:t>
            </a:r>
            <a:endParaRPr lang="en-US" sz="3200" b="1" dirty="0">
              <a:solidFill>
                <a:schemeClr val="accent5">
                  <a:lumMod val="75000"/>
                </a:schemeClr>
              </a:solidFill>
              <a:effectLst/>
              <a:latin typeface="Times New Roman" panose="02020603050405020304" pitchFamily="18" charset="0"/>
            </a:endParaRPr>
          </a:p>
        </p:txBody>
      </p:sp>
      <p:pic>
        <p:nvPicPr>
          <p:cNvPr id="7" name="图片 3">
            <a:extLst>
              <a:ext uri="{FF2B5EF4-FFF2-40B4-BE49-F238E27FC236}">
                <a16:creationId xmlns:a16="http://schemas.microsoft.com/office/drawing/2014/main" xmlns="" id="{AEC0D01B-7CD2-4CB2-9492-6ED91A60852B}"/>
              </a:ext>
            </a:extLst>
          </p:cNvPr>
          <p:cNvPicPr>
            <a:picLocks noChangeAspect="1"/>
          </p:cNvPicPr>
          <p:nvPr/>
        </p:nvPicPr>
        <p:blipFill>
          <a:blip r:embed="rId4">
            <a:duotone>
              <a:schemeClr val="accent5">
                <a:shade val="45000"/>
                <a:satMod val="135000"/>
              </a:schemeClr>
              <a:prstClr val="white"/>
            </a:duotone>
          </a:blip>
          <a:stretch>
            <a:fillRect/>
          </a:stretch>
        </p:blipFill>
        <p:spPr>
          <a:xfrm rot="15354223" flipH="1">
            <a:off x="5855108" y="2131251"/>
            <a:ext cx="333453" cy="1682182"/>
          </a:xfrm>
          <a:prstGeom prst="rect">
            <a:avLst/>
          </a:prstGeom>
        </p:spPr>
      </p:pic>
      <p:pic>
        <p:nvPicPr>
          <p:cNvPr id="8" name="图片 4">
            <a:extLst>
              <a:ext uri="{FF2B5EF4-FFF2-40B4-BE49-F238E27FC236}">
                <a16:creationId xmlns:a16="http://schemas.microsoft.com/office/drawing/2014/main" xmlns="" id="{609F58DA-2A95-478C-88FA-52FB0D6A5318}"/>
              </a:ext>
            </a:extLst>
          </p:cNvPr>
          <p:cNvPicPr>
            <a:picLocks noChangeAspect="1"/>
          </p:cNvPicPr>
          <p:nvPr/>
        </p:nvPicPr>
        <p:blipFill>
          <a:blip r:embed="rId4">
            <a:duotone>
              <a:schemeClr val="accent5">
                <a:shade val="45000"/>
                <a:satMod val="135000"/>
              </a:schemeClr>
              <a:prstClr val="white"/>
            </a:duotone>
          </a:blip>
          <a:stretch>
            <a:fillRect/>
          </a:stretch>
        </p:blipFill>
        <p:spPr>
          <a:xfrm rot="16200000">
            <a:off x="5818044" y="3152270"/>
            <a:ext cx="407580" cy="1316554"/>
          </a:xfrm>
          <a:prstGeom prst="rect">
            <a:avLst/>
          </a:prstGeom>
        </p:spPr>
      </p:pic>
      <p:pic>
        <p:nvPicPr>
          <p:cNvPr id="9" name="图片 5">
            <a:extLst>
              <a:ext uri="{FF2B5EF4-FFF2-40B4-BE49-F238E27FC236}">
                <a16:creationId xmlns:a16="http://schemas.microsoft.com/office/drawing/2014/main" xmlns="" id="{01E98432-93BC-49CA-8AF2-4C7AD9A4A0E0}"/>
              </a:ext>
            </a:extLst>
          </p:cNvPr>
          <p:cNvPicPr>
            <a:picLocks noChangeAspect="1"/>
          </p:cNvPicPr>
          <p:nvPr/>
        </p:nvPicPr>
        <p:blipFill>
          <a:blip r:embed="rId4">
            <a:duotone>
              <a:schemeClr val="accent5">
                <a:shade val="45000"/>
                <a:satMod val="135000"/>
              </a:schemeClr>
              <a:prstClr val="white"/>
            </a:duotone>
          </a:blip>
          <a:stretch>
            <a:fillRect/>
          </a:stretch>
        </p:blipFill>
        <p:spPr>
          <a:xfrm rot="16473740" flipH="1">
            <a:off x="5812131" y="4016316"/>
            <a:ext cx="326659" cy="1614203"/>
          </a:xfrm>
          <a:prstGeom prst="rect">
            <a:avLst/>
          </a:prstGeom>
        </p:spPr>
      </p:pic>
      <p:sp>
        <p:nvSpPr>
          <p:cNvPr id="10" name="矩形 12">
            <a:extLst>
              <a:ext uri="{FF2B5EF4-FFF2-40B4-BE49-F238E27FC236}">
                <a16:creationId xmlns:a16="http://schemas.microsoft.com/office/drawing/2014/main" xmlns="" id="{98C2FD76-EA2F-4ECA-A2BD-B51279EFB11B}"/>
              </a:ext>
            </a:extLst>
          </p:cNvPr>
          <p:cNvSpPr/>
          <p:nvPr/>
        </p:nvSpPr>
        <p:spPr>
          <a:xfrm>
            <a:off x="6862926" y="2227728"/>
            <a:ext cx="5152513" cy="738664"/>
          </a:xfrm>
          <a:prstGeom prst="rect">
            <a:avLst/>
          </a:prstGeom>
        </p:spPr>
        <p:txBody>
          <a:bodyPr wrap="square">
            <a:spAutoFit/>
          </a:bodyPr>
          <a:lstStyle/>
          <a:p>
            <a:pPr algn="just">
              <a:lnSpc>
                <a:spcPct val="150000"/>
              </a:lnSpc>
              <a:defRPr/>
            </a:pP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Cậu</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bé</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là</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một</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trung</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thực</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a:t>
            </a:r>
            <a:endParaRPr lang="zh-CN" alt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11" name="矩形 13">
            <a:extLst>
              <a:ext uri="{FF2B5EF4-FFF2-40B4-BE49-F238E27FC236}">
                <a16:creationId xmlns:a16="http://schemas.microsoft.com/office/drawing/2014/main" xmlns="" id="{8400E5FE-B813-4CF9-94E6-DDEC5D70329C}"/>
              </a:ext>
            </a:extLst>
          </p:cNvPr>
          <p:cNvSpPr/>
          <p:nvPr/>
        </p:nvSpPr>
        <p:spPr>
          <a:xfrm>
            <a:off x="6680110" y="3299458"/>
            <a:ext cx="5181669" cy="954107"/>
          </a:xfrm>
          <a:prstGeom prst="rect">
            <a:avLst/>
          </a:prstGeom>
        </p:spPr>
        <p:txBody>
          <a:bodyPr wrap="square">
            <a:spAutoFit/>
          </a:bodyPr>
          <a:lstStyle/>
          <a:p>
            <a:pPr algn="just">
              <a:defRPr/>
            </a:pP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Cậu</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bé</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tủi</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thân</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khi</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nhớ</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về</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bố</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đã</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mất</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12" name="矩形 14">
            <a:extLst>
              <a:ext uri="{FF2B5EF4-FFF2-40B4-BE49-F238E27FC236}">
                <a16:creationId xmlns:a16="http://schemas.microsoft.com/office/drawing/2014/main" xmlns="" id="{C51E9618-5BC0-467E-B999-726C99CB6D7F}"/>
              </a:ext>
            </a:extLst>
          </p:cNvPr>
          <p:cNvSpPr/>
          <p:nvPr/>
        </p:nvSpPr>
        <p:spPr>
          <a:xfrm>
            <a:off x="6769301" y="4596405"/>
            <a:ext cx="5092478" cy="954107"/>
          </a:xfrm>
          <a:prstGeom prst="rect">
            <a:avLst/>
          </a:prstGeom>
        </p:spPr>
        <p:txBody>
          <a:bodyPr wrap="square">
            <a:spAutoFit/>
          </a:bodyPr>
          <a:lstStyle/>
          <a:p>
            <a:pPr algn="just">
              <a:defRPr/>
            </a:pP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Cậu</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bé</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không</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muốn</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ai</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khác</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thay</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thế</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bố</a:t>
            </a: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D86FFAE8-7655-454A-BEAD-7A6DB6739BCB}"/>
              </a:ext>
            </a:extLst>
          </p:cNvPr>
          <p:cNvSpPr txBox="1"/>
          <p:nvPr/>
        </p:nvSpPr>
        <p:spPr>
          <a:xfrm>
            <a:off x="6991681" y="1439871"/>
            <a:ext cx="4558526" cy="584640"/>
          </a:xfrm>
          <a:custGeom>
            <a:avLst/>
            <a:gdLst>
              <a:gd name="connsiteX0" fmla="*/ 0 w 4558526"/>
              <a:gd name="connsiteY0" fmla="*/ 0 h 584640"/>
              <a:gd name="connsiteX1" fmla="*/ 742389 w 4558526"/>
              <a:gd name="connsiteY1" fmla="*/ 0 h 584640"/>
              <a:gd name="connsiteX2" fmla="*/ 1348021 w 4558526"/>
              <a:gd name="connsiteY2" fmla="*/ 0 h 584640"/>
              <a:gd name="connsiteX3" fmla="*/ 2090410 w 4558526"/>
              <a:gd name="connsiteY3" fmla="*/ 0 h 584640"/>
              <a:gd name="connsiteX4" fmla="*/ 2787213 w 4558526"/>
              <a:gd name="connsiteY4" fmla="*/ 0 h 584640"/>
              <a:gd name="connsiteX5" fmla="*/ 3484016 w 4558526"/>
              <a:gd name="connsiteY5" fmla="*/ 0 h 584640"/>
              <a:gd name="connsiteX6" fmla="*/ 4558526 w 4558526"/>
              <a:gd name="connsiteY6" fmla="*/ 0 h 584640"/>
              <a:gd name="connsiteX7" fmla="*/ 4558526 w 4558526"/>
              <a:gd name="connsiteY7" fmla="*/ 584640 h 584640"/>
              <a:gd name="connsiteX8" fmla="*/ 3998479 w 4558526"/>
              <a:gd name="connsiteY8" fmla="*/ 584640 h 584640"/>
              <a:gd name="connsiteX9" fmla="*/ 3301675 w 4558526"/>
              <a:gd name="connsiteY9" fmla="*/ 584640 h 584640"/>
              <a:gd name="connsiteX10" fmla="*/ 2696043 w 4558526"/>
              <a:gd name="connsiteY10" fmla="*/ 584640 h 584640"/>
              <a:gd name="connsiteX11" fmla="*/ 2044825 w 4558526"/>
              <a:gd name="connsiteY11" fmla="*/ 584640 h 584640"/>
              <a:gd name="connsiteX12" fmla="*/ 1348021 w 4558526"/>
              <a:gd name="connsiteY12" fmla="*/ 584640 h 584640"/>
              <a:gd name="connsiteX13" fmla="*/ 742389 w 4558526"/>
              <a:gd name="connsiteY13" fmla="*/ 584640 h 584640"/>
              <a:gd name="connsiteX14" fmla="*/ 0 w 4558526"/>
              <a:gd name="connsiteY14" fmla="*/ 584640 h 584640"/>
              <a:gd name="connsiteX15" fmla="*/ 0 w 4558526"/>
              <a:gd name="connsiteY15" fmla="*/ 0 h 5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8526" h="584640" fill="none" extrusionOk="0">
                <a:moveTo>
                  <a:pt x="0" y="0"/>
                </a:moveTo>
                <a:cubicBezTo>
                  <a:pt x="287220" y="-17039"/>
                  <a:pt x="398214" y="27162"/>
                  <a:pt x="742389" y="0"/>
                </a:cubicBezTo>
                <a:cubicBezTo>
                  <a:pt x="1086564" y="-27162"/>
                  <a:pt x="1181920" y="-635"/>
                  <a:pt x="1348021" y="0"/>
                </a:cubicBezTo>
                <a:cubicBezTo>
                  <a:pt x="1514122" y="635"/>
                  <a:pt x="1914503" y="-9044"/>
                  <a:pt x="2090410" y="0"/>
                </a:cubicBezTo>
                <a:cubicBezTo>
                  <a:pt x="2266317" y="9044"/>
                  <a:pt x="2581357" y="-8290"/>
                  <a:pt x="2787213" y="0"/>
                </a:cubicBezTo>
                <a:cubicBezTo>
                  <a:pt x="2993069" y="8290"/>
                  <a:pt x="3322090" y="-24745"/>
                  <a:pt x="3484016" y="0"/>
                </a:cubicBezTo>
                <a:cubicBezTo>
                  <a:pt x="3645942" y="24745"/>
                  <a:pt x="4056636" y="30680"/>
                  <a:pt x="4558526" y="0"/>
                </a:cubicBezTo>
                <a:cubicBezTo>
                  <a:pt x="4562037" y="189280"/>
                  <a:pt x="4530571" y="298138"/>
                  <a:pt x="4558526" y="584640"/>
                </a:cubicBezTo>
                <a:cubicBezTo>
                  <a:pt x="4326994" y="576982"/>
                  <a:pt x="4119249" y="592290"/>
                  <a:pt x="3998479" y="584640"/>
                </a:cubicBezTo>
                <a:cubicBezTo>
                  <a:pt x="3877709" y="576990"/>
                  <a:pt x="3602933" y="565471"/>
                  <a:pt x="3301675" y="584640"/>
                </a:cubicBezTo>
                <a:cubicBezTo>
                  <a:pt x="3000417" y="603809"/>
                  <a:pt x="2896396" y="594757"/>
                  <a:pt x="2696043" y="584640"/>
                </a:cubicBezTo>
                <a:cubicBezTo>
                  <a:pt x="2495690" y="574523"/>
                  <a:pt x="2255665" y="575397"/>
                  <a:pt x="2044825" y="584640"/>
                </a:cubicBezTo>
                <a:cubicBezTo>
                  <a:pt x="1833985" y="593883"/>
                  <a:pt x="1635175" y="577980"/>
                  <a:pt x="1348021" y="584640"/>
                </a:cubicBezTo>
                <a:cubicBezTo>
                  <a:pt x="1060867" y="591300"/>
                  <a:pt x="974512" y="568616"/>
                  <a:pt x="742389" y="584640"/>
                </a:cubicBezTo>
                <a:cubicBezTo>
                  <a:pt x="510266" y="600664"/>
                  <a:pt x="152661" y="580556"/>
                  <a:pt x="0" y="584640"/>
                </a:cubicBezTo>
                <a:cubicBezTo>
                  <a:pt x="-5754" y="399185"/>
                  <a:pt x="-1561" y="228957"/>
                  <a:pt x="0" y="0"/>
                </a:cubicBezTo>
                <a:close/>
              </a:path>
              <a:path w="4558526" h="584640" stroke="0" extrusionOk="0">
                <a:moveTo>
                  <a:pt x="0" y="0"/>
                </a:moveTo>
                <a:cubicBezTo>
                  <a:pt x="256159" y="18065"/>
                  <a:pt x="509509" y="-29001"/>
                  <a:pt x="742389" y="0"/>
                </a:cubicBezTo>
                <a:cubicBezTo>
                  <a:pt x="975269" y="29001"/>
                  <a:pt x="1030769" y="13668"/>
                  <a:pt x="1256851" y="0"/>
                </a:cubicBezTo>
                <a:cubicBezTo>
                  <a:pt x="1482933" y="-13668"/>
                  <a:pt x="1572445" y="2267"/>
                  <a:pt x="1816898" y="0"/>
                </a:cubicBezTo>
                <a:cubicBezTo>
                  <a:pt x="2061351" y="-2267"/>
                  <a:pt x="2323932" y="11299"/>
                  <a:pt x="2468116" y="0"/>
                </a:cubicBezTo>
                <a:cubicBezTo>
                  <a:pt x="2612300" y="-11299"/>
                  <a:pt x="2905697" y="-12409"/>
                  <a:pt x="3028164" y="0"/>
                </a:cubicBezTo>
                <a:cubicBezTo>
                  <a:pt x="3150631" y="12409"/>
                  <a:pt x="3493194" y="21302"/>
                  <a:pt x="3633796" y="0"/>
                </a:cubicBezTo>
                <a:cubicBezTo>
                  <a:pt x="3774398" y="-21302"/>
                  <a:pt x="4226993" y="25249"/>
                  <a:pt x="4558526" y="0"/>
                </a:cubicBezTo>
                <a:cubicBezTo>
                  <a:pt x="4577497" y="177245"/>
                  <a:pt x="4533904" y="374584"/>
                  <a:pt x="4558526" y="584640"/>
                </a:cubicBezTo>
                <a:cubicBezTo>
                  <a:pt x="4363167" y="602247"/>
                  <a:pt x="4270025" y="560407"/>
                  <a:pt x="4044064" y="584640"/>
                </a:cubicBezTo>
                <a:cubicBezTo>
                  <a:pt x="3818103" y="608873"/>
                  <a:pt x="3660134" y="569421"/>
                  <a:pt x="3392846" y="584640"/>
                </a:cubicBezTo>
                <a:cubicBezTo>
                  <a:pt x="3125558" y="599859"/>
                  <a:pt x="2952565" y="581155"/>
                  <a:pt x="2741628" y="584640"/>
                </a:cubicBezTo>
                <a:cubicBezTo>
                  <a:pt x="2530691" y="588125"/>
                  <a:pt x="2303271" y="592934"/>
                  <a:pt x="2135995" y="584640"/>
                </a:cubicBezTo>
                <a:cubicBezTo>
                  <a:pt x="1968719" y="576346"/>
                  <a:pt x="1568986" y="589908"/>
                  <a:pt x="1393607" y="584640"/>
                </a:cubicBezTo>
                <a:cubicBezTo>
                  <a:pt x="1218228" y="579372"/>
                  <a:pt x="928318" y="562702"/>
                  <a:pt x="787974" y="584640"/>
                </a:cubicBezTo>
                <a:cubicBezTo>
                  <a:pt x="647630" y="606578"/>
                  <a:pt x="211596" y="615874"/>
                  <a:pt x="0" y="584640"/>
                </a:cubicBezTo>
                <a:cubicBezTo>
                  <a:pt x="3616" y="413994"/>
                  <a:pt x="-3903" y="184185"/>
                  <a:pt x="0" y="0"/>
                </a:cubicBezTo>
                <a:close/>
              </a:path>
            </a:pathLst>
          </a:custGeom>
          <a:solidFill>
            <a:schemeClr val="lt1">
              <a:alpha val="65000"/>
            </a:schemeClr>
          </a:solidFill>
          <a:ln>
            <a:extLst>
              <a:ext uri="{C807C97D-BFC1-408E-A445-0C87EB9F89A2}">
                <ask:lineSketchStyleProps xmlns:ask="http://schemas.microsoft.com/office/drawing/2018/sketchyshapes" xmlns="" sd="4207977206">
                  <a:prstGeom prst="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algn="ctr">
              <a:spcBef>
                <a:spcPts val="0"/>
              </a:spcBef>
              <a:spcAft>
                <a:spcPts val="0"/>
              </a:spcAft>
            </a:pPr>
            <a:r>
              <a:rPr lang="en-US" sz="3200" b="1" dirty="0">
                <a:solidFill>
                  <a:schemeClr val="accent5">
                    <a:lumMod val="75000"/>
                  </a:schemeClr>
                </a:solidFill>
                <a:latin typeface="Times New Roman" panose="02020603050405020304" pitchFamily="18" charset="0"/>
              </a:rPr>
              <a:t>Ý </a:t>
            </a:r>
            <a:r>
              <a:rPr lang="en-US" sz="3200" b="1" dirty="0" err="1">
                <a:solidFill>
                  <a:schemeClr val="accent5">
                    <a:lumMod val="75000"/>
                  </a:schemeClr>
                </a:solidFill>
                <a:latin typeface="Times New Roman" panose="02020603050405020304" pitchFamily="18" charset="0"/>
              </a:rPr>
              <a:t>nghĩa</a:t>
            </a:r>
            <a:r>
              <a:rPr lang="en-US" sz="3200" b="1" dirty="0">
                <a:solidFill>
                  <a:schemeClr val="accent5">
                    <a:lumMod val="75000"/>
                  </a:schemeClr>
                </a:solidFill>
                <a:latin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rPr>
              <a:t>h</a:t>
            </a:r>
            <a:r>
              <a:rPr lang="en-US" sz="3200" b="1" dirty="0" err="1">
                <a:solidFill>
                  <a:schemeClr val="accent5">
                    <a:lumMod val="75000"/>
                  </a:schemeClr>
                </a:solidFill>
                <a:effectLst/>
                <a:latin typeface="Times New Roman" panose="02020603050405020304" pitchFamily="18" charset="0"/>
              </a:rPr>
              <a:t>ành</a:t>
            </a:r>
            <a:r>
              <a:rPr lang="en-US" sz="3200" b="1" dirty="0">
                <a:solidFill>
                  <a:schemeClr val="accent5">
                    <a:lumMod val="75000"/>
                  </a:schemeClr>
                </a:solidFill>
                <a:effectLst/>
                <a:latin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rPr>
              <a:t>động</a:t>
            </a:r>
            <a:endParaRPr lang="en-US" sz="3200" b="1" dirty="0">
              <a:solidFill>
                <a:schemeClr val="accent5">
                  <a:lumMod val="75000"/>
                </a:schemeClr>
              </a:solidFill>
              <a:effectLst/>
              <a:latin typeface="Times New Roman" panose="02020603050405020304" pitchFamily="18" charset="0"/>
            </a:endParaRPr>
          </a:p>
        </p:txBody>
      </p:sp>
    </p:spTree>
    <p:extLst>
      <p:ext uri="{BB962C8B-B14F-4D97-AF65-F5344CB8AC3E}">
        <p14:creationId xmlns:p14="http://schemas.microsoft.com/office/powerpoint/2010/main" val="220720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 calcmode="lin" valueType="num">
                                      <p:cBhvr>
                                        <p:cTn id="9"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10" grpId="0"/>
      <p:bldP spid="11" grpId="0"/>
      <p:bldP spid="1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595" y="185033"/>
            <a:ext cx="10053961" cy="1938992"/>
          </a:xfrm>
          <a:prstGeom prst="rect">
            <a:avLst/>
          </a:prstGeom>
        </p:spPr>
        <p:txBody>
          <a:bodyPr wrap="square">
            <a:spAutoFit/>
          </a:bodyPr>
          <a:lstStyle/>
          <a:p>
            <a:pPr algn="just"/>
            <a:r>
              <a:rPr lang="en-US" sz="2400" b="1" i="1" dirty="0" err="1">
                <a:solidFill>
                  <a:srgbClr val="FF0000"/>
                </a:solidFill>
                <a:latin typeface="Times New Roman" pitchFamily="18" charset="0"/>
                <a:cs typeface="Times New Roman" pitchFamily="18" charset="0"/>
              </a:rPr>
              <a:t>Bài</a:t>
            </a:r>
            <a:r>
              <a:rPr lang="en-US" sz="2400" b="1" i="1" dirty="0">
                <a:solidFill>
                  <a:srgbClr val="FF0000"/>
                </a:solidFill>
                <a:latin typeface="Times New Roman" pitchFamily="18" charset="0"/>
                <a:cs typeface="Times New Roman" pitchFamily="18" charset="0"/>
              </a:rPr>
              <a:t> 1. </a:t>
            </a:r>
            <a:r>
              <a:rPr lang="vi-VN" sz="2400" b="1" i="1" u="sng" dirty="0">
                <a:solidFill>
                  <a:srgbClr val="FF0000"/>
                </a:solidFill>
                <a:latin typeface="Times New Roman" pitchFamily="18" charset="0"/>
                <a:cs typeface="Times New Roman" pitchFamily="18" charset="0"/>
              </a:rPr>
              <a:t>Chim Sẻ </a:t>
            </a:r>
            <a:r>
              <a:rPr lang="vi-VN" sz="2400" b="1" i="1" dirty="0">
                <a:solidFill>
                  <a:srgbClr val="0070C0"/>
                </a:solidFill>
                <a:latin typeface="Times New Roman" pitchFamily="18" charset="0"/>
                <a:cs typeface="Times New Roman" pitchFamily="18" charset="0"/>
              </a:rPr>
              <a:t>và </a:t>
            </a:r>
            <a:r>
              <a:rPr lang="vi-VN" sz="2400" b="1" i="1" u="sng" dirty="0">
                <a:solidFill>
                  <a:srgbClr val="FF0000"/>
                </a:solidFill>
                <a:latin typeface="Times New Roman" pitchFamily="18" charset="0"/>
                <a:cs typeface="Times New Roman" pitchFamily="18" charset="0"/>
              </a:rPr>
              <a:t>Chim Chích </a:t>
            </a:r>
            <a:r>
              <a:rPr lang="vi-VN" sz="2400" b="1" i="1" dirty="0">
                <a:solidFill>
                  <a:srgbClr val="0070C0"/>
                </a:solidFill>
                <a:latin typeface="Times New Roman" pitchFamily="18" charset="0"/>
                <a:cs typeface="Times New Roman" pitchFamily="18" charset="0"/>
              </a:rPr>
              <a:t>là đôi bạn thân, nhưng tính tình khác nhau. Chích xởi lởi, hay giúp bạn. Còn Sẻ thì đôi khi bụng dạ hẹp hòi. Dưới đây là một số hành động của hai nhân vật ấy trong câu chuyện </a:t>
            </a:r>
            <a:r>
              <a:rPr lang="vi-VN" sz="2400" b="1" i="1" dirty="0">
                <a:solidFill>
                  <a:srgbClr val="FF0000"/>
                </a:solidFill>
                <a:latin typeface="Times New Roman" pitchFamily="18" charset="0"/>
                <a:cs typeface="Times New Roman" pitchFamily="18" charset="0"/>
              </a:rPr>
              <a:t>Bài học quý</a:t>
            </a:r>
            <a:r>
              <a:rPr lang="vi-VN" sz="2400" b="1" i="1" dirty="0">
                <a:solidFill>
                  <a:srgbClr val="0070C0"/>
                </a:solidFill>
                <a:latin typeface="Times New Roman" pitchFamily="18" charset="0"/>
                <a:cs typeface="Times New Roman" pitchFamily="18" charset="0"/>
              </a:rPr>
              <a:t>.</a:t>
            </a:r>
          </a:p>
          <a:p>
            <a:pPr algn="just"/>
            <a:r>
              <a:rPr lang="en-US" sz="2400" b="1" i="1" dirty="0">
                <a:solidFill>
                  <a:srgbClr val="0070C0"/>
                </a:solidFill>
                <a:latin typeface="Times New Roman" pitchFamily="18" charset="0"/>
                <a:cs typeface="Times New Roman" pitchFamily="18" charset="0"/>
              </a:rPr>
              <a:t>	</a:t>
            </a:r>
            <a:r>
              <a:rPr lang="vi-VN" sz="2400" b="1" i="1" dirty="0">
                <a:solidFill>
                  <a:srgbClr val="0070C0"/>
                </a:solidFill>
                <a:latin typeface="Times New Roman" pitchFamily="18" charset="0"/>
                <a:cs typeface="Times New Roman" pitchFamily="18" charset="0"/>
              </a:rPr>
              <a:t>Em hãy điền tên nhân vật (</a:t>
            </a:r>
            <a:r>
              <a:rPr lang="vi-VN" sz="2400" b="1" i="1" dirty="0">
                <a:solidFill>
                  <a:srgbClr val="FF0000"/>
                </a:solidFill>
                <a:latin typeface="Times New Roman" pitchFamily="18" charset="0"/>
                <a:cs typeface="Times New Roman" pitchFamily="18" charset="0"/>
              </a:rPr>
              <a:t>Chích</a:t>
            </a:r>
            <a:r>
              <a:rPr lang="vi-VN" sz="2400" b="1" i="1" dirty="0">
                <a:solidFill>
                  <a:srgbClr val="0070C0"/>
                </a:solidFill>
                <a:latin typeface="Times New Roman" pitchFamily="18" charset="0"/>
                <a:cs typeface="Times New Roman" pitchFamily="18" charset="0"/>
              </a:rPr>
              <a:t> hoặc </a:t>
            </a:r>
            <a:r>
              <a:rPr lang="vi-VN" sz="2400" b="1" i="1" dirty="0">
                <a:solidFill>
                  <a:srgbClr val="FF0000"/>
                </a:solidFill>
                <a:latin typeface="Times New Roman" pitchFamily="18" charset="0"/>
                <a:cs typeface="Times New Roman" pitchFamily="18" charset="0"/>
              </a:rPr>
              <a:t>Sẻ</a:t>
            </a:r>
            <a:r>
              <a:rPr lang="vi-VN" sz="2400" b="1" i="1" dirty="0">
                <a:solidFill>
                  <a:srgbClr val="0070C0"/>
                </a:solidFill>
                <a:latin typeface="Times New Roman" pitchFamily="18" charset="0"/>
                <a:cs typeface="Times New Roman" pitchFamily="18" charset="0"/>
              </a:rPr>
              <a:t>) vào trước hành động thích hợp và sắp xếp các hành động ấy thành một câu chuyện:</a:t>
            </a:r>
          </a:p>
        </p:txBody>
      </p:sp>
      <p:grpSp>
        <p:nvGrpSpPr>
          <p:cNvPr id="3" name="Group 2"/>
          <p:cNvGrpSpPr/>
          <p:nvPr/>
        </p:nvGrpSpPr>
        <p:grpSpPr>
          <a:xfrm>
            <a:off x="1075595" y="2124025"/>
            <a:ext cx="10381514" cy="4563230"/>
            <a:chOff x="955808" y="2458913"/>
            <a:chExt cx="10381514" cy="4563230"/>
          </a:xfrm>
        </p:grpSpPr>
        <p:sp>
          <p:nvSpPr>
            <p:cNvPr id="4" name="椭圆 31">
              <a:extLst>
                <a:ext uri="{FF2B5EF4-FFF2-40B4-BE49-F238E27FC236}">
                  <a16:creationId xmlns:a16="http://schemas.microsoft.com/office/drawing/2014/main" xmlns="" id="{9DD5184C-FA69-432C-B06E-E4662A8F9FBD}"/>
                </a:ext>
              </a:extLst>
            </p:cNvPr>
            <p:cNvSpPr/>
            <p:nvPr/>
          </p:nvSpPr>
          <p:spPr>
            <a:xfrm>
              <a:off x="955808" y="2458913"/>
              <a:ext cx="10293533" cy="456323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5400" cap="rnd">
              <a:solidFill>
                <a:srgbClr val="50A0BA"/>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a:extLst>
                <a:ext uri="{FF2B5EF4-FFF2-40B4-BE49-F238E27FC236}">
                  <a16:creationId xmlns:a16="http://schemas.microsoft.com/office/drawing/2014/main" xmlns="" id="{9072B385-1464-4B44-AF82-C75FB06A494C}"/>
                </a:ext>
              </a:extLst>
            </p:cNvPr>
            <p:cNvSpPr txBox="1"/>
            <p:nvPr/>
          </p:nvSpPr>
          <p:spPr>
            <a:xfrm>
              <a:off x="1309356" y="2675729"/>
              <a:ext cx="10027966" cy="3985706"/>
            </a:xfrm>
            <a:prstGeom prst="rect">
              <a:avLst/>
            </a:prstGeom>
            <a:noFill/>
          </p:spPr>
          <p:txBody>
            <a:bodyPr wrap="square">
              <a:spAutoFit/>
            </a:bodyPr>
            <a:lstStyle/>
            <a:p>
              <a:pPr eaLnBrk="1" hangingPunct="1">
                <a:defRPr/>
              </a:pPr>
              <a:r>
                <a:rPr lang="vi-VN" sz="2300" b="1" dirty="0">
                  <a:latin typeface="+mj-lt"/>
                  <a:cs typeface="Arial" charset="0"/>
                </a:rPr>
                <a:t>1. Một hôm, … được bà gửi cho một hộp hạt kê.</a:t>
              </a:r>
            </a:p>
            <a:p>
              <a:pPr eaLnBrk="1" hangingPunct="1">
                <a:defRPr/>
              </a:pPr>
              <a:r>
                <a:rPr lang="vi-VN" sz="2300" b="1" dirty="0">
                  <a:latin typeface="+mj-lt"/>
                  <a:cs typeface="Arial" charset="0"/>
                </a:rPr>
                <a:t>2. Thế là hằng ngày … nằm trong tổ ăn hạt kê </a:t>
              </a:r>
              <a:r>
                <a:rPr lang="en-US" sz="2300" b="1" dirty="0" err="1">
                  <a:latin typeface="+mj-lt"/>
                  <a:cs typeface="Arial" charset="0"/>
                </a:rPr>
                <a:t>một</a:t>
              </a:r>
              <a:r>
                <a:rPr lang="vi-VN" sz="2300" b="1" dirty="0">
                  <a:latin typeface="+mj-lt"/>
                  <a:cs typeface="Arial" charset="0"/>
                </a:rPr>
                <a:t> mình.</a:t>
              </a:r>
            </a:p>
            <a:p>
              <a:pPr eaLnBrk="1" hangingPunct="1">
                <a:defRPr/>
              </a:pPr>
              <a:r>
                <a:rPr lang="vi-VN" sz="2300" b="1" dirty="0">
                  <a:latin typeface="+mj-lt"/>
                  <a:cs typeface="Arial" charset="0"/>
                </a:rPr>
                <a:t>3. … đi kiếm mồi, tìm được những hạt kê ngon lành ấy.</a:t>
              </a:r>
            </a:p>
            <a:p>
              <a:pPr eaLnBrk="1" hangingPunct="1">
                <a:defRPr/>
              </a:pPr>
              <a:r>
                <a:rPr lang="vi-VN" sz="2300" b="1" dirty="0">
                  <a:latin typeface="+mj-lt"/>
                  <a:cs typeface="Arial" charset="0"/>
                </a:rPr>
                <a:t>4. Khi ăn hết, … bèn quẳng chiếc hộp đi.</a:t>
              </a:r>
            </a:p>
            <a:p>
              <a:pPr eaLnBrk="1" hangingPunct="1">
                <a:defRPr/>
              </a:pPr>
              <a:r>
                <a:rPr lang="vi-VN" sz="2300" b="1" dirty="0">
                  <a:latin typeface="+mj-lt"/>
                  <a:cs typeface="Arial" charset="0"/>
                </a:rPr>
                <a:t>5. … không muốn chia cho … cùng ăn.</a:t>
              </a:r>
            </a:p>
            <a:p>
              <a:pPr eaLnBrk="1" hangingPunct="1">
                <a:defRPr/>
              </a:pPr>
              <a:r>
                <a:rPr lang="vi-VN" sz="2300" b="1" dirty="0">
                  <a:latin typeface="+mj-lt"/>
                  <a:cs typeface="Arial" charset="0"/>
                </a:rPr>
                <a:t>6. … bèn gói cẩn thận những hạt kê còn sót lại vào một chiếc lá, rồi đi tìm người bạn thân của mình.</a:t>
              </a:r>
            </a:p>
            <a:p>
              <a:pPr eaLnBrk="1" hangingPunct="1">
                <a:defRPr/>
              </a:pPr>
              <a:r>
                <a:rPr lang="vi-VN" sz="2300" b="1" dirty="0">
                  <a:latin typeface="+mj-lt"/>
                  <a:cs typeface="Arial" charset="0"/>
                </a:rPr>
                <a:t>7. Gió đưa những hạt kê còn sót trong hộp bay xa.</a:t>
              </a:r>
            </a:p>
            <a:p>
              <a:pPr eaLnBrk="1" hangingPunct="1">
                <a:defRPr/>
              </a:pPr>
              <a:r>
                <a:rPr lang="vi-VN" sz="2300" b="1" dirty="0">
                  <a:latin typeface="+mj-lt"/>
                  <a:cs typeface="Arial" charset="0"/>
                </a:rPr>
                <a:t>8. …. vui vẻ chia cho … một nửa</a:t>
              </a:r>
            </a:p>
            <a:p>
              <a:pPr eaLnBrk="1" hangingPunct="1">
                <a:defRPr/>
              </a:pPr>
              <a:r>
                <a:rPr lang="vi-VN" sz="2300" b="1" dirty="0">
                  <a:latin typeface="+mj-lt"/>
                  <a:cs typeface="Arial" charset="0"/>
                </a:rPr>
                <a:t>9. … ngượng nghịu nhận quà của …. và tự nhủ: “…đã cho mình một bài học quý về tình bạn”</a:t>
              </a:r>
            </a:p>
          </p:txBody>
        </p:sp>
      </p:grpSp>
    </p:spTree>
    <p:extLst>
      <p:ext uri="{BB962C8B-B14F-4D97-AF65-F5344CB8AC3E}">
        <p14:creationId xmlns:p14="http://schemas.microsoft.com/office/powerpoint/2010/main" val="353928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自定义 318">
      <a:dk1>
        <a:srgbClr val="757070"/>
      </a:dk1>
      <a:lt1>
        <a:sysClr val="window" lastClr="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字魂86号-杨任东楷书">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A3AF">
            <a:alpha val="59000"/>
          </a:srgb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18">
      <a:dk1>
        <a:srgbClr val="757070"/>
      </a:dk1>
      <a:lt1>
        <a:sysClr val="window" lastClr="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字魂86号-杨任东楷书">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A3AF">
            <a:alpha val="59000"/>
          </a:srgb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318">
      <a:dk1>
        <a:srgbClr val="757070"/>
      </a:dk1>
      <a:lt1>
        <a:sysClr val="window" lastClr="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字魂86号-杨任东楷书">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A3AF">
            <a:alpha val="59000"/>
          </a:srgb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823</Words>
  <Application>Microsoft Office PowerPoint</Application>
  <PresentationFormat>Custom</PresentationFormat>
  <Paragraphs>62</Paragraphs>
  <Slides>14</Slides>
  <Notes>3</Notes>
  <HiddenSlides>0</HiddenSlides>
  <MMClips>9</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Office 主题​​</vt:lpstr>
      <vt:lpstr>1_Office 主题​​</vt:lpstr>
      <vt:lpstr>2_Office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dc:creator>
  <cp:lastModifiedBy>THANH HUONG</cp:lastModifiedBy>
  <cp:revision>5</cp:revision>
  <dcterms:created xsi:type="dcterms:W3CDTF">2022-06-25T10:36:45Z</dcterms:created>
  <dcterms:modified xsi:type="dcterms:W3CDTF">2022-09-14T15:50:33Z</dcterms:modified>
</cp:coreProperties>
</file>