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0" r:id="rId3"/>
    <p:sldId id="261" r:id="rId4"/>
    <p:sldId id="262" r:id="rId5"/>
    <p:sldId id="263" r:id="rId6"/>
    <p:sldId id="264" r:id="rId7"/>
    <p:sldId id="293" r:id="rId8"/>
    <p:sldId id="266" r:id="rId9"/>
    <p:sldId id="268" r:id="rId10"/>
    <p:sldId id="294" r:id="rId11"/>
    <p:sldId id="295" r:id="rId12"/>
    <p:sldId id="296" r:id="rId13"/>
    <p:sldId id="267" r:id="rId14"/>
    <p:sldId id="270" r:id="rId15"/>
    <p:sldId id="272" r:id="rId16"/>
    <p:sldId id="273" r:id="rId17"/>
    <p:sldId id="297" r:id="rId18"/>
    <p:sldId id="298" r:id="rId19"/>
    <p:sldId id="275" r:id="rId20"/>
    <p:sldId id="285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4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>
        <p:scale>
          <a:sx n="33" d="100"/>
          <a:sy n="33" d="100"/>
        </p:scale>
        <p:origin x="-1728" y="-8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26357-5297-486F-AFEE-B3779DF6840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8B665-BFB3-4E5D-A15B-115A25AE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829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Mời</a:t>
            </a:r>
            <a:r>
              <a:rPr lang="en-US" b="1" dirty="0"/>
              <a:t> </a:t>
            </a:r>
            <a:r>
              <a:rPr lang="en-US" b="1" dirty="0" err="1"/>
              <a:t>truy</a:t>
            </a:r>
            <a:r>
              <a:rPr lang="en-US" b="1" dirty="0"/>
              <a:t> </a:t>
            </a:r>
            <a:r>
              <a:rPr lang="en-US" b="1" dirty="0" err="1"/>
              <a:t>cập</a:t>
            </a:r>
            <a:r>
              <a:rPr lang="en-US" b="1" dirty="0"/>
              <a:t>: </a:t>
            </a:r>
            <a:r>
              <a:rPr lang="en-US" dirty="0">
                <a:hlinkClick r:id="rId3"/>
              </a:rPr>
              <a:t>MĂNG NON- TÀI LIỆU TIỂU HỌC | Facebook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792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01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53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72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14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006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780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45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829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Mời</a:t>
            </a:r>
            <a:r>
              <a:rPr lang="en-US" b="1" dirty="0"/>
              <a:t> </a:t>
            </a:r>
            <a:r>
              <a:rPr lang="en-US" b="1" dirty="0" err="1"/>
              <a:t>truy</a:t>
            </a:r>
            <a:r>
              <a:rPr lang="en-US" b="1" dirty="0"/>
              <a:t> </a:t>
            </a:r>
            <a:r>
              <a:rPr lang="en-US" b="1" dirty="0" err="1"/>
              <a:t>cập</a:t>
            </a:r>
            <a:r>
              <a:rPr lang="en-US" b="1" dirty="0"/>
              <a:t>: </a:t>
            </a:r>
            <a:r>
              <a:rPr lang="en-US" dirty="0">
                <a:hlinkClick r:id="rId3"/>
              </a:rPr>
              <a:t>MĂNG NON- TÀI LIỆU TIỂU HỌC | Facebook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62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63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22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01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6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53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68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42C49-B5FD-744E-973F-39C0E175E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8F4AA2-F8D2-4849-BA48-BC7D31383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7" indent="0" algn="ctr">
              <a:buNone/>
              <a:defRPr sz="2000"/>
            </a:lvl2pPr>
            <a:lvl3pPr marL="914394" indent="0" algn="ctr">
              <a:buNone/>
              <a:defRPr sz="1800"/>
            </a:lvl3pPr>
            <a:lvl4pPr marL="1371591" indent="0" algn="ctr">
              <a:buNone/>
              <a:defRPr sz="1600"/>
            </a:lvl4pPr>
            <a:lvl5pPr marL="1828788" indent="0" algn="ctr">
              <a:buNone/>
              <a:defRPr sz="1600"/>
            </a:lvl5pPr>
            <a:lvl6pPr marL="2285984" indent="0" algn="ctr">
              <a:buNone/>
              <a:defRPr sz="1600"/>
            </a:lvl6pPr>
            <a:lvl7pPr marL="2743182" indent="0" algn="ctr">
              <a:buNone/>
              <a:defRPr sz="1600"/>
            </a:lvl7pPr>
            <a:lvl8pPr marL="3200378" indent="0" algn="ctr">
              <a:buNone/>
              <a:defRPr sz="1600"/>
            </a:lvl8pPr>
            <a:lvl9pPr marL="365757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33E858-CC9A-BC4A-9C00-7794B638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7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69962-51D8-D947-A3A4-86B4AB80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7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409519-20B1-FE4C-8993-8F9A6599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7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2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14159-4B57-554B-9FEB-B527EA34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CC818C-5675-0D45-AAF5-599B75514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22D1E1-993B-914B-A4C1-076A7C39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7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8B76ED-3180-1F47-9C54-155D964E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7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69815-DAC2-E547-9FEB-124EC099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7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3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991A3BD-8CBE-3D40-9F0D-A04C212DF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AFFC5B-5701-B24C-9727-2AC16B4B6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203335-CD2B-E04E-BEF6-5C45FA02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7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ADBFF9-3370-1D4B-BBF3-93306806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7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84B088-97D2-724A-A5D3-9CE3B893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7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5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een surface&#10;&#10;Description automatically generated with low confidence">
            <a:extLst>
              <a:ext uri="{FF2B5EF4-FFF2-40B4-BE49-F238E27FC236}">
                <a16:creationId xmlns:a16="http://schemas.microsoft.com/office/drawing/2014/main" xmlns="" id="{DBCB1022-F925-429D-A7D1-5CD83B356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304800"/>
          </a:xfrm>
          <a:prstGeom prst="rect">
            <a:avLst/>
          </a:prstGeom>
        </p:spPr>
      </p:pic>
      <p:sp>
        <p:nvSpPr>
          <p:cNvPr id="6" name="矩形 1">
            <a:extLst>
              <a:ext uri="{FF2B5EF4-FFF2-40B4-BE49-F238E27FC236}">
                <a16:creationId xmlns:a16="http://schemas.microsoft.com/office/drawing/2014/main" xmlns="" id="{D52B82C4-7C70-4D0D-A26C-1F1901FA21D6}"/>
              </a:ext>
            </a:extLst>
          </p:cNvPr>
          <p:cNvSpPr/>
          <p:nvPr userDrawn="1"/>
        </p:nvSpPr>
        <p:spPr>
          <a:xfrm>
            <a:off x="314326" y="295276"/>
            <a:ext cx="11572877" cy="6257925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A close-up of a green surface&#10;&#10;Description automatically generated with low confidence">
            <a:extLst>
              <a:ext uri="{FF2B5EF4-FFF2-40B4-BE49-F238E27FC236}">
                <a16:creationId xmlns:a16="http://schemas.microsoft.com/office/drawing/2014/main" xmlns="" id="{B135AB84-9B73-43A5-A518-F7B9D696F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3271837" y="3271840"/>
            <a:ext cx="6858003" cy="314324"/>
          </a:xfrm>
          <a:prstGeom prst="rect">
            <a:avLst/>
          </a:prstGeom>
        </p:spPr>
      </p:pic>
      <p:pic>
        <p:nvPicPr>
          <p:cNvPr id="8" name="Picture 7" descr="A close-up of a green surface&#10;&#10;Description automatically generated with low confidence">
            <a:extLst>
              <a:ext uri="{FF2B5EF4-FFF2-40B4-BE49-F238E27FC236}">
                <a16:creationId xmlns:a16="http://schemas.microsoft.com/office/drawing/2014/main" xmlns="" id="{52E86BBB-2D21-4763-8FBF-8C6BC6E2A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615363" y="3267078"/>
            <a:ext cx="6858003" cy="314324"/>
          </a:xfrm>
          <a:prstGeom prst="rect">
            <a:avLst/>
          </a:prstGeom>
        </p:spPr>
      </p:pic>
      <p:pic>
        <p:nvPicPr>
          <p:cNvPr id="9" name="Picture 8" descr="A close-up of a green surface&#10;&#10;Description automatically generated with low confidence">
            <a:extLst>
              <a:ext uri="{FF2B5EF4-FFF2-40B4-BE49-F238E27FC236}">
                <a16:creationId xmlns:a16="http://schemas.microsoft.com/office/drawing/2014/main" xmlns="" id="{32D9617E-7EC8-4844-B80C-6918F529F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7" y="6553200"/>
            <a:ext cx="12192000" cy="304800"/>
          </a:xfrm>
          <a:prstGeom prst="rect">
            <a:avLst/>
          </a:prstGeom>
        </p:spPr>
      </p:pic>
      <p:sp>
        <p:nvSpPr>
          <p:cNvPr id="10" name="Google Shape;39;p1">
            <a:extLst>
              <a:ext uri="{FF2B5EF4-FFF2-40B4-BE49-F238E27FC236}">
                <a16:creationId xmlns:a16="http://schemas.microsoft.com/office/drawing/2014/main" xmlns="" id="{22A413E6-C9C5-4CE7-A024-FBED7892B337}"/>
              </a:ext>
            </a:extLst>
          </p:cNvPr>
          <p:cNvSpPr txBox="1"/>
          <p:nvPr userDrawn="1"/>
        </p:nvSpPr>
        <p:spPr>
          <a:xfrm>
            <a:off x="-2859701" y="-133832"/>
            <a:ext cx="7315200" cy="57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550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87065"/>
                </a:solidFill>
                <a:effectLst/>
                <a:uLnTx/>
                <a:uFillTx/>
                <a:latin typeface="SVN-Aaron Script" panose="02000505070000020002" pitchFamily="50" charset="-18"/>
                <a:ea typeface="Montserrat SemiBold"/>
                <a:cs typeface="Montserrat SemiBold"/>
                <a:sym typeface="Montserrat SemiBold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7065"/>
                </a:solidFill>
                <a:effectLst/>
                <a:uLnTx/>
                <a:uFillTx/>
                <a:latin typeface="SVN-Aaron Script" panose="02000505070000020002" pitchFamily="50" charset="-18"/>
                <a:ea typeface="Montserrat SemiBold"/>
                <a:cs typeface="Montserrat SemiBold"/>
                <a:sym typeface="Montserrat SemiBold"/>
              </a:rPr>
              <a:t> Non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387065"/>
              </a:solidFill>
              <a:effectLst/>
              <a:uLnTx/>
              <a:uFillTx/>
              <a:latin typeface="SVN-Aaron Script" panose="02000505070000020002" pitchFamily="50" charset="-18"/>
              <a:ea typeface="+mn-ea"/>
              <a:cs typeface="+mn-cs"/>
            </a:endParaRPr>
          </a:p>
        </p:txBody>
      </p:sp>
      <p:sp>
        <p:nvSpPr>
          <p:cNvPr id="11" name="Google Shape;39;p1">
            <a:extLst>
              <a:ext uri="{FF2B5EF4-FFF2-40B4-BE49-F238E27FC236}">
                <a16:creationId xmlns:a16="http://schemas.microsoft.com/office/drawing/2014/main" xmlns="" id="{FA00B904-4B0C-4456-AE2C-EAAA8CEA7F95}"/>
              </a:ext>
            </a:extLst>
          </p:cNvPr>
          <p:cNvSpPr txBox="1"/>
          <p:nvPr userDrawn="1"/>
        </p:nvSpPr>
        <p:spPr>
          <a:xfrm>
            <a:off x="7621354" y="6419368"/>
            <a:ext cx="7315200" cy="57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550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87065"/>
                </a:solidFill>
                <a:effectLst/>
                <a:uLnTx/>
                <a:uFillTx/>
                <a:latin typeface="SVN-Aaron Script" panose="02000505070000020002" pitchFamily="50" charset="-18"/>
                <a:ea typeface="Montserrat SemiBold"/>
                <a:cs typeface="Montserrat SemiBold"/>
                <a:sym typeface="Montserrat SemiBold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7065"/>
                </a:solidFill>
                <a:effectLst/>
                <a:uLnTx/>
                <a:uFillTx/>
                <a:latin typeface="SVN-Aaron Script" panose="02000505070000020002" pitchFamily="50" charset="-18"/>
                <a:ea typeface="Montserrat SemiBold"/>
                <a:cs typeface="Montserrat SemiBold"/>
                <a:sym typeface="Montserrat SemiBold"/>
              </a:rPr>
              <a:t> Non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387065"/>
              </a:solidFill>
              <a:effectLst/>
              <a:uLnTx/>
              <a:uFillTx/>
              <a:latin typeface="SVN-Aaron Script" panose="02000505070000020002" pitchFamily="50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82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E56A7-9CEA-B645-B942-41A89A3E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DFA62F-4663-284E-913E-25936ED0E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C54BA2-B86E-2B4B-BD9D-6DF55527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7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1D50EF-A158-8443-AA79-20B23B49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7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4F8093-55FC-814D-82F2-9352725C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7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8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D91B9-4E26-6F4E-8BD6-672DE478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ECEA03-5BEA-0748-9AE9-49AF46A89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DE1A21-34A0-D849-87D3-9BB36E6D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7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D10EAE-C681-B842-86C3-AFB83BCE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7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5E4383-ED8D-9C40-B478-B8228963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7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4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5C3CE-F23E-A344-889A-725C2DEB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E9DF98-FA45-0D48-85C6-9ED791F1A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0C8F6D-5725-1344-BE57-48F1AA50E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773146-9882-8240-AB8C-5112C974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7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FD50CE-86F5-984C-BD01-EF21E819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7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0492D7-6A19-6345-9A91-D13DC4F8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7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62917-607F-A943-A5C1-61F5C03F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0C79F9-5A10-F649-8C9E-9ABAB2352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8" indent="0">
              <a:buNone/>
              <a:defRPr sz="1600" b="1"/>
            </a:lvl5pPr>
            <a:lvl6pPr marL="2285984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8" indent="0">
              <a:buNone/>
              <a:defRPr sz="1600" b="1"/>
            </a:lvl8pPr>
            <a:lvl9pPr marL="36575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551836-E6CC-AA4E-B433-83585B447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F2C6CB-2B63-134E-A282-E439E308F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8" indent="0">
              <a:buNone/>
              <a:defRPr sz="1600" b="1"/>
            </a:lvl5pPr>
            <a:lvl6pPr marL="2285984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8" indent="0">
              <a:buNone/>
              <a:defRPr sz="1600" b="1"/>
            </a:lvl8pPr>
            <a:lvl9pPr marL="36575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F9E319-4C84-394C-BD1F-EBC035B84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4D9132-1F69-8A41-B052-F93F8731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7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E9F341-48BB-5A46-9CFA-02F7D1CE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7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5BC8B6-EC0B-D04E-AD02-9E17C3EF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7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2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B4F33-DB1E-2043-B415-DC079700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EEC1CD-DA2D-984B-8718-FAD7262E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7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F9478B-7496-7849-A563-A652CE7B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7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9FE2D6-50EC-134D-AEA2-25FDEE73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7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4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54EEAC-9C9C-7A46-A161-D712C0EC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7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D28268-4D43-9141-A079-22992E9C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7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58F58C-DD81-064F-B3CD-060C0389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7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45608-25F4-934C-8CDA-7BC09EB2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5CF2D1-5DB0-9A4C-A0E9-576C7E7F8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7FD4BF-C72D-C04F-B171-F75132AAB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4" indent="0">
              <a:buNone/>
              <a:defRPr sz="1200"/>
            </a:lvl3pPr>
            <a:lvl4pPr marL="1371591" indent="0">
              <a:buNone/>
              <a:defRPr sz="1000"/>
            </a:lvl4pPr>
            <a:lvl5pPr marL="1828788" indent="0">
              <a:buNone/>
              <a:defRPr sz="1000"/>
            </a:lvl5pPr>
            <a:lvl6pPr marL="2285984" indent="0">
              <a:buNone/>
              <a:defRPr sz="1000"/>
            </a:lvl6pPr>
            <a:lvl7pPr marL="2743182" indent="0">
              <a:buNone/>
              <a:defRPr sz="1000"/>
            </a:lvl7pPr>
            <a:lvl8pPr marL="3200378" indent="0">
              <a:buNone/>
              <a:defRPr sz="1000"/>
            </a:lvl8pPr>
            <a:lvl9pPr marL="365757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97D82A-14FD-CB4D-9097-4D18CB06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7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B2F78A-2E18-5E49-A288-3CFFF1D3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7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1B9428-7D02-084E-8E22-AABAF9C0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7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ECF0F6-2218-DE4F-B789-3F63CD2A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3AB4DE-1931-C04F-95D6-4F1B78814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4" indent="0">
              <a:buNone/>
              <a:defRPr sz="2400"/>
            </a:lvl3pPr>
            <a:lvl4pPr marL="1371591" indent="0">
              <a:buNone/>
              <a:defRPr sz="2000"/>
            </a:lvl4pPr>
            <a:lvl5pPr marL="1828788" indent="0">
              <a:buNone/>
              <a:defRPr sz="2000"/>
            </a:lvl5pPr>
            <a:lvl6pPr marL="2285984" indent="0">
              <a:buNone/>
              <a:defRPr sz="2000"/>
            </a:lvl6pPr>
            <a:lvl7pPr marL="2743182" indent="0">
              <a:buNone/>
              <a:defRPr sz="2000"/>
            </a:lvl7pPr>
            <a:lvl8pPr marL="3200378" indent="0">
              <a:buNone/>
              <a:defRPr sz="2000"/>
            </a:lvl8pPr>
            <a:lvl9pPr marL="365757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06FECA-5151-F947-BD3B-22898B05A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4" indent="0">
              <a:buNone/>
              <a:defRPr sz="1200"/>
            </a:lvl3pPr>
            <a:lvl4pPr marL="1371591" indent="0">
              <a:buNone/>
              <a:defRPr sz="1000"/>
            </a:lvl4pPr>
            <a:lvl5pPr marL="1828788" indent="0">
              <a:buNone/>
              <a:defRPr sz="1000"/>
            </a:lvl5pPr>
            <a:lvl6pPr marL="2285984" indent="0">
              <a:buNone/>
              <a:defRPr sz="1000"/>
            </a:lvl6pPr>
            <a:lvl7pPr marL="2743182" indent="0">
              <a:buNone/>
              <a:defRPr sz="1000"/>
            </a:lvl7pPr>
            <a:lvl8pPr marL="3200378" indent="0">
              <a:buNone/>
              <a:defRPr sz="1000"/>
            </a:lvl8pPr>
            <a:lvl9pPr marL="365757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01CA51-5560-1D4B-9E94-24B3E197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7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9E20AA-007F-5E4E-91D3-7F921D12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7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7B42BD-3CC9-2D4F-A97A-6B05F742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7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4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05E5B4-D3CD-6345-8BE0-91F23353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11702-3F18-EC44-8843-2826A9B73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B23783-EAAF-3848-ABF2-7B7CF8E72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77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84153F-03C9-824B-804B-E5BB79B6E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7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1B7E85-71EC-1149-8C5F-612DE16D5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777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67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close-up of a green surface&#10;&#10;Description automatically generated with low confidence">
            <a:extLst>
              <a:ext uri="{FF2B5EF4-FFF2-40B4-BE49-F238E27FC236}">
                <a16:creationId xmlns:a16="http://schemas.microsoft.com/office/drawing/2014/main" xmlns="" id="{4E0C1804-97A1-2F40-833B-692ED4E990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3048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887037CD-BD95-C041-82E7-A2B53B0A3C9A}"/>
              </a:ext>
            </a:extLst>
          </p:cNvPr>
          <p:cNvSpPr/>
          <p:nvPr userDrawn="1"/>
        </p:nvSpPr>
        <p:spPr>
          <a:xfrm>
            <a:off x="314326" y="295276"/>
            <a:ext cx="11572877" cy="6257925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9" name="Picture 8" descr="A close-up of a green surface&#10;&#10;Description automatically generated with low confidence">
            <a:extLst>
              <a:ext uri="{FF2B5EF4-FFF2-40B4-BE49-F238E27FC236}">
                <a16:creationId xmlns:a16="http://schemas.microsoft.com/office/drawing/2014/main" xmlns="" id="{30E9C358-1F26-5747-8A96-B8CCAED49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3271837" y="3271840"/>
            <a:ext cx="6858003" cy="314324"/>
          </a:xfrm>
          <a:prstGeom prst="rect">
            <a:avLst/>
          </a:prstGeom>
        </p:spPr>
      </p:pic>
      <p:pic>
        <p:nvPicPr>
          <p:cNvPr id="10" name="Picture 9" descr="A close-up of a green surface&#10;&#10;Description automatically generated with low confidence">
            <a:extLst>
              <a:ext uri="{FF2B5EF4-FFF2-40B4-BE49-F238E27FC236}">
                <a16:creationId xmlns:a16="http://schemas.microsoft.com/office/drawing/2014/main" xmlns="" id="{84FCBD50-C45D-0943-9F5D-013BDB7B4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615363" y="3267078"/>
            <a:ext cx="6858003" cy="314324"/>
          </a:xfrm>
          <a:prstGeom prst="rect">
            <a:avLst/>
          </a:prstGeom>
        </p:spPr>
      </p:pic>
      <p:pic>
        <p:nvPicPr>
          <p:cNvPr id="11" name="Picture 10" descr="A close-up of a green surface&#10;&#10;Description automatically generated with low confidence">
            <a:extLst>
              <a:ext uri="{FF2B5EF4-FFF2-40B4-BE49-F238E27FC236}">
                <a16:creationId xmlns:a16="http://schemas.microsoft.com/office/drawing/2014/main" xmlns="" id="{ADE3A695-1D06-1549-B2AA-614FD102D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7" y="6553200"/>
            <a:ext cx="12192000" cy="304800"/>
          </a:xfrm>
          <a:prstGeom prst="rect">
            <a:avLst/>
          </a:prstGeom>
        </p:spPr>
      </p:pic>
      <p:sp>
        <p:nvSpPr>
          <p:cNvPr id="12" name="Google Shape;39;p1">
            <a:extLst>
              <a:ext uri="{FF2B5EF4-FFF2-40B4-BE49-F238E27FC236}">
                <a16:creationId xmlns:a16="http://schemas.microsoft.com/office/drawing/2014/main" xmlns="" id="{EEFB935C-DD28-8443-AFEA-E963EC8BCBA9}"/>
              </a:ext>
            </a:extLst>
          </p:cNvPr>
          <p:cNvSpPr txBox="1"/>
          <p:nvPr userDrawn="1"/>
        </p:nvSpPr>
        <p:spPr>
          <a:xfrm>
            <a:off x="-2859701" y="-133832"/>
            <a:ext cx="7315200" cy="57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550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87065"/>
                </a:solidFill>
                <a:effectLst/>
                <a:uLnTx/>
                <a:uFillTx/>
                <a:latin typeface="SVN-Aaron Script" panose="02000505070000020002" pitchFamily="50" charset="-18"/>
                <a:ea typeface="Montserrat SemiBold"/>
                <a:cs typeface="Montserrat SemiBold"/>
                <a:sym typeface="Montserrat SemiBold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7065"/>
                </a:solidFill>
                <a:effectLst/>
                <a:uLnTx/>
                <a:uFillTx/>
                <a:latin typeface="SVN-Aaron Script" panose="02000505070000020002" pitchFamily="50" charset="-18"/>
                <a:ea typeface="Montserrat SemiBold"/>
                <a:cs typeface="Montserrat SemiBold"/>
                <a:sym typeface="Montserrat SemiBold"/>
              </a:rPr>
              <a:t> Non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387065"/>
              </a:solidFill>
              <a:effectLst/>
              <a:uLnTx/>
              <a:uFillTx/>
              <a:latin typeface="SVN-Aaron Script" panose="02000505070000020002" pitchFamily="50" charset="-18"/>
              <a:ea typeface="+mn-ea"/>
              <a:cs typeface="+mn-cs"/>
            </a:endParaRPr>
          </a:p>
        </p:txBody>
      </p:sp>
      <p:sp>
        <p:nvSpPr>
          <p:cNvPr id="13" name="Google Shape;39;p1">
            <a:extLst>
              <a:ext uri="{FF2B5EF4-FFF2-40B4-BE49-F238E27FC236}">
                <a16:creationId xmlns:a16="http://schemas.microsoft.com/office/drawing/2014/main" xmlns="" id="{8A0A1B8F-9D9D-0740-84B7-3792767CEED4}"/>
              </a:ext>
            </a:extLst>
          </p:cNvPr>
          <p:cNvSpPr txBox="1"/>
          <p:nvPr userDrawn="1"/>
        </p:nvSpPr>
        <p:spPr>
          <a:xfrm>
            <a:off x="7621354" y="6419368"/>
            <a:ext cx="7315200" cy="57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550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87065"/>
                </a:solidFill>
                <a:effectLst/>
                <a:uLnTx/>
                <a:uFillTx/>
                <a:latin typeface="SVN-Aaron Script" panose="02000505070000020002" pitchFamily="50" charset="-18"/>
                <a:ea typeface="Montserrat SemiBold"/>
                <a:cs typeface="Montserrat SemiBold"/>
                <a:sym typeface="Montserrat SemiBold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7065"/>
                </a:solidFill>
                <a:effectLst/>
                <a:uLnTx/>
                <a:uFillTx/>
                <a:latin typeface="SVN-Aaron Script" panose="02000505070000020002" pitchFamily="50" charset="-18"/>
                <a:ea typeface="Montserrat SemiBold"/>
                <a:cs typeface="Montserrat SemiBold"/>
                <a:sym typeface="Montserrat SemiBold"/>
              </a:rPr>
              <a:t> Non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387065"/>
              </a:solidFill>
              <a:effectLst/>
              <a:uLnTx/>
              <a:uFillTx/>
              <a:latin typeface="SVN-Aaron Script" panose="02000505070000020002" pitchFamily="50" charset="-18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8F14EB-638C-D14A-9D62-8E6E127A28D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526" y="-1802"/>
            <a:ext cx="12192000" cy="6864567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73FF28AB-F3EF-8C42-9A68-5D00D5CC815A}"/>
              </a:ext>
            </a:extLst>
          </p:cNvPr>
          <p:cNvSpPr txBox="1"/>
          <p:nvPr userDrawn="1"/>
        </p:nvSpPr>
        <p:spPr>
          <a:xfrm>
            <a:off x="838201" y="8663436"/>
            <a:ext cx="9116416" cy="15537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8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8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1" i="0" u="none" strike="noStrike" kern="1200" cap="none" spc="0" normalizeH="0" baseline="0" noProof="0" dirty="0">
                <a:ln>
                  <a:noFill/>
                </a:ln>
                <a:solidFill>
                  <a:srgbClr val="DA148A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marL="0" marR="0" lvl="0" indent="0" algn="ctr" defTabSz="458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1" i="0" u="none" strike="noStrike" kern="1200" cap="none" spc="0" normalizeH="0" baseline="0" noProof="0" dirty="0">
                <a:ln>
                  <a:noFill/>
                </a:ln>
                <a:solidFill>
                  <a:srgbClr val="DA148A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48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/>
              </a:rPr>
              <a:t>MĂNG NON- TÀI LIỆU TIỂU HỌC | Facebook</a:t>
            </a: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8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9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9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9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9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68AFDE-A8B8-2648-B7EF-5E8E0F8E33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62026" y="7463905"/>
            <a:ext cx="1848179" cy="29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5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2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9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6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3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0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7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4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5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1">
            <a:extLst>
              <a:ext uri="{FF2B5EF4-FFF2-40B4-BE49-F238E27FC236}">
                <a16:creationId xmlns:a16="http://schemas.microsoft.com/office/drawing/2014/main" xmlns="" id="{03E667AF-AF9A-4B91-B9F0-D58C39956DB8}"/>
              </a:ext>
            </a:extLst>
          </p:cNvPr>
          <p:cNvGrpSpPr/>
          <p:nvPr/>
        </p:nvGrpSpPr>
        <p:grpSpPr>
          <a:xfrm>
            <a:off x="0" y="4773826"/>
            <a:ext cx="12192000" cy="2084174"/>
            <a:chOff x="-91440" y="4352544"/>
            <a:chExt cx="12283440" cy="2505456"/>
          </a:xfrm>
        </p:grpSpPr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xmlns="" id="{DD0F05FE-BD88-4362-AC54-883A27872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xmlns="" id="{50F65606-2440-4130-B742-B7808155F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3" name="图片 15">
            <a:extLst>
              <a:ext uri="{FF2B5EF4-FFF2-40B4-BE49-F238E27FC236}">
                <a16:creationId xmlns:a16="http://schemas.microsoft.com/office/drawing/2014/main" xmlns="" id="{13457E8E-0BB1-4E9C-A481-2967FA7A1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7041" flipH="1">
            <a:off x="9605969" y="112176"/>
            <a:ext cx="2731448" cy="896582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xmlns="" id="{27DF48F5-CF40-461F-8463-EF7C13AE2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3582" flipH="1">
            <a:off x="8953512" y="-140390"/>
            <a:ext cx="3349853" cy="1057224"/>
          </a:xfrm>
          <a:prstGeom prst="rect">
            <a:avLst/>
          </a:prstGeom>
        </p:spPr>
      </p:pic>
      <p:pic>
        <p:nvPicPr>
          <p:cNvPr id="16" name="Picture 6" descr="Truyen co nuoc minh">
            <a:extLst>
              <a:ext uri="{FF2B5EF4-FFF2-40B4-BE49-F238E27FC236}">
                <a16:creationId xmlns:a16="http://schemas.microsoft.com/office/drawing/2014/main" xmlns="" id="{BF21CFBA-036C-484E-A3D7-FC9B4037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9" y="298938"/>
            <a:ext cx="11570676" cy="560064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83" y="156512"/>
            <a:ext cx="8604470" cy="12567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67742" y="5798219"/>
            <a:ext cx="3361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83434A"/>
                </a:solidFill>
                <a:latin typeface="UTM Isadora" panose="020406030505060202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Lâm Thị Mỹ Dạ</a:t>
            </a:r>
            <a:endParaRPr lang="zh-CN" altLang="en-US" sz="3200" b="1" dirty="0">
              <a:solidFill>
                <a:srgbClr val="83434A"/>
              </a:solidFill>
              <a:latin typeface="UTM Isadora" panose="020406030505060202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0301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5" y="5263124"/>
            <a:ext cx="12191294" cy="2072251"/>
            <a:chOff x="-91440" y="4352545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5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8B9A9F-CB7A-41FE-9C78-2718F60AA212}"/>
              </a:ext>
            </a:extLst>
          </p:cNvPr>
          <p:cNvSpPr txBox="1"/>
          <p:nvPr/>
        </p:nvSpPr>
        <p:spPr>
          <a:xfrm>
            <a:off x="3340621" y="236981"/>
            <a:ext cx="5688044" cy="969208"/>
          </a:xfrm>
          <a:custGeom>
            <a:avLst/>
            <a:gdLst>
              <a:gd name="connsiteX0" fmla="*/ 0 w 5391364"/>
              <a:gd name="connsiteY0" fmla="*/ 0 h 923330"/>
              <a:gd name="connsiteX1" fmla="*/ 437300 w 5391364"/>
              <a:gd name="connsiteY1" fmla="*/ 0 h 923330"/>
              <a:gd name="connsiteX2" fmla="*/ 982426 w 5391364"/>
              <a:gd name="connsiteY2" fmla="*/ 0 h 923330"/>
              <a:gd name="connsiteX3" fmla="*/ 1635380 w 5391364"/>
              <a:gd name="connsiteY3" fmla="*/ 0 h 923330"/>
              <a:gd name="connsiteX4" fmla="*/ 2072680 w 5391364"/>
              <a:gd name="connsiteY4" fmla="*/ 0 h 923330"/>
              <a:gd name="connsiteX5" fmla="*/ 2617807 w 5391364"/>
              <a:gd name="connsiteY5" fmla="*/ 0 h 923330"/>
              <a:gd name="connsiteX6" fmla="*/ 3270761 w 5391364"/>
              <a:gd name="connsiteY6" fmla="*/ 0 h 923330"/>
              <a:gd name="connsiteX7" fmla="*/ 3869801 w 5391364"/>
              <a:gd name="connsiteY7" fmla="*/ 0 h 923330"/>
              <a:gd name="connsiteX8" fmla="*/ 4522755 w 5391364"/>
              <a:gd name="connsiteY8" fmla="*/ 0 h 923330"/>
              <a:gd name="connsiteX9" fmla="*/ 5391364 w 5391364"/>
              <a:gd name="connsiteY9" fmla="*/ 0 h 923330"/>
              <a:gd name="connsiteX10" fmla="*/ 5391364 w 5391364"/>
              <a:gd name="connsiteY10" fmla="*/ 452432 h 923330"/>
              <a:gd name="connsiteX11" fmla="*/ 5391364 w 5391364"/>
              <a:gd name="connsiteY11" fmla="*/ 923330 h 923330"/>
              <a:gd name="connsiteX12" fmla="*/ 4846237 w 5391364"/>
              <a:gd name="connsiteY12" fmla="*/ 923330 h 923330"/>
              <a:gd name="connsiteX13" fmla="*/ 4355024 w 5391364"/>
              <a:gd name="connsiteY13" fmla="*/ 923330 h 923330"/>
              <a:gd name="connsiteX14" fmla="*/ 3648156 w 5391364"/>
              <a:gd name="connsiteY14" fmla="*/ 923330 h 923330"/>
              <a:gd name="connsiteX15" fmla="*/ 3103030 w 5391364"/>
              <a:gd name="connsiteY15" fmla="*/ 923330 h 923330"/>
              <a:gd name="connsiteX16" fmla="*/ 2557903 w 5391364"/>
              <a:gd name="connsiteY16" fmla="*/ 923330 h 923330"/>
              <a:gd name="connsiteX17" fmla="*/ 2120603 w 5391364"/>
              <a:gd name="connsiteY17" fmla="*/ 923330 h 923330"/>
              <a:gd name="connsiteX18" fmla="*/ 1629390 w 5391364"/>
              <a:gd name="connsiteY18" fmla="*/ 923330 h 923330"/>
              <a:gd name="connsiteX19" fmla="*/ 1030350 w 5391364"/>
              <a:gd name="connsiteY19" fmla="*/ 923330 h 923330"/>
              <a:gd name="connsiteX20" fmla="*/ 0 w 5391364"/>
              <a:gd name="connsiteY20" fmla="*/ 923330 h 923330"/>
              <a:gd name="connsiteX21" fmla="*/ 0 w 5391364"/>
              <a:gd name="connsiteY21" fmla="*/ 489365 h 923330"/>
              <a:gd name="connsiteX22" fmla="*/ 0 w 5391364"/>
              <a:gd name="connsiteY22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91364" h="923330" extrusionOk="0">
                <a:moveTo>
                  <a:pt x="0" y="0"/>
                </a:moveTo>
                <a:cubicBezTo>
                  <a:pt x="93022" y="-24035"/>
                  <a:pt x="349393" y="8797"/>
                  <a:pt x="437300" y="0"/>
                </a:cubicBezTo>
                <a:cubicBezTo>
                  <a:pt x="525207" y="-8797"/>
                  <a:pt x="828578" y="23104"/>
                  <a:pt x="982426" y="0"/>
                </a:cubicBezTo>
                <a:cubicBezTo>
                  <a:pt x="1136274" y="-23104"/>
                  <a:pt x="1478907" y="56377"/>
                  <a:pt x="1635380" y="0"/>
                </a:cubicBezTo>
                <a:cubicBezTo>
                  <a:pt x="1791853" y="-56377"/>
                  <a:pt x="1884033" y="5229"/>
                  <a:pt x="2072680" y="0"/>
                </a:cubicBezTo>
                <a:cubicBezTo>
                  <a:pt x="2261327" y="-5229"/>
                  <a:pt x="2466523" y="7724"/>
                  <a:pt x="2617807" y="0"/>
                </a:cubicBezTo>
                <a:cubicBezTo>
                  <a:pt x="2769091" y="-7724"/>
                  <a:pt x="3086155" y="60616"/>
                  <a:pt x="3270761" y="0"/>
                </a:cubicBezTo>
                <a:cubicBezTo>
                  <a:pt x="3455367" y="-60616"/>
                  <a:pt x="3638216" y="63787"/>
                  <a:pt x="3869801" y="0"/>
                </a:cubicBezTo>
                <a:cubicBezTo>
                  <a:pt x="4101386" y="-63787"/>
                  <a:pt x="4379249" y="10644"/>
                  <a:pt x="4522755" y="0"/>
                </a:cubicBezTo>
                <a:cubicBezTo>
                  <a:pt x="4666261" y="-10644"/>
                  <a:pt x="5166932" y="98970"/>
                  <a:pt x="5391364" y="0"/>
                </a:cubicBezTo>
                <a:cubicBezTo>
                  <a:pt x="5433399" y="217705"/>
                  <a:pt x="5352756" y="286540"/>
                  <a:pt x="5391364" y="452432"/>
                </a:cubicBezTo>
                <a:cubicBezTo>
                  <a:pt x="5429972" y="618324"/>
                  <a:pt x="5374729" y="695078"/>
                  <a:pt x="5391364" y="923330"/>
                </a:cubicBezTo>
                <a:cubicBezTo>
                  <a:pt x="5156029" y="938630"/>
                  <a:pt x="5021534" y="861712"/>
                  <a:pt x="4846237" y="923330"/>
                </a:cubicBezTo>
                <a:cubicBezTo>
                  <a:pt x="4670940" y="984948"/>
                  <a:pt x="4518259" y="916083"/>
                  <a:pt x="4355024" y="923330"/>
                </a:cubicBezTo>
                <a:cubicBezTo>
                  <a:pt x="4191789" y="930577"/>
                  <a:pt x="3841464" y="839928"/>
                  <a:pt x="3648156" y="923330"/>
                </a:cubicBezTo>
                <a:cubicBezTo>
                  <a:pt x="3454848" y="1006732"/>
                  <a:pt x="3346783" y="895903"/>
                  <a:pt x="3103030" y="923330"/>
                </a:cubicBezTo>
                <a:cubicBezTo>
                  <a:pt x="2859277" y="950757"/>
                  <a:pt x="2816888" y="892579"/>
                  <a:pt x="2557903" y="923330"/>
                </a:cubicBezTo>
                <a:cubicBezTo>
                  <a:pt x="2298918" y="954081"/>
                  <a:pt x="2217544" y="880731"/>
                  <a:pt x="2120603" y="923330"/>
                </a:cubicBezTo>
                <a:cubicBezTo>
                  <a:pt x="2023662" y="965929"/>
                  <a:pt x="1847269" y="879662"/>
                  <a:pt x="1629390" y="923330"/>
                </a:cubicBezTo>
                <a:cubicBezTo>
                  <a:pt x="1411511" y="966998"/>
                  <a:pt x="1311908" y="912999"/>
                  <a:pt x="1030350" y="923330"/>
                </a:cubicBezTo>
                <a:cubicBezTo>
                  <a:pt x="748792" y="933661"/>
                  <a:pt x="301283" y="860933"/>
                  <a:pt x="0" y="923330"/>
                </a:cubicBezTo>
                <a:cubicBezTo>
                  <a:pt x="-31512" y="779801"/>
                  <a:pt x="27089" y="608183"/>
                  <a:pt x="0" y="489365"/>
                </a:cubicBezTo>
                <a:cubicBezTo>
                  <a:pt x="-27089" y="370547"/>
                  <a:pt x="39427" y="22925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246239894">
                  <a:custGeom>
                    <a:avLst/>
                    <a:gdLst>
                      <a:gd name="connsiteX0" fmla="*/ 0 w 5673561"/>
                      <a:gd name="connsiteY0" fmla="*/ 0 h 966740"/>
                      <a:gd name="connsiteX1" fmla="*/ 460189 w 5673561"/>
                      <a:gd name="connsiteY1" fmla="*/ 0 h 966740"/>
                      <a:gd name="connsiteX2" fmla="*/ 1033848 w 5673561"/>
                      <a:gd name="connsiteY2" fmla="*/ 0 h 966740"/>
                      <a:gd name="connsiteX3" fmla="*/ 1720979 w 5673561"/>
                      <a:gd name="connsiteY3" fmla="*/ 0 h 966740"/>
                      <a:gd name="connsiteX4" fmla="*/ 2181169 w 5673561"/>
                      <a:gd name="connsiteY4" fmla="*/ 0 h 966740"/>
                      <a:gd name="connsiteX5" fmla="*/ 2754829 w 5673561"/>
                      <a:gd name="connsiteY5" fmla="*/ 0 h 966740"/>
                      <a:gd name="connsiteX6" fmla="*/ 3441960 w 5673561"/>
                      <a:gd name="connsiteY6" fmla="*/ 0 h 966740"/>
                      <a:gd name="connsiteX7" fmla="*/ 4072355 w 5673561"/>
                      <a:gd name="connsiteY7" fmla="*/ 0 h 966740"/>
                      <a:gd name="connsiteX8" fmla="*/ 4759486 w 5673561"/>
                      <a:gd name="connsiteY8" fmla="*/ 0 h 966740"/>
                      <a:gd name="connsiteX9" fmla="*/ 5673561 w 5673561"/>
                      <a:gd name="connsiteY9" fmla="*/ 0 h 966740"/>
                      <a:gd name="connsiteX10" fmla="*/ 5673561 w 5673561"/>
                      <a:gd name="connsiteY10" fmla="*/ 473702 h 966740"/>
                      <a:gd name="connsiteX11" fmla="*/ 5673561 w 5673561"/>
                      <a:gd name="connsiteY11" fmla="*/ 966740 h 966740"/>
                      <a:gd name="connsiteX12" fmla="*/ 5099900 w 5673561"/>
                      <a:gd name="connsiteY12" fmla="*/ 966740 h 966740"/>
                      <a:gd name="connsiteX13" fmla="*/ 4582976 w 5673561"/>
                      <a:gd name="connsiteY13" fmla="*/ 966740 h 966740"/>
                      <a:gd name="connsiteX14" fmla="*/ 3839109 w 5673561"/>
                      <a:gd name="connsiteY14" fmla="*/ 966740 h 966740"/>
                      <a:gd name="connsiteX15" fmla="*/ 3265450 w 5673561"/>
                      <a:gd name="connsiteY15" fmla="*/ 966740 h 966740"/>
                      <a:gd name="connsiteX16" fmla="*/ 2691789 w 5673561"/>
                      <a:gd name="connsiteY16" fmla="*/ 966740 h 966740"/>
                      <a:gd name="connsiteX17" fmla="*/ 2231600 w 5673561"/>
                      <a:gd name="connsiteY17" fmla="*/ 966740 h 966740"/>
                      <a:gd name="connsiteX18" fmla="*/ 1714676 w 5673561"/>
                      <a:gd name="connsiteY18" fmla="*/ 966740 h 966740"/>
                      <a:gd name="connsiteX19" fmla="*/ 1084281 w 5673561"/>
                      <a:gd name="connsiteY19" fmla="*/ 966740 h 966740"/>
                      <a:gd name="connsiteX20" fmla="*/ 0 w 5673561"/>
                      <a:gd name="connsiteY20" fmla="*/ 966740 h 966740"/>
                      <a:gd name="connsiteX21" fmla="*/ 0 w 5673561"/>
                      <a:gd name="connsiteY21" fmla="*/ 512372 h 966740"/>
                      <a:gd name="connsiteX22" fmla="*/ 0 w 5673561"/>
                      <a:gd name="connsiteY22" fmla="*/ 0 h 966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673561" h="966740" extrusionOk="0">
                        <a:moveTo>
                          <a:pt x="0" y="0"/>
                        </a:moveTo>
                        <a:cubicBezTo>
                          <a:pt x="111202" y="-26149"/>
                          <a:pt x="363181" y="31162"/>
                          <a:pt x="460189" y="0"/>
                        </a:cubicBezTo>
                        <a:cubicBezTo>
                          <a:pt x="525158" y="-25802"/>
                          <a:pt x="868925" y="58923"/>
                          <a:pt x="1033848" y="0"/>
                        </a:cubicBezTo>
                        <a:cubicBezTo>
                          <a:pt x="1207916" y="-53641"/>
                          <a:pt x="1555252" y="54618"/>
                          <a:pt x="1720979" y="0"/>
                        </a:cubicBezTo>
                        <a:cubicBezTo>
                          <a:pt x="1878271" y="-68272"/>
                          <a:pt x="1990567" y="7263"/>
                          <a:pt x="2181169" y="0"/>
                        </a:cubicBezTo>
                        <a:cubicBezTo>
                          <a:pt x="2385417" y="-3505"/>
                          <a:pt x="2632056" y="-2988"/>
                          <a:pt x="2754829" y="0"/>
                        </a:cubicBezTo>
                        <a:cubicBezTo>
                          <a:pt x="2919587" y="44453"/>
                          <a:pt x="3192876" y="38502"/>
                          <a:pt x="3441960" y="0"/>
                        </a:cubicBezTo>
                        <a:cubicBezTo>
                          <a:pt x="3624067" y="-72954"/>
                          <a:pt x="3798858" y="94259"/>
                          <a:pt x="4072355" y="0"/>
                        </a:cubicBezTo>
                        <a:cubicBezTo>
                          <a:pt x="4298172" y="-66809"/>
                          <a:pt x="4576444" y="38882"/>
                          <a:pt x="4759486" y="0"/>
                        </a:cubicBezTo>
                        <a:cubicBezTo>
                          <a:pt x="4842946" y="-7846"/>
                          <a:pt x="5451589" y="100584"/>
                          <a:pt x="5673561" y="0"/>
                        </a:cubicBezTo>
                        <a:cubicBezTo>
                          <a:pt x="5719584" y="225129"/>
                          <a:pt x="5648070" y="272045"/>
                          <a:pt x="5673561" y="473702"/>
                        </a:cubicBezTo>
                        <a:cubicBezTo>
                          <a:pt x="5703559" y="665200"/>
                          <a:pt x="5647973" y="734940"/>
                          <a:pt x="5673561" y="966740"/>
                        </a:cubicBezTo>
                        <a:cubicBezTo>
                          <a:pt x="5381050" y="993619"/>
                          <a:pt x="5277005" y="942529"/>
                          <a:pt x="5099900" y="966740"/>
                        </a:cubicBezTo>
                        <a:cubicBezTo>
                          <a:pt x="4919848" y="1031897"/>
                          <a:pt x="4730363" y="976055"/>
                          <a:pt x="4582976" y="966740"/>
                        </a:cubicBezTo>
                        <a:cubicBezTo>
                          <a:pt x="4419252" y="987627"/>
                          <a:pt x="4026919" y="866597"/>
                          <a:pt x="3839109" y="966740"/>
                        </a:cubicBezTo>
                        <a:cubicBezTo>
                          <a:pt x="3674838" y="1029577"/>
                          <a:pt x="3497989" y="941408"/>
                          <a:pt x="3265450" y="966740"/>
                        </a:cubicBezTo>
                        <a:cubicBezTo>
                          <a:pt x="3002223" y="973998"/>
                          <a:pt x="2981940" y="946182"/>
                          <a:pt x="2691789" y="966740"/>
                        </a:cubicBezTo>
                        <a:cubicBezTo>
                          <a:pt x="2435705" y="994931"/>
                          <a:pt x="2326638" y="941277"/>
                          <a:pt x="2231600" y="966740"/>
                        </a:cubicBezTo>
                        <a:cubicBezTo>
                          <a:pt x="2145538" y="993938"/>
                          <a:pt x="1938564" y="921870"/>
                          <a:pt x="1714676" y="966740"/>
                        </a:cubicBezTo>
                        <a:cubicBezTo>
                          <a:pt x="1495611" y="1009677"/>
                          <a:pt x="1369116" y="988993"/>
                          <a:pt x="1084281" y="966740"/>
                        </a:cubicBezTo>
                        <a:cubicBezTo>
                          <a:pt x="775695" y="1007451"/>
                          <a:pt x="331619" y="957705"/>
                          <a:pt x="0" y="966740"/>
                        </a:cubicBezTo>
                        <a:cubicBezTo>
                          <a:pt x="-42462" y="833482"/>
                          <a:pt x="27638" y="640751"/>
                          <a:pt x="0" y="512372"/>
                        </a:cubicBezTo>
                        <a:cubicBezTo>
                          <a:pt x="-32159" y="399317"/>
                          <a:pt x="43097" y="2439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defTabSz="916777"/>
            <a:r>
              <a:rPr lang="en-US" sz="5697" dirty="0">
                <a:solidFill>
                  <a:srgbClr val="70AD47">
                    <a:lumMod val="50000"/>
                  </a:srgbClr>
                </a:solidFill>
                <a:latin typeface="#9Slide03 SVNServetica Medium" panose="020B0604020202020204" pitchFamily="34" charset="0"/>
              </a:rPr>
              <a:t>GIẢI NGHĨA TỪ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BE8B31F-E53F-4FF8-A958-81237894450B}"/>
              </a:ext>
            </a:extLst>
          </p:cNvPr>
          <p:cNvSpPr/>
          <p:nvPr/>
        </p:nvSpPr>
        <p:spPr>
          <a:xfrm>
            <a:off x="7102176" y="2240932"/>
            <a:ext cx="4083647" cy="707886"/>
          </a:xfrm>
          <a:custGeom>
            <a:avLst/>
            <a:gdLst>
              <a:gd name="connsiteX0" fmla="*/ 0 w 4083647"/>
              <a:gd name="connsiteY0" fmla="*/ 0 h 707886"/>
              <a:gd name="connsiteX1" fmla="*/ 624214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53545 w 4083647"/>
              <a:gd name="connsiteY5" fmla="*/ 0 h 707886"/>
              <a:gd name="connsiteX6" fmla="*/ 3418596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9785 h 707886"/>
              <a:gd name="connsiteX9" fmla="*/ 4083647 w 4083647"/>
              <a:gd name="connsiteY9" fmla="*/ 707886 h 707886"/>
              <a:gd name="connsiteX10" fmla="*/ 3418596 w 4083647"/>
              <a:gd name="connsiteY10" fmla="*/ 707886 h 707886"/>
              <a:gd name="connsiteX11" fmla="*/ 2835217 w 4083647"/>
              <a:gd name="connsiteY11" fmla="*/ 707886 h 707886"/>
              <a:gd name="connsiteX12" fmla="*/ 2333512 w 4083647"/>
              <a:gd name="connsiteY12" fmla="*/ 707886 h 707886"/>
              <a:gd name="connsiteX13" fmla="*/ 1831807 w 4083647"/>
              <a:gd name="connsiteY13" fmla="*/ 707886 h 707886"/>
              <a:gd name="connsiteX14" fmla="*/ 1207592 w 4083647"/>
              <a:gd name="connsiteY14" fmla="*/ 707886 h 707886"/>
              <a:gd name="connsiteX15" fmla="*/ 705887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68100 h 707886"/>
              <a:gd name="connsiteX18" fmla="*/ 0 w 4083647"/>
              <a:gd name="connsiteY18" fmla="*/ 0 h 707886"/>
              <a:gd name="connsiteX0" fmla="*/ 0 w 4083647"/>
              <a:gd name="connsiteY0" fmla="*/ 0 h 707886"/>
              <a:gd name="connsiteX1" fmla="*/ 501705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94381 w 4083647"/>
              <a:gd name="connsiteY5" fmla="*/ 0 h 707886"/>
              <a:gd name="connsiteX6" fmla="*/ 3459432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2706 h 707886"/>
              <a:gd name="connsiteX9" fmla="*/ 4083647 w 4083647"/>
              <a:gd name="connsiteY9" fmla="*/ 707886 h 707886"/>
              <a:gd name="connsiteX10" fmla="*/ 3581941 w 4083647"/>
              <a:gd name="connsiteY10" fmla="*/ 707886 h 707886"/>
              <a:gd name="connsiteX11" fmla="*/ 3039400 w 4083647"/>
              <a:gd name="connsiteY11" fmla="*/ 707886 h 707886"/>
              <a:gd name="connsiteX12" fmla="*/ 2537694 w 4083647"/>
              <a:gd name="connsiteY12" fmla="*/ 707886 h 707886"/>
              <a:gd name="connsiteX13" fmla="*/ 1913480 w 4083647"/>
              <a:gd name="connsiteY13" fmla="*/ 707886 h 707886"/>
              <a:gd name="connsiteX14" fmla="*/ 1411774 w 4083647"/>
              <a:gd name="connsiteY14" fmla="*/ 707886 h 707886"/>
              <a:gd name="connsiteX15" fmla="*/ 950906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75179 h 707886"/>
              <a:gd name="connsiteX18" fmla="*/ 0 w 4083647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3647" h="707886" fill="none" extrusionOk="0">
                <a:moveTo>
                  <a:pt x="0" y="0"/>
                </a:moveTo>
                <a:cubicBezTo>
                  <a:pt x="237231" y="-51903"/>
                  <a:pt x="504973" y="98218"/>
                  <a:pt x="624214" y="0"/>
                </a:cubicBezTo>
                <a:cubicBezTo>
                  <a:pt x="727216" y="-20610"/>
                  <a:pt x="883952" y="63897"/>
                  <a:pt x="1085082" y="0"/>
                </a:cubicBezTo>
                <a:cubicBezTo>
                  <a:pt x="1245656" y="-44595"/>
                  <a:pt x="1502021" y="-8026"/>
                  <a:pt x="1709297" y="0"/>
                </a:cubicBezTo>
                <a:cubicBezTo>
                  <a:pt x="1854918" y="185"/>
                  <a:pt x="2087544" y="-38595"/>
                  <a:pt x="2170166" y="0"/>
                </a:cubicBezTo>
                <a:cubicBezTo>
                  <a:pt x="2302266" y="21045"/>
                  <a:pt x="2623809" y="70800"/>
                  <a:pt x="2753545" y="0"/>
                </a:cubicBezTo>
                <a:cubicBezTo>
                  <a:pt x="2940955" y="77548"/>
                  <a:pt x="3189906" y="-19082"/>
                  <a:pt x="3418596" y="0"/>
                </a:cubicBezTo>
                <a:cubicBezTo>
                  <a:pt x="3592411" y="-102880"/>
                  <a:pt x="3790150" y="101511"/>
                  <a:pt x="4083647" y="0"/>
                </a:cubicBezTo>
                <a:cubicBezTo>
                  <a:pt x="4110678" y="144364"/>
                  <a:pt x="4017877" y="191106"/>
                  <a:pt x="4083647" y="339785"/>
                </a:cubicBezTo>
                <a:cubicBezTo>
                  <a:pt x="4074376" y="460049"/>
                  <a:pt x="4055521" y="649007"/>
                  <a:pt x="4083647" y="707886"/>
                </a:cubicBezTo>
                <a:cubicBezTo>
                  <a:pt x="3905565" y="707448"/>
                  <a:pt x="3687097" y="707805"/>
                  <a:pt x="3418596" y="707886"/>
                </a:cubicBezTo>
                <a:cubicBezTo>
                  <a:pt x="3129838" y="734280"/>
                  <a:pt x="3108902" y="700377"/>
                  <a:pt x="2835217" y="707886"/>
                </a:cubicBezTo>
                <a:cubicBezTo>
                  <a:pt x="2572303" y="716789"/>
                  <a:pt x="2544011" y="705414"/>
                  <a:pt x="2333512" y="707886"/>
                </a:cubicBezTo>
                <a:cubicBezTo>
                  <a:pt x="2113555" y="740092"/>
                  <a:pt x="1914736" y="662570"/>
                  <a:pt x="1831807" y="707886"/>
                </a:cubicBezTo>
                <a:cubicBezTo>
                  <a:pt x="1705824" y="749716"/>
                  <a:pt x="1303921" y="669067"/>
                  <a:pt x="1207592" y="707886"/>
                </a:cubicBezTo>
                <a:cubicBezTo>
                  <a:pt x="1059296" y="742703"/>
                  <a:pt x="790392" y="732954"/>
                  <a:pt x="705887" y="707886"/>
                </a:cubicBezTo>
                <a:cubicBezTo>
                  <a:pt x="705537" y="717328"/>
                  <a:pt x="264437" y="731988"/>
                  <a:pt x="0" y="707886"/>
                </a:cubicBezTo>
                <a:cubicBezTo>
                  <a:pt x="31842" y="609400"/>
                  <a:pt x="67650" y="478766"/>
                  <a:pt x="0" y="368100"/>
                </a:cubicBezTo>
                <a:cubicBezTo>
                  <a:pt x="-37560" y="224824"/>
                  <a:pt x="10165" y="188605"/>
                  <a:pt x="0" y="0"/>
                </a:cubicBezTo>
                <a:close/>
              </a:path>
              <a:path w="4083647" h="707886" stroke="0" extrusionOk="0">
                <a:moveTo>
                  <a:pt x="0" y="0"/>
                </a:moveTo>
                <a:cubicBezTo>
                  <a:pt x="208173" y="-22264"/>
                  <a:pt x="326493" y="-4159"/>
                  <a:pt x="501705" y="0"/>
                </a:cubicBezTo>
                <a:cubicBezTo>
                  <a:pt x="652428" y="-26788"/>
                  <a:pt x="964787" y="33354"/>
                  <a:pt x="1085082" y="0"/>
                </a:cubicBezTo>
                <a:cubicBezTo>
                  <a:pt x="1165517" y="-88031"/>
                  <a:pt x="1431522" y="20312"/>
                  <a:pt x="1709297" y="0"/>
                </a:cubicBezTo>
                <a:cubicBezTo>
                  <a:pt x="1946267" y="18683"/>
                  <a:pt x="2049837" y="3223"/>
                  <a:pt x="2170166" y="0"/>
                </a:cubicBezTo>
                <a:cubicBezTo>
                  <a:pt x="2309624" y="-52764"/>
                  <a:pt x="2518366" y="-59018"/>
                  <a:pt x="2794381" y="0"/>
                </a:cubicBezTo>
                <a:cubicBezTo>
                  <a:pt x="3013500" y="25691"/>
                  <a:pt x="3268867" y="56082"/>
                  <a:pt x="3459432" y="0"/>
                </a:cubicBezTo>
                <a:cubicBezTo>
                  <a:pt x="3659365" y="-24817"/>
                  <a:pt x="3778396" y="-21209"/>
                  <a:pt x="4083647" y="0"/>
                </a:cubicBezTo>
                <a:cubicBezTo>
                  <a:pt x="4074807" y="51768"/>
                  <a:pt x="4041208" y="239799"/>
                  <a:pt x="4083647" y="332706"/>
                </a:cubicBezTo>
                <a:cubicBezTo>
                  <a:pt x="4032438" y="399248"/>
                  <a:pt x="4089905" y="510930"/>
                  <a:pt x="4083647" y="707886"/>
                </a:cubicBezTo>
                <a:cubicBezTo>
                  <a:pt x="3937488" y="776536"/>
                  <a:pt x="3764170" y="737338"/>
                  <a:pt x="3581941" y="707886"/>
                </a:cubicBezTo>
                <a:cubicBezTo>
                  <a:pt x="3439018" y="733036"/>
                  <a:pt x="3257830" y="716422"/>
                  <a:pt x="3039400" y="707886"/>
                </a:cubicBezTo>
                <a:cubicBezTo>
                  <a:pt x="2926045" y="715488"/>
                  <a:pt x="2664385" y="716645"/>
                  <a:pt x="2537694" y="707886"/>
                </a:cubicBezTo>
                <a:cubicBezTo>
                  <a:pt x="2430600" y="683606"/>
                  <a:pt x="2145620" y="650196"/>
                  <a:pt x="1913480" y="707886"/>
                </a:cubicBezTo>
                <a:cubicBezTo>
                  <a:pt x="1764029" y="714032"/>
                  <a:pt x="1573374" y="720601"/>
                  <a:pt x="1411774" y="707886"/>
                </a:cubicBezTo>
                <a:cubicBezTo>
                  <a:pt x="1258806" y="718412"/>
                  <a:pt x="1145605" y="678117"/>
                  <a:pt x="950906" y="707886"/>
                </a:cubicBezTo>
                <a:cubicBezTo>
                  <a:pt x="721526" y="577254"/>
                  <a:pt x="376748" y="696405"/>
                  <a:pt x="0" y="707886"/>
                </a:cubicBezTo>
                <a:cubicBezTo>
                  <a:pt x="-12289" y="580957"/>
                  <a:pt x="17803" y="487988"/>
                  <a:pt x="0" y="375179"/>
                </a:cubicBezTo>
                <a:cubicBezTo>
                  <a:pt x="6438" y="210123"/>
                  <a:pt x="3711" y="135936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="" xmlns:ask="http://schemas.microsoft.com/office/drawing/2018/sketchyshapes" sd="1255533040">
                  <a:custGeom>
                    <a:avLst/>
                    <a:gdLst>
                      <a:gd name="connsiteX0" fmla="*/ 0 w 4083647"/>
                      <a:gd name="connsiteY0" fmla="*/ 0 h 707886"/>
                      <a:gd name="connsiteX1" fmla="*/ 624214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53545 w 4083647"/>
                      <a:gd name="connsiteY5" fmla="*/ 0 h 707886"/>
                      <a:gd name="connsiteX6" fmla="*/ 3418596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9785 h 707886"/>
                      <a:gd name="connsiteX9" fmla="*/ 4083647 w 4083647"/>
                      <a:gd name="connsiteY9" fmla="*/ 707886 h 707886"/>
                      <a:gd name="connsiteX10" fmla="*/ 3418596 w 4083647"/>
                      <a:gd name="connsiteY10" fmla="*/ 707886 h 707886"/>
                      <a:gd name="connsiteX11" fmla="*/ 2835217 w 4083647"/>
                      <a:gd name="connsiteY11" fmla="*/ 707886 h 707886"/>
                      <a:gd name="connsiteX12" fmla="*/ 2333512 w 4083647"/>
                      <a:gd name="connsiteY12" fmla="*/ 707886 h 707886"/>
                      <a:gd name="connsiteX13" fmla="*/ 1831807 w 4083647"/>
                      <a:gd name="connsiteY13" fmla="*/ 707886 h 707886"/>
                      <a:gd name="connsiteX14" fmla="*/ 1207592 w 4083647"/>
                      <a:gd name="connsiteY14" fmla="*/ 707886 h 707886"/>
                      <a:gd name="connsiteX15" fmla="*/ 705887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68100 h 707886"/>
                      <a:gd name="connsiteX18" fmla="*/ 0 w 4083647"/>
                      <a:gd name="connsiteY18" fmla="*/ 0 h 707886"/>
                      <a:gd name="connsiteX0" fmla="*/ 0 w 4083647"/>
                      <a:gd name="connsiteY0" fmla="*/ 0 h 707886"/>
                      <a:gd name="connsiteX1" fmla="*/ 501705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94381 w 4083647"/>
                      <a:gd name="connsiteY5" fmla="*/ 0 h 707886"/>
                      <a:gd name="connsiteX6" fmla="*/ 3459432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2706 h 707886"/>
                      <a:gd name="connsiteX9" fmla="*/ 4083647 w 4083647"/>
                      <a:gd name="connsiteY9" fmla="*/ 707886 h 707886"/>
                      <a:gd name="connsiteX10" fmla="*/ 3581941 w 4083647"/>
                      <a:gd name="connsiteY10" fmla="*/ 707886 h 707886"/>
                      <a:gd name="connsiteX11" fmla="*/ 3039400 w 4083647"/>
                      <a:gd name="connsiteY11" fmla="*/ 707886 h 707886"/>
                      <a:gd name="connsiteX12" fmla="*/ 2537694 w 4083647"/>
                      <a:gd name="connsiteY12" fmla="*/ 707886 h 707886"/>
                      <a:gd name="connsiteX13" fmla="*/ 1913480 w 4083647"/>
                      <a:gd name="connsiteY13" fmla="*/ 707886 h 707886"/>
                      <a:gd name="connsiteX14" fmla="*/ 1411774 w 4083647"/>
                      <a:gd name="connsiteY14" fmla="*/ 707886 h 707886"/>
                      <a:gd name="connsiteX15" fmla="*/ 950906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75179 h 707886"/>
                      <a:gd name="connsiteX18" fmla="*/ 0 w 4083647"/>
                      <a:gd name="connsiteY1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83647" h="707886" fill="none" extrusionOk="0">
                        <a:moveTo>
                          <a:pt x="0" y="0"/>
                        </a:moveTo>
                        <a:cubicBezTo>
                          <a:pt x="242043" y="-50343"/>
                          <a:pt x="490301" y="76833"/>
                          <a:pt x="624214" y="0"/>
                        </a:cubicBezTo>
                        <a:cubicBezTo>
                          <a:pt x="752192" y="-31389"/>
                          <a:pt x="889697" y="52953"/>
                          <a:pt x="1085082" y="0"/>
                        </a:cubicBezTo>
                        <a:cubicBezTo>
                          <a:pt x="1262721" y="-26324"/>
                          <a:pt x="1535865" y="5779"/>
                          <a:pt x="1709297" y="0"/>
                        </a:cubicBezTo>
                        <a:cubicBezTo>
                          <a:pt x="1853072" y="-11144"/>
                          <a:pt x="2081003" y="-14871"/>
                          <a:pt x="2170166" y="0"/>
                        </a:cubicBezTo>
                        <a:cubicBezTo>
                          <a:pt x="2286119" y="11115"/>
                          <a:pt x="2622901" y="66057"/>
                          <a:pt x="2753545" y="0"/>
                        </a:cubicBezTo>
                        <a:cubicBezTo>
                          <a:pt x="2915168" y="21871"/>
                          <a:pt x="3189838" y="-842"/>
                          <a:pt x="3418596" y="0"/>
                        </a:cubicBezTo>
                        <a:cubicBezTo>
                          <a:pt x="3641315" y="-65496"/>
                          <a:pt x="3819177" y="74700"/>
                          <a:pt x="4083647" y="0"/>
                        </a:cubicBezTo>
                        <a:cubicBezTo>
                          <a:pt x="4108713" y="122393"/>
                          <a:pt x="4028765" y="202156"/>
                          <a:pt x="4083647" y="339785"/>
                        </a:cubicBezTo>
                        <a:cubicBezTo>
                          <a:pt x="4092368" y="457610"/>
                          <a:pt x="4047336" y="636254"/>
                          <a:pt x="4083647" y="707886"/>
                        </a:cubicBezTo>
                        <a:cubicBezTo>
                          <a:pt x="3873665" y="732804"/>
                          <a:pt x="3698942" y="698069"/>
                          <a:pt x="3418596" y="707886"/>
                        </a:cubicBezTo>
                        <a:cubicBezTo>
                          <a:pt x="3131325" y="730011"/>
                          <a:pt x="3107410" y="701532"/>
                          <a:pt x="2835217" y="707886"/>
                        </a:cubicBezTo>
                        <a:cubicBezTo>
                          <a:pt x="2568584" y="715316"/>
                          <a:pt x="2540982" y="699248"/>
                          <a:pt x="2333512" y="707886"/>
                        </a:cubicBezTo>
                        <a:cubicBezTo>
                          <a:pt x="2120081" y="728514"/>
                          <a:pt x="1931296" y="679524"/>
                          <a:pt x="1831807" y="707886"/>
                        </a:cubicBezTo>
                        <a:cubicBezTo>
                          <a:pt x="1711065" y="738977"/>
                          <a:pt x="1316804" y="664379"/>
                          <a:pt x="1207592" y="707886"/>
                        </a:cubicBezTo>
                        <a:cubicBezTo>
                          <a:pt x="1064359" y="745837"/>
                          <a:pt x="809700" y="718361"/>
                          <a:pt x="705887" y="707886"/>
                        </a:cubicBezTo>
                        <a:cubicBezTo>
                          <a:pt x="627341" y="715868"/>
                          <a:pt x="283755" y="697533"/>
                          <a:pt x="0" y="707886"/>
                        </a:cubicBezTo>
                        <a:cubicBezTo>
                          <a:pt x="28492" y="609835"/>
                          <a:pt x="43954" y="496861"/>
                          <a:pt x="0" y="368100"/>
                        </a:cubicBezTo>
                        <a:cubicBezTo>
                          <a:pt x="-24884" y="222291"/>
                          <a:pt x="11657" y="183056"/>
                          <a:pt x="0" y="0"/>
                        </a:cubicBezTo>
                        <a:close/>
                      </a:path>
                      <a:path w="4083647" h="707886" stroke="0" extrusionOk="0">
                        <a:moveTo>
                          <a:pt x="0" y="0"/>
                        </a:moveTo>
                        <a:cubicBezTo>
                          <a:pt x="201351" y="-24155"/>
                          <a:pt x="323318" y="-2353"/>
                          <a:pt x="501705" y="0"/>
                        </a:cubicBezTo>
                        <a:cubicBezTo>
                          <a:pt x="666917" y="-20915"/>
                          <a:pt x="955584" y="35252"/>
                          <a:pt x="1085082" y="0"/>
                        </a:cubicBezTo>
                        <a:cubicBezTo>
                          <a:pt x="1220706" y="-65801"/>
                          <a:pt x="1463578" y="7825"/>
                          <a:pt x="1709297" y="0"/>
                        </a:cubicBezTo>
                        <a:cubicBezTo>
                          <a:pt x="1946739" y="9086"/>
                          <a:pt x="2028453" y="10703"/>
                          <a:pt x="2170166" y="0"/>
                        </a:cubicBezTo>
                        <a:cubicBezTo>
                          <a:pt x="2313613" y="-20428"/>
                          <a:pt x="2531139" y="-11130"/>
                          <a:pt x="2794381" y="0"/>
                        </a:cubicBezTo>
                        <a:cubicBezTo>
                          <a:pt x="3026705" y="8318"/>
                          <a:pt x="3250040" y="40295"/>
                          <a:pt x="3459432" y="0"/>
                        </a:cubicBezTo>
                        <a:cubicBezTo>
                          <a:pt x="3669977" y="-32997"/>
                          <a:pt x="3789004" y="9448"/>
                          <a:pt x="4083647" y="0"/>
                        </a:cubicBezTo>
                        <a:cubicBezTo>
                          <a:pt x="4092216" y="68548"/>
                          <a:pt x="4047425" y="250032"/>
                          <a:pt x="4083647" y="332706"/>
                        </a:cubicBezTo>
                        <a:cubicBezTo>
                          <a:pt x="4068387" y="400460"/>
                          <a:pt x="4087587" y="525358"/>
                          <a:pt x="4083647" y="707886"/>
                        </a:cubicBezTo>
                        <a:cubicBezTo>
                          <a:pt x="3938827" y="767712"/>
                          <a:pt x="3772362" y="707025"/>
                          <a:pt x="3581941" y="707886"/>
                        </a:cubicBezTo>
                        <a:cubicBezTo>
                          <a:pt x="3414366" y="743108"/>
                          <a:pt x="3215409" y="708336"/>
                          <a:pt x="3039400" y="707886"/>
                        </a:cubicBezTo>
                        <a:cubicBezTo>
                          <a:pt x="2919295" y="715123"/>
                          <a:pt x="2665060" y="714016"/>
                          <a:pt x="2537694" y="707886"/>
                        </a:cubicBezTo>
                        <a:cubicBezTo>
                          <a:pt x="2419627" y="703489"/>
                          <a:pt x="2112154" y="669053"/>
                          <a:pt x="1913480" y="707886"/>
                        </a:cubicBezTo>
                        <a:cubicBezTo>
                          <a:pt x="1750480" y="724878"/>
                          <a:pt x="1542004" y="702354"/>
                          <a:pt x="1411774" y="707886"/>
                        </a:cubicBezTo>
                        <a:cubicBezTo>
                          <a:pt x="1268239" y="719190"/>
                          <a:pt x="1162733" y="689635"/>
                          <a:pt x="950906" y="707886"/>
                        </a:cubicBezTo>
                        <a:cubicBezTo>
                          <a:pt x="729751" y="678116"/>
                          <a:pt x="364019" y="680597"/>
                          <a:pt x="0" y="707886"/>
                        </a:cubicBezTo>
                        <a:cubicBezTo>
                          <a:pt x="-17077" y="563428"/>
                          <a:pt x="10484" y="495510"/>
                          <a:pt x="0" y="375179"/>
                        </a:cubicBezTo>
                        <a:cubicBezTo>
                          <a:pt x="-2156" y="241088"/>
                          <a:pt x="10443" y="1248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22529F27-A957-4CC7-9DCC-6C12CE929961}"/>
              </a:ext>
            </a:extLst>
          </p:cNvPr>
          <p:cNvSpPr/>
          <p:nvPr/>
        </p:nvSpPr>
        <p:spPr>
          <a:xfrm>
            <a:off x="7102176" y="2956699"/>
            <a:ext cx="4083647" cy="707886"/>
          </a:xfrm>
          <a:custGeom>
            <a:avLst/>
            <a:gdLst>
              <a:gd name="connsiteX0" fmla="*/ 0 w 4083647"/>
              <a:gd name="connsiteY0" fmla="*/ 0 h 707886"/>
              <a:gd name="connsiteX1" fmla="*/ 624214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53545 w 4083647"/>
              <a:gd name="connsiteY5" fmla="*/ 0 h 707886"/>
              <a:gd name="connsiteX6" fmla="*/ 3418596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9785 h 707886"/>
              <a:gd name="connsiteX9" fmla="*/ 4083647 w 4083647"/>
              <a:gd name="connsiteY9" fmla="*/ 707886 h 707886"/>
              <a:gd name="connsiteX10" fmla="*/ 3418596 w 4083647"/>
              <a:gd name="connsiteY10" fmla="*/ 707886 h 707886"/>
              <a:gd name="connsiteX11" fmla="*/ 2835217 w 4083647"/>
              <a:gd name="connsiteY11" fmla="*/ 707886 h 707886"/>
              <a:gd name="connsiteX12" fmla="*/ 2333512 w 4083647"/>
              <a:gd name="connsiteY12" fmla="*/ 707886 h 707886"/>
              <a:gd name="connsiteX13" fmla="*/ 1831807 w 4083647"/>
              <a:gd name="connsiteY13" fmla="*/ 707886 h 707886"/>
              <a:gd name="connsiteX14" fmla="*/ 1207592 w 4083647"/>
              <a:gd name="connsiteY14" fmla="*/ 707886 h 707886"/>
              <a:gd name="connsiteX15" fmla="*/ 705887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68100 h 707886"/>
              <a:gd name="connsiteX18" fmla="*/ 0 w 4083647"/>
              <a:gd name="connsiteY18" fmla="*/ 0 h 707886"/>
              <a:gd name="connsiteX0" fmla="*/ 0 w 4083647"/>
              <a:gd name="connsiteY0" fmla="*/ 0 h 707886"/>
              <a:gd name="connsiteX1" fmla="*/ 501705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94381 w 4083647"/>
              <a:gd name="connsiteY5" fmla="*/ 0 h 707886"/>
              <a:gd name="connsiteX6" fmla="*/ 3459432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2706 h 707886"/>
              <a:gd name="connsiteX9" fmla="*/ 4083647 w 4083647"/>
              <a:gd name="connsiteY9" fmla="*/ 707886 h 707886"/>
              <a:gd name="connsiteX10" fmla="*/ 3581941 w 4083647"/>
              <a:gd name="connsiteY10" fmla="*/ 707886 h 707886"/>
              <a:gd name="connsiteX11" fmla="*/ 3039400 w 4083647"/>
              <a:gd name="connsiteY11" fmla="*/ 707886 h 707886"/>
              <a:gd name="connsiteX12" fmla="*/ 2537694 w 4083647"/>
              <a:gd name="connsiteY12" fmla="*/ 707886 h 707886"/>
              <a:gd name="connsiteX13" fmla="*/ 1913480 w 4083647"/>
              <a:gd name="connsiteY13" fmla="*/ 707886 h 707886"/>
              <a:gd name="connsiteX14" fmla="*/ 1411774 w 4083647"/>
              <a:gd name="connsiteY14" fmla="*/ 707886 h 707886"/>
              <a:gd name="connsiteX15" fmla="*/ 950906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75179 h 707886"/>
              <a:gd name="connsiteX18" fmla="*/ 0 w 4083647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3647" h="707886" fill="none" extrusionOk="0">
                <a:moveTo>
                  <a:pt x="0" y="0"/>
                </a:moveTo>
                <a:cubicBezTo>
                  <a:pt x="237231" y="-51903"/>
                  <a:pt x="504973" y="98218"/>
                  <a:pt x="624214" y="0"/>
                </a:cubicBezTo>
                <a:cubicBezTo>
                  <a:pt x="727216" y="-20610"/>
                  <a:pt x="883952" y="63897"/>
                  <a:pt x="1085082" y="0"/>
                </a:cubicBezTo>
                <a:cubicBezTo>
                  <a:pt x="1245656" y="-44595"/>
                  <a:pt x="1502021" y="-8026"/>
                  <a:pt x="1709297" y="0"/>
                </a:cubicBezTo>
                <a:cubicBezTo>
                  <a:pt x="1854918" y="185"/>
                  <a:pt x="2087544" y="-38595"/>
                  <a:pt x="2170166" y="0"/>
                </a:cubicBezTo>
                <a:cubicBezTo>
                  <a:pt x="2302266" y="21045"/>
                  <a:pt x="2623809" y="70800"/>
                  <a:pt x="2753545" y="0"/>
                </a:cubicBezTo>
                <a:cubicBezTo>
                  <a:pt x="2940955" y="77548"/>
                  <a:pt x="3189906" y="-19082"/>
                  <a:pt x="3418596" y="0"/>
                </a:cubicBezTo>
                <a:cubicBezTo>
                  <a:pt x="3592411" y="-102880"/>
                  <a:pt x="3790150" y="101511"/>
                  <a:pt x="4083647" y="0"/>
                </a:cubicBezTo>
                <a:cubicBezTo>
                  <a:pt x="4110678" y="144364"/>
                  <a:pt x="4017877" y="191106"/>
                  <a:pt x="4083647" y="339785"/>
                </a:cubicBezTo>
                <a:cubicBezTo>
                  <a:pt x="4074376" y="460049"/>
                  <a:pt x="4055521" y="649007"/>
                  <a:pt x="4083647" y="707886"/>
                </a:cubicBezTo>
                <a:cubicBezTo>
                  <a:pt x="3905565" y="707448"/>
                  <a:pt x="3687097" y="707805"/>
                  <a:pt x="3418596" y="707886"/>
                </a:cubicBezTo>
                <a:cubicBezTo>
                  <a:pt x="3129838" y="734280"/>
                  <a:pt x="3108902" y="700377"/>
                  <a:pt x="2835217" y="707886"/>
                </a:cubicBezTo>
                <a:cubicBezTo>
                  <a:pt x="2572303" y="716789"/>
                  <a:pt x="2544011" y="705414"/>
                  <a:pt x="2333512" y="707886"/>
                </a:cubicBezTo>
                <a:cubicBezTo>
                  <a:pt x="2113555" y="740092"/>
                  <a:pt x="1914736" y="662570"/>
                  <a:pt x="1831807" y="707886"/>
                </a:cubicBezTo>
                <a:cubicBezTo>
                  <a:pt x="1705824" y="749716"/>
                  <a:pt x="1303921" y="669067"/>
                  <a:pt x="1207592" y="707886"/>
                </a:cubicBezTo>
                <a:cubicBezTo>
                  <a:pt x="1059296" y="742703"/>
                  <a:pt x="790392" y="732954"/>
                  <a:pt x="705887" y="707886"/>
                </a:cubicBezTo>
                <a:cubicBezTo>
                  <a:pt x="705537" y="717328"/>
                  <a:pt x="264437" y="731988"/>
                  <a:pt x="0" y="707886"/>
                </a:cubicBezTo>
                <a:cubicBezTo>
                  <a:pt x="31842" y="609400"/>
                  <a:pt x="67650" y="478766"/>
                  <a:pt x="0" y="368100"/>
                </a:cubicBezTo>
                <a:cubicBezTo>
                  <a:pt x="-37560" y="224824"/>
                  <a:pt x="10165" y="188605"/>
                  <a:pt x="0" y="0"/>
                </a:cubicBezTo>
                <a:close/>
              </a:path>
              <a:path w="4083647" h="707886" stroke="0" extrusionOk="0">
                <a:moveTo>
                  <a:pt x="0" y="0"/>
                </a:moveTo>
                <a:cubicBezTo>
                  <a:pt x="208173" y="-22264"/>
                  <a:pt x="326493" y="-4159"/>
                  <a:pt x="501705" y="0"/>
                </a:cubicBezTo>
                <a:cubicBezTo>
                  <a:pt x="652428" y="-26788"/>
                  <a:pt x="964787" y="33354"/>
                  <a:pt x="1085082" y="0"/>
                </a:cubicBezTo>
                <a:cubicBezTo>
                  <a:pt x="1165517" y="-88031"/>
                  <a:pt x="1431522" y="20312"/>
                  <a:pt x="1709297" y="0"/>
                </a:cubicBezTo>
                <a:cubicBezTo>
                  <a:pt x="1946267" y="18683"/>
                  <a:pt x="2049837" y="3223"/>
                  <a:pt x="2170166" y="0"/>
                </a:cubicBezTo>
                <a:cubicBezTo>
                  <a:pt x="2309624" y="-52764"/>
                  <a:pt x="2518366" y="-59018"/>
                  <a:pt x="2794381" y="0"/>
                </a:cubicBezTo>
                <a:cubicBezTo>
                  <a:pt x="3013500" y="25691"/>
                  <a:pt x="3268867" y="56082"/>
                  <a:pt x="3459432" y="0"/>
                </a:cubicBezTo>
                <a:cubicBezTo>
                  <a:pt x="3659365" y="-24817"/>
                  <a:pt x="3778396" y="-21209"/>
                  <a:pt x="4083647" y="0"/>
                </a:cubicBezTo>
                <a:cubicBezTo>
                  <a:pt x="4074807" y="51768"/>
                  <a:pt x="4041208" y="239799"/>
                  <a:pt x="4083647" y="332706"/>
                </a:cubicBezTo>
                <a:cubicBezTo>
                  <a:pt x="4032438" y="399248"/>
                  <a:pt x="4089905" y="510930"/>
                  <a:pt x="4083647" y="707886"/>
                </a:cubicBezTo>
                <a:cubicBezTo>
                  <a:pt x="3937488" y="776536"/>
                  <a:pt x="3764170" y="737338"/>
                  <a:pt x="3581941" y="707886"/>
                </a:cubicBezTo>
                <a:cubicBezTo>
                  <a:pt x="3439018" y="733036"/>
                  <a:pt x="3257830" y="716422"/>
                  <a:pt x="3039400" y="707886"/>
                </a:cubicBezTo>
                <a:cubicBezTo>
                  <a:pt x="2926045" y="715488"/>
                  <a:pt x="2664385" y="716645"/>
                  <a:pt x="2537694" y="707886"/>
                </a:cubicBezTo>
                <a:cubicBezTo>
                  <a:pt x="2430600" y="683606"/>
                  <a:pt x="2145620" y="650196"/>
                  <a:pt x="1913480" y="707886"/>
                </a:cubicBezTo>
                <a:cubicBezTo>
                  <a:pt x="1764029" y="714032"/>
                  <a:pt x="1573374" y="720601"/>
                  <a:pt x="1411774" y="707886"/>
                </a:cubicBezTo>
                <a:cubicBezTo>
                  <a:pt x="1258806" y="718412"/>
                  <a:pt x="1145605" y="678117"/>
                  <a:pt x="950906" y="707886"/>
                </a:cubicBezTo>
                <a:cubicBezTo>
                  <a:pt x="721526" y="577254"/>
                  <a:pt x="376748" y="696405"/>
                  <a:pt x="0" y="707886"/>
                </a:cubicBezTo>
                <a:cubicBezTo>
                  <a:pt x="-12289" y="580957"/>
                  <a:pt x="17803" y="487988"/>
                  <a:pt x="0" y="375179"/>
                </a:cubicBezTo>
                <a:cubicBezTo>
                  <a:pt x="6438" y="210123"/>
                  <a:pt x="3711" y="135936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="" xmlns:ask="http://schemas.microsoft.com/office/drawing/2018/sketchyshapes" sd="1255533040">
                  <a:custGeom>
                    <a:avLst/>
                    <a:gdLst>
                      <a:gd name="connsiteX0" fmla="*/ 0 w 4083647"/>
                      <a:gd name="connsiteY0" fmla="*/ 0 h 707886"/>
                      <a:gd name="connsiteX1" fmla="*/ 624214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53545 w 4083647"/>
                      <a:gd name="connsiteY5" fmla="*/ 0 h 707886"/>
                      <a:gd name="connsiteX6" fmla="*/ 3418596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9785 h 707886"/>
                      <a:gd name="connsiteX9" fmla="*/ 4083647 w 4083647"/>
                      <a:gd name="connsiteY9" fmla="*/ 707886 h 707886"/>
                      <a:gd name="connsiteX10" fmla="*/ 3418596 w 4083647"/>
                      <a:gd name="connsiteY10" fmla="*/ 707886 h 707886"/>
                      <a:gd name="connsiteX11" fmla="*/ 2835217 w 4083647"/>
                      <a:gd name="connsiteY11" fmla="*/ 707886 h 707886"/>
                      <a:gd name="connsiteX12" fmla="*/ 2333512 w 4083647"/>
                      <a:gd name="connsiteY12" fmla="*/ 707886 h 707886"/>
                      <a:gd name="connsiteX13" fmla="*/ 1831807 w 4083647"/>
                      <a:gd name="connsiteY13" fmla="*/ 707886 h 707886"/>
                      <a:gd name="connsiteX14" fmla="*/ 1207592 w 4083647"/>
                      <a:gd name="connsiteY14" fmla="*/ 707886 h 707886"/>
                      <a:gd name="connsiteX15" fmla="*/ 705887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68100 h 707886"/>
                      <a:gd name="connsiteX18" fmla="*/ 0 w 4083647"/>
                      <a:gd name="connsiteY18" fmla="*/ 0 h 707886"/>
                      <a:gd name="connsiteX0" fmla="*/ 0 w 4083647"/>
                      <a:gd name="connsiteY0" fmla="*/ 0 h 707886"/>
                      <a:gd name="connsiteX1" fmla="*/ 501705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94381 w 4083647"/>
                      <a:gd name="connsiteY5" fmla="*/ 0 h 707886"/>
                      <a:gd name="connsiteX6" fmla="*/ 3459432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2706 h 707886"/>
                      <a:gd name="connsiteX9" fmla="*/ 4083647 w 4083647"/>
                      <a:gd name="connsiteY9" fmla="*/ 707886 h 707886"/>
                      <a:gd name="connsiteX10" fmla="*/ 3581941 w 4083647"/>
                      <a:gd name="connsiteY10" fmla="*/ 707886 h 707886"/>
                      <a:gd name="connsiteX11" fmla="*/ 3039400 w 4083647"/>
                      <a:gd name="connsiteY11" fmla="*/ 707886 h 707886"/>
                      <a:gd name="connsiteX12" fmla="*/ 2537694 w 4083647"/>
                      <a:gd name="connsiteY12" fmla="*/ 707886 h 707886"/>
                      <a:gd name="connsiteX13" fmla="*/ 1913480 w 4083647"/>
                      <a:gd name="connsiteY13" fmla="*/ 707886 h 707886"/>
                      <a:gd name="connsiteX14" fmla="*/ 1411774 w 4083647"/>
                      <a:gd name="connsiteY14" fmla="*/ 707886 h 707886"/>
                      <a:gd name="connsiteX15" fmla="*/ 950906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75179 h 707886"/>
                      <a:gd name="connsiteX18" fmla="*/ 0 w 4083647"/>
                      <a:gd name="connsiteY1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83647" h="707886" fill="none" extrusionOk="0">
                        <a:moveTo>
                          <a:pt x="0" y="0"/>
                        </a:moveTo>
                        <a:cubicBezTo>
                          <a:pt x="242043" y="-50343"/>
                          <a:pt x="490301" y="76833"/>
                          <a:pt x="624214" y="0"/>
                        </a:cubicBezTo>
                        <a:cubicBezTo>
                          <a:pt x="752192" y="-31389"/>
                          <a:pt x="889697" y="52953"/>
                          <a:pt x="1085082" y="0"/>
                        </a:cubicBezTo>
                        <a:cubicBezTo>
                          <a:pt x="1262721" y="-26324"/>
                          <a:pt x="1535865" y="5779"/>
                          <a:pt x="1709297" y="0"/>
                        </a:cubicBezTo>
                        <a:cubicBezTo>
                          <a:pt x="1853072" y="-11144"/>
                          <a:pt x="2081003" y="-14871"/>
                          <a:pt x="2170166" y="0"/>
                        </a:cubicBezTo>
                        <a:cubicBezTo>
                          <a:pt x="2286119" y="11115"/>
                          <a:pt x="2622901" y="66057"/>
                          <a:pt x="2753545" y="0"/>
                        </a:cubicBezTo>
                        <a:cubicBezTo>
                          <a:pt x="2915168" y="21871"/>
                          <a:pt x="3189838" y="-842"/>
                          <a:pt x="3418596" y="0"/>
                        </a:cubicBezTo>
                        <a:cubicBezTo>
                          <a:pt x="3641315" y="-65496"/>
                          <a:pt x="3819177" y="74700"/>
                          <a:pt x="4083647" y="0"/>
                        </a:cubicBezTo>
                        <a:cubicBezTo>
                          <a:pt x="4108713" y="122393"/>
                          <a:pt x="4028765" y="202156"/>
                          <a:pt x="4083647" y="339785"/>
                        </a:cubicBezTo>
                        <a:cubicBezTo>
                          <a:pt x="4092368" y="457610"/>
                          <a:pt x="4047336" y="636254"/>
                          <a:pt x="4083647" y="707886"/>
                        </a:cubicBezTo>
                        <a:cubicBezTo>
                          <a:pt x="3873665" y="732804"/>
                          <a:pt x="3698942" y="698069"/>
                          <a:pt x="3418596" y="707886"/>
                        </a:cubicBezTo>
                        <a:cubicBezTo>
                          <a:pt x="3131325" y="730011"/>
                          <a:pt x="3107410" y="701532"/>
                          <a:pt x="2835217" y="707886"/>
                        </a:cubicBezTo>
                        <a:cubicBezTo>
                          <a:pt x="2568584" y="715316"/>
                          <a:pt x="2540982" y="699248"/>
                          <a:pt x="2333512" y="707886"/>
                        </a:cubicBezTo>
                        <a:cubicBezTo>
                          <a:pt x="2120081" y="728514"/>
                          <a:pt x="1931296" y="679524"/>
                          <a:pt x="1831807" y="707886"/>
                        </a:cubicBezTo>
                        <a:cubicBezTo>
                          <a:pt x="1711065" y="738977"/>
                          <a:pt x="1316804" y="664379"/>
                          <a:pt x="1207592" y="707886"/>
                        </a:cubicBezTo>
                        <a:cubicBezTo>
                          <a:pt x="1064359" y="745837"/>
                          <a:pt x="809700" y="718361"/>
                          <a:pt x="705887" y="707886"/>
                        </a:cubicBezTo>
                        <a:cubicBezTo>
                          <a:pt x="627341" y="715868"/>
                          <a:pt x="283755" y="697533"/>
                          <a:pt x="0" y="707886"/>
                        </a:cubicBezTo>
                        <a:cubicBezTo>
                          <a:pt x="28492" y="609835"/>
                          <a:pt x="43954" y="496861"/>
                          <a:pt x="0" y="368100"/>
                        </a:cubicBezTo>
                        <a:cubicBezTo>
                          <a:pt x="-24884" y="222291"/>
                          <a:pt x="11657" y="183056"/>
                          <a:pt x="0" y="0"/>
                        </a:cubicBezTo>
                        <a:close/>
                      </a:path>
                      <a:path w="4083647" h="707886" stroke="0" extrusionOk="0">
                        <a:moveTo>
                          <a:pt x="0" y="0"/>
                        </a:moveTo>
                        <a:cubicBezTo>
                          <a:pt x="201351" y="-24155"/>
                          <a:pt x="323318" y="-2353"/>
                          <a:pt x="501705" y="0"/>
                        </a:cubicBezTo>
                        <a:cubicBezTo>
                          <a:pt x="666917" y="-20915"/>
                          <a:pt x="955584" y="35252"/>
                          <a:pt x="1085082" y="0"/>
                        </a:cubicBezTo>
                        <a:cubicBezTo>
                          <a:pt x="1220706" y="-65801"/>
                          <a:pt x="1463578" y="7825"/>
                          <a:pt x="1709297" y="0"/>
                        </a:cubicBezTo>
                        <a:cubicBezTo>
                          <a:pt x="1946739" y="9086"/>
                          <a:pt x="2028453" y="10703"/>
                          <a:pt x="2170166" y="0"/>
                        </a:cubicBezTo>
                        <a:cubicBezTo>
                          <a:pt x="2313613" y="-20428"/>
                          <a:pt x="2531139" y="-11130"/>
                          <a:pt x="2794381" y="0"/>
                        </a:cubicBezTo>
                        <a:cubicBezTo>
                          <a:pt x="3026705" y="8318"/>
                          <a:pt x="3250040" y="40295"/>
                          <a:pt x="3459432" y="0"/>
                        </a:cubicBezTo>
                        <a:cubicBezTo>
                          <a:pt x="3669977" y="-32997"/>
                          <a:pt x="3789004" y="9448"/>
                          <a:pt x="4083647" y="0"/>
                        </a:cubicBezTo>
                        <a:cubicBezTo>
                          <a:pt x="4092216" y="68548"/>
                          <a:pt x="4047425" y="250032"/>
                          <a:pt x="4083647" y="332706"/>
                        </a:cubicBezTo>
                        <a:cubicBezTo>
                          <a:pt x="4068387" y="400460"/>
                          <a:pt x="4087587" y="525358"/>
                          <a:pt x="4083647" y="707886"/>
                        </a:cubicBezTo>
                        <a:cubicBezTo>
                          <a:pt x="3938827" y="767712"/>
                          <a:pt x="3772362" y="707025"/>
                          <a:pt x="3581941" y="707886"/>
                        </a:cubicBezTo>
                        <a:cubicBezTo>
                          <a:pt x="3414366" y="743108"/>
                          <a:pt x="3215409" y="708336"/>
                          <a:pt x="3039400" y="707886"/>
                        </a:cubicBezTo>
                        <a:cubicBezTo>
                          <a:pt x="2919295" y="715123"/>
                          <a:pt x="2665060" y="714016"/>
                          <a:pt x="2537694" y="707886"/>
                        </a:cubicBezTo>
                        <a:cubicBezTo>
                          <a:pt x="2419627" y="703489"/>
                          <a:pt x="2112154" y="669053"/>
                          <a:pt x="1913480" y="707886"/>
                        </a:cubicBezTo>
                        <a:cubicBezTo>
                          <a:pt x="1750480" y="724878"/>
                          <a:pt x="1542004" y="702354"/>
                          <a:pt x="1411774" y="707886"/>
                        </a:cubicBezTo>
                        <a:cubicBezTo>
                          <a:pt x="1268239" y="719190"/>
                          <a:pt x="1162733" y="689635"/>
                          <a:pt x="950906" y="707886"/>
                        </a:cubicBezTo>
                        <a:cubicBezTo>
                          <a:pt x="729751" y="678116"/>
                          <a:pt x="364019" y="680597"/>
                          <a:pt x="0" y="707886"/>
                        </a:cubicBezTo>
                        <a:cubicBezTo>
                          <a:pt x="-17077" y="563428"/>
                          <a:pt x="10484" y="495510"/>
                          <a:pt x="0" y="375179"/>
                        </a:cubicBezTo>
                        <a:cubicBezTo>
                          <a:pt x="-2156" y="241088"/>
                          <a:pt x="10443" y="1248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LIP: Người dân Hà Nội vật lộn trong cơn mưa lớn - Báo Người lao độ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2" y="1509126"/>
            <a:ext cx="7009621" cy="4310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37432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5" y="5263124"/>
            <a:ext cx="12191294" cy="2072251"/>
            <a:chOff x="-91440" y="4352545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5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8B9A9F-CB7A-41FE-9C78-2718F60AA212}"/>
              </a:ext>
            </a:extLst>
          </p:cNvPr>
          <p:cNvSpPr txBox="1"/>
          <p:nvPr/>
        </p:nvSpPr>
        <p:spPr>
          <a:xfrm>
            <a:off x="3340621" y="236981"/>
            <a:ext cx="5688044" cy="969208"/>
          </a:xfrm>
          <a:custGeom>
            <a:avLst/>
            <a:gdLst>
              <a:gd name="connsiteX0" fmla="*/ 0 w 5391364"/>
              <a:gd name="connsiteY0" fmla="*/ 0 h 923330"/>
              <a:gd name="connsiteX1" fmla="*/ 437300 w 5391364"/>
              <a:gd name="connsiteY1" fmla="*/ 0 h 923330"/>
              <a:gd name="connsiteX2" fmla="*/ 982426 w 5391364"/>
              <a:gd name="connsiteY2" fmla="*/ 0 h 923330"/>
              <a:gd name="connsiteX3" fmla="*/ 1635380 w 5391364"/>
              <a:gd name="connsiteY3" fmla="*/ 0 h 923330"/>
              <a:gd name="connsiteX4" fmla="*/ 2072680 w 5391364"/>
              <a:gd name="connsiteY4" fmla="*/ 0 h 923330"/>
              <a:gd name="connsiteX5" fmla="*/ 2617807 w 5391364"/>
              <a:gd name="connsiteY5" fmla="*/ 0 h 923330"/>
              <a:gd name="connsiteX6" fmla="*/ 3270761 w 5391364"/>
              <a:gd name="connsiteY6" fmla="*/ 0 h 923330"/>
              <a:gd name="connsiteX7" fmla="*/ 3869801 w 5391364"/>
              <a:gd name="connsiteY7" fmla="*/ 0 h 923330"/>
              <a:gd name="connsiteX8" fmla="*/ 4522755 w 5391364"/>
              <a:gd name="connsiteY8" fmla="*/ 0 h 923330"/>
              <a:gd name="connsiteX9" fmla="*/ 5391364 w 5391364"/>
              <a:gd name="connsiteY9" fmla="*/ 0 h 923330"/>
              <a:gd name="connsiteX10" fmla="*/ 5391364 w 5391364"/>
              <a:gd name="connsiteY10" fmla="*/ 452432 h 923330"/>
              <a:gd name="connsiteX11" fmla="*/ 5391364 w 5391364"/>
              <a:gd name="connsiteY11" fmla="*/ 923330 h 923330"/>
              <a:gd name="connsiteX12" fmla="*/ 4846237 w 5391364"/>
              <a:gd name="connsiteY12" fmla="*/ 923330 h 923330"/>
              <a:gd name="connsiteX13" fmla="*/ 4355024 w 5391364"/>
              <a:gd name="connsiteY13" fmla="*/ 923330 h 923330"/>
              <a:gd name="connsiteX14" fmla="*/ 3648156 w 5391364"/>
              <a:gd name="connsiteY14" fmla="*/ 923330 h 923330"/>
              <a:gd name="connsiteX15" fmla="*/ 3103030 w 5391364"/>
              <a:gd name="connsiteY15" fmla="*/ 923330 h 923330"/>
              <a:gd name="connsiteX16" fmla="*/ 2557903 w 5391364"/>
              <a:gd name="connsiteY16" fmla="*/ 923330 h 923330"/>
              <a:gd name="connsiteX17" fmla="*/ 2120603 w 5391364"/>
              <a:gd name="connsiteY17" fmla="*/ 923330 h 923330"/>
              <a:gd name="connsiteX18" fmla="*/ 1629390 w 5391364"/>
              <a:gd name="connsiteY18" fmla="*/ 923330 h 923330"/>
              <a:gd name="connsiteX19" fmla="*/ 1030350 w 5391364"/>
              <a:gd name="connsiteY19" fmla="*/ 923330 h 923330"/>
              <a:gd name="connsiteX20" fmla="*/ 0 w 5391364"/>
              <a:gd name="connsiteY20" fmla="*/ 923330 h 923330"/>
              <a:gd name="connsiteX21" fmla="*/ 0 w 5391364"/>
              <a:gd name="connsiteY21" fmla="*/ 489365 h 923330"/>
              <a:gd name="connsiteX22" fmla="*/ 0 w 5391364"/>
              <a:gd name="connsiteY22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91364" h="923330" extrusionOk="0">
                <a:moveTo>
                  <a:pt x="0" y="0"/>
                </a:moveTo>
                <a:cubicBezTo>
                  <a:pt x="93022" y="-24035"/>
                  <a:pt x="349393" y="8797"/>
                  <a:pt x="437300" y="0"/>
                </a:cubicBezTo>
                <a:cubicBezTo>
                  <a:pt x="525207" y="-8797"/>
                  <a:pt x="828578" y="23104"/>
                  <a:pt x="982426" y="0"/>
                </a:cubicBezTo>
                <a:cubicBezTo>
                  <a:pt x="1136274" y="-23104"/>
                  <a:pt x="1478907" y="56377"/>
                  <a:pt x="1635380" y="0"/>
                </a:cubicBezTo>
                <a:cubicBezTo>
                  <a:pt x="1791853" y="-56377"/>
                  <a:pt x="1884033" y="5229"/>
                  <a:pt x="2072680" y="0"/>
                </a:cubicBezTo>
                <a:cubicBezTo>
                  <a:pt x="2261327" y="-5229"/>
                  <a:pt x="2466523" y="7724"/>
                  <a:pt x="2617807" y="0"/>
                </a:cubicBezTo>
                <a:cubicBezTo>
                  <a:pt x="2769091" y="-7724"/>
                  <a:pt x="3086155" y="60616"/>
                  <a:pt x="3270761" y="0"/>
                </a:cubicBezTo>
                <a:cubicBezTo>
                  <a:pt x="3455367" y="-60616"/>
                  <a:pt x="3638216" y="63787"/>
                  <a:pt x="3869801" y="0"/>
                </a:cubicBezTo>
                <a:cubicBezTo>
                  <a:pt x="4101386" y="-63787"/>
                  <a:pt x="4379249" y="10644"/>
                  <a:pt x="4522755" y="0"/>
                </a:cubicBezTo>
                <a:cubicBezTo>
                  <a:pt x="4666261" y="-10644"/>
                  <a:pt x="5166932" y="98970"/>
                  <a:pt x="5391364" y="0"/>
                </a:cubicBezTo>
                <a:cubicBezTo>
                  <a:pt x="5433399" y="217705"/>
                  <a:pt x="5352756" y="286540"/>
                  <a:pt x="5391364" y="452432"/>
                </a:cubicBezTo>
                <a:cubicBezTo>
                  <a:pt x="5429972" y="618324"/>
                  <a:pt x="5374729" y="695078"/>
                  <a:pt x="5391364" y="923330"/>
                </a:cubicBezTo>
                <a:cubicBezTo>
                  <a:pt x="5156029" y="938630"/>
                  <a:pt x="5021534" y="861712"/>
                  <a:pt x="4846237" y="923330"/>
                </a:cubicBezTo>
                <a:cubicBezTo>
                  <a:pt x="4670940" y="984948"/>
                  <a:pt x="4518259" y="916083"/>
                  <a:pt x="4355024" y="923330"/>
                </a:cubicBezTo>
                <a:cubicBezTo>
                  <a:pt x="4191789" y="930577"/>
                  <a:pt x="3841464" y="839928"/>
                  <a:pt x="3648156" y="923330"/>
                </a:cubicBezTo>
                <a:cubicBezTo>
                  <a:pt x="3454848" y="1006732"/>
                  <a:pt x="3346783" y="895903"/>
                  <a:pt x="3103030" y="923330"/>
                </a:cubicBezTo>
                <a:cubicBezTo>
                  <a:pt x="2859277" y="950757"/>
                  <a:pt x="2816888" y="892579"/>
                  <a:pt x="2557903" y="923330"/>
                </a:cubicBezTo>
                <a:cubicBezTo>
                  <a:pt x="2298918" y="954081"/>
                  <a:pt x="2217544" y="880731"/>
                  <a:pt x="2120603" y="923330"/>
                </a:cubicBezTo>
                <a:cubicBezTo>
                  <a:pt x="2023662" y="965929"/>
                  <a:pt x="1847269" y="879662"/>
                  <a:pt x="1629390" y="923330"/>
                </a:cubicBezTo>
                <a:cubicBezTo>
                  <a:pt x="1411511" y="966998"/>
                  <a:pt x="1311908" y="912999"/>
                  <a:pt x="1030350" y="923330"/>
                </a:cubicBezTo>
                <a:cubicBezTo>
                  <a:pt x="748792" y="933661"/>
                  <a:pt x="301283" y="860933"/>
                  <a:pt x="0" y="923330"/>
                </a:cubicBezTo>
                <a:cubicBezTo>
                  <a:pt x="-31512" y="779801"/>
                  <a:pt x="27089" y="608183"/>
                  <a:pt x="0" y="489365"/>
                </a:cubicBezTo>
                <a:cubicBezTo>
                  <a:pt x="-27089" y="370547"/>
                  <a:pt x="39427" y="22925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246239894">
                  <a:custGeom>
                    <a:avLst/>
                    <a:gdLst>
                      <a:gd name="connsiteX0" fmla="*/ 0 w 5673561"/>
                      <a:gd name="connsiteY0" fmla="*/ 0 h 966740"/>
                      <a:gd name="connsiteX1" fmla="*/ 460189 w 5673561"/>
                      <a:gd name="connsiteY1" fmla="*/ 0 h 966740"/>
                      <a:gd name="connsiteX2" fmla="*/ 1033848 w 5673561"/>
                      <a:gd name="connsiteY2" fmla="*/ 0 h 966740"/>
                      <a:gd name="connsiteX3" fmla="*/ 1720979 w 5673561"/>
                      <a:gd name="connsiteY3" fmla="*/ 0 h 966740"/>
                      <a:gd name="connsiteX4" fmla="*/ 2181169 w 5673561"/>
                      <a:gd name="connsiteY4" fmla="*/ 0 h 966740"/>
                      <a:gd name="connsiteX5" fmla="*/ 2754829 w 5673561"/>
                      <a:gd name="connsiteY5" fmla="*/ 0 h 966740"/>
                      <a:gd name="connsiteX6" fmla="*/ 3441960 w 5673561"/>
                      <a:gd name="connsiteY6" fmla="*/ 0 h 966740"/>
                      <a:gd name="connsiteX7" fmla="*/ 4072355 w 5673561"/>
                      <a:gd name="connsiteY7" fmla="*/ 0 h 966740"/>
                      <a:gd name="connsiteX8" fmla="*/ 4759486 w 5673561"/>
                      <a:gd name="connsiteY8" fmla="*/ 0 h 966740"/>
                      <a:gd name="connsiteX9" fmla="*/ 5673561 w 5673561"/>
                      <a:gd name="connsiteY9" fmla="*/ 0 h 966740"/>
                      <a:gd name="connsiteX10" fmla="*/ 5673561 w 5673561"/>
                      <a:gd name="connsiteY10" fmla="*/ 473702 h 966740"/>
                      <a:gd name="connsiteX11" fmla="*/ 5673561 w 5673561"/>
                      <a:gd name="connsiteY11" fmla="*/ 966740 h 966740"/>
                      <a:gd name="connsiteX12" fmla="*/ 5099900 w 5673561"/>
                      <a:gd name="connsiteY12" fmla="*/ 966740 h 966740"/>
                      <a:gd name="connsiteX13" fmla="*/ 4582976 w 5673561"/>
                      <a:gd name="connsiteY13" fmla="*/ 966740 h 966740"/>
                      <a:gd name="connsiteX14" fmla="*/ 3839109 w 5673561"/>
                      <a:gd name="connsiteY14" fmla="*/ 966740 h 966740"/>
                      <a:gd name="connsiteX15" fmla="*/ 3265450 w 5673561"/>
                      <a:gd name="connsiteY15" fmla="*/ 966740 h 966740"/>
                      <a:gd name="connsiteX16" fmla="*/ 2691789 w 5673561"/>
                      <a:gd name="connsiteY16" fmla="*/ 966740 h 966740"/>
                      <a:gd name="connsiteX17" fmla="*/ 2231600 w 5673561"/>
                      <a:gd name="connsiteY17" fmla="*/ 966740 h 966740"/>
                      <a:gd name="connsiteX18" fmla="*/ 1714676 w 5673561"/>
                      <a:gd name="connsiteY18" fmla="*/ 966740 h 966740"/>
                      <a:gd name="connsiteX19" fmla="*/ 1084281 w 5673561"/>
                      <a:gd name="connsiteY19" fmla="*/ 966740 h 966740"/>
                      <a:gd name="connsiteX20" fmla="*/ 0 w 5673561"/>
                      <a:gd name="connsiteY20" fmla="*/ 966740 h 966740"/>
                      <a:gd name="connsiteX21" fmla="*/ 0 w 5673561"/>
                      <a:gd name="connsiteY21" fmla="*/ 512372 h 966740"/>
                      <a:gd name="connsiteX22" fmla="*/ 0 w 5673561"/>
                      <a:gd name="connsiteY22" fmla="*/ 0 h 966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673561" h="966740" extrusionOk="0">
                        <a:moveTo>
                          <a:pt x="0" y="0"/>
                        </a:moveTo>
                        <a:cubicBezTo>
                          <a:pt x="111202" y="-26149"/>
                          <a:pt x="363181" y="31162"/>
                          <a:pt x="460189" y="0"/>
                        </a:cubicBezTo>
                        <a:cubicBezTo>
                          <a:pt x="525158" y="-25802"/>
                          <a:pt x="868925" y="58923"/>
                          <a:pt x="1033848" y="0"/>
                        </a:cubicBezTo>
                        <a:cubicBezTo>
                          <a:pt x="1207916" y="-53641"/>
                          <a:pt x="1555252" y="54618"/>
                          <a:pt x="1720979" y="0"/>
                        </a:cubicBezTo>
                        <a:cubicBezTo>
                          <a:pt x="1878271" y="-68272"/>
                          <a:pt x="1990567" y="7263"/>
                          <a:pt x="2181169" y="0"/>
                        </a:cubicBezTo>
                        <a:cubicBezTo>
                          <a:pt x="2385417" y="-3505"/>
                          <a:pt x="2632056" y="-2988"/>
                          <a:pt x="2754829" y="0"/>
                        </a:cubicBezTo>
                        <a:cubicBezTo>
                          <a:pt x="2919587" y="44453"/>
                          <a:pt x="3192876" y="38502"/>
                          <a:pt x="3441960" y="0"/>
                        </a:cubicBezTo>
                        <a:cubicBezTo>
                          <a:pt x="3624067" y="-72954"/>
                          <a:pt x="3798858" y="94259"/>
                          <a:pt x="4072355" y="0"/>
                        </a:cubicBezTo>
                        <a:cubicBezTo>
                          <a:pt x="4298172" y="-66809"/>
                          <a:pt x="4576444" y="38882"/>
                          <a:pt x="4759486" y="0"/>
                        </a:cubicBezTo>
                        <a:cubicBezTo>
                          <a:pt x="4842946" y="-7846"/>
                          <a:pt x="5451589" y="100584"/>
                          <a:pt x="5673561" y="0"/>
                        </a:cubicBezTo>
                        <a:cubicBezTo>
                          <a:pt x="5719584" y="225129"/>
                          <a:pt x="5648070" y="272045"/>
                          <a:pt x="5673561" y="473702"/>
                        </a:cubicBezTo>
                        <a:cubicBezTo>
                          <a:pt x="5703559" y="665200"/>
                          <a:pt x="5647973" y="734940"/>
                          <a:pt x="5673561" y="966740"/>
                        </a:cubicBezTo>
                        <a:cubicBezTo>
                          <a:pt x="5381050" y="993619"/>
                          <a:pt x="5277005" y="942529"/>
                          <a:pt x="5099900" y="966740"/>
                        </a:cubicBezTo>
                        <a:cubicBezTo>
                          <a:pt x="4919848" y="1031897"/>
                          <a:pt x="4730363" y="976055"/>
                          <a:pt x="4582976" y="966740"/>
                        </a:cubicBezTo>
                        <a:cubicBezTo>
                          <a:pt x="4419252" y="987627"/>
                          <a:pt x="4026919" y="866597"/>
                          <a:pt x="3839109" y="966740"/>
                        </a:cubicBezTo>
                        <a:cubicBezTo>
                          <a:pt x="3674838" y="1029577"/>
                          <a:pt x="3497989" y="941408"/>
                          <a:pt x="3265450" y="966740"/>
                        </a:cubicBezTo>
                        <a:cubicBezTo>
                          <a:pt x="3002223" y="973998"/>
                          <a:pt x="2981940" y="946182"/>
                          <a:pt x="2691789" y="966740"/>
                        </a:cubicBezTo>
                        <a:cubicBezTo>
                          <a:pt x="2435705" y="994931"/>
                          <a:pt x="2326638" y="941277"/>
                          <a:pt x="2231600" y="966740"/>
                        </a:cubicBezTo>
                        <a:cubicBezTo>
                          <a:pt x="2145538" y="993938"/>
                          <a:pt x="1938564" y="921870"/>
                          <a:pt x="1714676" y="966740"/>
                        </a:cubicBezTo>
                        <a:cubicBezTo>
                          <a:pt x="1495611" y="1009677"/>
                          <a:pt x="1369116" y="988993"/>
                          <a:pt x="1084281" y="966740"/>
                        </a:cubicBezTo>
                        <a:cubicBezTo>
                          <a:pt x="775695" y="1007451"/>
                          <a:pt x="331619" y="957705"/>
                          <a:pt x="0" y="966740"/>
                        </a:cubicBezTo>
                        <a:cubicBezTo>
                          <a:pt x="-42462" y="833482"/>
                          <a:pt x="27638" y="640751"/>
                          <a:pt x="0" y="512372"/>
                        </a:cubicBezTo>
                        <a:cubicBezTo>
                          <a:pt x="-32159" y="399317"/>
                          <a:pt x="43097" y="2439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defTabSz="916777"/>
            <a:r>
              <a:rPr lang="en-US" sz="5697" dirty="0">
                <a:solidFill>
                  <a:srgbClr val="70AD47">
                    <a:lumMod val="50000"/>
                  </a:srgbClr>
                </a:solidFill>
                <a:latin typeface="#9Slide03 SVNServetica Medium" panose="020B0604020202020204" pitchFamily="34" charset="0"/>
              </a:rPr>
              <a:t>GIẢI NGHĨA TỪ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BE8B31F-E53F-4FF8-A958-81237894450B}"/>
              </a:ext>
            </a:extLst>
          </p:cNvPr>
          <p:cNvSpPr/>
          <p:nvPr/>
        </p:nvSpPr>
        <p:spPr>
          <a:xfrm>
            <a:off x="7680387" y="2253558"/>
            <a:ext cx="4083647" cy="707886"/>
          </a:xfrm>
          <a:custGeom>
            <a:avLst/>
            <a:gdLst>
              <a:gd name="connsiteX0" fmla="*/ 0 w 4083647"/>
              <a:gd name="connsiteY0" fmla="*/ 0 h 707886"/>
              <a:gd name="connsiteX1" fmla="*/ 624214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53545 w 4083647"/>
              <a:gd name="connsiteY5" fmla="*/ 0 h 707886"/>
              <a:gd name="connsiteX6" fmla="*/ 3418596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9785 h 707886"/>
              <a:gd name="connsiteX9" fmla="*/ 4083647 w 4083647"/>
              <a:gd name="connsiteY9" fmla="*/ 707886 h 707886"/>
              <a:gd name="connsiteX10" fmla="*/ 3418596 w 4083647"/>
              <a:gd name="connsiteY10" fmla="*/ 707886 h 707886"/>
              <a:gd name="connsiteX11" fmla="*/ 2835217 w 4083647"/>
              <a:gd name="connsiteY11" fmla="*/ 707886 h 707886"/>
              <a:gd name="connsiteX12" fmla="*/ 2333512 w 4083647"/>
              <a:gd name="connsiteY12" fmla="*/ 707886 h 707886"/>
              <a:gd name="connsiteX13" fmla="*/ 1831807 w 4083647"/>
              <a:gd name="connsiteY13" fmla="*/ 707886 h 707886"/>
              <a:gd name="connsiteX14" fmla="*/ 1207592 w 4083647"/>
              <a:gd name="connsiteY14" fmla="*/ 707886 h 707886"/>
              <a:gd name="connsiteX15" fmla="*/ 705887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68100 h 707886"/>
              <a:gd name="connsiteX18" fmla="*/ 0 w 4083647"/>
              <a:gd name="connsiteY18" fmla="*/ 0 h 707886"/>
              <a:gd name="connsiteX0" fmla="*/ 0 w 4083647"/>
              <a:gd name="connsiteY0" fmla="*/ 0 h 707886"/>
              <a:gd name="connsiteX1" fmla="*/ 501705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94381 w 4083647"/>
              <a:gd name="connsiteY5" fmla="*/ 0 h 707886"/>
              <a:gd name="connsiteX6" fmla="*/ 3459432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2706 h 707886"/>
              <a:gd name="connsiteX9" fmla="*/ 4083647 w 4083647"/>
              <a:gd name="connsiteY9" fmla="*/ 707886 h 707886"/>
              <a:gd name="connsiteX10" fmla="*/ 3581941 w 4083647"/>
              <a:gd name="connsiteY10" fmla="*/ 707886 h 707886"/>
              <a:gd name="connsiteX11" fmla="*/ 3039400 w 4083647"/>
              <a:gd name="connsiteY11" fmla="*/ 707886 h 707886"/>
              <a:gd name="connsiteX12" fmla="*/ 2537694 w 4083647"/>
              <a:gd name="connsiteY12" fmla="*/ 707886 h 707886"/>
              <a:gd name="connsiteX13" fmla="*/ 1913480 w 4083647"/>
              <a:gd name="connsiteY13" fmla="*/ 707886 h 707886"/>
              <a:gd name="connsiteX14" fmla="*/ 1411774 w 4083647"/>
              <a:gd name="connsiteY14" fmla="*/ 707886 h 707886"/>
              <a:gd name="connsiteX15" fmla="*/ 950906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75179 h 707886"/>
              <a:gd name="connsiteX18" fmla="*/ 0 w 4083647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3647" h="707886" fill="none" extrusionOk="0">
                <a:moveTo>
                  <a:pt x="0" y="0"/>
                </a:moveTo>
                <a:cubicBezTo>
                  <a:pt x="237231" y="-51903"/>
                  <a:pt x="504973" y="98218"/>
                  <a:pt x="624214" y="0"/>
                </a:cubicBezTo>
                <a:cubicBezTo>
                  <a:pt x="727216" y="-20610"/>
                  <a:pt x="883952" y="63897"/>
                  <a:pt x="1085082" y="0"/>
                </a:cubicBezTo>
                <a:cubicBezTo>
                  <a:pt x="1245656" y="-44595"/>
                  <a:pt x="1502021" y="-8026"/>
                  <a:pt x="1709297" y="0"/>
                </a:cubicBezTo>
                <a:cubicBezTo>
                  <a:pt x="1854918" y="185"/>
                  <a:pt x="2087544" y="-38595"/>
                  <a:pt x="2170166" y="0"/>
                </a:cubicBezTo>
                <a:cubicBezTo>
                  <a:pt x="2302266" y="21045"/>
                  <a:pt x="2623809" y="70800"/>
                  <a:pt x="2753545" y="0"/>
                </a:cubicBezTo>
                <a:cubicBezTo>
                  <a:pt x="2940955" y="77548"/>
                  <a:pt x="3189906" y="-19082"/>
                  <a:pt x="3418596" y="0"/>
                </a:cubicBezTo>
                <a:cubicBezTo>
                  <a:pt x="3592411" y="-102880"/>
                  <a:pt x="3790150" y="101511"/>
                  <a:pt x="4083647" y="0"/>
                </a:cubicBezTo>
                <a:cubicBezTo>
                  <a:pt x="4110678" y="144364"/>
                  <a:pt x="4017877" y="191106"/>
                  <a:pt x="4083647" y="339785"/>
                </a:cubicBezTo>
                <a:cubicBezTo>
                  <a:pt x="4074376" y="460049"/>
                  <a:pt x="4055521" y="649007"/>
                  <a:pt x="4083647" y="707886"/>
                </a:cubicBezTo>
                <a:cubicBezTo>
                  <a:pt x="3905565" y="707448"/>
                  <a:pt x="3687097" y="707805"/>
                  <a:pt x="3418596" y="707886"/>
                </a:cubicBezTo>
                <a:cubicBezTo>
                  <a:pt x="3129838" y="734280"/>
                  <a:pt x="3108902" y="700377"/>
                  <a:pt x="2835217" y="707886"/>
                </a:cubicBezTo>
                <a:cubicBezTo>
                  <a:pt x="2572303" y="716789"/>
                  <a:pt x="2544011" y="705414"/>
                  <a:pt x="2333512" y="707886"/>
                </a:cubicBezTo>
                <a:cubicBezTo>
                  <a:pt x="2113555" y="740092"/>
                  <a:pt x="1914736" y="662570"/>
                  <a:pt x="1831807" y="707886"/>
                </a:cubicBezTo>
                <a:cubicBezTo>
                  <a:pt x="1705824" y="749716"/>
                  <a:pt x="1303921" y="669067"/>
                  <a:pt x="1207592" y="707886"/>
                </a:cubicBezTo>
                <a:cubicBezTo>
                  <a:pt x="1059296" y="742703"/>
                  <a:pt x="790392" y="732954"/>
                  <a:pt x="705887" y="707886"/>
                </a:cubicBezTo>
                <a:cubicBezTo>
                  <a:pt x="705537" y="717328"/>
                  <a:pt x="264437" y="731988"/>
                  <a:pt x="0" y="707886"/>
                </a:cubicBezTo>
                <a:cubicBezTo>
                  <a:pt x="31842" y="609400"/>
                  <a:pt x="67650" y="478766"/>
                  <a:pt x="0" y="368100"/>
                </a:cubicBezTo>
                <a:cubicBezTo>
                  <a:pt x="-37560" y="224824"/>
                  <a:pt x="10165" y="188605"/>
                  <a:pt x="0" y="0"/>
                </a:cubicBezTo>
                <a:close/>
              </a:path>
              <a:path w="4083647" h="707886" stroke="0" extrusionOk="0">
                <a:moveTo>
                  <a:pt x="0" y="0"/>
                </a:moveTo>
                <a:cubicBezTo>
                  <a:pt x="208173" y="-22264"/>
                  <a:pt x="326493" y="-4159"/>
                  <a:pt x="501705" y="0"/>
                </a:cubicBezTo>
                <a:cubicBezTo>
                  <a:pt x="652428" y="-26788"/>
                  <a:pt x="964787" y="33354"/>
                  <a:pt x="1085082" y="0"/>
                </a:cubicBezTo>
                <a:cubicBezTo>
                  <a:pt x="1165517" y="-88031"/>
                  <a:pt x="1431522" y="20312"/>
                  <a:pt x="1709297" y="0"/>
                </a:cubicBezTo>
                <a:cubicBezTo>
                  <a:pt x="1946267" y="18683"/>
                  <a:pt x="2049837" y="3223"/>
                  <a:pt x="2170166" y="0"/>
                </a:cubicBezTo>
                <a:cubicBezTo>
                  <a:pt x="2309624" y="-52764"/>
                  <a:pt x="2518366" y="-59018"/>
                  <a:pt x="2794381" y="0"/>
                </a:cubicBezTo>
                <a:cubicBezTo>
                  <a:pt x="3013500" y="25691"/>
                  <a:pt x="3268867" y="56082"/>
                  <a:pt x="3459432" y="0"/>
                </a:cubicBezTo>
                <a:cubicBezTo>
                  <a:pt x="3659365" y="-24817"/>
                  <a:pt x="3778396" y="-21209"/>
                  <a:pt x="4083647" y="0"/>
                </a:cubicBezTo>
                <a:cubicBezTo>
                  <a:pt x="4074807" y="51768"/>
                  <a:pt x="4041208" y="239799"/>
                  <a:pt x="4083647" y="332706"/>
                </a:cubicBezTo>
                <a:cubicBezTo>
                  <a:pt x="4032438" y="399248"/>
                  <a:pt x="4089905" y="510930"/>
                  <a:pt x="4083647" y="707886"/>
                </a:cubicBezTo>
                <a:cubicBezTo>
                  <a:pt x="3937488" y="776536"/>
                  <a:pt x="3764170" y="737338"/>
                  <a:pt x="3581941" y="707886"/>
                </a:cubicBezTo>
                <a:cubicBezTo>
                  <a:pt x="3439018" y="733036"/>
                  <a:pt x="3257830" y="716422"/>
                  <a:pt x="3039400" y="707886"/>
                </a:cubicBezTo>
                <a:cubicBezTo>
                  <a:pt x="2926045" y="715488"/>
                  <a:pt x="2664385" y="716645"/>
                  <a:pt x="2537694" y="707886"/>
                </a:cubicBezTo>
                <a:cubicBezTo>
                  <a:pt x="2430600" y="683606"/>
                  <a:pt x="2145620" y="650196"/>
                  <a:pt x="1913480" y="707886"/>
                </a:cubicBezTo>
                <a:cubicBezTo>
                  <a:pt x="1764029" y="714032"/>
                  <a:pt x="1573374" y="720601"/>
                  <a:pt x="1411774" y="707886"/>
                </a:cubicBezTo>
                <a:cubicBezTo>
                  <a:pt x="1258806" y="718412"/>
                  <a:pt x="1145605" y="678117"/>
                  <a:pt x="950906" y="707886"/>
                </a:cubicBezTo>
                <a:cubicBezTo>
                  <a:pt x="721526" y="577254"/>
                  <a:pt x="376748" y="696405"/>
                  <a:pt x="0" y="707886"/>
                </a:cubicBezTo>
                <a:cubicBezTo>
                  <a:pt x="-12289" y="580957"/>
                  <a:pt x="17803" y="487988"/>
                  <a:pt x="0" y="375179"/>
                </a:cubicBezTo>
                <a:cubicBezTo>
                  <a:pt x="6438" y="210123"/>
                  <a:pt x="3711" y="135936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="" xmlns:ask="http://schemas.microsoft.com/office/drawing/2018/sketchyshapes" sd="1255533040">
                  <a:custGeom>
                    <a:avLst/>
                    <a:gdLst>
                      <a:gd name="connsiteX0" fmla="*/ 0 w 4083647"/>
                      <a:gd name="connsiteY0" fmla="*/ 0 h 707886"/>
                      <a:gd name="connsiteX1" fmla="*/ 624214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53545 w 4083647"/>
                      <a:gd name="connsiteY5" fmla="*/ 0 h 707886"/>
                      <a:gd name="connsiteX6" fmla="*/ 3418596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9785 h 707886"/>
                      <a:gd name="connsiteX9" fmla="*/ 4083647 w 4083647"/>
                      <a:gd name="connsiteY9" fmla="*/ 707886 h 707886"/>
                      <a:gd name="connsiteX10" fmla="*/ 3418596 w 4083647"/>
                      <a:gd name="connsiteY10" fmla="*/ 707886 h 707886"/>
                      <a:gd name="connsiteX11" fmla="*/ 2835217 w 4083647"/>
                      <a:gd name="connsiteY11" fmla="*/ 707886 h 707886"/>
                      <a:gd name="connsiteX12" fmla="*/ 2333512 w 4083647"/>
                      <a:gd name="connsiteY12" fmla="*/ 707886 h 707886"/>
                      <a:gd name="connsiteX13" fmla="*/ 1831807 w 4083647"/>
                      <a:gd name="connsiteY13" fmla="*/ 707886 h 707886"/>
                      <a:gd name="connsiteX14" fmla="*/ 1207592 w 4083647"/>
                      <a:gd name="connsiteY14" fmla="*/ 707886 h 707886"/>
                      <a:gd name="connsiteX15" fmla="*/ 705887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68100 h 707886"/>
                      <a:gd name="connsiteX18" fmla="*/ 0 w 4083647"/>
                      <a:gd name="connsiteY18" fmla="*/ 0 h 707886"/>
                      <a:gd name="connsiteX0" fmla="*/ 0 w 4083647"/>
                      <a:gd name="connsiteY0" fmla="*/ 0 h 707886"/>
                      <a:gd name="connsiteX1" fmla="*/ 501705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94381 w 4083647"/>
                      <a:gd name="connsiteY5" fmla="*/ 0 h 707886"/>
                      <a:gd name="connsiteX6" fmla="*/ 3459432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2706 h 707886"/>
                      <a:gd name="connsiteX9" fmla="*/ 4083647 w 4083647"/>
                      <a:gd name="connsiteY9" fmla="*/ 707886 h 707886"/>
                      <a:gd name="connsiteX10" fmla="*/ 3581941 w 4083647"/>
                      <a:gd name="connsiteY10" fmla="*/ 707886 h 707886"/>
                      <a:gd name="connsiteX11" fmla="*/ 3039400 w 4083647"/>
                      <a:gd name="connsiteY11" fmla="*/ 707886 h 707886"/>
                      <a:gd name="connsiteX12" fmla="*/ 2537694 w 4083647"/>
                      <a:gd name="connsiteY12" fmla="*/ 707886 h 707886"/>
                      <a:gd name="connsiteX13" fmla="*/ 1913480 w 4083647"/>
                      <a:gd name="connsiteY13" fmla="*/ 707886 h 707886"/>
                      <a:gd name="connsiteX14" fmla="*/ 1411774 w 4083647"/>
                      <a:gd name="connsiteY14" fmla="*/ 707886 h 707886"/>
                      <a:gd name="connsiteX15" fmla="*/ 950906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75179 h 707886"/>
                      <a:gd name="connsiteX18" fmla="*/ 0 w 4083647"/>
                      <a:gd name="connsiteY1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83647" h="707886" fill="none" extrusionOk="0">
                        <a:moveTo>
                          <a:pt x="0" y="0"/>
                        </a:moveTo>
                        <a:cubicBezTo>
                          <a:pt x="242043" y="-50343"/>
                          <a:pt x="490301" y="76833"/>
                          <a:pt x="624214" y="0"/>
                        </a:cubicBezTo>
                        <a:cubicBezTo>
                          <a:pt x="752192" y="-31389"/>
                          <a:pt x="889697" y="52953"/>
                          <a:pt x="1085082" y="0"/>
                        </a:cubicBezTo>
                        <a:cubicBezTo>
                          <a:pt x="1262721" y="-26324"/>
                          <a:pt x="1535865" y="5779"/>
                          <a:pt x="1709297" y="0"/>
                        </a:cubicBezTo>
                        <a:cubicBezTo>
                          <a:pt x="1853072" y="-11144"/>
                          <a:pt x="2081003" y="-14871"/>
                          <a:pt x="2170166" y="0"/>
                        </a:cubicBezTo>
                        <a:cubicBezTo>
                          <a:pt x="2286119" y="11115"/>
                          <a:pt x="2622901" y="66057"/>
                          <a:pt x="2753545" y="0"/>
                        </a:cubicBezTo>
                        <a:cubicBezTo>
                          <a:pt x="2915168" y="21871"/>
                          <a:pt x="3189838" y="-842"/>
                          <a:pt x="3418596" y="0"/>
                        </a:cubicBezTo>
                        <a:cubicBezTo>
                          <a:pt x="3641315" y="-65496"/>
                          <a:pt x="3819177" y="74700"/>
                          <a:pt x="4083647" y="0"/>
                        </a:cubicBezTo>
                        <a:cubicBezTo>
                          <a:pt x="4108713" y="122393"/>
                          <a:pt x="4028765" y="202156"/>
                          <a:pt x="4083647" y="339785"/>
                        </a:cubicBezTo>
                        <a:cubicBezTo>
                          <a:pt x="4092368" y="457610"/>
                          <a:pt x="4047336" y="636254"/>
                          <a:pt x="4083647" y="707886"/>
                        </a:cubicBezTo>
                        <a:cubicBezTo>
                          <a:pt x="3873665" y="732804"/>
                          <a:pt x="3698942" y="698069"/>
                          <a:pt x="3418596" y="707886"/>
                        </a:cubicBezTo>
                        <a:cubicBezTo>
                          <a:pt x="3131325" y="730011"/>
                          <a:pt x="3107410" y="701532"/>
                          <a:pt x="2835217" y="707886"/>
                        </a:cubicBezTo>
                        <a:cubicBezTo>
                          <a:pt x="2568584" y="715316"/>
                          <a:pt x="2540982" y="699248"/>
                          <a:pt x="2333512" y="707886"/>
                        </a:cubicBezTo>
                        <a:cubicBezTo>
                          <a:pt x="2120081" y="728514"/>
                          <a:pt x="1931296" y="679524"/>
                          <a:pt x="1831807" y="707886"/>
                        </a:cubicBezTo>
                        <a:cubicBezTo>
                          <a:pt x="1711065" y="738977"/>
                          <a:pt x="1316804" y="664379"/>
                          <a:pt x="1207592" y="707886"/>
                        </a:cubicBezTo>
                        <a:cubicBezTo>
                          <a:pt x="1064359" y="745837"/>
                          <a:pt x="809700" y="718361"/>
                          <a:pt x="705887" y="707886"/>
                        </a:cubicBezTo>
                        <a:cubicBezTo>
                          <a:pt x="627341" y="715868"/>
                          <a:pt x="283755" y="697533"/>
                          <a:pt x="0" y="707886"/>
                        </a:cubicBezTo>
                        <a:cubicBezTo>
                          <a:pt x="28492" y="609835"/>
                          <a:pt x="43954" y="496861"/>
                          <a:pt x="0" y="368100"/>
                        </a:cubicBezTo>
                        <a:cubicBezTo>
                          <a:pt x="-24884" y="222291"/>
                          <a:pt x="11657" y="183056"/>
                          <a:pt x="0" y="0"/>
                        </a:cubicBezTo>
                        <a:close/>
                      </a:path>
                      <a:path w="4083647" h="707886" stroke="0" extrusionOk="0">
                        <a:moveTo>
                          <a:pt x="0" y="0"/>
                        </a:moveTo>
                        <a:cubicBezTo>
                          <a:pt x="201351" y="-24155"/>
                          <a:pt x="323318" y="-2353"/>
                          <a:pt x="501705" y="0"/>
                        </a:cubicBezTo>
                        <a:cubicBezTo>
                          <a:pt x="666917" y="-20915"/>
                          <a:pt x="955584" y="35252"/>
                          <a:pt x="1085082" y="0"/>
                        </a:cubicBezTo>
                        <a:cubicBezTo>
                          <a:pt x="1220706" y="-65801"/>
                          <a:pt x="1463578" y="7825"/>
                          <a:pt x="1709297" y="0"/>
                        </a:cubicBezTo>
                        <a:cubicBezTo>
                          <a:pt x="1946739" y="9086"/>
                          <a:pt x="2028453" y="10703"/>
                          <a:pt x="2170166" y="0"/>
                        </a:cubicBezTo>
                        <a:cubicBezTo>
                          <a:pt x="2313613" y="-20428"/>
                          <a:pt x="2531139" y="-11130"/>
                          <a:pt x="2794381" y="0"/>
                        </a:cubicBezTo>
                        <a:cubicBezTo>
                          <a:pt x="3026705" y="8318"/>
                          <a:pt x="3250040" y="40295"/>
                          <a:pt x="3459432" y="0"/>
                        </a:cubicBezTo>
                        <a:cubicBezTo>
                          <a:pt x="3669977" y="-32997"/>
                          <a:pt x="3789004" y="9448"/>
                          <a:pt x="4083647" y="0"/>
                        </a:cubicBezTo>
                        <a:cubicBezTo>
                          <a:pt x="4092216" y="68548"/>
                          <a:pt x="4047425" y="250032"/>
                          <a:pt x="4083647" y="332706"/>
                        </a:cubicBezTo>
                        <a:cubicBezTo>
                          <a:pt x="4068387" y="400460"/>
                          <a:pt x="4087587" y="525358"/>
                          <a:pt x="4083647" y="707886"/>
                        </a:cubicBezTo>
                        <a:cubicBezTo>
                          <a:pt x="3938827" y="767712"/>
                          <a:pt x="3772362" y="707025"/>
                          <a:pt x="3581941" y="707886"/>
                        </a:cubicBezTo>
                        <a:cubicBezTo>
                          <a:pt x="3414366" y="743108"/>
                          <a:pt x="3215409" y="708336"/>
                          <a:pt x="3039400" y="707886"/>
                        </a:cubicBezTo>
                        <a:cubicBezTo>
                          <a:pt x="2919295" y="715123"/>
                          <a:pt x="2665060" y="714016"/>
                          <a:pt x="2537694" y="707886"/>
                        </a:cubicBezTo>
                        <a:cubicBezTo>
                          <a:pt x="2419627" y="703489"/>
                          <a:pt x="2112154" y="669053"/>
                          <a:pt x="1913480" y="707886"/>
                        </a:cubicBezTo>
                        <a:cubicBezTo>
                          <a:pt x="1750480" y="724878"/>
                          <a:pt x="1542004" y="702354"/>
                          <a:pt x="1411774" y="707886"/>
                        </a:cubicBezTo>
                        <a:cubicBezTo>
                          <a:pt x="1268239" y="719190"/>
                          <a:pt x="1162733" y="689635"/>
                          <a:pt x="950906" y="707886"/>
                        </a:cubicBezTo>
                        <a:cubicBezTo>
                          <a:pt x="729751" y="678116"/>
                          <a:pt x="364019" y="680597"/>
                          <a:pt x="0" y="707886"/>
                        </a:cubicBezTo>
                        <a:cubicBezTo>
                          <a:pt x="-17077" y="563428"/>
                          <a:pt x="10484" y="495510"/>
                          <a:pt x="0" y="375179"/>
                        </a:cubicBezTo>
                        <a:cubicBezTo>
                          <a:pt x="-2156" y="241088"/>
                          <a:pt x="10443" y="1248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nguyện viên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22529F27-A957-4CC7-9DCC-6C12CE929961}"/>
              </a:ext>
            </a:extLst>
          </p:cNvPr>
          <p:cNvSpPr/>
          <p:nvPr/>
        </p:nvSpPr>
        <p:spPr>
          <a:xfrm>
            <a:off x="7680387" y="2921043"/>
            <a:ext cx="4083647" cy="707886"/>
          </a:xfrm>
          <a:custGeom>
            <a:avLst/>
            <a:gdLst>
              <a:gd name="connsiteX0" fmla="*/ 0 w 4083647"/>
              <a:gd name="connsiteY0" fmla="*/ 0 h 707886"/>
              <a:gd name="connsiteX1" fmla="*/ 624214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53545 w 4083647"/>
              <a:gd name="connsiteY5" fmla="*/ 0 h 707886"/>
              <a:gd name="connsiteX6" fmla="*/ 3418596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9785 h 707886"/>
              <a:gd name="connsiteX9" fmla="*/ 4083647 w 4083647"/>
              <a:gd name="connsiteY9" fmla="*/ 707886 h 707886"/>
              <a:gd name="connsiteX10" fmla="*/ 3418596 w 4083647"/>
              <a:gd name="connsiteY10" fmla="*/ 707886 h 707886"/>
              <a:gd name="connsiteX11" fmla="*/ 2835217 w 4083647"/>
              <a:gd name="connsiteY11" fmla="*/ 707886 h 707886"/>
              <a:gd name="connsiteX12" fmla="*/ 2333512 w 4083647"/>
              <a:gd name="connsiteY12" fmla="*/ 707886 h 707886"/>
              <a:gd name="connsiteX13" fmla="*/ 1831807 w 4083647"/>
              <a:gd name="connsiteY13" fmla="*/ 707886 h 707886"/>
              <a:gd name="connsiteX14" fmla="*/ 1207592 w 4083647"/>
              <a:gd name="connsiteY14" fmla="*/ 707886 h 707886"/>
              <a:gd name="connsiteX15" fmla="*/ 705887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68100 h 707886"/>
              <a:gd name="connsiteX18" fmla="*/ 0 w 4083647"/>
              <a:gd name="connsiteY18" fmla="*/ 0 h 707886"/>
              <a:gd name="connsiteX0" fmla="*/ 0 w 4083647"/>
              <a:gd name="connsiteY0" fmla="*/ 0 h 707886"/>
              <a:gd name="connsiteX1" fmla="*/ 501705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94381 w 4083647"/>
              <a:gd name="connsiteY5" fmla="*/ 0 h 707886"/>
              <a:gd name="connsiteX6" fmla="*/ 3459432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2706 h 707886"/>
              <a:gd name="connsiteX9" fmla="*/ 4083647 w 4083647"/>
              <a:gd name="connsiteY9" fmla="*/ 707886 h 707886"/>
              <a:gd name="connsiteX10" fmla="*/ 3581941 w 4083647"/>
              <a:gd name="connsiteY10" fmla="*/ 707886 h 707886"/>
              <a:gd name="connsiteX11" fmla="*/ 3039400 w 4083647"/>
              <a:gd name="connsiteY11" fmla="*/ 707886 h 707886"/>
              <a:gd name="connsiteX12" fmla="*/ 2537694 w 4083647"/>
              <a:gd name="connsiteY12" fmla="*/ 707886 h 707886"/>
              <a:gd name="connsiteX13" fmla="*/ 1913480 w 4083647"/>
              <a:gd name="connsiteY13" fmla="*/ 707886 h 707886"/>
              <a:gd name="connsiteX14" fmla="*/ 1411774 w 4083647"/>
              <a:gd name="connsiteY14" fmla="*/ 707886 h 707886"/>
              <a:gd name="connsiteX15" fmla="*/ 950906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75179 h 707886"/>
              <a:gd name="connsiteX18" fmla="*/ 0 w 4083647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3647" h="707886" fill="none" extrusionOk="0">
                <a:moveTo>
                  <a:pt x="0" y="0"/>
                </a:moveTo>
                <a:cubicBezTo>
                  <a:pt x="237231" y="-51903"/>
                  <a:pt x="504973" y="98218"/>
                  <a:pt x="624214" y="0"/>
                </a:cubicBezTo>
                <a:cubicBezTo>
                  <a:pt x="727216" y="-20610"/>
                  <a:pt x="883952" y="63897"/>
                  <a:pt x="1085082" y="0"/>
                </a:cubicBezTo>
                <a:cubicBezTo>
                  <a:pt x="1245656" y="-44595"/>
                  <a:pt x="1502021" y="-8026"/>
                  <a:pt x="1709297" y="0"/>
                </a:cubicBezTo>
                <a:cubicBezTo>
                  <a:pt x="1854918" y="185"/>
                  <a:pt x="2087544" y="-38595"/>
                  <a:pt x="2170166" y="0"/>
                </a:cubicBezTo>
                <a:cubicBezTo>
                  <a:pt x="2302266" y="21045"/>
                  <a:pt x="2623809" y="70800"/>
                  <a:pt x="2753545" y="0"/>
                </a:cubicBezTo>
                <a:cubicBezTo>
                  <a:pt x="2940955" y="77548"/>
                  <a:pt x="3189906" y="-19082"/>
                  <a:pt x="3418596" y="0"/>
                </a:cubicBezTo>
                <a:cubicBezTo>
                  <a:pt x="3592411" y="-102880"/>
                  <a:pt x="3790150" y="101511"/>
                  <a:pt x="4083647" y="0"/>
                </a:cubicBezTo>
                <a:cubicBezTo>
                  <a:pt x="4110678" y="144364"/>
                  <a:pt x="4017877" y="191106"/>
                  <a:pt x="4083647" y="339785"/>
                </a:cubicBezTo>
                <a:cubicBezTo>
                  <a:pt x="4074376" y="460049"/>
                  <a:pt x="4055521" y="649007"/>
                  <a:pt x="4083647" y="707886"/>
                </a:cubicBezTo>
                <a:cubicBezTo>
                  <a:pt x="3905565" y="707448"/>
                  <a:pt x="3687097" y="707805"/>
                  <a:pt x="3418596" y="707886"/>
                </a:cubicBezTo>
                <a:cubicBezTo>
                  <a:pt x="3129838" y="734280"/>
                  <a:pt x="3108902" y="700377"/>
                  <a:pt x="2835217" y="707886"/>
                </a:cubicBezTo>
                <a:cubicBezTo>
                  <a:pt x="2572303" y="716789"/>
                  <a:pt x="2544011" y="705414"/>
                  <a:pt x="2333512" y="707886"/>
                </a:cubicBezTo>
                <a:cubicBezTo>
                  <a:pt x="2113555" y="740092"/>
                  <a:pt x="1914736" y="662570"/>
                  <a:pt x="1831807" y="707886"/>
                </a:cubicBezTo>
                <a:cubicBezTo>
                  <a:pt x="1705824" y="749716"/>
                  <a:pt x="1303921" y="669067"/>
                  <a:pt x="1207592" y="707886"/>
                </a:cubicBezTo>
                <a:cubicBezTo>
                  <a:pt x="1059296" y="742703"/>
                  <a:pt x="790392" y="732954"/>
                  <a:pt x="705887" y="707886"/>
                </a:cubicBezTo>
                <a:cubicBezTo>
                  <a:pt x="705537" y="717328"/>
                  <a:pt x="264437" y="731988"/>
                  <a:pt x="0" y="707886"/>
                </a:cubicBezTo>
                <a:cubicBezTo>
                  <a:pt x="31842" y="609400"/>
                  <a:pt x="67650" y="478766"/>
                  <a:pt x="0" y="368100"/>
                </a:cubicBezTo>
                <a:cubicBezTo>
                  <a:pt x="-37560" y="224824"/>
                  <a:pt x="10165" y="188605"/>
                  <a:pt x="0" y="0"/>
                </a:cubicBezTo>
                <a:close/>
              </a:path>
              <a:path w="4083647" h="707886" stroke="0" extrusionOk="0">
                <a:moveTo>
                  <a:pt x="0" y="0"/>
                </a:moveTo>
                <a:cubicBezTo>
                  <a:pt x="208173" y="-22264"/>
                  <a:pt x="326493" y="-4159"/>
                  <a:pt x="501705" y="0"/>
                </a:cubicBezTo>
                <a:cubicBezTo>
                  <a:pt x="652428" y="-26788"/>
                  <a:pt x="964787" y="33354"/>
                  <a:pt x="1085082" y="0"/>
                </a:cubicBezTo>
                <a:cubicBezTo>
                  <a:pt x="1165517" y="-88031"/>
                  <a:pt x="1431522" y="20312"/>
                  <a:pt x="1709297" y="0"/>
                </a:cubicBezTo>
                <a:cubicBezTo>
                  <a:pt x="1946267" y="18683"/>
                  <a:pt x="2049837" y="3223"/>
                  <a:pt x="2170166" y="0"/>
                </a:cubicBezTo>
                <a:cubicBezTo>
                  <a:pt x="2309624" y="-52764"/>
                  <a:pt x="2518366" y="-59018"/>
                  <a:pt x="2794381" y="0"/>
                </a:cubicBezTo>
                <a:cubicBezTo>
                  <a:pt x="3013500" y="25691"/>
                  <a:pt x="3268867" y="56082"/>
                  <a:pt x="3459432" y="0"/>
                </a:cubicBezTo>
                <a:cubicBezTo>
                  <a:pt x="3659365" y="-24817"/>
                  <a:pt x="3778396" y="-21209"/>
                  <a:pt x="4083647" y="0"/>
                </a:cubicBezTo>
                <a:cubicBezTo>
                  <a:pt x="4074807" y="51768"/>
                  <a:pt x="4041208" y="239799"/>
                  <a:pt x="4083647" y="332706"/>
                </a:cubicBezTo>
                <a:cubicBezTo>
                  <a:pt x="4032438" y="399248"/>
                  <a:pt x="4089905" y="510930"/>
                  <a:pt x="4083647" y="707886"/>
                </a:cubicBezTo>
                <a:cubicBezTo>
                  <a:pt x="3937488" y="776536"/>
                  <a:pt x="3764170" y="737338"/>
                  <a:pt x="3581941" y="707886"/>
                </a:cubicBezTo>
                <a:cubicBezTo>
                  <a:pt x="3439018" y="733036"/>
                  <a:pt x="3257830" y="716422"/>
                  <a:pt x="3039400" y="707886"/>
                </a:cubicBezTo>
                <a:cubicBezTo>
                  <a:pt x="2926045" y="715488"/>
                  <a:pt x="2664385" y="716645"/>
                  <a:pt x="2537694" y="707886"/>
                </a:cubicBezTo>
                <a:cubicBezTo>
                  <a:pt x="2430600" y="683606"/>
                  <a:pt x="2145620" y="650196"/>
                  <a:pt x="1913480" y="707886"/>
                </a:cubicBezTo>
                <a:cubicBezTo>
                  <a:pt x="1764029" y="714032"/>
                  <a:pt x="1573374" y="720601"/>
                  <a:pt x="1411774" y="707886"/>
                </a:cubicBezTo>
                <a:cubicBezTo>
                  <a:pt x="1258806" y="718412"/>
                  <a:pt x="1145605" y="678117"/>
                  <a:pt x="950906" y="707886"/>
                </a:cubicBezTo>
                <a:cubicBezTo>
                  <a:pt x="721526" y="577254"/>
                  <a:pt x="376748" y="696405"/>
                  <a:pt x="0" y="707886"/>
                </a:cubicBezTo>
                <a:cubicBezTo>
                  <a:pt x="-12289" y="580957"/>
                  <a:pt x="17803" y="487988"/>
                  <a:pt x="0" y="375179"/>
                </a:cubicBezTo>
                <a:cubicBezTo>
                  <a:pt x="6438" y="210123"/>
                  <a:pt x="3711" y="135936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="" xmlns:ask="http://schemas.microsoft.com/office/drawing/2018/sketchyshapes" sd="1255533040">
                  <a:custGeom>
                    <a:avLst/>
                    <a:gdLst>
                      <a:gd name="connsiteX0" fmla="*/ 0 w 4083647"/>
                      <a:gd name="connsiteY0" fmla="*/ 0 h 707886"/>
                      <a:gd name="connsiteX1" fmla="*/ 624214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53545 w 4083647"/>
                      <a:gd name="connsiteY5" fmla="*/ 0 h 707886"/>
                      <a:gd name="connsiteX6" fmla="*/ 3418596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9785 h 707886"/>
                      <a:gd name="connsiteX9" fmla="*/ 4083647 w 4083647"/>
                      <a:gd name="connsiteY9" fmla="*/ 707886 h 707886"/>
                      <a:gd name="connsiteX10" fmla="*/ 3418596 w 4083647"/>
                      <a:gd name="connsiteY10" fmla="*/ 707886 h 707886"/>
                      <a:gd name="connsiteX11" fmla="*/ 2835217 w 4083647"/>
                      <a:gd name="connsiteY11" fmla="*/ 707886 h 707886"/>
                      <a:gd name="connsiteX12" fmla="*/ 2333512 w 4083647"/>
                      <a:gd name="connsiteY12" fmla="*/ 707886 h 707886"/>
                      <a:gd name="connsiteX13" fmla="*/ 1831807 w 4083647"/>
                      <a:gd name="connsiteY13" fmla="*/ 707886 h 707886"/>
                      <a:gd name="connsiteX14" fmla="*/ 1207592 w 4083647"/>
                      <a:gd name="connsiteY14" fmla="*/ 707886 h 707886"/>
                      <a:gd name="connsiteX15" fmla="*/ 705887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68100 h 707886"/>
                      <a:gd name="connsiteX18" fmla="*/ 0 w 4083647"/>
                      <a:gd name="connsiteY18" fmla="*/ 0 h 707886"/>
                      <a:gd name="connsiteX0" fmla="*/ 0 w 4083647"/>
                      <a:gd name="connsiteY0" fmla="*/ 0 h 707886"/>
                      <a:gd name="connsiteX1" fmla="*/ 501705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94381 w 4083647"/>
                      <a:gd name="connsiteY5" fmla="*/ 0 h 707886"/>
                      <a:gd name="connsiteX6" fmla="*/ 3459432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2706 h 707886"/>
                      <a:gd name="connsiteX9" fmla="*/ 4083647 w 4083647"/>
                      <a:gd name="connsiteY9" fmla="*/ 707886 h 707886"/>
                      <a:gd name="connsiteX10" fmla="*/ 3581941 w 4083647"/>
                      <a:gd name="connsiteY10" fmla="*/ 707886 h 707886"/>
                      <a:gd name="connsiteX11" fmla="*/ 3039400 w 4083647"/>
                      <a:gd name="connsiteY11" fmla="*/ 707886 h 707886"/>
                      <a:gd name="connsiteX12" fmla="*/ 2537694 w 4083647"/>
                      <a:gd name="connsiteY12" fmla="*/ 707886 h 707886"/>
                      <a:gd name="connsiteX13" fmla="*/ 1913480 w 4083647"/>
                      <a:gd name="connsiteY13" fmla="*/ 707886 h 707886"/>
                      <a:gd name="connsiteX14" fmla="*/ 1411774 w 4083647"/>
                      <a:gd name="connsiteY14" fmla="*/ 707886 h 707886"/>
                      <a:gd name="connsiteX15" fmla="*/ 950906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75179 h 707886"/>
                      <a:gd name="connsiteX18" fmla="*/ 0 w 4083647"/>
                      <a:gd name="connsiteY1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83647" h="707886" fill="none" extrusionOk="0">
                        <a:moveTo>
                          <a:pt x="0" y="0"/>
                        </a:moveTo>
                        <a:cubicBezTo>
                          <a:pt x="242043" y="-50343"/>
                          <a:pt x="490301" y="76833"/>
                          <a:pt x="624214" y="0"/>
                        </a:cubicBezTo>
                        <a:cubicBezTo>
                          <a:pt x="752192" y="-31389"/>
                          <a:pt x="889697" y="52953"/>
                          <a:pt x="1085082" y="0"/>
                        </a:cubicBezTo>
                        <a:cubicBezTo>
                          <a:pt x="1262721" y="-26324"/>
                          <a:pt x="1535865" y="5779"/>
                          <a:pt x="1709297" y="0"/>
                        </a:cubicBezTo>
                        <a:cubicBezTo>
                          <a:pt x="1853072" y="-11144"/>
                          <a:pt x="2081003" y="-14871"/>
                          <a:pt x="2170166" y="0"/>
                        </a:cubicBezTo>
                        <a:cubicBezTo>
                          <a:pt x="2286119" y="11115"/>
                          <a:pt x="2622901" y="66057"/>
                          <a:pt x="2753545" y="0"/>
                        </a:cubicBezTo>
                        <a:cubicBezTo>
                          <a:pt x="2915168" y="21871"/>
                          <a:pt x="3189838" y="-842"/>
                          <a:pt x="3418596" y="0"/>
                        </a:cubicBezTo>
                        <a:cubicBezTo>
                          <a:pt x="3641315" y="-65496"/>
                          <a:pt x="3819177" y="74700"/>
                          <a:pt x="4083647" y="0"/>
                        </a:cubicBezTo>
                        <a:cubicBezTo>
                          <a:pt x="4108713" y="122393"/>
                          <a:pt x="4028765" y="202156"/>
                          <a:pt x="4083647" y="339785"/>
                        </a:cubicBezTo>
                        <a:cubicBezTo>
                          <a:pt x="4092368" y="457610"/>
                          <a:pt x="4047336" y="636254"/>
                          <a:pt x="4083647" y="707886"/>
                        </a:cubicBezTo>
                        <a:cubicBezTo>
                          <a:pt x="3873665" y="732804"/>
                          <a:pt x="3698942" y="698069"/>
                          <a:pt x="3418596" y="707886"/>
                        </a:cubicBezTo>
                        <a:cubicBezTo>
                          <a:pt x="3131325" y="730011"/>
                          <a:pt x="3107410" y="701532"/>
                          <a:pt x="2835217" y="707886"/>
                        </a:cubicBezTo>
                        <a:cubicBezTo>
                          <a:pt x="2568584" y="715316"/>
                          <a:pt x="2540982" y="699248"/>
                          <a:pt x="2333512" y="707886"/>
                        </a:cubicBezTo>
                        <a:cubicBezTo>
                          <a:pt x="2120081" y="728514"/>
                          <a:pt x="1931296" y="679524"/>
                          <a:pt x="1831807" y="707886"/>
                        </a:cubicBezTo>
                        <a:cubicBezTo>
                          <a:pt x="1711065" y="738977"/>
                          <a:pt x="1316804" y="664379"/>
                          <a:pt x="1207592" y="707886"/>
                        </a:cubicBezTo>
                        <a:cubicBezTo>
                          <a:pt x="1064359" y="745837"/>
                          <a:pt x="809700" y="718361"/>
                          <a:pt x="705887" y="707886"/>
                        </a:cubicBezTo>
                        <a:cubicBezTo>
                          <a:pt x="627341" y="715868"/>
                          <a:pt x="283755" y="697533"/>
                          <a:pt x="0" y="707886"/>
                        </a:cubicBezTo>
                        <a:cubicBezTo>
                          <a:pt x="28492" y="609835"/>
                          <a:pt x="43954" y="496861"/>
                          <a:pt x="0" y="368100"/>
                        </a:cubicBezTo>
                        <a:cubicBezTo>
                          <a:pt x="-24884" y="222291"/>
                          <a:pt x="11657" y="183056"/>
                          <a:pt x="0" y="0"/>
                        </a:cubicBezTo>
                        <a:close/>
                      </a:path>
                      <a:path w="4083647" h="707886" stroke="0" extrusionOk="0">
                        <a:moveTo>
                          <a:pt x="0" y="0"/>
                        </a:moveTo>
                        <a:cubicBezTo>
                          <a:pt x="201351" y="-24155"/>
                          <a:pt x="323318" y="-2353"/>
                          <a:pt x="501705" y="0"/>
                        </a:cubicBezTo>
                        <a:cubicBezTo>
                          <a:pt x="666917" y="-20915"/>
                          <a:pt x="955584" y="35252"/>
                          <a:pt x="1085082" y="0"/>
                        </a:cubicBezTo>
                        <a:cubicBezTo>
                          <a:pt x="1220706" y="-65801"/>
                          <a:pt x="1463578" y="7825"/>
                          <a:pt x="1709297" y="0"/>
                        </a:cubicBezTo>
                        <a:cubicBezTo>
                          <a:pt x="1946739" y="9086"/>
                          <a:pt x="2028453" y="10703"/>
                          <a:pt x="2170166" y="0"/>
                        </a:cubicBezTo>
                        <a:cubicBezTo>
                          <a:pt x="2313613" y="-20428"/>
                          <a:pt x="2531139" y="-11130"/>
                          <a:pt x="2794381" y="0"/>
                        </a:cubicBezTo>
                        <a:cubicBezTo>
                          <a:pt x="3026705" y="8318"/>
                          <a:pt x="3250040" y="40295"/>
                          <a:pt x="3459432" y="0"/>
                        </a:cubicBezTo>
                        <a:cubicBezTo>
                          <a:pt x="3669977" y="-32997"/>
                          <a:pt x="3789004" y="9448"/>
                          <a:pt x="4083647" y="0"/>
                        </a:cubicBezTo>
                        <a:cubicBezTo>
                          <a:pt x="4092216" y="68548"/>
                          <a:pt x="4047425" y="250032"/>
                          <a:pt x="4083647" y="332706"/>
                        </a:cubicBezTo>
                        <a:cubicBezTo>
                          <a:pt x="4068387" y="400460"/>
                          <a:pt x="4087587" y="525358"/>
                          <a:pt x="4083647" y="707886"/>
                        </a:cubicBezTo>
                        <a:cubicBezTo>
                          <a:pt x="3938827" y="767712"/>
                          <a:pt x="3772362" y="707025"/>
                          <a:pt x="3581941" y="707886"/>
                        </a:cubicBezTo>
                        <a:cubicBezTo>
                          <a:pt x="3414366" y="743108"/>
                          <a:pt x="3215409" y="708336"/>
                          <a:pt x="3039400" y="707886"/>
                        </a:cubicBezTo>
                        <a:cubicBezTo>
                          <a:pt x="2919295" y="715123"/>
                          <a:pt x="2665060" y="714016"/>
                          <a:pt x="2537694" y="707886"/>
                        </a:cubicBezTo>
                        <a:cubicBezTo>
                          <a:pt x="2419627" y="703489"/>
                          <a:pt x="2112154" y="669053"/>
                          <a:pt x="1913480" y="707886"/>
                        </a:cubicBezTo>
                        <a:cubicBezTo>
                          <a:pt x="1750480" y="724878"/>
                          <a:pt x="1542004" y="702354"/>
                          <a:pt x="1411774" y="707886"/>
                        </a:cubicBezTo>
                        <a:cubicBezTo>
                          <a:pt x="1268239" y="719190"/>
                          <a:pt x="1162733" y="689635"/>
                          <a:pt x="950906" y="707886"/>
                        </a:cubicBezTo>
                        <a:cubicBezTo>
                          <a:pt x="729751" y="678116"/>
                          <a:pt x="364019" y="680597"/>
                          <a:pt x="0" y="707886"/>
                        </a:cubicBezTo>
                        <a:cubicBezTo>
                          <a:pt x="-17077" y="563428"/>
                          <a:pt x="10484" y="495510"/>
                          <a:pt x="0" y="375179"/>
                        </a:cubicBezTo>
                        <a:cubicBezTo>
                          <a:pt x="-2156" y="241088"/>
                          <a:pt x="10443" y="1248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cơn mưa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FCFA903F-2EA6-402C-8F4C-06B114DEE8E6}"/>
              </a:ext>
            </a:extLst>
          </p:cNvPr>
          <p:cNvSpPr/>
          <p:nvPr/>
        </p:nvSpPr>
        <p:spPr>
          <a:xfrm>
            <a:off x="7620000" y="3607511"/>
            <a:ext cx="4083647" cy="707886"/>
          </a:xfrm>
          <a:custGeom>
            <a:avLst/>
            <a:gdLst>
              <a:gd name="connsiteX0" fmla="*/ 0 w 4083647"/>
              <a:gd name="connsiteY0" fmla="*/ 0 h 707886"/>
              <a:gd name="connsiteX1" fmla="*/ 624214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53545 w 4083647"/>
              <a:gd name="connsiteY5" fmla="*/ 0 h 707886"/>
              <a:gd name="connsiteX6" fmla="*/ 3418596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9785 h 707886"/>
              <a:gd name="connsiteX9" fmla="*/ 4083647 w 4083647"/>
              <a:gd name="connsiteY9" fmla="*/ 707886 h 707886"/>
              <a:gd name="connsiteX10" fmla="*/ 3418596 w 4083647"/>
              <a:gd name="connsiteY10" fmla="*/ 707886 h 707886"/>
              <a:gd name="connsiteX11" fmla="*/ 2835217 w 4083647"/>
              <a:gd name="connsiteY11" fmla="*/ 707886 h 707886"/>
              <a:gd name="connsiteX12" fmla="*/ 2333512 w 4083647"/>
              <a:gd name="connsiteY12" fmla="*/ 707886 h 707886"/>
              <a:gd name="connsiteX13" fmla="*/ 1831807 w 4083647"/>
              <a:gd name="connsiteY13" fmla="*/ 707886 h 707886"/>
              <a:gd name="connsiteX14" fmla="*/ 1207592 w 4083647"/>
              <a:gd name="connsiteY14" fmla="*/ 707886 h 707886"/>
              <a:gd name="connsiteX15" fmla="*/ 705887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68100 h 707886"/>
              <a:gd name="connsiteX18" fmla="*/ 0 w 4083647"/>
              <a:gd name="connsiteY18" fmla="*/ 0 h 707886"/>
              <a:gd name="connsiteX0" fmla="*/ 0 w 4083647"/>
              <a:gd name="connsiteY0" fmla="*/ 0 h 707886"/>
              <a:gd name="connsiteX1" fmla="*/ 501705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94381 w 4083647"/>
              <a:gd name="connsiteY5" fmla="*/ 0 h 707886"/>
              <a:gd name="connsiteX6" fmla="*/ 3459432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2706 h 707886"/>
              <a:gd name="connsiteX9" fmla="*/ 4083647 w 4083647"/>
              <a:gd name="connsiteY9" fmla="*/ 707886 h 707886"/>
              <a:gd name="connsiteX10" fmla="*/ 3581941 w 4083647"/>
              <a:gd name="connsiteY10" fmla="*/ 707886 h 707886"/>
              <a:gd name="connsiteX11" fmla="*/ 3039400 w 4083647"/>
              <a:gd name="connsiteY11" fmla="*/ 707886 h 707886"/>
              <a:gd name="connsiteX12" fmla="*/ 2537694 w 4083647"/>
              <a:gd name="connsiteY12" fmla="*/ 707886 h 707886"/>
              <a:gd name="connsiteX13" fmla="*/ 1913480 w 4083647"/>
              <a:gd name="connsiteY13" fmla="*/ 707886 h 707886"/>
              <a:gd name="connsiteX14" fmla="*/ 1411774 w 4083647"/>
              <a:gd name="connsiteY14" fmla="*/ 707886 h 707886"/>
              <a:gd name="connsiteX15" fmla="*/ 950906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75179 h 707886"/>
              <a:gd name="connsiteX18" fmla="*/ 0 w 4083647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3647" h="707886" fill="none" extrusionOk="0">
                <a:moveTo>
                  <a:pt x="0" y="0"/>
                </a:moveTo>
                <a:cubicBezTo>
                  <a:pt x="237231" y="-51903"/>
                  <a:pt x="504973" y="98218"/>
                  <a:pt x="624214" y="0"/>
                </a:cubicBezTo>
                <a:cubicBezTo>
                  <a:pt x="727216" y="-20610"/>
                  <a:pt x="883952" y="63897"/>
                  <a:pt x="1085082" y="0"/>
                </a:cubicBezTo>
                <a:cubicBezTo>
                  <a:pt x="1245656" y="-44595"/>
                  <a:pt x="1502021" y="-8026"/>
                  <a:pt x="1709297" y="0"/>
                </a:cubicBezTo>
                <a:cubicBezTo>
                  <a:pt x="1854918" y="185"/>
                  <a:pt x="2087544" y="-38595"/>
                  <a:pt x="2170166" y="0"/>
                </a:cubicBezTo>
                <a:cubicBezTo>
                  <a:pt x="2302266" y="21045"/>
                  <a:pt x="2623809" y="70800"/>
                  <a:pt x="2753545" y="0"/>
                </a:cubicBezTo>
                <a:cubicBezTo>
                  <a:pt x="2940955" y="77548"/>
                  <a:pt x="3189906" y="-19082"/>
                  <a:pt x="3418596" y="0"/>
                </a:cubicBezTo>
                <a:cubicBezTo>
                  <a:pt x="3592411" y="-102880"/>
                  <a:pt x="3790150" y="101511"/>
                  <a:pt x="4083647" y="0"/>
                </a:cubicBezTo>
                <a:cubicBezTo>
                  <a:pt x="4110678" y="144364"/>
                  <a:pt x="4017877" y="191106"/>
                  <a:pt x="4083647" y="339785"/>
                </a:cubicBezTo>
                <a:cubicBezTo>
                  <a:pt x="4074376" y="460049"/>
                  <a:pt x="4055521" y="649007"/>
                  <a:pt x="4083647" y="707886"/>
                </a:cubicBezTo>
                <a:cubicBezTo>
                  <a:pt x="3905565" y="707448"/>
                  <a:pt x="3687097" y="707805"/>
                  <a:pt x="3418596" y="707886"/>
                </a:cubicBezTo>
                <a:cubicBezTo>
                  <a:pt x="3129838" y="734280"/>
                  <a:pt x="3108902" y="700377"/>
                  <a:pt x="2835217" y="707886"/>
                </a:cubicBezTo>
                <a:cubicBezTo>
                  <a:pt x="2572303" y="716789"/>
                  <a:pt x="2544011" y="705414"/>
                  <a:pt x="2333512" y="707886"/>
                </a:cubicBezTo>
                <a:cubicBezTo>
                  <a:pt x="2113555" y="740092"/>
                  <a:pt x="1914736" y="662570"/>
                  <a:pt x="1831807" y="707886"/>
                </a:cubicBezTo>
                <a:cubicBezTo>
                  <a:pt x="1705824" y="749716"/>
                  <a:pt x="1303921" y="669067"/>
                  <a:pt x="1207592" y="707886"/>
                </a:cubicBezTo>
                <a:cubicBezTo>
                  <a:pt x="1059296" y="742703"/>
                  <a:pt x="790392" y="732954"/>
                  <a:pt x="705887" y="707886"/>
                </a:cubicBezTo>
                <a:cubicBezTo>
                  <a:pt x="705537" y="717328"/>
                  <a:pt x="264437" y="731988"/>
                  <a:pt x="0" y="707886"/>
                </a:cubicBezTo>
                <a:cubicBezTo>
                  <a:pt x="31842" y="609400"/>
                  <a:pt x="67650" y="478766"/>
                  <a:pt x="0" y="368100"/>
                </a:cubicBezTo>
                <a:cubicBezTo>
                  <a:pt x="-37560" y="224824"/>
                  <a:pt x="10165" y="188605"/>
                  <a:pt x="0" y="0"/>
                </a:cubicBezTo>
                <a:close/>
              </a:path>
              <a:path w="4083647" h="707886" stroke="0" extrusionOk="0">
                <a:moveTo>
                  <a:pt x="0" y="0"/>
                </a:moveTo>
                <a:cubicBezTo>
                  <a:pt x="208173" y="-22264"/>
                  <a:pt x="326493" y="-4159"/>
                  <a:pt x="501705" y="0"/>
                </a:cubicBezTo>
                <a:cubicBezTo>
                  <a:pt x="652428" y="-26788"/>
                  <a:pt x="964787" y="33354"/>
                  <a:pt x="1085082" y="0"/>
                </a:cubicBezTo>
                <a:cubicBezTo>
                  <a:pt x="1165517" y="-88031"/>
                  <a:pt x="1431522" y="20312"/>
                  <a:pt x="1709297" y="0"/>
                </a:cubicBezTo>
                <a:cubicBezTo>
                  <a:pt x="1946267" y="18683"/>
                  <a:pt x="2049837" y="3223"/>
                  <a:pt x="2170166" y="0"/>
                </a:cubicBezTo>
                <a:cubicBezTo>
                  <a:pt x="2309624" y="-52764"/>
                  <a:pt x="2518366" y="-59018"/>
                  <a:pt x="2794381" y="0"/>
                </a:cubicBezTo>
                <a:cubicBezTo>
                  <a:pt x="3013500" y="25691"/>
                  <a:pt x="3268867" y="56082"/>
                  <a:pt x="3459432" y="0"/>
                </a:cubicBezTo>
                <a:cubicBezTo>
                  <a:pt x="3659365" y="-24817"/>
                  <a:pt x="3778396" y="-21209"/>
                  <a:pt x="4083647" y="0"/>
                </a:cubicBezTo>
                <a:cubicBezTo>
                  <a:pt x="4074807" y="51768"/>
                  <a:pt x="4041208" y="239799"/>
                  <a:pt x="4083647" y="332706"/>
                </a:cubicBezTo>
                <a:cubicBezTo>
                  <a:pt x="4032438" y="399248"/>
                  <a:pt x="4089905" y="510930"/>
                  <a:pt x="4083647" y="707886"/>
                </a:cubicBezTo>
                <a:cubicBezTo>
                  <a:pt x="3937488" y="776536"/>
                  <a:pt x="3764170" y="737338"/>
                  <a:pt x="3581941" y="707886"/>
                </a:cubicBezTo>
                <a:cubicBezTo>
                  <a:pt x="3439018" y="733036"/>
                  <a:pt x="3257830" y="716422"/>
                  <a:pt x="3039400" y="707886"/>
                </a:cubicBezTo>
                <a:cubicBezTo>
                  <a:pt x="2926045" y="715488"/>
                  <a:pt x="2664385" y="716645"/>
                  <a:pt x="2537694" y="707886"/>
                </a:cubicBezTo>
                <a:cubicBezTo>
                  <a:pt x="2430600" y="683606"/>
                  <a:pt x="2145620" y="650196"/>
                  <a:pt x="1913480" y="707886"/>
                </a:cubicBezTo>
                <a:cubicBezTo>
                  <a:pt x="1764029" y="714032"/>
                  <a:pt x="1573374" y="720601"/>
                  <a:pt x="1411774" y="707886"/>
                </a:cubicBezTo>
                <a:cubicBezTo>
                  <a:pt x="1258806" y="718412"/>
                  <a:pt x="1145605" y="678117"/>
                  <a:pt x="950906" y="707886"/>
                </a:cubicBezTo>
                <a:cubicBezTo>
                  <a:pt x="721526" y="577254"/>
                  <a:pt x="376748" y="696405"/>
                  <a:pt x="0" y="707886"/>
                </a:cubicBezTo>
                <a:cubicBezTo>
                  <a:pt x="-12289" y="580957"/>
                  <a:pt x="17803" y="487988"/>
                  <a:pt x="0" y="375179"/>
                </a:cubicBezTo>
                <a:cubicBezTo>
                  <a:pt x="6438" y="210123"/>
                  <a:pt x="3711" y="135936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="" xmlns:ask="http://schemas.microsoft.com/office/drawing/2018/sketchyshapes" sd="1255533040">
                  <a:custGeom>
                    <a:avLst/>
                    <a:gdLst>
                      <a:gd name="connsiteX0" fmla="*/ 0 w 4083647"/>
                      <a:gd name="connsiteY0" fmla="*/ 0 h 707886"/>
                      <a:gd name="connsiteX1" fmla="*/ 624214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53545 w 4083647"/>
                      <a:gd name="connsiteY5" fmla="*/ 0 h 707886"/>
                      <a:gd name="connsiteX6" fmla="*/ 3418596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9785 h 707886"/>
                      <a:gd name="connsiteX9" fmla="*/ 4083647 w 4083647"/>
                      <a:gd name="connsiteY9" fmla="*/ 707886 h 707886"/>
                      <a:gd name="connsiteX10" fmla="*/ 3418596 w 4083647"/>
                      <a:gd name="connsiteY10" fmla="*/ 707886 h 707886"/>
                      <a:gd name="connsiteX11" fmla="*/ 2835217 w 4083647"/>
                      <a:gd name="connsiteY11" fmla="*/ 707886 h 707886"/>
                      <a:gd name="connsiteX12" fmla="*/ 2333512 w 4083647"/>
                      <a:gd name="connsiteY12" fmla="*/ 707886 h 707886"/>
                      <a:gd name="connsiteX13" fmla="*/ 1831807 w 4083647"/>
                      <a:gd name="connsiteY13" fmla="*/ 707886 h 707886"/>
                      <a:gd name="connsiteX14" fmla="*/ 1207592 w 4083647"/>
                      <a:gd name="connsiteY14" fmla="*/ 707886 h 707886"/>
                      <a:gd name="connsiteX15" fmla="*/ 705887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68100 h 707886"/>
                      <a:gd name="connsiteX18" fmla="*/ 0 w 4083647"/>
                      <a:gd name="connsiteY18" fmla="*/ 0 h 707886"/>
                      <a:gd name="connsiteX0" fmla="*/ 0 w 4083647"/>
                      <a:gd name="connsiteY0" fmla="*/ 0 h 707886"/>
                      <a:gd name="connsiteX1" fmla="*/ 501705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94381 w 4083647"/>
                      <a:gd name="connsiteY5" fmla="*/ 0 h 707886"/>
                      <a:gd name="connsiteX6" fmla="*/ 3459432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2706 h 707886"/>
                      <a:gd name="connsiteX9" fmla="*/ 4083647 w 4083647"/>
                      <a:gd name="connsiteY9" fmla="*/ 707886 h 707886"/>
                      <a:gd name="connsiteX10" fmla="*/ 3581941 w 4083647"/>
                      <a:gd name="connsiteY10" fmla="*/ 707886 h 707886"/>
                      <a:gd name="connsiteX11" fmla="*/ 3039400 w 4083647"/>
                      <a:gd name="connsiteY11" fmla="*/ 707886 h 707886"/>
                      <a:gd name="connsiteX12" fmla="*/ 2537694 w 4083647"/>
                      <a:gd name="connsiteY12" fmla="*/ 707886 h 707886"/>
                      <a:gd name="connsiteX13" fmla="*/ 1913480 w 4083647"/>
                      <a:gd name="connsiteY13" fmla="*/ 707886 h 707886"/>
                      <a:gd name="connsiteX14" fmla="*/ 1411774 w 4083647"/>
                      <a:gd name="connsiteY14" fmla="*/ 707886 h 707886"/>
                      <a:gd name="connsiteX15" fmla="*/ 950906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75179 h 707886"/>
                      <a:gd name="connsiteX18" fmla="*/ 0 w 4083647"/>
                      <a:gd name="connsiteY1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83647" h="707886" fill="none" extrusionOk="0">
                        <a:moveTo>
                          <a:pt x="0" y="0"/>
                        </a:moveTo>
                        <a:cubicBezTo>
                          <a:pt x="242043" y="-50343"/>
                          <a:pt x="490301" y="76833"/>
                          <a:pt x="624214" y="0"/>
                        </a:cubicBezTo>
                        <a:cubicBezTo>
                          <a:pt x="752192" y="-31389"/>
                          <a:pt x="889697" y="52953"/>
                          <a:pt x="1085082" y="0"/>
                        </a:cubicBezTo>
                        <a:cubicBezTo>
                          <a:pt x="1262721" y="-26324"/>
                          <a:pt x="1535865" y="5779"/>
                          <a:pt x="1709297" y="0"/>
                        </a:cubicBezTo>
                        <a:cubicBezTo>
                          <a:pt x="1853072" y="-11144"/>
                          <a:pt x="2081003" y="-14871"/>
                          <a:pt x="2170166" y="0"/>
                        </a:cubicBezTo>
                        <a:cubicBezTo>
                          <a:pt x="2286119" y="11115"/>
                          <a:pt x="2622901" y="66057"/>
                          <a:pt x="2753545" y="0"/>
                        </a:cubicBezTo>
                        <a:cubicBezTo>
                          <a:pt x="2915168" y="21871"/>
                          <a:pt x="3189838" y="-842"/>
                          <a:pt x="3418596" y="0"/>
                        </a:cubicBezTo>
                        <a:cubicBezTo>
                          <a:pt x="3641315" y="-65496"/>
                          <a:pt x="3819177" y="74700"/>
                          <a:pt x="4083647" y="0"/>
                        </a:cubicBezTo>
                        <a:cubicBezTo>
                          <a:pt x="4108713" y="122393"/>
                          <a:pt x="4028765" y="202156"/>
                          <a:pt x="4083647" y="339785"/>
                        </a:cubicBezTo>
                        <a:cubicBezTo>
                          <a:pt x="4092368" y="457610"/>
                          <a:pt x="4047336" y="636254"/>
                          <a:pt x="4083647" y="707886"/>
                        </a:cubicBezTo>
                        <a:cubicBezTo>
                          <a:pt x="3873665" y="732804"/>
                          <a:pt x="3698942" y="698069"/>
                          <a:pt x="3418596" y="707886"/>
                        </a:cubicBezTo>
                        <a:cubicBezTo>
                          <a:pt x="3131325" y="730011"/>
                          <a:pt x="3107410" y="701532"/>
                          <a:pt x="2835217" y="707886"/>
                        </a:cubicBezTo>
                        <a:cubicBezTo>
                          <a:pt x="2568584" y="715316"/>
                          <a:pt x="2540982" y="699248"/>
                          <a:pt x="2333512" y="707886"/>
                        </a:cubicBezTo>
                        <a:cubicBezTo>
                          <a:pt x="2120081" y="728514"/>
                          <a:pt x="1931296" y="679524"/>
                          <a:pt x="1831807" y="707886"/>
                        </a:cubicBezTo>
                        <a:cubicBezTo>
                          <a:pt x="1711065" y="738977"/>
                          <a:pt x="1316804" y="664379"/>
                          <a:pt x="1207592" y="707886"/>
                        </a:cubicBezTo>
                        <a:cubicBezTo>
                          <a:pt x="1064359" y="745837"/>
                          <a:pt x="809700" y="718361"/>
                          <a:pt x="705887" y="707886"/>
                        </a:cubicBezTo>
                        <a:cubicBezTo>
                          <a:pt x="627341" y="715868"/>
                          <a:pt x="283755" y="697533"/>
                          <a:pt x="0" y="707886"/>
                        </a:cubicBezTo>
                        <a:cubicBezTo>
                          <a:pt x="28492" y="609835"/>
                          <a:pt x="43954" y="496861"/>
                          <a:pt x="0" y="368100"/>
                        </a:cubicBezTo>
                        <a:cubicBezTo>
                          <a:pt x="-24884" y="222291"/>
                          <a:pt x="11657" y="183056"/>
                          <a:pt x="0" y="0"/>
                        </a:cubicBezTo>
                        <a:close/>
                      </a:path>
                      <a:path w="4083647" h="707886" stroke="0" extrusionOk="0">
                        <a:moveTo>
                          <a:pt x="0" y="0"/>
                        </a:moveTo>
                        <a:cubicBezTo>
                          <a:pt x="201351" y="-24155"/>
                          <a:pt x="323318" y="-2353"/>
                          <a:pt x="501705" y="0"/>
                        </a:cubicBezTo>
                        <a:cubicBezTo>
                          <a:pt x="666917" y="-20915"/>
                          <a:pt x="955584" y="35252"/>
                          <a:pt x="1085082" y="0"/>
                        </a:cubicBezTo>
                        <a:cubicBezTo>
                          <a:pt x="1220706" y="-65801"/>
                          <a:pt x="1463578" y="7825"/>
                          <a:pt x="1709297" y="0"/>
                        </a:cubicBezTo>
                        <a:cubicBezTo>
                          <a:pt x="1946739" y="9086"/>
                          <a:pt x="2028453" y="10703"/>
                          <a:pt x="2170166" y="0"/>
                        </a:cubicBezTo>
                        <a:cubicBezTo>
                          <a:pt x="2313613" y="-20428"/>
                          <a:pt x="2531139" y="-11130"/>
                          <a:pt x="2794381" y="0"/>
                        </a:cubicBezTo>
                        <a:cubicBezTo>
                          <a:pt x="3026705" y="8318"/>
                          <a:pt x="3250040" y="40295"/>
                          <a:pt x="3459432" y="0"/>
                        </a:cubicBezTo>
                        <a:cubicBezTo>
                          <a:pt x="3669977" y="-32997"/>
                          <a:pt x="3789004" y="9448"/>
                          <a:pt x="4083647" y="0"/>
                        </a:cubicBezTo>
                        <a:cubicBezTo>
                          <a:pt x="4092216" y="68548"/>
                          <a:pt x="4047425" y="250032"/>
                          <a:pt x="4083647" y="332706"/>
                        </a:cubicBezTo>
                        <a:cubicBezTo>
                          <a:pt x="4068387" y="400460"/>
                          <a:pt x="4087587" y="525358"/>
                          <a:pt x="4083647" y="707886"/>
                        </a:cubicBezTo>
                        <a:cubicBezTo>
                          <a:pt x="3938827" y="767712"/>
                          <a:pt x="3772362" y="707025"/>
                          <a:pt x="3581941" y="707886"/>
                        </a:cubicBezTo>
                        <a:cubicBezTo>
                          <a:pt x="3414366" y="743108"/>
                          <a:pt x="3215409" y="708336"/>
                          <a:pt x="3039400" y="707886"/>
                        </a:cubicBezTo>
                        <a:cubicBezTo>
                          <a:pt x="2919295" y="715123"/>
                          <a:pt x="2665060" y="714016"/>
                          <a:pt x="2537694" y="707886"/>
                        </a:cubicBezTo>
                        <a:cubicBezTo>
                          <a:pt x="2419627" y="703489"/>
                          <a:pt x="2112154" y="669053"/>
                          <a:pt x="1913480" y="707886"/>
                        </a:cubicBezTo>
                        <a:cubicBezTo>
                          <a:pt x="1750480" y="724878"/>
                          <a:pt x="1542004" y="702354"/>
                          <a:pt x="1411774" y="707886"/>
                        </a:cubicBezTo>
                        <a:cubicBezTo>
                          <a:pt x="1268239" y="719190"/>
                          <a:pt x="1162733" y="689635"/>
                          <a:pt x="950906" y="707886"/>
                        </a:cubicBezTo>
                        <a:cubicBezTo>
                          <a:pt x="729751" y="678116"/>
                          <a:pt x="364019" y="680597"/>
                          <a:pt x="0" y="707886"/>
                        </a:cubicBezTo>
                        <a:cubicBezTo>
                          <a:pt x="-17077" y="563428"/>
                          <a:pt x="10484" y="495510"/>
                          <a:pt x="0" y="375179"/>
                        </a:cubicBezTo>
                        <a:cubicBezTo>
                          <a:pt x="-2156" y="241088"/>
                          <a:pt x="10443" y="1248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trắng xóa.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Xúc động trước những hành động ý nghĩa từ tình nguyện viên trẻ tuổ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5" y="1527165"/>
            <a:ext cx="6870682" cy="429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09494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5" y="5263124"/>
            <a:ext cx="12191294" cy="2072251"/>
            <a:chOff x="-91440" y="4352545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5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8B9A9F-CB7A-41FE-9C78-2718F60AA212}"/>
              </a:ext>
            </a:extLst>
          </p:cNvPr>
          <p:cNvSpPr txBox="1"/>
          <p:nvPr/>
        </p:nvSpPr>
        <p:spPr>
          <a:xfrm>
            <a:off x="3340621" y="236981"/>
            <a:ext cx="5688044" cy="969208"/>
          </a:xfrm>
          <a:custGeom>
            <a:avLst/>
            <a:gdLst>
              <a:gd name="connsiteX0" fmla="*/ 0 w 5391364"/>
              <a:gd name="connsiteY0" fmla="*/ 0 h 923330"/>
              <a:gd name="connsiteX1" fmla="*/ 437300 w 5391364"/>
              <a:gd name="connsiteY1" fmla="*/ 0 h 923330"/>
              <a:gd name="connsiteX2" fmla="*/ 982426 w 5391364"/>
              <a:gd name="connsiteY2" fmla="*/ 0 h 923330"/>
              <a:gd name="connsiteX3" fmla="*/ 1635380 w 5391364"/>
              <a:gd name="connsiteY3" fmla="*/ 0 h 923330"/>
              <a:gd name="connsiteX4" fmla="*/ 2072680 w 5391364"/>
              <a:gd name="connsiteY4" fmla="*/ 0 h 923330"/>
              <a:gd name="connsiteX5" fmla="*/ 2617807 w 5391364"/>
              <a:gd name="connsiteY5" fmla="*/ 0 h 923330"/>
              <a:gd name="connsiteX6" fmla="*/ 3270761 w 5391364"/>
              <a:gd name="connsiteY6" fmla="*/ 0 h 923330"/>
              <a:gd name="connsiteX7" fmla="*/ 3869801 w 5391364"/>
              <a:gd name="connsiteY7" fmla="*/ 0 h 923330"/>
              <a:gd name="connsiteX8" fmla="*/ 4522755 w 5391364"/>
              <a:gd name="connsiteY8" fmla="*/ 0 h 923330"/>
              <a:gd name="connsiteX9" fmla="*/ 5391364 w 5391364"/>
              <a:gd name="connsiteY9" fmla="*/ 0 h 923330"/>
              <a:gd name="connsiteX10" fmla="*/ 5391364 w 5391364"/>
              <a:gd name="connsiteY10" fmla="*/ 452432 h 923330"/>
              <a:gd name="connsiteX11" fmla="*/ 5391364 w 5391364"/>
              <a:gd name="connsiteY11" fmla="*/ 923330 h 923330"/>
              <a:gd name="connsiteX12" fmla="*/ 4846237 w 5391364"/>
              <a:gd name="connsiteY12" fmla="*/ 923330 h 923330"/>
              <a:gd name="connsiteX13" fmla="*/ 4355024 w 5391364"/>
              <a:gd name="connsiteY13" fmla="*/ 923330 h 923330"/>
              <a:gd name="connsiteX14" fmla="*/ 3648156 w 5391364"/>
              <a:gd name="connsiteY14" fmla="*/ 923330 h 923330"/>
              <a:gd name="connsiteX15" fmla="*/ 3103030 w 5391364"/>
              <a:gd name="connsiteY15" fmla="*/ 923330 h 923330"/>
              <a:gd name="connsiteX16" fmla="*/ 2557903 w 5391364"/>
              <a:gd name="connsiteY16" fmla="*/ 923330 h 923330"/>
              <a:gd name="connsiteX17" fmla="*/ 2120603 w 5391364"/>
              <a:gd name="connsiteY17" fmla="*/ 923330 h 923330"/>
              <a:gd name="connsiteX18" fmla="*/ 1629390 w 5391364"/>
              <a:gd name="connsiteY18" fmla="*/ 923330 h 923330"/>
              <a:gd name="connsiteX19" fmla="*/ 1030350 w 5391364"/>
              <a:gd name="connsiteY19" fmla="*/ 923330 h 923330"/>
              <a:gd name="connsiteX20" fmla="*/ 0 w 5391364"/>
              <a:gd name="connsiteY20" fmla="*/ 923330 h 923330"/>
              <a:gd name="connsiteX21" fmla="*/ 0 w 5391364"/>
              <a:gd name="connsiteY21" fmla="*/ 489365 h 923330"/>
              <a:gd name="connsiteX22" fmla="*/ 0 w 5391364"/>
              <a:gd name="connsiteY22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91364" h="923330" extrusionOk="0">
                <a:moveTo>
                  <a:pt x="0" y="0"/>
                </a:moveTo>
                <a:cubicBezTo>
                  <a:pt x="93022" y="-24035"/>
                  <a:pt x="349393" y="8797"/>
                  <a:pt x="437300" y="0"/>
                </a:cubicBezTo>
                <a:cubicBezTo>
                  <a:pt x="525207" y="-8797"/>
                  <a:pt x="828578" y="23104"/>
                  <a:pt x="982426" y="0"/>
                </a:cubicBezTo>
                <a:cubicBezTo>
                  <a:pt x="1136274" y="-23104"/>
                  <a:pt x="1478907" y="56377"/>
                  <a:pt x="1635380" y="0"/>
                </a:cubicBezTo>
                <a:cubicBezTo>
                  <a:pt x="1791853" y="-56377"/>
                  <a:pt x="1884033" y="5229"/>
                  <a:pt x="2072680" y="0"/>
                </a:cubicBezTo>
                <a:cubicBezTo>
                  <a:pt x="2261327" y="-5229"/>
                  <a:pt x="2466523" y="7724"/>
                  <a:pt x="2617807" y="0"/>
                </a:cubicBezTo>
                <a:cubicBezTo>
                  <a:pt x="2769091" y="-7724"/>
                  <a:pt x="3086155" y="60616"/>
                  <a:pt x="3270761" y="0"/>
                </a:cubicBezTo>
                <a:cubicBezTo>
                  <a:pt x="3455367" y="-60616"/>
                  <a:pt x="3638216" y="63787"/>
                  <a:pt x="3869801" y="0"/>
                </a:cubicBezTo>
                <a:cubicBezTo>
                  <a:pt x="4101386" y="-63787"/>
                  <a:pt x="4379249" y="10644"/>
                  <a:pt x="4522755" y="0"/>
                </a:cubicBezTo>
                <a:cubicBezTo>
                  <a:pt x="4666261" y="-10644"/>
                  <a:pt x="5166932" y="98970"/>
                  <a:pt x="5391364" y="0"/>
                </a:cubicBezTo>
                <a:cubicBezTo>
                  <a:pt x="5433399" y="217705"/>
                  <a:pt x="5352756" y="286540"/>
                  <a:pt x="5391364" y="452432"/>
                </a:cubicBezTo>
                <a:cubicBezTo>
                  <a:pt x="5429972" y="618324"/>
                  <a:pt x="5374729" y="695078"/>
                  <a:pt x="5391364" y="923330"/>
                </a:cubicBezTo>
                <a:cubicBezTo>
                  <a:pt x="5156029" y="938630"/>
                  <a:pt x="5021534" y="861712"/>
                  <a:pt x="4846237" y="923330"/>
                </a:cubicBezTo>
                <a:cubicBezTo>
                  <a:pt x="4670940" y="984948"/>
                  <a:pt x="4518259" y="916083"/>
                  <a:pt x="4355024" y="923330"/>
                </a:cubicBezTo>
                <a:cubicBezTo>
                  <a:pt x="4191789" y="930577"/>
                  <a:pt x="3841464" y="839928"/>
                  <a:pt x="3648156" y="923330"/>
                </a:cubicBezTo>
                <a:cubicBezTo>
                  <a:pt x="3454848" y="1006732"/>
                  <a:pt x="3346783" y="895903"/>
                  <a:pt x="3103030" y="923330"/>
                </a:cubicBezTo>
                <a:cubicBezTo>
                  <a:pt x="2859277" y="950757"/>
                  <a:pt x="2816888" y="892579"/>
                  <a:pt x="2557903" y="923330"/>
                </a:cubicBezTo>
                <a:cubicBezTo>
                  <a:pt x="2298918" y="954081"/>
                  <a:pt x="2217544" y="880731"/>
                  <a:pt x="2120603" y="923330"/>
                </a:cubicBezTo>
                <a:cubicBezTo>
                  <a:pt x="2023662" y="965929"/>
                  <a:pt x="1847269" y="879662"/>
                  <a:pt x="1629390" y="923330"/>
                </a:cubicBezTo>
                <a:cubicBezTo>
                  <a:pt x="1411511" y="966998"/>
                  <a:pt x="1311908" y="912999"/>
                  <a:pt x="1030350" y="923330"/>
                </a:cubicBezTo>
                <a:cubicBezTo>
                  <a:pt x="748792" y="933661"/>
                  <a:pt x="301283" y="860933"/>
                  <a:pt x="0" y="923330"/>
                </a:cubicBezTo>
                <a:cubicBezTo>
                  <a:pt x="-31512" y="779801"/>
                  <a:pt x="27089" y="608183"/>
                  <a:pt x="0" y="489365"/>
                </a:cubicBezTo>
                <a:cubicBezTo>
                  <a:pt x="-27089" y="370547"/>
                  <a:pt x="39427" y="22925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246239894">
                  <a:custGeom>
                    <a:avLst/>
                    <a:gdLst>
                      <a:gd name="connsiteX0" fmla="*/ 0 w 5673561"/>
                      <a:gd name="connsiteY0" fmla="*/ 0 h 966740"/>
                      <a:gd name="connsiteX1" fmla="*/ 460189 w 5673561"/>
                      <a:gd name="connsiteY1" fmla="*/ 0 h 966740"/>
                      <a:gd name="connsiteX2" fmla="*/ 1033848 w 5673561"/>
                      <a:gd name="connsiteY2" fmla="*/ 0 h 966740"/>
                      <a:gd name="connsiteX3" fmla="*/ 1720979 w 5673561"/>
                      <a:gd name="connsiteY3" fmla="*/ 0 h 966740"/>
                      <a:gd name="connsiteX4" fmla="*/ 2181169 w 5673561"/>
                      <a:gd name="connsiteY4" fmla="*/ 0 h 966740"/>
                      <a:gd name="connsiteX5" fmla="*/ 2754829 w 5673561"/>
                      <a:gd name="connsiteY5" fmla="*/ 0 h 966740"/>
                      <a:gd name="connsiteX6" fmla="*/ 3441960 w 5673561"/>
                      <a:gd name="connsiteY6" fmla="*/ 0 h 966740"/>
                      <a:gd name="connsiteX7" fmla="*/ 4072355 w 5673561"/>
                      <a:gd name="connsiteY7" fmla="*/ 0 h 966740"/>
                      <a:gd name="connsiteX8" fmla="*/ 4759486 w 5673561"/>
                      <a:gd name="connsiteY8" fmla="*/ 0 h 966740"/>
                      <a:gd name="connsiteX9" fmla="*/ 5673561 w 5673561"/>
                      <a:gd name="connsiteY9" fmla="*/ 0 h 966740"/>
                      <a:gd name="connsiteX10" fmla="*/ 5673561 w 5673561"/>
                      <a:gd name="connsiteY10" fmla="*/ 473702 h 966740"/>
                      <a:gd name="connsiteX11" fmla="*/ 5673561 w 5673561"/>
                      <a:gd name="connsiteY11" fmla="*/ 966740 h 966740"/>
                      <a:gd name="connsiteX12" fmla="*/ 5099900 w 5673561"/>
                      <a:gd name="connsiteY12" fmla="*/ 966740 h 966740"/>
                      <a:gd name="connsiteX13" fmla="*/ 4582976 w 5673561"/>
                      <a:gd name="connsiteY13" fmla="*/ 966740 h 966740"/>
                      <a:gd name="connsiteX14" fmla="*/ 3839109 w 5673561"/>
                      <a:gd name="connsiteY14" fmla="*/ 966740 h 966740"/>
                      <a:gd name="connsiteX15" fmla="*/ 3265450 w 5673561"/>
                      <a:gd name="connsiteY15" fmla="*/ 966740 h 966740"/>
                      <a:gd name="connsiteX16" fmla="*/ 2691789 w 5673561"/>
                      <a:gd name="connsiteY16" fmla="*/ 966740 h 966740"/>
                      <a:gd name="connsiteX17" fmla="*/ 2231600 w 5673561"/>
                      <a:gd name="connsiteY17" fmla="*/ 966740 h 966740"/>
                      <a:gd name="connsiteX18" fmla="*/ 1714676 w 5673561"/>
                      <a:gd name="connsiteY18" fmla="*/ 966740 h 966740"/>
                      <a:gd name="connsiteX19" fmla="*/ 1084281 w 5673561"/>
                      <a:gd name="connsiteY19" fmla="*/ 966740 h 966740"/>
                      <a:gd name="connsiteX20" fmla="*/ 0 w 5673561"/>
                      <a:gd name="connsiteY20" fmla="*/ 966740 h 966740"/>
                      <a:gd name="connsiteX21" fmla="*/ 0 w 5673561"/>
                      <a:gd name="connsiteY21" fmla="*/ 512372 h 966740"/>
                      <a:gd name="connsiteX22" fmla="*/ 0 w 5673561"/>
                      <a:gd name="connsiteY22" fmla="*/ 0 h 966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673561" h="966740" extrusionOk="0">
                        <a:moveTo>
                          <a:pt x="0" y="0"/>
                        </a:moveTo>
                        <a:cubicBezTo>
                          <a:pt x="111202" y="-26149"/>
                          <a:pt x="363181" y="31162"/>
                          <a:pt x="460189" y="0"/>
                        </a:cubicBezTo>
                        <a:cubicBezTo>
                          <a:pt x="525158" y="-25802"/>
                          <a:pt x="868925" y="58923"/>
                          <a:pt x="1033848" y="0"/>
                        </a:cubicBezTo>
                        <a:cubicBezTo>
                          <a:pt x="1207916" y="-53641"/>
                          <a:pt x="1555252" y="54618"/>
                          <a:pt x="1720979" y="0"/>
                        </a:cubicBezTo>
                        <a:cubicBezTo>
                          <a:pt x="1878271" y="-68272"/>
                          <a:pt x="1990567" y="7263"/>
                          <a:pt x="2181169" y="0"/>
                        </a:cubicBezTo>
                        <a:cubicBezTo>
                          <a:pt x="2385417" y="-3505"/>
                          <a:pt x="2632056" y="-2988"/>
                          <a:pt x="2754829" y="0"/>
                        </a:cubicBezTo>
                        <a:cubicBezTo>
                          <a:pt x="2919587" y="44453"/>
                          <a:pt x="3192876" y="38502"/>
                          <a:pt x="3441960" y="0"/>
                        </a:cubicBezTo>
                        <a:cubicBezTo>
                          <a:pt x="3624067" y="-72954"/>
                          <a:pt x="3798858" y="94259"/>
                          <a:pt x="4072355" y="0"/>
                        </a:cubicBezTo>
                        <a:cubicBezTo>
                          <a:pt x="4298172" y="-66809"/>
                          <a:pt x="4576444" y="38882"/>
                          <a:pt x="4759486" y="0"/>
                        </a:cubicBezTo>
                        <a:cubicBezTo>
                          <a:pt x="4842946" y="-7846"/>
                          <a:pt x="5451589" y="100584"/>
                          <a:pt x="5673561" y="0"/>
                        </a:cubicBezTo>
                        <a:cubicBezTo>
                          <a:pt x="5719584" y="225129"/>
                          <a:pt x="5648070" y="272045"/>
                          <a:pt x="5673561" y="473702"/>
                        </a:cubicBezTo>
                        <a:cubicBezTo>
                          <a:pt x="5703559" y="665200"/>
                          <a:pt x="5647973" y="734940"/>
                          <a:pt x="5673561" y="966740"/>
                        </a:cubicBezTo>
                        <a:cubicBezTo>
                          <a:pt x="5381050" y="993619"/>
                          <a:pt x="5277005" y="942529"/>
                          <a:pt x="5099900" y="966740"/>
                        </a:cubicBezTo>
                        <a:cubicBezTo>
                          <a:pt x="4919848" y="1031897"/>
                          <a:pt x="4730363" y="976055"/>
                          <a:pt x="4582976" y="966740"/>
                        </a:cubicBezTo>
                        <a:cubicBezTo>
                          <a:pt x="4419252" y="987627"/>
                          <a:pt x="4026919" y="866597"/>
                          <a:pt x="3839109" y="966740"/>
                        </a:cubicBezTo>
                        <a:cubicBezTo>
                          <a:pt x="3674838" y="1029577"/>
                          <a:pt x="3497989" y="941408"/>
                          <a:pt x="3265450" y="966740"/>
                        </a:cubicBezTo>
                        <a:cubicBezTo>
                          <a:pt x="3002223" y="973998"/>
                          <a:pt x="2981940" y="946182"/>
                          <a:pt x="2691789" y="966740"/>
                        </a:cubicBezTo>
                        <a:cubicBezTo>
                          <a:pt x="2435705" y="994931"/>
                          <a:pt x="2326638" y="941277"/>
                          <a:pt x="2231600" y="966740"/>
                        </a:cubicBezTo>
                        <a:cubicBezTo>
                          <a:pt x="2145538" y="993938"/>
                          <a:pt x="1938564" y="921870"/>
                          <a:pt x="1714676" y="966740"/>
                        </a:cubicBezTo>
                        <a:cubicBezTo>
                          <a:pt x="1495611" y="1009677"/>
                          <a:pt x="1369116" y="988993"/>
                          <a:pt x="1084281" y="966740"/>
                        </a:cubicBezTo>
                        <a:cubicBezTo>
                          <a:pt x="775695" y="1007451"/>
                          <a:pt x="331619" y="957705"/>
                          <a:pt x="0" y="966740"/>
                        </a:cubicBezTo>
                        <a:cubicBezTo>
                          <a:pt x="-42462" y="833482"/>
                          <a:pt x="27638" y="640751"/>
                          <a:pt x="0" y="512372"/>
                        </a:cubicBezTo>
                        <a:cubicBezTo>
                          <a:pt x="-32159" y="399317"/>
                          <a:pt x="43097" y="2439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defTabSz="916777"/>
            <a:r>
              <a:rPr lang="en-US" sz="5697" dirty="0">
                <a:solidFill>
                  <a:srgbClr val="70AD47">
                    <a:lumMod val="50000"/>
                  </a:srgbClr>
                </a:solidFill>
                <a:latin typeface="#9Slide03 SVNServetica Medium" panose="020B0604020202020204" pitchFamily="34" charset="0"/>
              </a:rPr>
              <a:t>GIẢI NGHĨA TỪ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0BE8B31F-E53F-4FF8-A958-81237894450B}"/>
              </a:ext>
            </a:extLst>
          </p:cNvPr>
          <p:cNvSpPr/>
          <p:nvPr/>
        </p:nvSpPr>
        <p:spPr>
          <a:xfrm>
            <a:off x="7102176" y="2240932"/>
            <a:ext cx="4083647" cy="707886"/>
          </a:xfrm>
          <a:custGeom>
            <a:avLst/>
            <a:gdLst>
              <a:gd name="connsiteX0" fmla="*/ 0 w 4083647"/>
              <a:gd name="connsiteY0" fmla="*/ 0 h 707886"/>
              <a:gd name="connsiteX1" fmla="*/ 624214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53545 w 4083647"/>
              <a:gd name="connsiteY5" fmla="*/ 0 h 707886"/>
              <a:gd name="connsiteX6" fmla="*/ 3418596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9785 h 707886"/>
              <a:gd name="connsiteX9" fmla="*/ 4083647 w 4083647"/>
              <a:gd name="connsiteY9" fmla="*/ 707886 h 707886"/>
              <a:gd name="connsiteX10" fmla="*/ 3418596 w 4083647"/>
              <a:gd name="connsiteY10" fmla="*/ 707886 h 707886"/>
              <a:gd name="connsiteX11" fmla="*/ 2835217 w 4083647"/>
              <a:gd name="connsiteY11" fmla="*/ 707886 h 707886"/>
              <a:gd name="connsiteX12" fmla="*/ 2333512 w 4083647"/>
              <a:gd name="connsiteY12" fmla="*/ 707886 h 707886"/>
              <a:gd name="connsiteX13" fmla="*/ 1831807 w 4083647"/>
              <a:gd name="connsiteY13" fmla="*/ 707886 h 707886"/>
              <a:gd name="connsiteX14" fmla="*/ 1207592 w 4083647"/>
              <a:gd name="connsiteY14" fmla="*/ 707886 h 707886"/>
              <a:gd name="connsiteX15" fmla="*/ 705887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68100 h 707886"/>
              <a:gd name="connsiteX18" fmla="*/ 0 w 4083647"/>
              <a:gd name="connsiteY18" fmla="*/ 0 h 707886"/>
              <a:gd name="connsiteX0" fmla="*/ 0 w 4083647"/>
              <a:gd name="connsiteY0" fmla="*/ 0 h 707886"/>
              <a:gd name="connsiteX1" fmla="*/ 501705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94381 w 4083647"/>
              <a:gd name="connsiteY5" fmla="*/ 0 h 707886"/>
              <a:gd name="connsiteX6" fmla="*/ 3459432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2706 h 707886"/>
              <a:gd name="connsiteX9" fmla="*/ 4083647 w 4083647"/>
              <a:gd name="connsiteY9" fmla="*/ 707886 h 707886"/>
              <a:gd name="connsiteX10" fmla="*/ 3581941 w 4083647"/>
              <a:gd name="connsiteY10" fmla="*/ 707886 h 707886"/>
              <a:gd name="connsiteX11" fmla="*/ 3039400 w 4083647"/>
              <a:gd name="connsiteY11" fmla="*/ 707886 h 707886"/>
              <a:gd name="connsiteX12" fmla="*/ 2537694 w 4083647"/>
              <a:gd name="connsiteY12" fmla="*/ 707886 h 707886"/>
              <a:gd name="connsiteX13" fmla="*/ 1913480 w 4083647"/>
              <a:gd name="connsiteY13" fmla="*/ 707886 h 707886"/>
              <a:gd name="connsiteX14" fmla="*/ 1411774 w 4083647"/>
              <a:gd name="connsiteY14" fmla="*/ 707886 h 707886"/>
              <a:gd name="connsiteX15" fmla="*/ 950906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75179 h 707886"/>
              <a:gd name="connsiteX18" fmla="*/ 0 w 4083647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3647" h="707886" fill="none" extrusionOk="0">
                <a:moveTo>
                  <a:pt x="0" y="0"/>
                </a:moveTo>
                <a:cubicBezTo>
                  <a:pt x="237231" y="-51903"/>
                  <a:pt x="504973" y="98218"/>
                  <a:pt x="624214" y="0"/>
                </a:cubicBezTo>
                <a:cubicBezTo>
                  <a:pt x="727216" y="-20610"/>
                  <a:pt x="883952" y="63897"/>
                  <a:pt x="1085082" y="0"/>
                </a:cubicBezTo>
                <a:cubicBezTo>
                  <a:pt x="1245656" y="-44595"/>
                  <a:pt x="1502021" y="-8026"/>
                  <a:pt x="1709297" y="0"/>
                </a:cubicBezTo>
                <a:cubicBezTo>
                  <a:pt x="1854918" y="185"/>
                  <a:pt x="2087544" y="-38595"/>
                  <a:pt x="2170166" y="0"/>
                </a:cubicBezTo>
                <a:cubicBezTo>
                  <a:pt x="2302266" y="21045"/>
                  <a:pt x="2623809" y="70800"/>
                  <a:pt x="2753545" y="0"/>
                </a:cubicBezTo>
                <a:cubicBezTo>
                  <a:pt x="2940955" y="77548"/>
                  <a:pt x="3189906" y="-19082"/>
                  <a:pt x="3418596" y="0"/>
                </a:cubicBezTo>
                <a:cubicBezTo>
                  <a:pt x="3592411" y="-102880"/>
                  <a:pt x="3790150" y="101511"/>
                  <a:pt x="4083647" y="0"/>
                </a:cubicBezTo>
                <a:cubicBezTo>
                  <a:pt x="4110678" y="144364"/>
                  <a:pt x="4017877" y="191106"/>
                  <a:pt x="4083647" y="339785"/>
                </a:cubicBezTo>
                <a:cubicBezTo>
                  <a:pt x="4074376" y="460049"/>
                  <a:pt x="4055521" y="649007"/>
                  <a:pt x="4083647" y="707886"/>
                </a:cubicBezTo>
                <a:cubicBezTo>
                  <a:pt x="3905565" y="707448"/>
                  <a:pt x="3687097" y="707805"/>
                  <a:pt x="3418596" y="707886"/>
                </a:cubicBezTo>
                <a:cubicBezTo>
                  <a:pt x="3129838" y="734280"/>
                  <a:pt x="3108902" y="700377"/>
                  <a:pt x="2835217" y="707886"/>
                </a:cubicBezTo>
                <a:cubicBezTo>
                  <a:pt x="2572303" y="716789"/>
                  <a:pt x="2544011" y="705414"/>
                  <a:pt x="2333512" y="707886"/>
                </a:cubicBezTo>
                <a:cubicBezTo>
                  <a:pt x="2113555" y="740092"/>
                  <a:pt x="1914736" y="662570"/>
                  <a:pt x="1831807" y="707886"/>
                </a:cubicBezTo>
                <a:cubicBezTo>
                  <a:pt x="1705824" y="749716"/>
                  <a:pt x="1303921" y="669067"/>
                  <a:pt x="1207592" y="707886"/>
                </a:cubicBezTo>
                <a:cubicBezTo>
                  <a:pt x="1059296" y="742703"/>
                  <a:pt x="790392" y="732954"/>
                  <a:pt x="705887" y="707886"/>
                </a:cubicBezTo>
                <a:cubicBezTo>
                  <a:pt x="705537" y="717328"/>
                  <a:pt x="264437" y="731988"/>
                  <a:pt x="0" y="707886"/>
                </a:cubicBezTo>
                <a:cubicBezTo>
                  <a:pt x="31842" y="609400"/>
                  <a:pt x="67650" y="478766"/>
                  <a:pt x="0" y="368100"/>
                </a:cubicBezTo>
                <a:cubicBezTo>
                  <a:pt x="-37560" y="224824"/>
                  <a:pt x="10165" y="188605"/>
                  <a:pt x="0" y="0"/>
                </a:cubicBezTo>
                <a:close/>
              </a:path>
              <a:path w="4083647" h="707886" stroke="0" extrusionOk="0">
                <a:moveTo>
                  <a:pt x="0" y="0"/>
                </a:moveTo>
                <a:cubicBezTo>
                  <a:pt x="208173" y="-22264"/>
                  <a:pt x="326493" y="-4159"/>
                  <a:pt x="501705" y="0"/>
                </a:cubicBezTo>
                <a:cubicBezTo>
                  <a:pt x="652428" y="-26788"/>
                  <a:pt x="964787" y="33354"/>
                  <a:pt x="1085082" y="0"/>
                </a:cubicBezTo>
                <a:cubicBezTo>
                  <a:pt x="1165517" y="-88031"/>
                  <a:pt x="1431522" y="20312"/>
                  <a:pt x="1709297" y="0"/>
                </a:cubicBezTo>
                <a:cubicBezTo>
                  <a:pt x="1946267" y="18683"/>
                  <a:pt x="2049837" y="3223"/>
                  <a:pt x="2170166" y="0"/>
                </a:cubicBezTo>
                <a:cubicBezTo>
                  <a:pt x="2309624" y="-52764"/>
                  <a:pt x="2518366" y="-59018"/>
                  <a:pt x="2794381" y="0"/>
                </a:cubicBezTo>
                <a:cubicBezTo>
                  <a:pt x="3013500" y="25691"/>
                  <a:pt x="3268867" y="56082"/>
                  <a:pt x="3459432" y="0"/>
                </a:cubicBezTo>
                <a:cubicBezTo>
                  <a:pt x="3659365" y="-24817"/>
                  <a:pt x="3778396" y="-21209"/>
                  <a:pt x="4083647" y="0"/>
                </a:cubicBezTo>
                <a:cubicBezTo>
                  <a:pt x="4074807" y="51768"/>
                  <a:pt x="4041208" y="239799"/>
                  <a:pt x="4083647" y="332706"/>
                </a:cubicBezTo>
                <a:cubicBezTo>
                  <a:pt x="4032438" y="399248"/>
                  <a:pt x="4089905" y="510930"/>
                  <a:pt x="4083647" y="707886"/>
                </a:cubicBezTo>
                <a:cubicBezTo>
                  <a:pt x="3937488" y="776536"/>
                  <a:pt x="3764170" y="737338"/>
                  <a:pt x="3581941" y="707886"/>
                </a:cubicBezTo>
                <a:cubicBezTo>
                  <a:pt x="3439018" y="733036"/>
                  <a:pt x="3257830" y="716422"/>
                  <a:pt x="3039400" y="707886"/>
                </a:cubicBezTo>
                <a:cubicBezTo>
                  <a:pt x="2926045" y="715488"/>
                  <a:pt x="2664385" y="716645"/>
                  <a:pt x="2537694" y="707886"/>
                </a:cubicBezTo>
                <a:cubicBezTo>
                  <a:pt x="2430600" y="683606"/>
                  <a:pt x="2145620" y="650196"/>
                  <a:pt x="1913480" y="707886"/>
                </a:cubicBezTo>
                <a:cubicBezTo>
                  <a:pt x="1764029" y="714032"/>
                  <a:pt x="1573374" y="720601"/>
                  <a:pt x="1411774" y="707886"/>
                </a:cubicBezTo>
                <a:cubicBezTo>
                  <a:pt x="1258806" y="718412"/>
                  <a:pt x="1145605" y="678117"/>
                  <a:pt x="950906" y="707886"/>
                </a:cubicBezTo>
                <a:cubicBezTo>
                  <a:pt x="721526" y="577254"/>
                  <a:pt x="376748" y="696405"/>
                  <a:pt x="0" y="707886"/>
                </a:cubicBezTo>
                <a:cubicBezTo>
                  <a:pt x="-12289" y="580957"/>
                  <a:pt x="17803" y="487988"/>
                  <a:pt x="0" y="375179"/>
                </a:cubicBezTo>
                <a:cubicBezTo>
                  <a:pt x="6438" y="210123"/>
                  <a:pt x="3711" y="135936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="" xmlns:ask="http://schemas.microsoft.com/office/drawing/2018/sketchyshapes" sd="1255533040">
                  <a:custGeom>
                    <a:avLst/>
                    <a:gdLst>
                      <a:gd name="connsiteX0" fmla="*/ 0 w 4083647"/>
                      <a:gd name="connsiteY0" fmla="*/ 0 h 707886"/>
                      <a:gd name="connsiteX1" fmla="*/ 624214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53545 w 4083647"/>
                      <a:gd name="connsiteY5" fmla="*/ 0 h 707886"/>
                      <a:gd name="connsiteX6" fmla="*/ 3418596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9785 h 707886"/>
                      <a:gd name="connsiteX9" fmla="*/ 4083647 w 4083647"/>
                      <a:gd name="connsiteY9" fmla="*/ 707886 h 707886"/>
                      <a:gd name="connsiteX10" fmla="*/ 3418596 w 4083647"/>
                      <a:gd name="connsiteY10" fmla="*/ 707886 h 707886"/>
                      <a:gd name="connsiteX11" fmla="*/ 2835217 w 4083647"/>
                      <a:gd name="connsiteY11" fmla="*/ 707886 h 707886"/>
                      <a:gd name="connsiteX12" fmla="*/ 2333512 w 4083647"/>
                      <a:gd name="connsiteY12" fmla="*/ 707886 h 707886"/>
                      <a:gd name="connsiteX13" fmla="*/ 1831807 w 4083647"/>
                      <a:gd name="connsiteY13" fmla="*/ 707886 h 707886"/>
                      <a:gd name="connsiteX14" fmla="*/ 1207592 w 4083647"/>
                      <a:gd name="connsiteY14" fmla="*/ 707886 h 707886"/>
                      <a:gd name="connsiteX15" fmla="*/ 705887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68100 h 707886"/>
                      <a:gd name="connsiteX18" fmla="*/ 0 w 4083647"/>
                      <a:gd name="connsiteY18" fmla="*/ 0 h 707886"/>
                      <a:gd name="connsiteX0" fmla="*/ 0 w 4083647"/>
                      <a:gd name="connsiteY0" fmla="*/ 0 h 707886"/>
                      <a:gd name="connsiteX1" fmla="*/ 501705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94381 w 4083647"/>
                      <a:gd name="connsiteY5" fmla="*/ 0 h 707886"/>
                      <a:gd name="connsiteX6" fmla="*/ 3459432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2706 h 707886"/>
                      <a:gd name="connsiteX9" fmla="*/ 4083647 w 4083647"/>
                      <a:gd name="connsiteY9" fmla="*/ 707886 h 707886"/>
                      <a:gd name="connsiteX10" fmla="*/ 3581941 w 4083647"/>
                      <a:gd name="connsiteY10" fmla="*/ 707886 h 707886"/>
                      <a:gd name="connsiteX11" fmla="*/ 3039400 w 4083647"/>
                      <a:gd name="connsiteY11" fmla="*/ 707886 h 707886"/>
                      <a:gd name="connsiteX12" fmla="*/ 2537694 w 4083647"/>
                      <a:gd name="connsiteY12" fmla="*/ 707886 h 707886"/>
                      <a:gd name="connsiteX13" fmla="*/ 1913480 w 4083647"/>
                      <a:gd name="connsiteY13" fmla="*/ 707886 h 707886"/>
                      <a:gd name="connsiteX14" fmla="*/ 1411774 w 4083647"/>
                      <a:gd name="connsiteY14" fmla="*/ 707886 h 707886"/>
                      <a:gd name="connsiteX15" fmla="*/ 950906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75179 h 707886"/>
                      <a:gd name="connsiteX18" fmla="*/ 0 w 4083647"/>
                      <a:gd name="connsiteY1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83647" h="707886" fill="none" extrusionOk="0">
                        <a:moveTo>
                          <a:pt x="0" y="0"/>
                        </a:moveTo>
                        <a:cubicBezTo>
                          <a:pt x="242043" y="-50343"/>
                          <a:pt x="490301" y="76833"/>
                          <a:pt x="624214" y="0"/>
                        </a:cubicBezTo>
                        <a:cubicBezTo>
                          <a:pt x="752192" y="-31389"/>
                          <a:pt x="889697" y="52953"/>
                          <a:pt x="1085082" y="0"/>
                        </a:cubicBezTo>
                        <a:cubicBezTo>
                          <a:pt x="1262721" y="-26324"/>
                          <a:pt x="1535865" y="5779"/>
                          <a:pt x="1709297" y="0"/>
                        </a:cubicBezTo>
                        <a:cubicBezTo>
                          <a:pt x="1853072" y="-11144"/>
                          <a:pt x="2081003" y="-14871"/>
                          <a:pt x="2170166" y="0"/>
                        </a:cubicBezTo>
                        <a:cubicBezTo>
                          <a:pt x="2286119" y="11115"/>
                          <a:pt x="2622901" y="66057"/>
                          <a:pt x="2753545" y="0"/>
                        </a:cubicBezTo>
                        <a:cubicBezTo>
                          <a:pt x="2915168" y="21871"/>
                          <a:pt x="3189838" y="-842"/>
                          <a:pt x="3418596" y="0"/>
                        </a:cubicBezTo>
                        <a:cubicBezTo>
                          <a:pt x="3641315" y="-65496"/>
                          <a:pt x="3819177" y="74700"/>
                          <a:pt x="4083647" y="0"/>
                        </a:cubicBezTo>
                        <a:cubicBezTo>
                          <a:pt x="4108713" y="122393"/>
                          <a:pt x="4028765" y="202156"/>
                          <a:pt x="4083647" y="339785"/>
                        </a:cubicBezTo>
                        <a:cubicBezTo>
                          <a:pt x="4092368" y="457610"/>
                          <a:pt x="4047336" y="636254"/>
                          <a:pt x="4083647" y="707886"/>
                        </a:cubicBezTo>
                        <a:cubicBezTo>
                          <a:pt x="3873665" y="732804"/>
                          <a:pt x="3698942" y="698069"/>
                          <a:pt x="3418596" y="707886"/>
                        </a:cubicBezTo>
                        <a:cubicBezTo>
                          <a:pt x="3131325" y="730011"/>
                          <a:pt x="3107410" y="701532"/>
                          <a:pt x="2835217" y="707886"/>
                        </a:cubicBezTo>
                        <a:cubicBezTo>
                          <a:pt x="2568584" y="715316"/>
                          <a:pt x="2540982" y="699248"/>
                          <a:pt x="2333512" y="707886"/>
                        </a:cubicBezTo>
                        <a:cubicBezTo>
                          <a:pt x="2120081" y="728514"/>
                          <a:pt x="1931296" y="679524"/>
                          <a:pt x="1831807" y="707886"/>
                        </a:cubicBezTo>
                        <a:cubicBezTo>
                          <a:pt x="1711065" y="738977"/>
                          <a:pt x="1316804" y="664379"/>
                          <a:pt x="1207592" y="707886"/>
                        </a:cubicBezTo>
                        <a:cubicBezTo>
                          <a:pt x="1064359" y="745837"/>
                          <a:pt x="809700" y="718361"/>
                          <a:pt x="705887" y="707886"/>
                        </a:cubicBezTo>
                        <a:cubicBezTo>
                          <a:pt x="627341" y="715868"/>
                          <a:pt x="283755" y="697533"/>
                          <a:pt x="0" y="707886"/>
                        </a:cubicBezTo>
                        <a:cubicBezTo>
                          <a:pt x="28492" y="609835"/>
                          <a:pt x="43954" y="496861"/>
                          <a:pt x="0" y="368100"/>
                        </a:cubicBezTo>
                        <a:cubicBezTo>
                          <a:pt x="-24884" y="222291"/>
                          <a:pt x="11657" y="183056"/>
                          <a:pt x="0" y="0"/>
                        </a:cubicBezTo>
                        <a:close/>
                      </a:path>
                      <a:path w="4083647" h="707886" stroke="0" extrusionOk="0">
                        <a:moveTo>
                          <a:pt x="0" y="0"/>
                        </a:moveTo>
                        <a:cubicBezTo>
                          <a:pt x="201351" y="-24155"/>
                          <a:pt x="323318" y="-2353"/>
                          <a:pt x="501705" y="0"/>
                        </a:cubicBezTo>
                        <a:cubicBezTo>
                          <a:pt x="666917" y="-20915"/>
                          <a:pt x="955584" y="35252"/>
                          <a:pt x="1085082" y="0"/>
                        </a:cubicBezTo>
                        <a:cubicBezTo>
                          <a:pt x="1220706" y="-65801"/>
                          <a:pt x="1463578" y="7825"/>
                          <a:pt x="1709297" y="0"/>
                        </a:cubicBezTo>
                        <a:cubicBezTo>
                          <a:pt x="1946739" y="9086"/>
                          <a:pt x="2028453" y="10703"/>
                          <a:pt x="2170166" y="0"/>
                        </a:cubicBezTo>
                        <a:cubicBezTo>
                          <a:pt x="2313613" y="-20428"/>
                          <a:pt x="2531139" y="-11130"/>
                          <a:pt x="2794381" y="0"/>
                        </a:cubicBezTo>
                        <a:cubicBezTo>
                          <a:pt x="3026705" y="8318"/>
                          <a:pt x="3250040" y="40295"/>
                          <a:pt x="3459432" y="0"/>
                        </a:cubicBezTo>
                        <a:cubicBezTo>
                          <a:pt x="3669977" y="-32997"/>
                          <a:pt x="3789004" y="9448"/>
                          <a:pt x="4083647" y="0"/>
                        </a:cubicBezTo>
                        <a:cubicBezTo>
                          <a:pt x="4092216" y="68548"/>
                          <a:pt x="4047425" y="250032"/>
                          <a:pt x="4083647" y="332706"/>
                        </a:cubicBezTo>
                        <a:cubicBezTo>
                          <a:pt x="4068387" y="400460"/>
                          <a:pt x="4087587" y="525358"/>
                          <a:pt x="4083647" y="707886"/>
                        </a:cubicBezTo>
                        <a:cubicBezTo>
                          <a:pt x="3938827" y="767712"/>
                          <a:pt x="3772362" y="707025"/>
                          <a:pt x="3581941" y="707886"/>
                        </a:cubicBezTo>
                        <a:cubicBezTo>
                          <a:pt x="3414366" y="743108"/>
                          <a:pt x="3215409" y="708336"/>
                          <a:pt x="3039400" y="707886"/>
                        </a:cubicBezTo>
                        <a:cubicBezTo>
                          <a:pt x="2919295" y="715123"/>
                          <a:pt x="2665060" y="714016"/>
                          <a:pt x="2537694" y="707886"/>
                        </a:cubicBezTo>
                        <a:cubicBezTo>
                          <a:pt x="2419627" y="703489"/>
                          <a:pt x="2112154" y="669053"/>
                          <a:pt x="1913480" y="707886"/>
                        </a:cubicBezTo>
                        <a:cubicBezTo>
                          <a:pt x="1750480" y="724878"/>
                          <a:pt x="1542004" y="702354"/>
                          <a:pt x="1411774" y="707886"/>
                        </a:cubicBezTo>
                        <a:cubicBezTo>
                          <a:pt x="1268239" y="719190"/>
                          <a:pt x="1162733" y="689635"/>
                          <a:pt x="950906" y="707886"/>
                        </a:cubicBezTo>
                        <a:cubicBezTo>
                          <a:pt x="729751" y="678116"/>
                          <a:pt x="364019" y="680597"/>
                          <a:pt x="0" y="707886"/>
                        </a:cubicBezTo>
                        <a:cubicBezTo>
                          <a:pt x="-17077" y="563428"/>
                          <a:pt x="10484" y="495510"/>
                          <a:pt x="0" y="375179"/>
                        </a:cubicBezTo>
                        <a:cubicBezTo>
                          <a:pt x="-2156" y="241088"/>
                          <a:pt x="10443" y="1248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22529F27-A957-4CC7-9DCC-6C12CE929961}"/>
              </a:ext>
            </a:extLst>
          </p:cNvPr>
          <p:cNvSpPr/>
          <p:nvPr/>
        </p:nvSpPr>
        <p:spPr>
          <a:xfrm>
            <a:off x="7102176" y="2956699"/>
            <a:ext cx="4083647" cy="707886"/>
          </a:xfrm>
          <a:custGeom>
            <a:avLst/>
            <a:gdLst>
              <a:gd name="connsiteX0" fmla="*/ 0 w 4083647"/>
              <a:gd name="connsiteY0" fmla="*/ 0 h 707886"/>
              <a:gd name="connsiteX1" fmla="*/ 624214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53545 w 4083647"/>
              <a:gd name="connsiteY5" fmla="*/ 0 h 707886"/>
              <a:gd name="connsiteX6" fmla="*/ 3418596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9785 h 707886"/>
              <a:gd name="connsiteX9" fmla="*/ 4083647 w 4083647"/>
              <a:gd name="connsiteY9" fmla="*/ 707886 h 707886"/>
              <a:gd name="connsiteX10" fmla="*/ 3418596 w 4083647"/>
              <a:gd name="connsiteY10" fmla="*/ 707886 h 707886"/>
              <a:gd name="connsiteX11" fmla="*/ 2835217 w 4083647"/>
              <a:gd name="connsiteY11" fmla="*/ 707886 h 707886"/>
              <a:gd name="connsiteX12" fmla="*/ 2333512 w 4083647"/>
              <a:gd name="connsiteY12" fmla="*/ 707886 h 707886"/>
              <a:gd name="connsiteX13" fmla="*/ 1831807 w 4083647"/>
              <a:gd name="connsiteY13" fmla="*/ 707886 h 707886"/>
              <a:gd name="connsiteX14" fmla="*/ 1207592 w 4083647"/>
              <a:gd name="connsiteY14" fmla="*/ 707886 h 707886"/>
              <a:gd name="connsiteX15" fmla="*/ 705887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68100 h 707886"/>
              <a:gd name="connsiteX18" fmla="*/ 0 w 4083647"/>
              <a:gd name="connsiteY18" fmla="*/ 0 h 707886"/>
              <a:gd name="connsiteX0" fmla="*/ 0 w 4083647"/>
              <a:gd name="connsiteY0" fmla="*/ 0 h 707886"/>
              <a:gd name="connsiteX1" fmla="*/ 501705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94381 w 4083647"/>
              <a:gd name="connsiteY5" fmla="*/ 0 h 707886"/>
              <a:gd name="connsiteX6" fmla="*/ 3459432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2706 h 707886"/>
              <a:gd name="connsiteX9" fmla="*/ 4083647 w 4083647"/>
              <a:gd name="connsiteY9" fmla="*/ 707886 h 707886"/>
              <a:gd name="connsiteX10" fmla="*/ 3581941 w 4083647"/>
              <a:gd name="connsiteY10" fmla="*/ 707886 h 707886"/>
              <a:gd name="connsiteX11" fmla="*/ 3039400 w 4083647"/>
              <a:gd name="connsiteY11" fmla="*/ 707886 h 707886"/>
              <a:gd name="connsiteX12" fmla="*/ 2537694 w 4083647"/>
              <a:gd name="connsiteY12" fmla="*/ 707886 h 707886"/>
              <a:gd name="connsiteX13" fmla="*/ 1913480 w 4083647"/>
              <a:gd name="connsiteY13" fmla="*/ 707886 h 707886"/>
              <a:gd name="connsiteX14" fmla="*/ 1411774 w 4083647"/>
              <a:gd name="connsiteY14" fmla="*/ 707886 h 707886"/>
              <a:gd name="connsiteX15" fmla="*/ 950906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75179 h 707886"/>
              <a:gd name="connsiteX18" fmla="*/ 0 w 4083647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3647" h="707886" fill="none" extrusionOk="0">
                <a:moveTo>
                  <a:pt x="0" y="0"/>
                </a:moveTo>
                <a:cubicBezTo>
                  <a:pt x="237231" y="-51903"/>
                  <a:pt x="504973" y="98218"/>
                  <a:pt x="624214" y="0"/>
                </a:cubicBezTo>
                <a:cubicBezTo>
                  <a:pt x="727216" y="-20610"/>
                  <a:pt x="883952" y="63897"/>
                  <a:pt x="1085082" y="0"/>
                </a:cubicBezTo>
                <a:cubicBezTo>
                  <a:pt x="1245656" y="-44595"/>
                  <a:pt x="1502021" y="-8026"/>
                  <a:pt x="1709297" y="0"/>
                </a:cubicBezTo>
                <a:cubicBezTo>
                  <a:pt x="1854918" y="185"/>
                  <a:pt x="2087544" y="-38595"/>
                  <a:pt x="2170166" y="0"/>
                </a:cubicBezTo>
                <a:cubicBezTo>
                  <a:pt x="2302266" y="21045"/>
                  <a:pt x="2623809" y="70800"/>
                  <a:pt x="2753545" y="0"/>
                </a:cubicBezTo>
                <a:cubicBezTo>
                  <a:pt x="2940955" y="77548"/>
                  <a:pt x="3189906" y="-19082"/>
                  <a:pt x="3418596" y="0"/>
                </a:cubicBezTo>
                <a:cubicBezTo>
                  <a:pt x="3592411" y="-102880"/>
                  <a:pt x="3790150" y="101511"/>
                  <a:pt x="4083647" y="0"/>
                </a:cubicBezTo>
                <a:cubicBezTo>
                  <a:pt x="4110678" y="144364"/>
                  <a:pt x="4017877" y="191106"/>
                  <a:pt x="4083647" y="339785"/>
                </a:cubicBezTo>
                <a:cubicBezTo>
                  <a:pt x="4074376" y="460049"/>
                  <a:pt x="4055521" y="649007"/>
                  <a:pt x="4083647" y="707886"/>
                </a:cubicBezTo>
                <a:cubicBezTo>
                  <a:pt x="3905565" y="707448"/>
                  <a:pt x="3687097" y="707805"/>
                  <a:pt x="3418596" y="707886"/>
                </a:cubicBezTo>
                <a:cubicBezTo>
                  <a:pt x="3129838" y="734280"/>
                  <a:pt x="3108902" y="700377"/>
                  <a:pt x="2835217" y="707886"/>
                </a:cubicBezTo>
                <a:cubicBezTo>
                  <a:pt x="2572303" y="716789"/>
                  <a:pt x="2544011" y="705414"/>
                  <a:pt x="2333512" y="707886"/>
                </a:cubicBezTo>
                <a:cubicBezTo>
                  <a:pt x="2113555" y="740092"/>
                  <a:pt x="1914736" y="662570"/>
                  <a:pt x="1831807" y="707886"/>
                </a:cubicBezTo>
                <a:cubicBezTo>
                  <a:pt x="1705824" y="749716"/>
                  <a:pt x="1303921" y="669067"/>
                  <a:pt x="1207592" y="707886"/>
                </a:cubicBezTo>
                <a:cubicBezTo>
                  <a:pt x="1059296" y="742703"/>
                  <a:pt x="790392" y="732954"/>
                  <a:pt x="705887" y="707886"/>
                </a:cubicBezTo>
                <a:cubicBezTo>
                  <a:pt x="705537" y="717328"/>
                  <a:pt x="264437" y="731988"/>
                  <a:pt x="0" y="707886"/>
                </a:cubicBezTo>
                <a:cubicBezTo>
                  <a:pt x="31842" y="609400"/>
                  <a:pt x="67650" y="478766"/>
                  <a:pt x="0" y="368100"/>
                </a:cubicBezTo>
                <a:cubicBezTo>
                  <a:pt x="-37560" y="224824"/>
                  <a:pt x="10165" y="188605"/>
                  <a:pt x="0" y="0"/>
                </a:cubicBezTo>
                <a:close/>
              </a:path>
              <a:path w="4083647" h="707886" stroke="0" extrusionOk="0">
                <a:moveTo>
                  <a:pt x="0" y="0"/>
                </a:moveTo>
                <a:cubicBezTo>
                  <a:pt x="208173" y="-22264"/>
                  <a:pt x="326493" y="-4159"/>
                  <a:pt x="501705" y="0"/>
                </a:cubicBezTo>
                <a:cubicBezTo>
                  <a:pt x="652428" y="-26788"/>
                  <a:pt x="964787" y="33354"/>
                  <a:pt x="1085082" y="0"/>
                </a:cubicBezTo>
                <a:cubicBezTo>
                  <a:pt x="1165517" y="-88031"/>
                  <a:pt x="1431522" y="20312"/>
                  <a:pt x="1709297" y="0"/>
                </a:cubicBezTo>
                <a:cubicBezTo>
                  <a:pt x="1946267" y="18683"/>
                  <a:pt x="2049837" y="3223"/>
                  <a:pt x="2170166" y="0"/>
                </a:cubicBezTo>
                <a:cubicBezTo>
                  <a:pt x="2309624" y="-52764"/>
                  <a:pt x="2518366" y="-59018"/>
                  <a:pt x="2794381" y="0"/>
                </a:cubicBezTo>
                <a:cubicBezTo>
                  <a:pt x="3013500" y="25691"/>
                  <a:pt x="3268867" y="56082"/>
                  <a:pt x="3459432" y="0"/>
                </a:cubicBezTo>
                <a:cubicBezTo>
                  <a:pt x="3659365" y="-24817"/>
                  <a:pt x="3778396" y="-21209"/>
                  <a:pt x="4083647" y="0"/>
                </a:cubicBezTo>
                <a:cubicBezTo>
                  <a:pt x="4074807" y="51768"/>
                  <a:pt x="4041208" y="239799"/>
                  <a:pt x="4083647" y="332706"/>
                </a:cubicBezTo>
                <a:cubicBezTo>
                  <a:pt x="4032438" y="399248"/>
                  <a:pt x="4089905" y="510930"/>
                  <a:pt x="4083647" y="707886"/>
                </a:cubicBezTo>
                <a:cubicBezTo>
                  <a:pt x="3937488" y="776536"/>
                  <a:pt x="3764170" y="737338"/>
                  <a:pt x="3581941" y="707886"/>
                </a:cubicBezTo>
                <a:cubicBezTo>
                  <a:pt x="3439018" y="733036"/>
                  <a:pt x="3257830" y="716422"/>
                  <a:pt x="3039400" y="707886"/>
                </a:cubicBezTo>
                <a:cubicBezTo>
                  <a:pt x="2926045" y="715488"/>
                  <a:pt x="2664385" y="716645"/>
                  <a:pt x="2537694" y="707886"/>
                </a:cubicBezTo>
                <a:cubicBezTo>
                  <a:pt x="2430600" y="683606"/>
                  <a:pt x="2145620" y="650196"/>
                  <a:pt x="1913480" y="707886"/>
                </a:cubicBezTo>
                <a:cubicBezTo>
                  <a:pt x="1764029" y="714032"/>
                  <a:pt x="1573374" y="720601"/>
                  <a:pt x="1411774" y="707886"/>
                </a:cubicBezTo>
                <a:cubicBezTo>
                  <a:pt x="1258806" y="718412"/>
                  <a:pt x="1145605" y="678117"/>
                  <a:pt x="950906" y="707886"/>
                </a:cubicBezTo>
                <a:cubicBezTo>
                  <a:pt x="721526" y="577254"/>
                  <a:pt x="376748" y="696405"/>
                  <a:pt x="0" y="707886"/>
                </a:cubicBezTo>
                <a:cubicBezTo>
                  <a:pt x="-12289" y="580957"/>
                  <a:pt x="17803" y="487988"/>
                  <a:pt x="0" y="375179"/>
                </a:cubicBezTo>
                <a:cubicBezTo>
                  <a:pt x="6438" y="210123"/>
                  <a:pt x="3711" y="135936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="" xmlns:ask="http://schemas.microsoft.com/office/drawing/2018/sketchyshapes" sd="1255533040">
                  <a:custGeom>
                    <a:avLst/>
                    <a:gdLst>
                      <a:gd name="connsiteX0" fmla="*/ 0 w 4083647"/>
                      <a:gd name="connsiteY0" fmla="*/ 0 h 707886"/>
                      <a:gd name="connsiteX1" fmla="*/ 624214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53545 w 4083647"/>
                      <a:gd name="connsiteY5" fmla="*/ 0 h 707886"/>
                      <a:gd name="connsiteX6" fmla="*/ 3418596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9785 h 707886"/>
                      <a:gd name="connsiteX9" fmla="*/ 4083647 w 4083647"/>
                      <a:gd name="connsiteY9" fmla="*/ 707886 h 707886"/>
                      <a:gd name="connsiteX10" fmla="*/ 3418596 w 4083647"/>
                      <a:gd name="connsiteY10" fmla="*/ 707886 h 707886"/>
                      <a:gd name="connsiteX11" fmla="*/ 2835217 w 4083647"/>
                      <a:gd name="connsiteY11" fmla="*/ 707886 h 707886"/>
                      <a:gd name="connsiteX12" fmla="*/ 2333512 w 4083647"/>
                      <a:gd name="connsiteY12" fmla="*/ 707886 h 707886"/>
                      <a:gd name="connsiteX13" fmla="*/ 1831807 w 4083647"/>
                      <a:gd name="connsiteY13" fmla="*/ 707886 h 707886"/>
                      <a:gd name="connsiteX14" fmla="*/ 1207592 w 4083647"/>
                      <a:gd name="connsiteY14" fmla="*/ 707886 h 707886"/>
                      <a:gd name="connsiteX15" fmla="*/ 705887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68100 h 707886"/>
                      <a:gd name="connsiteX18" fmla="*/ 0 w 4083647"/>
                      <a:gd name="connsiteY18" fmla="*/ 0 h 707886"/>
                      <a:gd name="connsiteX0" fmla="*/ 0 w 4083647"/>
                      <a:gd name="connsiteY0" fmla="*/ 0 h 707886"/>
                      <a:gd name="connsiteX1" fmla="*/ 501705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94381 w 4083647"/>
                      <a:gd name="connsiteY5" fmla="*/ 0 h 707886"/>
                      <a:gd name="connsiteX6" fmla="*/ 3459432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2706 h 707886"/>
                      <a:gd name="connsiteX9" fmla="*/ 4083647 w 4083647"/>
                      <a:gd name="connsiteY9" fmla="*/ 707886 h 707886"/>
                      <a:gd name="connsiteX10" fmla="*/ 3581941 w 4083647"/>
                      <a:gd name="connsiteY10" fmla="*/ 707886 h 707886"/>
                      <a:gd name="connsiteX11" fmla="*/ 3039400 w 4083647"/>
                      <a:gd name="connsiteY11" fmla="*/ 707886 h 707886"/>
                      <a:gd name="connsiteX12" fmla="*/ 2537694 w 4083647"/>
                      <a:gd name="connsiteY12" fmla="*/ 707886 h 707886"/>
                      <a:gd name="connsiteX13" fmla="*/ 1913480 w 4083647"/>
                      <a:gd name="connsiteY13" fmla="*/ 707886 h 707886"/>
                      <a:gd name="connsiteX14" fmla="*/ 1411774 w 4083647"/>
                      <a:gd name="connsiteY14" fmla="*/ 707886 h 707886"/>
                      <a:gd name="connsiteX15" fmla="*/ 950906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75179 h 707886"/>
                      <a:gd name="connsiteX18" fmla="*/ 0 w 4083647"/>
                      <a:gd name="connsiteY1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83647" h="707886" fill="none" extrusionOk="0">
                        <a:moveTo>
                          <a:pt x="0" y="0"/>
                        </a:moveTo>
                        <a:cubicBezTo>
                          <a:pt x="242043" y="-50343"/>
                          <a:pt x="490301" y="76833"/>
                          <a:pt x="624214" y="0"/>
                        </a:cubicBezTo>
                        <a:cubicBezTo>
                          <a:pt x="752192" y="-31389"/>
                          <a:pt x="889697" y="52953"/>
                          <a:pt x="1085082" y="0"/>
                        </a:cubicBezTo>
                        <a:cubicBezTo>
                          <a:pt x="1262721" y="-26324"/>
                          <a:pt x="1535865" y="5779"/>
                          <a:pt x="1709297" y="0"/>
                        </a:cubicBezTo>
                        <a:cubicBezTo>
                          <a:pt x="1853072" y="-11144"/>
                          <a:pt x="2081003" y="-14871"/>
                          <a:pt x="2170166" y="0"/>
                        </a:cubicBezTo>
                        <a:cubicBezTo>
                          <a:pt x="2286119" y="11115"/>
                          <a:pt x="2622901" y="66057"/>
                          <a:pt x="2753545" y="0"/>
                        </a:cubicBezTo>
                        <a:cubicBezTo>
                          <a:pt x="2915168" y="21871"/>
                          <a:pt x="3189838" y="-842"/>
                          <a:pt x="3418596" y="0"/>
                        </a:cubicBezTo>
                        <a:cubicBezTo>
                          <a:pt x="3641315" y="-65496"/>
                          <a:pt x="3819177" y="74700"/>
                          <a:pt x="4083647" y="0"/>
                        </a:cubicBezTo>
                        <a:cubicBezTo>
                          <a:pt x="4108713" y="122393"/>
                          <a:pt x="4028765" y="202156"/>
                          <a:pt x="4083647" y="339785"/>
                        </a:cubicBezTo>
                        <a:cubicBezTo>
                          <a:pt x="4092368" y="457610"/>
                          <a:pt x="4047336" y="636254"/>
                          <a:pt x="4083647" y="707886"/>
                        </a:cubicBezTo>
                        <a:cubicBezTo>
                          <a:pt x="3873665" y="732804"/>
                          <a:pt x="3698942" y="698069"/>
                          <a:pt x="3418596" y="707886"/>
                        </a:cubicBezTo>
                        <a:cubicBezTo>
                          <a:pt x="3131325" y="730011"/>
                          <a:pt x="3107410" y="701532"/>
                          <a:pt x="2835217" y="707886"/>
                        </a:cubicBezTo>
                        <a:cubicBezTo>
                          <a:pt x="2568584" y="715316"/>
                          <a:pt x="2540982" y="699248"/>
                          <a:pt x="2333512" y="707886"/>
                        </a:cubicBezTo>
                        <a:cubicBezTo>
                          <a:pt x="2120081" y="728514"/>
                          <a:pt x="1931296" y="679524"/>
                          <a:pt x="1831807" y="707886"/>
                        </a:cubicBezTo>
                        <a:cubicBezTo>
                          <a:pt x="1711065" y="738977"/>
                          <a:pt x="1316804" y="664379"/>
                          <a:pt x="1207592" y="707886"/>
                        </a:cubicBezTo>
                        <a:cubicBezTo>
                          <a:pt x="1064359" y="745837"/>
                          <a:pt x="809700" y="718361"/>
                          <a:pt x="705887" y="707886"/>
                        </a:cubicBezTo>
                        <a:cubicBezTo>
                          <a:pt x="627341" y="715868"/>
                          <a:pt x="283755" y="697533"/>
                          <a:pt x="0" y="707886"/>
                        </a:cubicBezTo>
                        <a:cubicBezTo>
                          <a:pt x="28492" y="609835"/>
                          <a:pt x="43954" y="496861"/>
                          <a:pt x="0" y="368100"/>
                        </a:cubicBezTo>
                        <a:cubicBezTo>
                          <a:pt x="-24884" y="222291"/>
                          <a:pt x="11657" y="183056"/>
                          <a:pt x="0" y="0"/>
                        </a:cubicBezTo>
                        <a:close/>
                      </a:path>
                      <a:path w="4083647" h="707886" stroke="0" extrusionOk="0">
                        <a:moveTo>
                          <a:pt x="0" y="0"/>
                        </a:moveTo>
                        <a:cubicBezTo>
                          <a:pt x="201351" y="-24155"/>
                          <a:pt x="323318" y="-2353"/>
                          <a:pt x="501705" y="0"/>
                        </a:cubicBezTo>
                        <a:cubicBezTo>
                          <a:pt x="666917" y="-20915"/>
                          <a:pt x="955584" y="35252"/>
                          <a:pt x="1085082" y="0"/>
                        </a:cubicBezTo>
                        <a:cubicBezTo>
                          <a:pt x="1220706" y="-65801"/>
                          <a:pt x="1463578" y="7825"/>
                          <a:pt x="1709297" y="0"/>
                        </a:cubicBezTo>
                        <a:cubicBezTo>
                          <a:pt x="1946739" y="9086"/>
                          <a:pt x="2028453" y="10703"/>
                          <a:pt x="2170166" y="0"/>
                        </a:cubicBezTo>
                        <a:cubicBezTo>
                          <a:pt x="2313613" y="-20428"/>
                          <a:pt x="2531139" y="-11130"/>
                          <a:pt x="2794381" y="0"/>
                        </a:cubicBezTo>
                        <a:cubicBezTo>
                          <a:pt x="3026705" y="8318"/>
                          <a:pt x="3250040" y="40295"/>
                          <a:pt x="3459432" y="0"/>
                        </a:cubicBezTo>
                        <a:cubicBezTo>
                          <a:pt x="3669977" y="-32997"/>
                          <a:pt x="3789004" y="9448"/>
                          <a:pt x="4083647" y="0"/>
                        </a:cubicBezTo>
                        <a:cubicBezTo>
                          <a:pt x="4092216" y="68548"/>
                          <a:pt x="4047425" y="250032"/>
                          <a:pt x="4083647" y="332706"/>
                        </a:cubicBezTo>
                        <a:cubicBezTo>
                          <a:pt x="4068387" y="400460"/>
                          <a:pt x="4087587" y="525358"/>
                          <a:pt x="4083647" y="707886"/>
                        </a:cubicBezTo>
                        <a:cubicBezTo>
                          <a:pt x="3938827" y="767712"/>
                          <a:pt x="3772362" y="707025"/>
                          <a:pt x="3581941" y="707886"/>
                        </a:cubicBezTo>
                        <a:cubicBezTo>
                          <a:pt x="3414366" y="743108"/>
                          <a:pt x="3215409" y="708336"/>
                          <a:pt x="3039400" y="707886"/>
                        </a:cubicBezTo>
                        <a:cubicBezTo>
                          <a:pt x="2919295" y="715123"/>
                          <a:pt x="2665060" y="714016"/>
                          <a:pt x="2537694" y="707886"/>
                        </a:cubicBezTo>
                        <a:cubicBezTo>
                          <a:pt x="2419627" y="703489"/>
                          <a:pt x="2112154" y="669053"/>
                          <a:pt x="1913480" y="707886"/>
                        </a:cubicBezTo>
                        <a:cubicBezTo>
                          <a:pt x="1750480" y="724878"/>
                          <a:pt x="1542004" y="702354"/>
                          <a:pt x="1411774" y="707886"/>
                        </a:cubicBezTo>
                        <a:cubicBezTo>
                          <a:pt x="1268239" y="719190"/>
                          <a:pt x="1162733" y="689635"/>
                          <a:pt x="950906" y="707886"/>
                        </a:cubicBezTo>
                        <a:cubicBezTo>
                          <a:pt x="729751" y="678116"/>
                          <a:pt x="364019" y="680597"/>
                          <a:pt x="0" y="707886"/>
                        </a:cubicBezTo>
                        <a:cubicBezTo>
                          <a:pt x="-17077" y="563428"/>
                          <a:pt x="10484" y="495510"/>
                          <a:pt x="0" y="375179"/>
                        </a:cubicBezTo>
                        <a:cubicBezTo>
                          <a:pt x="-2156" y="241088"/>
                          <a:pt x="10443" y="1248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Nét đẹp cây dừa Bến Tre - www.dulichvn.org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83" y="1516423"/>
            <a:ext cx="6368807" cy="4782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12022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00000">
            <a:off x="176723" y="4945006"/>
            <a:ext cx="1454701" cy="15543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55" y="5263124"/>
            <a:ext cx="12191294" cy="2072251"/>
            <a:chOff x="-91440" y="4352545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5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8B9A9F-CB7A-41FE-9C78-2718F60AA212}"/>
              </a:ext>
            </a:extLst>
          </p:cNvPr>
          <p:cNvSpPr txBox="1"/>
          <p:nvPr/>
        </p:nvSpPr>
        <p:spPr>
          <a:xfrm>
            <a:off x="3013549" y="232626"/>
            <a:ext cx="6164902" cy="969208"/>
          </a:xfrm>
          <a:custGeom>
            <a:avLst/>
            <a:gdLst>
              <a:gd name="connsiteX0" fmla="*/ 0 w 5843349"/>
              <a:gd name="connsiteY0" fmla="*/ 0 h 923330"/>
              <a:gd name="connsiteX1" fmla="*/ 409034 w 5843349"/>
              <a:gd name="connsiteY1" fmla="*/ 0 h 923330"/>
              <a:gd name="connsiteX2" fmla="*/ 934936 w 5843349"/>
              <a:gd name="connsiteY2" fmla="*/ 0 h 923330"/>
              <a:gd name="connsiteX3" fmla="*/ 1577704 w 5843349"/>
              <a:gd name="connsiteY3" fmla="*/ 0 h 923330"/>
              <a:gd name="connsiteX4" fmla="*/ 1986739 w 5843349"/>
              <a:gd name="connsiteY4" fmla="*/ 0 h 923330"/>
              <a:gd name="connsiteX5" fmla="*/ 2512640 w 5843349"/>
              <a:gd name="connsiteY5" fmla="*/ 0 h 923330"/>
              <a:gd name="connsiteX6" fmla="*/ 3155408 w 5843349"/>
              <a:gd name="connsiteY6" fmla="*/ 0 h 923330"/>
              <a:gd name="connsiteX7" fmla="*/ 3739743 w 5843349"/>
              <a:gd name="connsiteY7" fmla="*/ 0 h 923330"/>
              <a:gd name="connsiteX8" fmla="*/ 4382512 w 5843349"/>
              <a:gd name="connsiteY8" fmla="*/ 0 h 923330"/>
              <a:gd name="connsiteX9" fmla="*/ 5025280 w 5843349"/>
              <a:gd name="connsiteY9" fmla="*/ 0 h 923330"/>
              <a:gd name="connsiteX10" fmla="*/ 5843349 w 5843349"/>
              <a:gd name="connsiteY10" fmla="*/ 0 h 923330"/>
              <a:gd name="connsiteX11" fmla="*/ 5843349 w 5843349"/>
              <a:gd name="connsiteY11" fmla="*/ 452432 h 923330"/>
              <a:gd name="connsiteX12" fmla="*/ 5843349 w 5843349"/>
              <a:gd name="connsiteY12" fmla="*/ 923330 h 923330"/>
              <a:gd name="connsiteX13" fmla="*/ 5375881 w 5843349"/>
              <a:gd name="connsiteY13" fmla="*/ 923330 h 923330"/>
              <a:gd name="connsiteX14" fmla="*/ 4674679 w 5843349"/>
              <a:gd name="connsiteY14" fmla="*/ 923330 h 923330"/>
              <a:gd name="connsiteX15" fmla="*/ 4148778 w 5843349"/>
              <a:gd name="connsiteY15" fmla="*/ 923330 h 923330"/>
              <a:gd name="connsiteX16" fmla="*/ 3622876 w 5843349"/>
              <a:gd name="connsiteY16" fmla="*/ 923330 h 923330"/>
              <a:gd name="connsiteX17" fmla="*/ 3213842 w 5843349"/>
              <a:gd name="connsiteY17" fmla="*/ 923330 h 923330"/>
              <a:gd name="connsiteX18" fmla="*/ 2746374 w 5843349"/>
              <a:gd name="connsiteY18" fmla="*/ 923330 h 923330"/>
              <a:gd name="connsiteX19" fmla="*/ 2162039 w 5843349"/>
              <a:gd name="connsiteY19" fmla="*/ 923330 h 923330"/>
              <a:gd name="connsiteX20" fmla="*/ 1519271 w 5843349"/>
              <a:gd name="connsiteY20" fmla="*/ 923330 h 923330"/>
              <a:gd name="connsiteX21" fmla="*/ 1110236 w 5843349"/>
              <a:gd name="connsiteY21" fmla="*/ 923330 h 923330"/>
              <a:gd name="connsiteX22" fmla="*/ 0 w 5843349"/>
              <a:gd name="connsiteY22" fmla="*/ 923330 h 923330"/>
              <a:gd name="connsiteX23" fmla="*/ 0 w 5843349"/>
              <a:gd name="connsiteY23" fmla="*/ 489365 h 923330"/>
              <a:gd name="connsiteX24" fmla="*/ 0 w 5843349"/>
              <a:gd name="connsiteY2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43349" h="923330" extrusionOk="0">
                <a:moveTo>
                  <a:pt x="0" y="0"/>
                </a:moveTo>
                <a:cubicBezTo>
                  <a:pt x="190350" y="-29600"/>
                  <a:pt x="255694" y="5879"/>
                  <a:pt x="409034" y="0"/>
                </a:cubicBezTo>
                <a:cubicBezTo>
                  <a:pt x="562374" y="-5879"/>
                  <a:pt x="718153" y="48628"/>
                  <a:pt x="934936" y="0"/>
                </a:cubicBezTo>
                <a:cubicBezTo>
                  <a:pt x="1151719" y="-48628"/>
                  <a:pt x="1338872" y="64659"/>
                  <a:pt x="1577704" y="0"/>
                </a:cubicBezTo>
                <a:cubicBezTo>
                  <a:pt x="1816536" y="-64659"/>
                  <a:pt x="1888853" y="18535"/>
                  <a:pt x="1986739" y="0"/>
                </a:cubicBezTo>
                <a:cubicBezTo>
                  <a:pt x="2084626" y="-18535"/>
                  <a:pt x="2384615" y="62225"/>
                  <a:pt x="2512640" y="0"/>
                </a:cubicBezTo>
                <a:cubicBezTo>
                  <a:pt x="2640665" y="-62225"/>
                  <a:pt x="2843679" y="22848"/>
                  <a:pt x="3155408" y="0"/>
                </a:cubicBezTo>
                <a:cubicBezTo>
                  <a:pt x="3467137" y="-22848"/>
                  <a:pt x="3509335" y="39138"/>
                  <a:pt x="3739743" y="0"/>
                </a:cubicBezTo>
                <a:cubicBezTo>
                  <a:pt x="3970151" y="-39138"/>
                  <a:pt x="4216780" y="51223"/>
                  <a:pt x="4382512" y="0"/>
                </a:cubicBezTo>
                <a:cubicBezTo>
                  <a:pt x="4548244" y="-51223"/>
                  <a:pt x="4895527" y="15138"/>
                  <a:pt x="5025280" y="0"/>
                </a:cubicBezTo>
                <a:cubicBezTo>
                  <a:pt x="5155033" y="-15138"/>
                  <a:pt x="5582184" y="83262"/>
                  <a:pt x="5843349" y="0"/>
                </a:cubicBezTo>
                <a:cubicBezTo>
                  <a:pt x="5890266" y="203990"/>
                  <a:pt x="5842750" y="298420"/>
                  <a:pt x="5843349" y="452432"/>
                </a:cubicBezTo>
                <a:cubicBezTo>
                  <a:pt x="5843948" y="606444"/>
                  <a:pt x="5839351" y="723992"/>
                  <a:pt x="5843349" y="923330"/>
                </a:cubicBezTo>
                <a:cubicBezTo>
                  <a:pt x="5632604" y="955676"/>
                  <a:pt x="5574455" y="883909"/>
                  <a:pt x="5375881" y="923330"/>
                </a:cubicBezTo>
                <a:cubicBezTo>
                  <a:pt x="5177307" y="962751"/>
                  <a:pt x="4825262" y="843841"/>
                  <a:pt x="4674679" y="923330"/>
                </a:cubicBezTo>
                <a:cubicBezTo>
                  <a:pt x="4524096" y="1002819"/>
                  <a:pt x="4272806" y="873868"/>
                  <a:pt x="4148778" y="923330"/>
                </a:cubicBezTo>
                <a:cubicBezTo>
                  <a:pt x="4024750" y="972792"/>
                  <a:pt x="3873636" y="881968"/>
                  <a:pt x="3622876" y="923330"/>
                </a:cubicBezTo>
                <a:cubicBezTo>
                  <a:pt x="3372116" y="964692"/>
                  <a:pt x="3406962" y="878424"/>
                  <a:pt x="3213842" y="923330"/>
                </a:cubicBezTo>
                <a:cubicBezTo>
                  <a:pt x="3020722" y="968236"/>
                  <a:pt x="2919620" y="881743"/>
                  <a:pt x="2746374" y="923330"/>
                </a:cubicBezTo>
                <a:cubicBezTo>
                  <a:pt x="2573128" y="964917"/>
                  <a:pt x="2322251" y="882579"/>
                  <a:pt x="2162039" y="923330"/>
                </a:cubicBezTo>
                <a:cubicBezTo>
                  <a:pt x="2001828" y="964081"/>
                  <a:pt x="1824547" y="857425"/>
                  <a:pt x="1519271" y="923330"/>
                </a:cubicBezTo>
                <a:cubicBezTo>
                  <a:pt x="1213995" y="989235"/>
                  <a:pt x="1231829" y="905762"/>
                  <a:pt x="1110236" y="923330"/>
                </a:cubicBezTo>
                <a:cubicBezTo>
                  <a:pt x="988643" y="940898"/>
                  <a:pt x="237573" y="814847"/>
                  <a:pt x="0" y="923330"/>
                </a:cubicBezTo>
                <a:cubicBezTo>
                  <a:pt x="-18037" y="788284"/>
                  <a:pt x="14279" y="647761"/>
                  <a:pt x="0" y="489365"/>
                </a:cubicBezTo>
                <a:cubicBezTo>
                  <a:pt x="-14279" y="330970"/>
                  <a:pt x="43876" y="12267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246239894">
                  <a:custGeom>
                    <a:avLst/>
                    <a:gdLst>
                      <a:gd name="connsiteX0" fmla="*/ 0 w 6149204"/>
                      <a:gd name="connsiteY0" fmla="*/ 0 h 966740"/>
                      <a:gd name="connsiteX1" fmla="*/ 430443 w 6149204"/>
                      <a:gd name="connsiteY1" fmla="*/ 0 h 966740"/>
                      <a:gd name="connsiteX2" fmla="*/ 983872 w 6149204"/>
                      <a:gd name="connsiteY2" fmla="*/ 0 h 966740"/>
                      <a:gd name="connsiteX3" fmla="*/ 1660284 w 6149204"/>
                      <a:gd name="connsiteY3" fmla="*/ 0 h 966740"/>
                      <a:gd name="connsiteX4" fmla="*/ 2090729 w 6149204"/>
                      <a:gd name="connsiteY4" fmla="*/ 0 h 966740"/>
                      <a:gd name="connsiteX5" fmla="*/ 2644157 w 6149204"/>
                      <a:gd name="connsiteY5" fmla="*/ 0 h 966740"/>
                      <a:gd name="connsiteX6" fmla="*/ 3320569 w 6149204"/>
                      <a:gd name="connsiteY6" fmla="*/ 0 h 966740"/>
                      <a:gd name="connsiteX7" fmla="*/ 3935490 w 6149204"/>
                      <a:gd name="connsiteY7" fmla="*/ 0 h 966740"/>
                      <a:gd name="connsiteX8" fmla="*/ 4611903 w 6149204"/>
                      <a:gd name="connsiteY8" fmla="*/ 0 h 966740"/>
                      <a:gd name="connsiteX9" fmla="*/ 5288315 w 6149204"/>
                      <a:gd name="connsiteY9" fmla="*/ 0 h 966740"/>
                      <a:gd name="connsiteX10" fmla="*/ 6149204 w 6149204"/>
                      <a:gd name="connsiteY10" fmla="*/ 0 h 966740"/>
                      <a:gd name="connsiteX11" fmla="*/ 6149204 w 6149204"/>
                      <a:gd name="connsiteY11" fmla="*/ 473702 h 966740"/>
                      <a:gd name="connsiteX12" fmla="*/ 6149204 w 6149204"/>
                      <a:gd name="connsiteY12" fmla="*/ 966740 h 966740"/>
                      <a:gd name="connsiteX13" fmla="*/ 5657267 w 6149204"/>
                      <a:gd name="connsiteY13" fmla="*/ 966740 h 966740"/>
                      <a:gd name="connsiteX14" fmla="*/ 4919362 w 6149204"/>
                      <a:gd name="connsiteY14" fmla="*/ 966740 h 966740"/>
                      <a:gd name="connsiteX15" fmla="*/ 4365935 w 6149204"/>
                      <a:gd name="connsiteY15" fmla="*/ 966740 h 966740"/>
                      <a:gd name="connsiteX16" fmla="*/ 3812506 w 6149204"/>
                      <a:gd name="connsiteY16" fmla="*/ 966740 h 966740"/>
                      <a:gd name="connsiteX17" fmla="*/ 3382062 w 6149204"/>
                      <a:gd name="connsiteY17" fmla="*/ 966740 h 966740"/>
                      <a:gd name="connsiteX18" fmla="*/ 2890125 w 6149204"/>
                      <a:gd name="connsiteY18" fmla="*/ 966740 h 966740"/>
                      <a:gd name="connsiteX19" fmla="*/ 2275205 w 6149204"/>
                      <a:gd name="connsiteY19" fmla="*/ 966740 h 966740"/>
                      <a:gd name="connsiteX20" fmla="*/ 1598793 w 6149204"/>
                      <a:gd name="connsiteY20" fmla="*/ 966740 h 966740"/>
                      <a:gd name="connsiteX21" fmla="*/ 1168348 w 6149204"/>
                      <a:gd name="connsiteY21" fmla="*/ 966740 h 966740"/>
                      <a:gd name="connsiteX22" fmla="*/ 0 w 6149204"/>
                      <a:gd name="connsiteY22" fmla="*/ 966740 h 966740"/>
                      <a:gd name="connsiteX23" fmla="*/ 0 w 6149204"/>
                      <a:gd name="connsiteY23" fmla="*/ 512372 h 966740"/>
                      <a:gd name="connsiteX24" fmla="*/ 0 w 6149204"/>
                      <a:gd name="connsiteY24" fmla="*/ 0 h 966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149204" h="966740" extrusionOk="0">
                        <a:moveTo>
                          <a:pt x="0" y="0"/>
                        </a:moveTo>
                        <a:cubicBezTo>
                          <a:pt x="214874" y="-32068"/>
                          <a:pt x="265106" y="25526"/>
                          <a:pt x="430443" y="0"/>
                        </a:cubicBezTo>
                        <a:cubicBezTo>
                          <a:pt x="556436" y="-27468"/>
                          <a:pt x="755050" y="58864"/>
                          <a:pt x="983872" y="0"/>
                        </a:cubicBezTo>
                        <a:cubicBezTo>
                          <a:pt x="1214927" y="-57994"/>
                          <a:pt x="1404076" y="47493"/>
                          <a:pt x="1660284" y="0"/>
                        </a:cubicBezTo>
                        <a:cubicBezTo>
                          <a:pt x="1896353" y="-86843"/>
                          <a:pt x="1998711" y="21889"/>
                          <a:pt x="2090729" y="0"/>
                        </a:cubicBezTo>
                        <a:cubicBezTo>
                          <a:pt x="2210309" y="-13708"/>
                          <a:pt x="2529143" y="59157"/>
                          <a:pt x="2644157" y="0"/>
                        </a:cubicBezTo>
                        <a:cubicBezTo>
                          <a:pt x="2780123" y="-53424"/>
                          <a:pt x="2965965" y="11827"/>
                          <a:pt x="3320569" y="0"/>
                        </a:cubicBezTo>
                        <a:cubicBezTo>
                          <a:pt x="3635588" y="-34085"/>
                          <a:pt x="3679725" y="53241"/>
                          <a:pt x="3935490" y="0"/>
                        </a:cubicBezTo>
                        <a:cubicBezTo>
                          <a:pt x="4154100" y="-41009"/>
                          <a:pt x="4398989" y="86983"/>
                          <a:pt x="4611903" y="0"/>
                        </a:cubicBezTo>
                        <a:cubicBezTo>
                          <a:pt x="4778348" y="-53243"/>
                          <a:pt x="5171064" y="11722"/>
                          <a:pt x="5288315" y="0"/>
                        </a:cubicBezTo>
                        <a:cubicBezTo>
                          <a:pt x="5465957" y="-80475"/>
                          <a:pt x="5886847" y="64121"/>
                          <a:pt x="6149204" y="0"/>
                        </a:cubicBezTo>
                        <a:cubicBezTo>
                          <a:pt x="6189890" y="228130"/>
                          <a:pt x="6145298" y="315361"/>
                          <a:pt x="6149204" y="473702"/>
                        </a:cubicBezTo>
                        <a:cubicBezTo>
                          <a:pt x="6144936" y="636141"/>
                          <a:pt x="6140945" y="780190"/>
                          <a:pt x="6149204" y="966740"/>
                        </a:cubicBezTo>
                        <a:cubicBezTo>
                          <a:pt x="5938787" y="1002260"/>
                          <a:pt x="5842756" y="941734"/>
                          <a:pt x="5657267" y="966740"/>
                        </a:cubicBezTo>
                        <a:cubicBezTo>
                          <a:pt x="5450263" y="1011257"/>
                          <a:pt x="5045314" y="856824"/>
                          <a:pt x="4919362" y="966740"/>
                        </a:cubicBezTo>
                        <a:cubicBezTo>
                          <a:pt x="4777675" y="1039475"/>
                          <a:pt x="4489688" y="915907"/>
                          <a:pt x="4365935" y="966740"/>
                        </a:cubicBezTo>
                        <a:cubicBezTo>
                          <a:pt x="4234043" y="1014143"/>
                          <a:pt x="4091467" y="933397"/>
                          <a:pt x="3812506" y="966740"/>
                        </a:cubicBezTo>
                        <a:cubicBezTo>
                          <a:pt x="3573383" y="1004021"/>
                          <a:pt x="3581402" y="930388"/>
                          <a:pt x="3382062" y="966740"/>
                        </a:cubicBezTo>
                        <a:cubicBezTo>
                          <a:pt x="3190135" y="1001428"/>
                          <a:pt x="3039607" y="928382"/>
                          <a:pt x="2890125" y="966740"/>
                        </a:cubicBezTo>
                        <a:cubicBezTo>
                          <a:pt x="2744451" y="1000301"/>
                          <a:pt x="2437290" y="942868"/>
                          <a:pt x="2275205" y="966740"/>
                        </a:cubicBezTo>
                        <a:cubicBezTo>
                          <a:pt x="2096162" y="1034814"/>
                          <a:pt x="1921819" y="904579"/>
                          <a:pt x="1598793" y="966740"/>
                        </a:cubicBezTo>
                        <a:cubicBezTo>
                          <a:pt x="1267178" y="1054702"/>
                          <a:pt x="1291637" y="969725"/>
                          <a:pt x="1168348" y="966740"/>
                        </a:cubicBezTo>
                        <a:cubicBezTo>
                          <a:pt x="1025768" y="1030573"/>
                          <a:pt x="263354" y="885700"/>
                          <a:pt x="0" y="966740"/>
                        </a:cubicBezTo>
                        <a:cubicBezTo>
                          <a:pt x="7201" y="816627"/>
                          <a:pt x="6705" y="664708"/>
                          <a:pt x="0" y="512372"/>
                        </a:cubicBezTo>
                        <a:cubicBezTo>
                          <a:pt x="-12780" y="356055"/>
                          <a:pt x="56175" y="1190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defTabSz="916777"/>
            <a:r>
              <a:rPr lang="en-US" sz="5697" dirty="0">
                <a:solidFill>
                  <a:srgbClr val="70AD47">
                    <a:lumMod val="50000"/>
                  </a:srgbClr>
                </a:solidFill>
                <a:latin typeface="#9Slide03 SVNServetica Medium" panose="020B0604020202020204" pitchFamily="34" charset="0"/>
              </a:rPr>
              <a:t>LUYỆN ĐỌC CÂU</a:t>
            </a:r>
          </a:p>
        </p:txBody>
      </p:sp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AC4FBC8A-EB0D-4885-AA9E-A78F9BA3BE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90" y="2892878"/>
            <a:ext cx="5258709" cy="4750439"/>
          </a:xfrm>
          <a:prstGeom prst="rect">
            <a:avLst/>
          </a:prstGeom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0741DA0A-497E-4596-B43B-B1FB9CE155EE}"/>
              </a:ext>
            </a:extLst>
          </p:cNvPr>
          <p:cNvSpPr/>
          <p:nvPr/>
        </p:nvSpPr>
        <p:spPr>
          <a:xfrm>
            <a:off x="883492" y="1686655"/>
            <a:ext cx="7434623" cy="3096580"/>
          </a:xfrm>
          <a:prstGeom prst="snip2DiagRect">
            <a:avLst/>
          </a:prstGeom>
          <a:noFill/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en-US" sz="18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: Diagonal Corners Snipped 29">
            <a:extLst>
              <a:ext uri="{FF2B5EF4-FFF2-40B4-BE49-F238E27FC236}">
                <a16:creationId xmlns:a16="http://schemas.microsoft.com/office/drawing/2014/main" xmlns="" id="{5703A55E-7B4F-40AD-B5F9-E167929F5506}"/>
              </a:ext>
            </a:extLst>
          </p:cNvPr>
          <p:cNvSpPr/>
          <p:nvPr/>
        </p:nvSpPr>
        <p:spPr>
          <a:xfrm>
            <a:off x="1205064" y="1991133"/>
            <a:ext cx="7509209" cy="2931011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en-US" sz="18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Line 10">
            <a:extLst>
              <a:ext uri="{FF2B5EF4-FFF2-40B4-BE49-F238E27FC236}">
                <a16:creationId xmlns:a16="http://schemas.microsoft.com/office/drawing/2014/main" xmlns="" id="{D27AD3C6-3165-463B-9AD2-98A5D67D4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6135" y="1742368"/>
            <a:ext cx="0" cy="64314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6777"/>
            <a:endParaRPr lang="en-US" sz="3376">
              <a:solidFill>
                <a:prstClr val="black"/>
              </a:solidFill>
              <a:latin typeface="UTM Duepuntozero" panose="02040603050506020204" pitchFamily="18" charset="0"/>
            </a:endParaRPr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xmlns="" id="{FE9DB2E8-E343-4232-927F-F24D9A49B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563" y="3109054"/>
            <a:ext cx="160786" cy="56275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6777"/>
            <a:endParaRPr lang="en-US" sz="3376">
              <a:solidFill>
                <a:prstClr val="black"/>
              </a:solidFill>
              <a:latin typeface="UTM Duepuntozero" panose="02040603050506020204" pitchFamily="18" charset="0"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xmlns="" id="{CED9F94C-7A5D-43CD-A30A-DD0F8DC36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349" y="2054552"/>
            <a:ext cx="7600965" cy="294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 marL="343792" indent="-343792" algn="just" defTabSz="916777">
              <a:spcBef>
                <a:spcPct val="20000"/>
              </a:spcBef>
            </a:pP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  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Sầu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riêng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thơm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mùi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thơm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của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mít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chín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quyện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với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hương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bưởi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,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béo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cái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béo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của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trứng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gà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,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ngọt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cái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vị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của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mật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ong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già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 </a:t>
            </a:r>
            <a:r>
              <a:rPr lang="en-US" altLang="en-US" sz="4642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hạn</a:t>
            </a:r>
            <a:r>
              <a:rPr lang="en-US" altLang="en-US" sz="4642" dirty="0">
                <a:solidFill>
                  <a:srgbClr val="00B050"/>
                </a:solidFill>
                <a:latin typeface="UTM Duepuntozero" panose="02040603050506020204" pitchFamily="18" charset="0"/>
              </a:rPr>
              <a:t>. </a:t>
            </a:r>
          </a:p>
        </p:txBody>
      </p:sp>
      <p:sp>
        <p:nvSpPr>
          <p:cNvPr id="42" name="Line 36">
            <a:extLst>
              <a:ext uri="{FF2B5EF4-FFF2-40B4-BE49-F238E27FC236}">
                <a16:creationId xmlns:a16="http://schemas.microsoft.com/office/drawing/2014/main" xmlns="" id="{6C72A09E-EFDD-45CF-9AA3-19E07AE836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1313" y="3531997"/>
            <a:ext cx="158725" cy="56275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6777"/>
            <a:endParaRPr lang="en-US" sz="4220">
              <a:solidFill>
                <a:prstClr val="black"/>
              </a:solidFill>
              <a:latin typeface="UTM Duepuntozero" panose="02040603050506020204" pitchFamily="18" charset="0"/>
            </a:endParaRPr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xmlns="" id="{4612D4B1-4E7B-4B38-B611-65881D5627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90163" y="2892878"/>
            <a:ext cx="158726" cy="51418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6777"/>
            <a:endParaRPr lang="en-US" sz="4220">
              <a:solidFill>
                <a:prstClr val="black"/>
              </a:solidFill>
              <a:latin typeface="UTM Duepuntozero" panose="02040603050506020204" pitchFamily="18" charset="0"/>
            </a:endParaRPr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xmlns="" id="{D4CB4974-5012-412B-A076-8AA73A50BF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3835" y="4233439"/>
            <a:ext cx="193679" cy="56275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6777"/>
            <a:endParaRPr lang="en-US" sz="4220">
              <a:solidFill>
                <a:prstClr val="black"/>
              </a:solidFill>
              <a:latin typeface="UTM Duepuntozer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4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5" y="5263124"/>
            <a:ext cx="12191294" cy="2072251"/>
            <a:chOff x="-91440" y="4352545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5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8B9A9F-CB7A-41FE-9C78-2718F60AA212}"/>
              </a:ext>
            </a:extLst>
          </p:cNvPr>
          <p:cNvSpPr txBox="1"/>
          <p:nvPr/>
        </p:nvSpPr>
        <p:spPr>
          <a:xfrm>
            <a:off x="3340621" y="236981"/>
            <a:ext cx="5688044" cy="969208"/>
          </a:xfrm>
          <a:custGeom>
            <a:avLst/>
            <a:gdLst>
              <a:gd name="connsiteX0" fmla="*/ 0 w 5391364"/>
              <a:gd name="connsiteY0" fmla="*/ 0 h 923330"/>
              <a:gd name="connsiteX1" fmla="*/ 437300 w 5391364"/>
              <a:gd name="connsiteY1" fmla="*/ 0 h 923330"/>
              <a:gd name="connsiteX2" fmla="*/ 982426 w 5391364"/>
              <a:gd name="connsiteY2" fmla="*/ 0 h 923330"/>
              <a:gd name="connsiteX3" fmla="*/ 1635380 w 5391364"/>
              <a:gd name="connsiteY3" fmla="*/ 0 h 923330"/>
              <a:gd name="connsiteX4" fmla="*/ 2072680 w 5391364"/>
              <a:gd name="connsiteY4" fmla="*/ 0 h 923330"/>
              <a:gd name="connsiteX5" fmla="*/ 2617807 w 5391364"/>
              <a:gd name="connsiteY5" fmla="*/ 0 h 923330"/>
              <a:gd name="connsiteX6" fmla="*/ 3270761 w 5391364"/>
              <a:gd name="connsiteY6" fmla="*/ 0 h 923330"/>
              <a:gd name="connsiteX7" fmla="*/ 3869801 w 5391364"/>
              <a:gd name="connsiteY7" fmla="*/ 0 h 923330"/>
              <a:gd name="connsiteX8" fmla="*/ 4522755 w 5391364"/>
              <a:gd name="connsiteY8" fmla="*/ 0 h 923330"/>
              <a:gd name="connsiteX9" fmla="*/ 5391364 w 5391364"/>
              <a:gd name="connsiteY9" fmla="*/ 0 h 923330"/>
              <a:gd name="connsiteX10" fmla="*/ 5391364 w 5391364"/>
              <a:gd name="connsiteY10" fmla="*/ 452432 h 923330"/>
              <a:gd name="connsiteX11" fmla="*/ 5391364 w 5391364"/>
              <a:gd name="connsiteY11" fmla="*/ 923330 h 923330"/>
              <a:gd name="connsiteX12" fmla="*/ 4846237 w 5391364"/>
              <a:gd name="connsiteY12" fmla="*/ 923330 h 923330"/>
              <a:gd name="connsiteX13" fmla="*/ 4355024 w 5391364"/>
              <a:gd name="connsiteY13" fmla="*/ 923330 h 923330"/>
              <a:gd name="connsiteX14" fmla="*/ 3648156 w 5391364"/>
              <a:gd name="connsiteY14" fmla="*/ 923330 h 923330"/>
              <a:gd name="connsiteX15" fmla="*/ 3103030 w 5391364"/>
              <a:gd name="connsiteY15" fmla="*/ 923330 h 923330"/>
              <a:gd name="connsiteX16" fmla="*/ 2557903 w 5391364"/>
              <a:gd name="connsiteY16" fmla="*/ 923330 h 923330"/>
              <a:gd name="connsiteX17" fmla="*/ 2120603 w 5391364"/>
              <a:gd name="connsiteY17" fmla="*/ 923330 h 923330"/>
              <a:gd name="connsiteX18" fmla="*/ 1629390 w 5391364"/>
              <a:gd name="connsiteY18" fmla="*/ 923330 h 923330"/>
              <a:gd name="connsiteX19" fmla="*/ 1030350 w 5391364"/>
              <a:gd name="connsiteY19" fmla="*/ 923330 h 923330"/>
              <a:gd name="connsiteX20" fmla="*/ 0 w 5391364"/>
              <a:gd name="connsiteY20" fmla="*/ 923330 h 923330"/>
              <a:gd name="connsiteX21" fmla="*/ 0 w 5391364"/>
              <a:gd name="connsiteY21" fmla="*/ 489365 h 923330"/>
              <a:gd name="connsiteX22" fmla="*/ 0 w 5391364"/>
              <a:gd name="connsiteY22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91364" h="923330" extrusionOk="0">
                <a:moveTo>
                  <a:pt x="0" y="0"/>
                </a:moveTo>
                <a:cubicBezTo>
                  <a:pt x="93022" y="-24035"/>
                  <a:pt x="349393" y="8797"/>
                  <a:pt x="437300" y="0"/>
                </a:cubicBezTo>
                <a:cubicBezTo>
                  <a:pt x="525207" y="-8797"/>
                  <a:pt x="828578" y="23104"/>
                  <a:pt x="982426" y="0"/>
                </a:cubicBezTo>
                <a:cubicBezTo>
                  <a:pt x="1136274" y="-23104"/>
                  <a:pt x="1478907" y="56377"/>
                  <a:pt x="1635380" y="0"/>
                </a:cubicBezTo>
                <a:cubicBezTo>
                  <a:pt x="1791853" y="-56377"/>
                  <a:pt x="1884033" y="5229"/>
                  <a:pt x="2072680" y="0"/>
                </a:cubicBezTo>
                <a:cubicBezTo>
                  <a:pt x="2261327" y="-5229"/>
                  <a:pt x="2466523" y="7724"/>
                  <a:pt x="2617807" y="0"/>
                </a:cubicBezTo>
                <a:cubicBezTo>
                  <a:pt x="2769091" y="-7724"/>
                  <a:pt x="3086155" y="60616"/>
                  <a:pt x="3270761" y="0"/>
                </a:cubicBezTo>
                <a:cubicBezTo>
                  <a:pt x="3455367" y="-60616"/>
                  <a:pt x="3638216" y="63787"/>
                  <a:pt x="3869801" y="0"/>
                </a:cubicBezTo>
                <a:cubicBezTo>
                  <a:pt x="4101386" y="-63787"/>
                  <a:pt x="4379249" y="10644"/>
                  <a:pt x="4522755" y="0"/>
                </a:cubicBezTo>
                <a:cubicBezTo>
                  <a:pt x="4666261" y="-10644"/>
                  <a:pt x="5166932" y="98970"/>
                  <a:pt x="5391364" y="0"/>
                </a:cubicBezTo>
                <a:cubicBezTo>
                  <a:pt x="5433399" y="217705"/>
                  <a:pt x="5352756" y="286540"/>
                  <a:pt x="5391364" y="452432"/>
                </a:cubicBezTo>
                <a:cubicBezTo>
                  <a:pt x="5429972" y="618324"/>
                  <a:pt x="5374729" y="695078"/>
                  <a:pt x="5391364" y="923330"/>
                </a:cubicBezTo>
                <a:cubicBezTo>
                  <a:pt x="5156029" y="938630"/>
                  <a:pt x="5021534" y="861712"/>
                  <a:pt x="4846237" y="923330"/>
                </a:cubicBezTo>
                <a:cubicBezTo>
                  <a:pt x="4670940" y="984948"/>
                  <a:pt x="4518259" y="916083"/>
                  <a:pt x="4355024" y="923330"/>
                </a:cubicBezTo>
                <a:cubicBezTo>
                  <a:pt x="4191789" y="930577"/>
                  <a:pt x="3841464" y="839928"/>
                  <a:pt x="3648156" y="923330"/>
                </a:cubicBezTo>
                <a:cubicBezTo>
                  <a:pt x="3454848" y="1006732"/>
                  <a:pt x="3346783" y="895903"/>
                  <a:pt x="3103030" y="923330"/>
                </a:cubicBezTo>
                <a:cubicBezTo>
                  <a:pt x="2859277" y="950757"/>
                  <a:pt x="2816888" y="892579"/>
                  <a:pt x="2557903" y="923330"/>
                </a:cubicBezTo>
                <a:cubicBezTo>
                  <a:pt x="2298918" y="954081"/>
                  <a:pt x="2217544" y="880731"/>
                  <a:pt x="2120603" y="923330"/>
                </a:cubicBezTo>
                <a:cubicBezTo>
                  <a:pt x="2023662" y="965929"/>
                  <a:pt x="1847269" y="879662"/>
                  <a:pt x="1629390" y="923330"/>
                </a:cubicBezTo>
                <a:cubicBezTo>
                  <a:pt x="1411511" y="966998"/>
                  <a:pt x="1311908" y="912999"/>
                  <a:pt x="1030350" y="923330"/>
                </a:cubicBezTo>
                <a:cubicBezTo>
                  <a:pt x="748792" y="933661"/>
                  <a:pt x="301283" y="860933"/>
                  <a:pt x="0" y="923330"/>
                </a:cubicBezTo>
                <a:cubicBezTo>
                  <a:pt x="-31512" y="779801"/>
                  <a:pt x="27089" y="608183"/>
                  <a:pt x="0" y="489365"/>
                </a:cubicBezTo>
                <a:cubicBezTo>
                  <a:pt x="-27089" y="370547"/>
                  <a:pt x="39427" y="22925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246239894">
                  <a:custGeom>
                    <a:avLst/>
                    <a:gdLst>
                      <a:gd name="connsiteX0" fmla="*/ 0 w 5673561"/>
                      <a:gd name="connsiteY0" fmla="*/ 0 h 966740"/>
                      <a:gd name="connsiteX1" fmla="*/ 460189 w 5673561"/>
                      <a:gd name="connsiteY1" fmla="*/ 0 h 966740"/>
                      <a:gd name="connsiteX2" fmla="*/ 1033848 w 5673561"/>
                      <a:gd name="connsiteY2" fmla="*/ 0 h 966740"/>
                      <a:gd name="connsiteX3" fmla="*/ 1720979 w 5673561"/>
                      <a:gd name="connsiteY3" fmla="*/ 0 h 966740"/>
                      <a:gd name="connsiteX4" fmla="*/ 2181169 w 5673561"/>
                      <a:gd name="connsiteY4" fmla="*/ 0 h 966740"/>
                      <a:gd name="connsiteX5" fmla="*/ 2754829 w 5673561"/>
                      <a:gd name="connsiteY5" fmla="*/ 0 h 966740"/>
                      <a:gd name="connsiteX6" fmla="*/ 3441960 w 5673561"/>
                      <a:gd name="connsiteY6" fmla="*/ 0 h 966740"/>
                      <a:gd name="connsiteX7" fmla="*/ 4072355 w 5673561"/>
                      <a:gd name="connsiteY7" fmla="*/ 0 h 966740"/>
                      <a:gd name="connsiteX8" fmla="*/ 4759486 w 5673561"/>
                      <a:gd name="connsiteY8" fmla="*/ 0 h 966740"/>
                      <a:gd name="connsiteX9" fmla="*/ 5673561 w 5673561"/>
                      <a:gd name="connsiteY9" fmla="*/ 0 h 966740"/>
                      <a:gd name="connsiteX10" fmla="*/ 5673561 w 5673561"/>
                      <a:gd name="connsiteY10" fmla="*/ 473702 h 966740"/>
                      <a:gd name="connsiteX11" fmla="*/ 5673561 w 5673561"/>
                      <a:gd name="connsiteY11" fmla="*/ 966740 h 966740"/>
                      <a:gd name="connsiteX12" fmla="*/ 5099900 w 5673561"/>
                      <a:gd name="connsiteY12" fmla="*/ 966740 h 966740"/>
                      <a:gd name="connsiteX13" fmla="*/ 4582976 w 5673561"/>
                      <a:gd name="connsiteY13" fmla="*/ 966740 h 966740"/>
                      <a:gd name="connsiteX14" fmla="*/ 3839109 w 5673561"/>
                      <a:gd name="connsiteY14" fmla="*/ 966740 h 966740"/>
                      <a:gd name="connsiteX15" fmla="*/ 3265450 w 5673561"/>
                      <a:gd name="connsiteY15" fmla="*/ 966740 h 966740"/>
                      <a:gd name="connsiteX16" fmla="*/ 2691789 w 5673561"/>
                      <a:gd name="connsiteY16" fmla="*/ 966740 h 966740"/>
                      <a:gd name="connsiteX17" fmla="*/ 2231600 w 5673561"/>
                      <a:gd name="connsiteY17" fmla="*/ 966740 h 966740"/>
                      <a:gd name="connsiteX18" fmla="*/ 1714676 w 5673561"/>
                      <a:gd name="connsiteY18" fmla="*/ 966740 h 966740"/>
                      <a:gd name="connsiteX19" fmla="*/ 1084281 w 5673561"/>
                      <a:gd name="connsiteY19" fmla="*/ 966740 h 966740"/>
                      <a:gd name="connsiteX20" fmla="*/ 0 w 5673561"/>
                      <a:gd name="connsiteY20" fmla="*/ 966740 h 966740"/>
                      <a:gd name="connsiteX21" fmla="*/ 0 w 5673561"/>
                      <a:gd name="connsiteY21" fmla="*/ 512372 h 966740"/>
                      <a:gd name="connsiteX22" fmla="*/ 0 w 5673561"/>
                      <a:gd name="connsiteY22" fmla="*/ 0 h 966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673561" h="966740" extrusionOk="0">
                        <a:moveTo>
                          <a:pt x="0" y="0"/>
                        </a:moveTo>
                        <a:cubicBezTo>
                          <a:pt x="111202" y="-26149"/>
                          <a:pt x="363181" y="31162"/>
                          <a:pt x="460189" y="0"/>
                        </a:cubicBezTo>
                        <a:cubicBezTo>
                          <a:pt x="525158" y="-25802"/>
                          <a:pt x="868925" y="58923"/>
                          <a:pt x="1033848" y="0"/>
                        </a:cubicBezTo>
                        <a:cubicBezTo>
                          <a:pt x="1207916" y="-53641"/>
                          <a:pt x="1555252" y="54618"/>
                          <a:pt x="1720979" y="0"/>
                        </a:cubicBezTo>
                        <a:cubicBezTo>
                          <a:pt x="1878271" y="-68272"/>
                          <a:pt x="1990567" y="7263"/>
                          <a:pt x="2181169" y="0"/>
                        </a:cubicBezTo>
                        <a:cubicBezTo>
                          <a:pt x="2385417" y="-3505"/>
                          <a:pt x="2632056" y="-2988"/>
                          <a:pt x="2754829" y="0"/>
                        </a:cubicBezTo>
                        <a:cubicBezTo>
                          <a:pt x="2919587" y="44453"/>
                          <a:pt x="3192876" y="38502"/>
                          <a:pt x="3441960" y="0"/>
                        </a:cubicBezTo>
                        <a:cubicBezTo>
                          <a:pt x="3624067" y="-72954"/>
                          <a:pt x="3798858" y="94259"/>
                          <a:pt x="4072355" y="0"/>
                        </a:cubicBezTo>
                        <a:cubicBezTo>
                          <a:pt x="4298172" y="-66809"/>
                          <a:pt x="4576444" y="38882"/>
                          <a:pt x="4759486" y="0"/>
                        </a:cubicBezTo>
                        <a:cubicBezTo>
                          <a:pt x="4842946" y="-7846"/>
                          <a:pt x="5451589" y="100584"/>
                          <a:pt x="5673561" y="0"/>
                        </a:cubicBezTo>
                        <a:cubicBezTo>
                          <a:pt x="5719584" y="225129"/>
                          <a:pt x="5648070" y="272045"/>
                          <a:pt x="5673561" y="473702"/>
                        </a:cubicBezTo>
                        <a:cubicBezTo>
                          <a:pt x="5703559" y="665200"/>
                          <a:pt x="5647973" y="734940"/>
                          <a:pt x="5673561" y="966740"/>
                        </a:cubicBezTo>
                        <a:cubicBezTo>
                          <a:pt x="5381050" y="993619"/>
                          <a:pt x="5277005" y="942529"/>
                          <a:pt x="5099900" y="966740"/>
                        </a:cubicBezTo>
                        <a:cubicBezTo>
                          <a:pt x="4919848" y="1031897"/>
                          <a:pt x="4730363" y="976055"/>
                          <a:pt x="4582976" y="966740"/>
                        </a:cubicBezTo>
                        <a:cubicBezTo>
                          <a:pt x="4419252" y="987627"/>
                          <a:pt x="4026919" y="866597"/>
                          <a:pt x="3839109" y="966740"/>
                        </a:cubicBezTo>
                        <a:cubicBezTo>
                          <a:pt x="3674838" y="1029577"/>
                          <a:pt x="3497989" y="941408"/>
                          <a:pt x="3265450" y="966740"/>
                        </a:cubicBezTo>
                        <a:cubicBezTo>
                          <a:pt x="3002223" y="973998"/>
                          <a:pt x="2981940" y="946182"/>
                          <a:pt x="2691789" y="966740"/>
                        </a:cubicBezTo>
                        <a:cubicBezTo>
                          <a:pt x="2435705" y="994931"/>
                          <a:pt x="2326638" y="941277"/>
                          <a:pt x="2231600" y="966740"/>
                        </a:cubicBezTo>
                        <a:cubicBezTo>
                          <a:pt x="2145538" y="993938"/>
                          <a:pt x="1938564" y="921870"/>
                          <a:pt x="1714676" y="966740"/>
                        </a:cubicBezTo>
                        <a:cubicBezTo>
                          <a:pt x="1495611" y="1009677"/>
                          <a:pt x="1369116" y="988993"/>
                          <a:pt x="1084281" y="966740"/>
                        </a:cubicBezTo>
                        <a:cubicBezTo>
                          <a:pt x="775695" y="1007451"/>
                          <a:pt x="331619" y="957705"/>
                          <a:pt x="0" y="966740"/>
                        </a:cubicBezTo>
                        <a:cubicBezTo>
                          <a:pt x="-42462" y="833482"/>
                          <a:pt x="27638" y="640751"/>
                          <a:pt x="0" y="512372"/>
                        </a:cubicBezTo>
                        <a:cubicBezTo>
                          <a:pt x="-32159" y="399317"/>
                          <a:pt x="43097" y="2439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defTabSz="916777"/>
            <a:r>
              <a:rPr lang="en-US" sz="5697" dirty="0">
                <a:solidFill>
                  <a:srgbClr val="70AD47">
                    <a:lumMod val="50000"/>
                  </a:srgbClr>
                </a:solidFill>
                <a:latin typeface="#9Slide03 SVNServetica Medium" panose="020B0604020202020204" pitchFamily="34" charset="0"/>
              </a:rPr>
              <a:t>GIẢI NGHĨA TỪ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446BC4-ECB2-4C72-A010-8F1C1F1A68EB}"/>
              </a:ext>
            </a:extLst>
          </p:cNvPr>
          <p:cNvSpPr txBox="1"/>
          <p:nvPr/>
        </p:nvSpPr>
        <p:spPr>
          <a:xfrm>
            <a:off x="359631" y="4323470"/>
            <a:ext cx="8900113" cy="67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>
              <a:spcBef>
                <a:spcPct val="50000"/>
              </a:spcBef>
            </a:pP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Hao </a:t>
            </a:r>
            <a:r>
              <a:rPr lang="en-US" altLang="en-US" sz="3798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altLang="en-US" sz="3798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DCD0AC-DD99-4D5E-87B5-C293124B92F2}"/>
              </a:ext>
            </a:extLst>
          </p:cNvPr>
          <p:cNvSpPr txBox="1"/>
          <p:nvPr/>
        </p:nvSpPr>
        <p:spPr>
          <a:xfrm>
            <a:off x="359631" y="5192564"/>
            <a:ext cx="8900113" cy="67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>
              <a:spcBef>
                <a:spcPct val="50000"/>
              </a:spcBef>
            </a:pP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98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755200-9C51-41BF-A075-24C371FD24EE}"/>
              </a:ext>
            </a:extLst>
          </p:cNvPr>
          <p:cNvSpPr txBox="1"/>
          <p:nvPr/>
        </p:nvSpPr>
        <p:spPr>
          <a:xfrm>
            <a:off x="359631" y="3406130"/>
            <a:ext cx="8900113" cy="67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>
              <a:spcBef>
                <a:spcPct val="50000"/>
              </a:spcBef>
            </a:pP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98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</a:t>
            </a: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8C5F7C77-1B5D-4B83-8877-6492DB315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31" y="1602228"/>
            <a:ext cx="11650023" cy="155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 defTabSz="916777">
              <a:spcBef>
                <a:spcPct val="50000"/>
              </a:spcBef>
            </a:pPr>
            <a:r>
              <a:rPr lang="en-US" altLang="en-US" sz="3798" dirty="0">
                <a:solidFill>
                  <a:prstClr val="black"/>
                </a:solidFill>
              </a:rPr>
              <a:t>- </a:t>
            </a:r>
            <a:r>
              <a:rPr lang="en-US" altLang="en-US" sz="3798" dirty="0" err="1">
                <a:solidFill>
                  <a:prstClr val="black"/>
                </a:solidFill>
              </a:rPr>
              <a:t>Mật</a:t>
            </a:r>
            <a:r>
              <a:rPr lang="en-US" altLang="en-US" sz="3798" dirty="0">
                <a:solidFill>
                  <a:prstClr val="black"/>
                </a:solidFill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</a:rPr>
              <a:t>ong</a:t>
            </a:r>
            <a:r>
              <a:rPr lang="en-US" altLang="en-US" sz="3798" dirty="0">
                <a:solidFill>
                  <a:prstClr val="black"/>
                </a:solidFill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</a:rPr>
              <a:t>già</a:t>
            </a:r>
            <a:r>
              <a:rPr lang="en-US" altLang="en-US" sz="3798" dirty="0">
                <a:solidFill>
                  <a:prstClr val="black"/>
                </a:solidFill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</a:rPr>
              <a:t>hạn</a:t>
            </a:r>
            <a:r>
              <a:rPr lang="en-US" altLang="en-US" sz="3798" dirty="0">
                <a:solidFill>
                  <a:prstClr val="black"/>
                </a:solidFill>
              </a:rPr>
              <a:t>: </a:t>
            </a:r>
            <a:r>
              <a:rPr lang="en-US" altLang="en-US" sz="3798" b="0" dirty="0" err="1">
                <a:solidFill>
                  <a:prstClr val="black"/>
                </a:solidFill>
              </a:rPr>
              <a:t>mật</a:t>
            </a:r>
            <a:r>
              <a:rPr lang="en-US" altLang="en-US" sz="3798" b="0" dirty="0">
                <a:solidFill>
                  <a:prstClr val="black"/>
                </a:solidFill>
              </a:rPr>
              <a:t> </a:t>
            </a:r>
            <a:r>
              <a:rPr lang="en-US" altLang="en-US" sz="3798" b="0" dirty="0" err="1">
                <a:solidFill>
                  <a:prstClr val="black"/>
                </a:solidFill>
              </a:rPr>
              <a:t>ong</a:t>
            </a:r>
            <a:r>
              <a:rPr lang="en-US" altLang="en-US" sz="3798" b="0" dirty="0">
                <a:solidFill>
                  <a:prstClr val="black"/>
                </a:solidFill>
              </a:rPr>
              <a:t> để </a:t>
            </a:r>
            <a:r>
              <a:rPr lang="en-US" altLang="en-US" sz="3798" b="0" dirty="0" err="1">
                <a:solidFill>
                  <a:prstClr val="black"/>
                </a:solidFill>
              </a:rPr>
              <a:t>lâu</a:t>
            </a:r>
            <a:r>
              <a:rPr lang="en-US" altLang="en-US" sz="3798" b="0" dirty="0">
                <a:solidFill>
                  <a:prstClr val="black"/>
                </a:solidFill>
              </a:rPr>
              <a:t> </a:t>
            </a:r>
            <a:r>
              <a:rPr lang="en-US" altLang="en-US" sz="3798" b="0" dirty="0" err="1">
                <a:solidFill>
                  <a:prstClr val="black"/>
                </a:solidFill>
              </a:rPr>
              <a:t>hơn</a:t>
            </a:r>
            <a:r>
              <a:rPr lang="en-US" altLang="en-US" sz="3798" b="0" dirty="0">
                <a:solidFill>
                  <a:prstClr val="black"/>
                </a:solidFill>
              </a:rPr>
              <a:t> </a:t>
            </a:r>
            <a:r>
              <a:rPr lang="en-US" altLang="en-US" sz="3798" b="0" dirty="0" err="1">
                <a:solidFill>
                  <a:prstClr val="black"/>
                </a:solidFill>
              </a:rPr>
              <a:t>thời</a:t>
            </a:r>
            <a:r>
              <a:rPr lang="en-US" altLang="en-US" sz="3798" b="0" dirty="0">
                <a:solidFill>
                  <a:prstClr val="black"/>
                </a:solidFill>
              </a:rPr>
              <a:t> </a:t>
            </a:r>
            <a:r>
              <a:rPr lang="en-US" altLang="en-US" sz="3798" b="0" dirty="0" err="1">
                <a:solidFill>
                  <a:prstClr val="black"/>
                </a:solidFill>
              </a:rPr>
              <a:t>hạn</a:t>
            </a:r>
            <a:r>
              <a:rPr lang="en-US" altLang="en-US" sz="3798" b="0" dirty="0">
                <a:solidFill>
                  <a:prstClr val="black"/>
                </a:solidFill>
              </a:rPr>
              <a:t> </a:t>
            </a:r>
            <a:r>
              <a:rPr lang="en-US" altLang="en-US" sz="3798" b="0" dirty="0" err="1">
                <a:solidFill>
                  <a:prstClr val="black"/>
                </a:solidFill>
              </a:rPr>
              <a:t>thu</a:t>
            </a:r>
            <a:r>
              <a:rPr lang="en-US" altLang="en-US" sz="3798" b="0" dirty="0">
                <a:solidFill>
                  <a:prstClr val="black"/>
                </a:solidFill>
              </a:rPr>
              <a:t> </a:t>
            </a:r>
            <a:r>
              <a:rPr lang="en-US" altLang="en-US" sz="3798" b="0" dirty="0" err="1">
                <a:solidFill>
                  <a:prstClr val="black"/>
                </a:solidFill>
              </a:rPr>
              <a:t>hoạch</a:t>
            </a:r>
            <a:endParaRPr lang="en-US" altLang="en-US" sz="3798" b="0" dirty="0">
              <a:solidFill>
                <a:prstClr val="black"/>
              </a:solidFill>
            </a:endParaRPr>
          </a:p>
          <a:p>
            <a:pPr defTabSz="916777">
              <a:spcBef>
                <a:spcPct val="50000"/>
              </a:spcBef>
            </a:pPr>
            <a:endParaRPr lang="en-US" altLang="en-US" sz="3798" b="0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D1DDAF-1FB6-4B79-9454-4533BA341A83}"/>
              </a:ext>
            </a:extLst>
          </p:cNvPr>
          <p:cNvSpPr txBox="1"/>
          <p:nvPr/>
        </p:nvSpPr>
        <p:spPr>
          <a:xfrm>
            <a:off x="359631" y="2548725"/>
            <a:ext cx="10992990" cy="67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>
              <a:spcBef>
                <a:spcPct val="50000"/>
              </a:spcBef>
            </a:pP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98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98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37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315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7" r="-3513"/>
          <a:stretch>
            <a:fillRect/>
          </a:stretch>
        </p:blipFill>
        <p:spPr>
          <a:xfrm flipH="1">
            <a:off x="10555156" y="4666111"/>
            <a:ext cx="1626890" cy="242599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3" y="4304248"/>
            <a:ext cx="2321419" cy="232141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54636">
            <a:off x="11186719" y="1158334"/>
            <a:ext cx="544257" cy="40681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53" y="5216273"/>
            <a:ext cx="12191294" cy="1875827"/>
            <a:chOff x="-91440" y="4352544"/>
            <a:chExt cx="12283440" cy="250545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ValueShape1">
            <a:extLst>
              <a:ext uri="{FF2B5EF4-FFF2-40B4-BE49-F238E27FC236}">
                <a16:creationId xmlns:a16="http://schemas.microsoft.com/office/drawing/2014/main" xmlns="" id="{EA3CF5B9-617F-425B-A729-1CE8F9BAAD8E}"/>
              </a:ext>
            </a:extLst>
          </p:cNvPr>
          <p:cNvSpPr/>
          <p:nvPr/>
        </p:nvSpPr>
        <p:spPr bwMode="auto">
          <a:xfrm>
            <a:off x="4475558" y="519777"/>
            <a:ext cx="4754742" cy="4954437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6472" tIns="48236" rIns="96472" bIns="48236" numCol="1" rtlCol="0" anchor="t" anchorCtr="0" compatLnSpc="1">
            <a:prstTxWarp prst="textNoShape">
              <a:avLst/>
            </a:prstTxWarp>
          </a:bodyPr>
          <a:lstStyle/>
          <a:p>
            <a:pPr defTabSz="916777"/>
            <a:endParaRPr lang="zh-CN" altLang="en-US" sz="1899" dirty="0">
              <a:solidFill>
                <a:prstClr val="black"/>
              </a:solidFill>
              <a:latin typeface="#9Slide07 SVNBillo" panose="00000400000000000000" pitchFamily="2" charset="0"/>
              <a:ea typeface="等线" panose="020B0604020202020204" charset="-122"/>
            </a:endParaRPr>
          </a:p>
        </p:txBody>
      </p:sp>
      <p:sp>
        <p:nvSpPr>
          <p:cNvPr id="25" name="CustomText1">
            <a:extLst>
              <a:ext uri="{FF2B5EF4-FFF2-40B4-BE49-F238E27FC236}">
                <a16:creationId xmlns:a16="http://schemas.microsoft.com/office/drawing/2014/main" xmlns="" id="{37A7A2AC-8C07-4AF4-A168-8A2D3A919B7E}"/>
              </a:ext>
            </a:extLst>
          </p:cNvPr>
          <p:cNvSpPr txBox="1"/>
          <p:nvPr/>
        </p:nvSpPr>
        <p:spPr>
          <a:xfrm>
            <a:off x="2561323" y="1997425"/>
            <a:ext cx="1282457" cy="1767107"/>
          </a:xfrm>
          <a:prstGeom prst="rect">
            <a:avLst/>
          </a:prstGeom>
          <a:noFill/>
          <a:ln>
            <a:noFill/>
          </a:ln>
        </p:spPr>
        <p:txBody>
          <a:bodyPr wrap="none" tIns="94953" bIns="94953" numCol="1" anchor="ctr" anchorCtr="0">
            <a:prstTxWarp prst="textPlain">
              <a:avLst/>
            </a:prstTxWarp>
            <a:noAutofit/>
          </a:bodyPr>
          <a:lstStyle/>
          <a:p>
            <a:pPr defTabSz="916777"/>
            <a:r>
              <a:rPr lang="en-US" sz="1477" dirty="0">
                <a:solidFill>
                  <a:srgbClr val="FFD268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xmlns="" id="{CCF6CD9B-C175-4F5F-BA55-23003ECA7224}"/>
              </a:ext>
            </a:extLst>
          </p:cNvPr>
          <p:cNvSpPr txBox="1"/>
          <p:nvPr/>
        </p:nvSpPr>
        <p:spPr>
          <a:xfrm>
            <a:off x="3622787" y="1420021"/>
            <a:ext cx="4946426" cy="269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77"/>
            <a:r>
              <a:rPr lang="en-US" altLang="zh-CN" sz="844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/>
                <a:ea typeface="仓耳玄三M W05" panose="02020400000000000000" pitchFamily="18" charset="-122"/>
              </a:rPr>
              <a:t>Tìm</a:t>
            </a:r>
            <a:r>
              <a:rPr lang="en-US" altLang="zh-CN" sz="844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/>
                <a:ea typeface="仓耳玄三M W05" panose="02020400000000000000" pitchFamily="18" charset="-122"/>
              </a:rPr>
              <a:t> </a:t>
            </a:r>
          </a:p>
          <a:p>
            <a:pPr algn="ctr" defTabSz="916777"/>
            <a:r>
              <a:rPr lang="en-US" altLang="zh-CN" sz="844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/>
                <a:ea typeface="仓耳玄三M W05" panose="02020400000000000000" pitchFamily="18" charset="-122"/>
              </a:rPr>
              <a:t>hiểu</a:t>
            </a:r>
            <a:r>
              <a:rPr lang="en-US" altLang="zh-CN" sz="844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/>
                <a:ea typeface="仓耳玄三M W05" panose="02020400000000000000" pitchFamily="18" charset="-122"/>
              </a:rPr>
              <a:t> bài</a:t>
            </a:r>
            <a:endParaRPr lang="zh-CN" altLang="en-US" sz="844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/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243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3" y="5002613"/>
            <a:ext cx="12191294" cy="2084174"/>
            <a:chOff x="-91440" y="4352544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96436" y="1352005"/>
            <a:ext cx="7232124" cy="1726476"/>
            <a:chOff x="296436" y="1352004"/>
            <a:chExt cx="7780764" cy="287171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F7E267A3-9564-4E4B-AF62-F66B0AD56C96}"/>
                </a:ext>
              </a:extLst>
            </p:cNvPr>
            <p:cNvSpPr/>
            <p:nvPr/>
          </p:nvSpPr>
          <p:spPr>
            <a:xfrm>
              <a:off x="296436" y="1352004"/>
              <a:ext cx="7780764" cy="2871719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/>
              <a:endParaRPr lang="en-US" sz="18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0B411BC-DCB1-4E2A-8087-5EEED9623CA0}"/>
                </a:ext>
              </a:extLst>
            </p:cNvPr>
            <p:cNvSpPr/>
            <p:nvPr/>
          </p:nvSpPr>
          <p:spPr>
            <a:xfrm>
              <a:off x="523802" y="1463040"/>
              <a:ext cx="7370518" cy="2598765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Vì truyện cổ của nước mình rất nhân hậu, ý nghĩa rất sâu xa.</a:t>
              </a:r>
              <a:r>
                <a:rPr lang="vi-V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59523" y="3142682"/>
            <a:ext cx="7232124" cy="1726476"/>
            <a:chOff x="296436" y="1352004"/>
            <a:chExt cx="7780764" cy="2871719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xmlns="" id="{F7E267A3-9564-4E4B-AF62-F66B0AD56C96}"/>
                </a:ext>
              </a:extLst>
            </p:cNvPr>
            <p:cNvSpPr/>
            <p:nvPr/>
          </p:nvSpPr>
          <p:spPr>
            <a:xfrm>
              <a:off x="296436" y="1352004"/>
              <a:ext cx="7780764" cy="2871719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/>
              <a:endParaRPr lang="en-US" sz="18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Rounded Corners 3">
              <a:extLst>
                <a:ext uri="{FF2B5EF4-FFF2-40B4-BE49-F238E27FC236}">
                  <a16:creationId xmlns:a16="http://schemas.microsoft.com/office/drawing/2014/main" xmlns="" id="{A0B411BC-DCB1-4E2A-8087-5EEED9623CA0}"/>
                </a:ext>
              </a:extLst>
            </p:cNvPr>
            <p:cNvSpPr/>
            <p:nvPr/>
          </p:nvSpPr>
          <p:spPr>
            <a:xfrm>
              <a:off x="523802" y="1463040"/>
              <a:ext cx="7370518" cy="2598765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Vì truyện cổ giúp ta nhận ra những phẩm chất quý báu của cha ông: công bằng, thông minh, độ lượng, đa tình, đa mang,… 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9510" y="5008409"/>
            <a:ext cx="7232124" cy="1726476"/>
            <a:chOff x="296436" y="1352004"/>
            <a:chExt cx="7780764" cy="2871719"/>
          </a:xfrm>
        </p:grpSpPr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xmlns="" id="{F7E267A3-9564-4E4B-AF62-F66B0AD56C96}"/>
                </a:ext>
              </a:extLst>
            </p:cNvPr>
            <p:cNvSpPr/>
            <p:nvPr/>
          </p:nvSpPr>
          <p:spPr>
            <a:xfrm>
              <a:off x="296436" y="1352004"/>
              <a:ext cx="7780764" cy="2871719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/>
              <a:endParaRPr lang="en-US" sz="18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: Rounded Corners 3">
              <a:extLst>
                <a:ext uri="{FF2B5EF4-FFF2-40B4-BE49-F238E27FC236}">
                  <a16:creationId xmlns:a16="http://schemas.microsoft.com/office/drawing/2014/main" xmlns="" id="{A0B411BC-DCB1-4E2A-8087-5EEED9623CA0}"/>
                </a:ext>
              </a:extLst>
            </p:cNvPr>
            <p:cNvSpPr/>
            <p:nvPr/>
          </p:nvSpPr>
          <p:spPr>
            <a:xfrm>
              <a:off x="523802" y="1463040"/>
              <a:ext cx="7370518" cy="2598765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Vì truyện cổ truyền cho đời sau nhiều lời răn dạy quý báu của cha ông: nhân hậu, ở hiền, chăm làm, tự tin… 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FA526FA-C510-4FA0-AA3B-89811DA00DFB}"/>
              </a:ext>
            </a:extLst>
          </p:cNvPr>
          <p:cNvSpPr txBox="1"/>
          <p:nvPr/>
        </p:nvSpPr>
        <p:spPr>
          <a:xfrm>
            <a:off x="1350061" y="381280"/>
            <a:ext cx="9616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7B5A48"/>
                </a:solidFill>
                <a:latin typeface="UTM Alter Gothic" panose="02040603050506020204" pitchFamily="18" charset="0"/>
              </a:rPr>
              <a:t>Vì</a:t>
            </a:r>
            <a:r>
              <a:rPr lang="en-US" altLang="zh-CN" sz="5400" dirty="0">
                <a:solidFill>
                  <a:srgbClr val="7B5A48"/>
                </a:solidFill>
                <a:latin typeface="UTM Alter Gothic" panose="02040603050506020204" pitchFamily="18" charset="0"/>
              </a:rPr>
              <a:t> </a:t>
            </a:r>
            <a:r>
              <a:rPr lang="en-US" altLang="zh-CN" sz="5400" dirty="0" err="1">
                <a:solidFill>
                  <a:srgbClr val="7B5A48"/>
                </a:solidFill>
                <a:latin typeface="UTM Alter Gothic" panose="02040603050506020204" pitchFamily="18" charset="0"/>
              </a:rPr>
              <a:t>sao</a:t>
            </a:r>
            <a:r>
              <a:rPr lang="en-US" altLang="zh-CN" sz="5400" dirty="0">
                <a:solidFill>
                  <a:srgbClr val="7B5A48"/>
                </a:solidFill>
                <a:latin typeface="UTM Alter Gothic" panose="02040603050506020204" pitchFamily="18" charset="0"/>
              </a:rPr>
              <a:t> </a:t>
            </a:r>
            <a:r>
              <a:rPr lang="en-US" altLang="zh-CN" sz="5400" dirty="0" err="1">
                <a:solidFill>
                  <a:srgbClr val="7B5A48"/>
                </a:solidFill>
                <a:latin typeface="UTM Alter Gothic" panose="02040603050506020204" pitchFamily="18" charset="0"/>
              </a:rPr>
              <a:t>tác</a:t>
            </a:r>
            <a:r>
              <a:rPr lang="en-US" altLang="zh-CN" sz="5400" dirty="0">
                <a:solidFill>
                  <a:srgbClr val="7B5A48"/>
                </a:solidFill>
                <a:latin typeface="UTM Alter Gothic" panose="02040603050506020204" pitchFamily="18" charset="0"/>
              </a:rPr>
              <a:t> </a:t>
            </a:r>
            <a:r>
              <a:rPr lang="en-US" altLang="zh-CN" sz="5400" dirty="0" err="1">
                <a:solidFill>
                  <a:srgbClr val="7B5A48"/>
                </a:solidFill>
                <a:latin typeface="UTM Alter Gothic" panose="02040603050506020204" pitchFamily="18" charset="0"/>
              </a:rPr>
              <a:t>giả</a:t>
            </a:r>
            <a:r>
              <a:rPr lang="en-US" altLang="zh-CN" sz="5400" dirty="0">
                <a:solidFill>
                  <a:srgbClr val="7B5A48"/>
                </a:solidFill>
                <a:latin typeface="UTM Alter Gothic" panose="02040603050506020204" pitchFamily="18" charset="0"/>
              </a:rPr>
              <a:t> </a:t>
            </a:r>
            <a:r>
              <a:rPr lang="en-US" altLang="zh-CN" sz="5400" dirty="0" err="1">
                <a:solidFill>
                  <a:srgbClr val="7B5A48"/>
                </a:solidFill>
                <a:latin typeface="UTM Alter Gothic" panose="02040603050506020204" pitchFamily="18" charset="0"/>
              </a:rPr>
              <a:t>yêu</a:t>
            </a:r>
            <a:r>
              <a:rPr lang="en-US" altLang="zh-CN" sz="5400" dirty="0">
                <a:solidFill>
                  <a:srgbClr val="7B5A48"/>
                </a:solidFill>
                <a:latin typeface="UTM Alter Gothic" panose="02040603050506020204" pitchFamily="18" charset="0"/>
              </a:rPr>
              <a:t> </a:t>
            </a:r>
            <a:r>
              <a:rPr lang="en-US" altLang="zh-CN" sz="5400" dirty="0" err="1">
                <a:solidFill>
                  <a:srgbClr val="7B5A48"/>
                </a:solidFill>
                <a:latin typeface="UTM Alter Gothic" panose="02040603050506020204" pitchFamily="18" charset="0"/>
              </a:rPr>
              <a:t>truyện</a:t>
            </a:r>
            <a:r>
              <a:rPr lang="en-US" altLang="zh-CN" sz="5400" dirty="0">
                <a:solidFill>
                  <a:srgbClr val="7B5A48"/>
                </a:solidFill>
                <a:latin typeface="UTM Alter Gothic" panose="02040603050506020204" pitchFamily="18" charset="0"/>
              </a:rPr>
              <a:t> </a:t>
            </a:r>
            <a:r>
              <a:rPr lang="en-US" altLang="zh-CN" sz="5400" dirty="0" err="1">
                <a:solidFill>
                  <a:srgbClr val="7B5A48"/>
                </a:solidFill>
                <a:latin typeface="UTM Alter Gothic" panose="02040603050506020204" pitchFamily="18" charset="0"/>
              </a:rPr>
              <a:t>cổ</a:t>
            </a:r>
            <a:r>
              <a:rPr lang="en-US" altLang="zh-CN" sz="5400" dirty="0">
                <a:solidFill>
                  <a:srgbClr val="7B5A48"/>
                </a:solidFill>
                <a:latin typeface="UTM Alter Gothic" panose="02040603050506020204" pitchFamily="18" charset="0"/>
              </a:rPr>
              <a:t> </a:t>
            </a:r>
            <a:r>
              <a:rPr lang="en-US" altLang="zh-CN" sz="5400" dirty="0" err="1">
                <a:solidFill>
                  <a:srgbClr val="7B5A48"/>
                </a:solidFill>
                <a:latin typeface="UTM Alter Gothic" panose="02040603050506020204" pitchFamily="18" charset="0"/>
              </a:rPr>
              <a:t>nước</a:t>
            </a:r>
            <a:r>
              <a:rPr lang="en-US" altLang="zh-CN" sz="5400" dirty="0">
                <a:solidFill>
                  <a:srgbClr val="7B5A48"/>
                </a:solidFill>
                <a:latin typeface="UTM Alter Gothic" panose="02040603050506020204" pitchFamily="18" charset="0"/>
              </a:rPr>
              <a:t> </a:t>
            </a:r>
            <a:r>
              <a:rPr lang="en-US" altLang="zh-CN" sz="5400" dirty="0" err="1">
                <a:solidFill>
                  <a:srgbClr val="7B5A48"/>
                </a:solidFill>
                <a:latin typeface="UTM Alter Gothic" panose="02040603050506020204" pitchFamily="18" charset="0"/>
              </a:rPr>
              <a:t>nhà</a:t>
            </a:r>
            <a:r>
              <a:rPr lang="en-US" altLang="zh-CN" sz="5400" dirty="0">
                <a:solidFill>
                  <a:srgbClr val="7B5A48"/>
                </a:solidFill>
                <a:latin typeface="UTM Alter Gothic" panose="02040603050506020204" pitchFamily="18" charset="0"/>
              </a:rPr>
              <a:t>?</a:t>
            </a:r>
            <a:endParaRPr lang="zh-CN" altLang="en-US" sz="5400" dirty="0">
              <a:solidFill>
                <a:srgbClr val="7B5A48"/>
              </a:solidFill>
              <a:latin typeface="UTM Alter Gothic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08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546" y="861851"/>
            <a:ext cx="50610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7B5A48"/>
                </a:solidFill>
                <a:latin typeface="UTM Alter Gothic" panose="02040603050506020204" pitchFamily="18" charset="0"/>
              </a:rPr>
              <a:t>Bài thơ gợi cho em nhớ </a:t>
            </a:r>
            <a:r>
              <a:rPr lang="en-US" altLang="zh-CN" sz="4400" dirty="0" smtClean="0">
                <a:solidFill>
                  <a:srgbClr val="7B5A48"/>
                </a:solidFill>
                <a:latin typeface="UTM Alter Gothic" panose="02040603050506020204" pitchFamily="18" charset="0"/>
              </a:rPr>
              <a:t>tới</a:t>
            </a:r>
          </a:p>
          <a:p>
            <a:pPr algn="ctr"/>
            <a:r>
              <a:rPr lang="en-US" altLang="zh-CN" sz="4400" dirty="0" smtClean="0">
                <a:solidFill>
                  <a:srgbClr val="7B5A48"/>
                </a:solidFill>
                <a:latin typeface="UTM Alter Gothic" panose="02040603050506020204" pitchFamily="18" charset="0"/>
              </a:rPr>
              <a:t> </a:t>
            </a:r>
            <a:r>
              <a:rPr lang="en-US" altLang="zh-CN" sz="4400" dirty="0">
                <a:solidFill>
                  <a:srgbClr val="7B5A48"/>
                </a:solidFill>
                <a:latin typeface="UTM Alter Gothic" panose="02040603050506020204" pitchFamily="18" charset="0"/>
              </a:rPr>
              <a:t>những truyện cổ nào?</a:t>
            </a:r>
            <a:endParaRPr lang="zh-CN" altLang="en-US" sz="4400" dirty="0">
              <a:solidFill>
                <a:srgbClr val="7B5A48"/>
              </a:solidFill>
              <a:latin typeface="UTM Alter Gothic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5F4590-D10F-4F55-8433-EC39EA8BEE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6" y="2591789"/>
            <a:ext cx="2842162" cy="3910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926EE9-86D1-47F1-A87F-8F734D0CB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13001"/>
          <a:stretch/>
        </p:blipFill>
        <p:spPr>
          <a:xfrm>
            <a:off x="7049588" y="365760"/>
            <a:ext cx="4898572" cy="3439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730269-240C-4D48-B6EF-0FF3AE6C39DE}"/>
              </a:ext>
            </a:extLst>
          </p:cNvPr>
          <p:cNvSpPr txBox="1"/>
          <p:nvPr/>
        </p:nvSpPr>
        <p:spPr>
          <a:xfrm>
            <a:off x="7618158" y="4008332"/>
            <a:ext cx="35878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Thanh Nhac TL" panose="02040603050506020204" pitchFamily="18" charset="0"/>
              </a:rPr>
              <a:t>Đẽo cày</a:t>
            </a:r>
          </a:p>
          <a:p>
            <a:r>
              <a:rPr lang="en-US" sz="320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Thanh Nhac TL" panose="02040603050506020204" pitchFamily="18" charset="0"/>
              </a:rPr>
              <a:t>        giữa đường</a:t>
            </a:r>
          </a:p>
        </p:txBody>
      </p:sp>
    </p:spTree>
    <p:extLst>
      <p:ext uri="{BB962C8B-B14F-4D97-AF65-F5344CB8AC3E}">
        <p14:creationId xmlns:p14="http://schemas.microsoft.com/office/powerpoint/2010/main" val="5935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CC69B1-E77F-47F0-8C51-CAFBFECD0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24" y="1737221"/>
            <a:ext cx="8147519" cy="448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80977A-BC65-4A01-B102-193535F76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t="2022" r="14813" b="1874"/>
          <a:stretch/>
        </p:blipFill>
        <p:spPr>
          <a:xfrm>
            <a:off x="4296419" y="1857616"/>
            <a:ext cx="4797932" cy="453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C727CA-78E1-4652-92F0-2C480F90C412}"/>
              </a:ext>
            </a:extLst>
          </p:cNvPr>
          <p:cNvSpPr txBox="1"/>
          <p:nvPr/>
        </p:nvSpPr>
        <p:spPr>
          <a:xfrm>
            <a:off x="302599" y="413782"/>
            <a:ext cx="12785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B5A48"/>
                </a:solidFill>
                <a:latin typeface="UTM Alter Gothic" panose="02040603050506020204" pitchFamily="18" charset="0"/>
              </a:rPr>
              <a:t>Tìm thêm những truyện cổ khác thể hiện lòng nhân hậu </a:t>
            </a:r>
            <a:endParaRPr lang="en-US" altLang="zh-CN" sz="4000" dirty="0" smtClean="0">
              <a:solidFill>
                <a:srgbClr val="7B5A48"/>
              </a:solidFill>
              <a:latin typeface="UTM Alter Gothic" panose="02040603050506020204" pitchFamily="18" charset="0"/>
            </a:endParaRPr>
          </a:p>
          <a:p>
            <a:pPr algn="ctr"/>
            <a:r>
              <a:rPr lang="en-US" altLang="zh-CN" sz="4000" dirty="0" smtClean="0">
                <a:solidFill>
                  <a:srgbClr val="7B5A48"/>
                </a:solidFill>
                <a:latin typeface="UTM Alter Gothic" panose="02040603050506020204" pitchFamily="18" charset="0"/>
              </a:rPr>
              <a:t>của </a:t>
            </a:r>
            <a:r>
              <a:rPr lang="en-US" altLang="zh-CN" sz="4000" dirty="0">
                <a:solidFill>
                  <a:srgbClr val="7B5A48"/>
                </a:solidFill>
                <a:latin typeface="UTM Alter Gothic" panose="02040603050506020204" pitchFamily="18" charset="0"/>
              </a:rPr>
              <a:t>người Việt Nam ta.</a:t>
            </a:r>
            <a:endParaRPr lang="zh-CN" altLang="en-US" sz="4000" dirty="0">
              <a:solidFill>
                <a:srgbClr val="7B5A48"/>
              </a:solidFill>
              <a:latin typeface="UTM Alter Gothic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10CAA8-1EA1-4331-99CC-4E65BE504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50" y="1856811"/>
            <a:ext cx="7024868" cy="444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5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5" y="4951677"/>
            <a:ext cx="12191294" cy="2084174"/>
            <a:chOff x="-91440" y="4352544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2" name="文本框 13">
            <a:extLst>
              <a:ext uri="{FF2B5EF4-FFF2-40B4-BE49-F238E27FC236}">
                <a16:creationId xmlns:a16="http://schemas.microsoft.com/office/drawing/2014/main" xmlns="" id="{E7F7F919-3D50-4ED3-AA27-DCF9F7567677}"/>
              </a:ext>
            </a:extLst>
          </p:cNvPr>
          <p:cNvSpPr txBox="1"/>
          <p:nvPr/>
        </p:nvSpPr>
        <p:spPr>
          <a:xfrm>
            <a:off x="11219614" y="2753228"/>
            <a:ext cx="468521" cy="5742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6777"/>
            <a:endParaRPr lang="zh-CN" altLang="en-US" sz="4642" b="1" dirty="0">
              <a:solidFill>
                <a:prstClr val="black">
                  <a:lumMod val="75000"/>
                  <a:lumOff val="25000"/>
                </a:prstClr>
              </a:solidFill>
              <a:latin typeface="HelveticaInserat-Roman-SemiB" pitchFamily="2" charset="0"/>
              <a:ea typeface="等线" panose="020B060402020202020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B497AD-0D08-4904-A8D5-944214547A2A}"/>
              </a:ext>
            </a:extLst>
          </p:cNvPr>
          <p:cNvSpPr txBox="1"/>
          <p:nvPr/>
        </p:nvSpPr>
        <p:spPr>
          <a:xfrm>
            <a:off x="705900" y="1205426"/>
            <a:ext cx="112503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Tôi nghe truyện cổ thì thầm</a:t>
            </a:r>
          </a:p>
          <a:p>
            <a:pPr lvl="0" algn="ctr">
              <a:lnSpc>
                <a:spcPct val="125000"/>
              </a:lnSpc>
              <a:defRPr/>
            </a:pP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latin typeface="UTM Alter Gothic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Lời ông cha dạy cũng vì đời sau.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  <a:latin typeface="UTM Alter Gothic" panose="020406030505060202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039" y="559095"/>
            <a:ext cx="6734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7B5A48"/>
                </a:solidFill>
                <a:latin typeface="UTM Alter Gothic" panose="02040603050506020204" pitchFamily="18" charset="0"/>
              </a:rPr>
              <a:t>Em hiểu ý 2 dòng thơ cuối bài như thế nào?</a:t>
            </a:r>
            <a:endParaRPr lang="zh-CN" altLang="en-US" sz="3600" dirty="0">
              <a:solidFill>
                <a:srgbClr val="7B5A48"/>
              </a:solidFill>
              <a:latin typeface="UTM Alter Gothic" panose="02040603050506020204" pitchFamily="18" charset="0"/>
            </a:endParaRPr>
          </a:p>
        </p:txBody>
      </p:sp>
      <p:sp>
        <p:nvSpPr>
          <p:cNvPr id="25" name="矩形: 圆角 14">
            <a:extLst>
              <a:ext uri="{FF2B5EF4-FFF2-40B4-BE49-F238E27FC236}">
                <a16:creationId xmlns:a16="http://schemas.microsoft.com/office/drawing/2014/main" xmlns="" id="{4E2A92EA-341F-44B3-90BC-7604DB61E72D}"/>
              </a:ext>
            </a:extLst>
          </p:cNvPr>
          <p:cNvSpPr/>
          <p:nvPr/>
        </p:nvSpPr>
        <p:spPr>
          <a:xfrm>
            <a:off x="317175" y="3424208"/>
            <a:ext cx="11370960" cy="267179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xmlns="" id="{982B321B-384B-4689-B100-FC0D56F1566D}"/>
              </a:ext>
            </a:extLst>
          </p:cNvPr>
          <p:cNvSpPr txBox="1"/>
          <p:nvPr/>
        </p:nvSpPr>
        <p:spPr>
          <a:xfrm>
            <a:off x="443054" y="3597187"/>
            <a:ext cx="11119202" cy="21698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5000"/>
              </a:lnSpc>
              <a:defRPr/>
            </a:pP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. Qua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, cha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B050"/>
                </a:solidFill>
                <a:latin typeface="UTM Alter Gothic" panose="02040603050506020204" pitchFamily="18" charset="0"/>
                <a:cs typeface="Times New Roman" panose="02020603050405020304" pitchFamily="18" charset="0"/>
              </a:rPr>
              <a:t>,…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lter Gothic" panose="020406030505060202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6475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98819" y="2792835"/>
            <a:ext cx="2248281" cy="388904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6681" y="4139064"/>
            <a:ext cx="2304154" cy="22623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4580" y="4502585"/>
            <a:ext cx="1974990" cy="22623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4892" y="4419535"/>
            <a:ext cx="2959985" cy="22623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987" y="4502585"/>
            <a:ext cx="2273687" cy="252215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76098" y="5504821"/>
            <a:ext cx="12280266" cy="1605499"/>
            <a:chOff x="-91440" y="4352544"/>
            <a:chExt cx="12373086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93882" y="4553713"/>
              <a:ext cx="8187764" cy="230428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7041" flipH="1">
            <a:off x="9605969" y="112176"/>
            <a:ext cx="2731448" cy="8965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3582" flipH="1">
            <a:off x="8953512" y="-140390"/>
            <a:ext cx="3349853" cy="105722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51469" y="390692"/>
            <a:ext cx="12191294" cy="871576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algn="ctr" defTabSz="916777" fontAlgn="base"/>
            <a:r>
              <a:rPr lang="en-US" altLang="zh-CN" sz="5064" b="1" dirty="0" err="1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楷体" panose="02010609060101010101" pitchFamily="49" charset="-122"/>
              </a:rPr>
              <a:t>Yêu</a:t>
            </a:r>
            <a:r>
              <a:rPr lang="en-US" altLang="zh-CN" sz="5064" b="1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楷体" panose="02010609060101010101" pitchFamily="49" charset="-122"/>
              </a:rPr>
              <a:t> </a:t>
            </a:r>
            <a:r>
              <a:rPr lang="en-US" altLang="zh-CN" sz="5064" b="1" dirty="0" err="1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楷体" panose="02010609060101010101" pitchFamily="49" charset="-122"/>
              </a:rPr>
              <a:t>cầu</a:t>
            </a:r>
            <a:r>
              <a:rPr lang="en-US" altLang="zh-CN" sz="5064" b="1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楷体" panose="02010609060101010101" pitchFamily="49" charset="-122"/>
              </a:rPr>
              <a:t> </a:t>
            </a:r>
            <a:r>
              <a:rPr lang="en-US" altLang="zh-CN" sz="5064" b="1" dirty="0" err="1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楷体" panose="02010609060101010101" pitchFamily="49" charset="-122"/>
              </a:rPr>
              <a:t>cần</a:t>
            </a:r>
            <a:r>
              <a:rPr lang="en-US" altLang="zh-CN" sz="5064" b="1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楷体" panose="02010609060101010101" pitchFamily="49" charset="-122"/>
              </a:rPr>
              <a:t> </a:t>
            </a:r>
            <a:r>
              <a:rPr lang="en-US" altLang="zh-CN" sz="5064" b="1" dirty="0" err="1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楷体" panose="02010609060101010101" pitchFamily="49" charset="-122"/>
              </a:rPr>
              <a:t>đạt</a:t>
            </a:r>
            <a:endParaRPr lang="en-US" altLang="zh-CN" sz="5064" b="1" dirty="0">
              <a:solidFill>
                <a:srgbClr val="666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楷体" panose="02010609060101010101" pitchFamily="49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7C582E-EFF6-4728-B391-D51D9D09FCD3}"/>
              </a:ext>
            </a:extLst>
          </p:cNvPr>
          <p:cNvSpPr txBox="1"/>
          <p:nvPr/>
        </p:nvSpPr>
        <p:spPr>
          <a:xfrm>
            <a:off x="2049462" y="1173416"/>
            <a:ext cx="91607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6777"/>
            <a:r>
              <a:rPr lang="nl-NL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nl-NL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 </a:t>
            </a:r>
            <a:r>
              <a:rPr lang="nl-NL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 nội dung: Ca ngợi truyện cổ của nước ta vừa nhân hậu, thông minh vừa chứa đựng kinh nghiệm quí báu của cha ông (trả lời được các câu hỏi trong SGK; thuộc 10 dòng thơ đầu hoặc 12 dòng thơ cuối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defTabSz="916777"/>
            <a:r>
              <a:rPr lang="nl-NL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nl-NL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Kĩ năng: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đầu biết đọc diễn cảm một đoạn thơ với giọng tự hào, tình 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6777"/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Thái độ: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GD HS tích cực tự giác học bài.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2A8823E5-739C-4300-B560-3DBEC5DD6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983" y="2597941"/>
            <a:ext cx="3845723" cy="3750737"/>
          </a:xfrm>
          <a:prstGeom prst="rect">
            <a:avLst/>
          </a:prstGeom>
        </p:spPr>
      </p:pic>
      <p:grpSp>
        <p:nvGrpSpPr>
          <p:cNvPr id="3" name="组合 11">
            <a:extLst>
              <a:ext uri="{FF2B5EF4-FFF2-40B4-BE49-F238E27FC236}">
                <a16:creationId xmlns:a16="http://schemas.microsoft.com/office/drawing/2014/main" xmlns="" id="{831E98AA-CE11-4B64-AD85-AEBB13480455}"/>
              </a:ext>
            </a:extLst>
          </p:cNvPr>
          <p:cNvGrpSpPr/>
          <p:nvPr/>
        </p:nvGrpSpPr>
        <p:grpSpPr>
          <a:xfrm>
            <a:off x="353" y="5216273"/>
            <a:ext cx="12191294" cy="1875827"/>
            <a:chOff x="-91440" y="4352544"/>
            <a:chExt cx="12283440" cy="2505456"/>
          </a:xfrm>
        </p:grpSpPr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xmlns="" id="{32D19E91-874C-4083-B746-31DF19D93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xmlns="" id="{513F7475-6698-4D44-94C1-838F7FCC5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E0F9C1-55A2-4EDA-8AB0-59FAA6978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20" y="1487988"/>
            <a:ext cx="9808060" cy="56041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78C7CFA-DC82-4E24-865C-D9FEC2710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29" y="2630303"/>
            <a:ext cx="7484601" cy="3599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6777"/>
            <a:r>
              <a:rPr lang="en-US" altLang="en-US" sz="5697" dirty="0">
                <a:solidFill>
                  <a:srgbClr val="00B050"/>
                </a:solidFill>
                <a:latin typeface="UTM Duepuntozero" panose="02040603050506020204" pitchFamily="18" charset="0"/>
              </a:rPr>
              <a:t>Ca ngợi </a:t>
            </a:r>
            <a:r>
              <a:rPr lang="en-US" altLang="en-US" sz="5697" dirty="0" smtClean="0">
                <a:solidFill>
                  <a:srgbClr val="00B050"/>
                </a:solidFill>
                <a:latin typeface="UTM Duepuntozero" panose="02040603050506020204" pitchFamily="18" charset="0"/>
              </a:rPr>
              <a:t>truyện cổ nước ta vừa nhân hậu, thông minh vừa chứa đựng kinh nghiệm quý báu của cha ông.</a:t>
            </a:r>
            <a:endParaRPr lang="en-US" altLang="en-US" sz="5697" dirty="0">
              <a:solidFill>
                <a:srgbClr val="00B050"/>
              </a:solidFill>
              <a:latin typeface="UTM Duepuntozer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1BBD83-264C-4ECA-A201-9FBAE97C6E61}"/>
              </a:ext>
            </a:extLst>
          </p:cNvPr>
          <p:cNvSpPr txBox="1"/>
          <p:nvPr/>
        </p:nvSpPr>
        <p:spPr>
          <a:xfrm>
            <a:off x="4098943" y="377786"/>
            <a:ext cx="3994117" cy="1066725"/>
          </a:xfrm>
          <a:custGeom>
            <a:avLst/>
            <a:gdLst>
              <a:gd name="connsiteX0" fmla="*/ 0 w 3785790"/>
              <a:gd name="connsiteY0" fmla="*/ 0 h 1015663"/>
              <a:gd name="connsiteX1" fmla="*/ 427253 w 3785790"/>
              <a:gd name="connsiteY1" fmla="*/ 0 h 1015663"/>
              <a:gd name="connsiteX2" fmla="*/ 930223 w 3785790"/>
              <a:gd name="connsiteY2" fmla="*/ 0 h 1015663"/>
              <a:gd name="connsiteX3" fmla="*/ 1508908 w 3785790"/>
              <a:gd name="connsiteY3" fmla="*/ 0 h 1015663"/>
              <a:gd name="connsiteX4" fmla="*/ 1936161 w 3785790"/>
              <a:gd name="connsiteY4" fmla="*/ 0 h 1015663"/>
              <a:gd name="connsiteX5" fmla="*/ 2439130 w 3785790"/>
              <a:gd name="connsiteY5" fmla="*/ 0 h 1015663"/>
              <a:gd name="connsiteX6" fmla="*/ 3017815 w 3785790"/>
              <a:gd name="connsiteY6" fmla="*/ 0 h 1015663"/>
              <a:gd name="connsiteX7" fmla="*/ 3785790 w 3785790"/>
              <a:gd name="connsiteY7" fmla="*/ 0 h 1015663"/>
              <a:gd name="connsiteX8" fmla="*/ 3785790 w 3785790"/>
              <a:gd name="connsiteY8" fmla="*/ 517988 h 1015663"/>
              <a:gd name="connsiteX9" fmla="*/ 3785790 w 3785790"/>
              <a:gd name="connsiteY9" fmla="*/ 1015663 h 1015663"/>
              <a:gd name="connsiteX10" fmla="*/ 3320679 w 3785790"/>
              <a:gd name="connsiteY10" fmla="*/ 1015663 h 1015663"/>
              <a:gd name="connsiteX11" fmla="*/ 2704136 w 3785790"/>
              <a:gd name="connsiteY11" fmla="*/ 1015663 h 1015663"/>
              <a:gd name="connsiteX12" fmla="*/ 2239024 w 3785790"/>
              <a:gd name="connsiteY12" fmla="*/ 1015663 h 1015663"/>
              <a:gd name="connsiteX13" fmla="*/ 1773913 w 3785790"/>
              <a:gd name="connsiteY13" fmla="*/ 1015663 h 1015663"/>
              <a:gd name="connsiteX14" fmla="*/ 1157370 w 3785790"/>
              <a:gd name="connsiteY14" fmla="*/ 1015663 h 1015663"/>
              <a:gd name="connsiteX15" fmla="*/ 654401 w 3785790"/>
              <a:gd name="connsiteY15" fmla="*/ 1015663 h 1015663"/>
              <a:gd name="connsiteX16" fmla="*/ 0 w 3785790"/>
              <a:gd name="connsiteY16" fmla="*/ 1015663 h 1015663"/>
              <a:gd name="connsiteX17" fmla="*/ 0 w 3785790"/>
              <a:gd name="connsiteY17" fmla="*/ 538301 h 1015663"/>
              <a:gd name="connsiteX18" fmla="*/ 0 w 3785790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85790" h="1015663" extrusionOk="0">
                <a:moveTo>
                  <a:pt x="0" y="0"/>
                </a:moveTo>
                <a:cubicBezTo>
                  <a:pt x="91317" y="-3440"/>
                  <a:pt x="279229" y="41398"/>
                  <a:pt x="427253" y="0"/>
                </a:cubicBezTo>
                <a:cubicBezTo>
                  <a:pt x="575277" y="-41398"/>
                  <a:pt x="757235" y="9004"/>
                  <a:pt x="930223" y="0"/>
                </a:cubicBezTo>
                <a:cubicBezTo>
                  <a:pt x="1103211" y="-9004"/>
                  <a:pt x="1327829" y="61014"/>
                  <a:pt x="1508908" y="0"/>
                </a:cubicBezTo>
                <a:cubicBezTo>
                  <a:pt x="1689987" y="-61014"/>
                  <a:pt x="1839335" y="29336"/>
                  <a:pt x="1936161" y="0"/>
                </a:cubicBezTo>
                <a:cubicBezTo>
                  <a:pt x="2032987" y="-29336"/>
                  <a:pt x="2315593" y="21979"/>
                  <a:pt x="2439130" y="0"/>
                </a:cubicBezTo>
                <a:cubicBezTo>
                  <a:pt x="2562667" y="-21979"/>
                  <a:pt x="2810642" y="8409"/>
                  <a:pt x="3017815" y="0"/>
                </a:cubicBezTo>
                <a:cubicBezTo>
                  <a:pt x="3224989" y="-8409"/>
                  <a:pt x="3608240" y="20949"/>
                  <a:pt x="3785790" y="0"/>
                </a:cubicBezTo>
                <a:cubicBezTo>
                  <a:pt x="3805981" y="193163"/>
                  <a:pt x="3774725" y="305761"/>
                  <a:pt x="3785790" y="517988"/>
                </a:cubicBezTo>
                <a:cubicBezTo>
                  <a:pt x="3796855" y="730215"/>
                  <a:pt x="3772823" y="810464"/>
                  <a:pt x="3785790" y="1015663"/>
                </a:cubicBezTo>
                <a:cubicBezTo>
                  <a:pt x="3593824" y="1030018"/>
                  <a:pt x="3486344" y="992034"/>
                  <a:pt x="3320679" y="1015663"/>
                </a:cubicBezTo>
                <a:cubicBezTo>
                  <a:pt x="3155014" y="1039292"/>
                  <a:pt x="2831179" y="984524"/>
                  <a:pt x="2704136" y="1015663"/>
                </a:cubicBezTo>
                <a:cubicBezTo>
                  <a:pt x="2577093" y="1046802"/>
                  <a:pt x="2433907" y="996540"/>
                  <a:pt x="2239024" y="1015663"/>
                </a:cubicBezTo>
                <a:cubicBezTo>
                  <a:pt x="2044141" y="1034786"/>
                  <a:pt x="1943245" y="996909"/>
                  <a:pt x="1773913" y="1015663"/>
                </a:cubicBezTo>
                <a:cubicBezTo>
                  <a:pt x="1604581" y="1034417"/>
                  <a:pt x="1358761" y="954529"/>
                  <a:pt x="1157370" y="1015663"/>
                </a:cubicBezTo>
                <a:cubicBezTo>
                  <a:pt x="955979" y="1076797"/>
                  <a:pt x="801351" y="1013898"/>
                  <a:pt x="654401" y="1015663"/>
                </a:cubicBezTo>
                <a:cubicBezTo>
                  <a:pt x="507451" y="1017428"/>
                  <a:pt x="320937" y="943873"/>
                  <a:pt x="0" y="1015663"/>
                </a:cubicBezTo>
                <a:cubicBezTo>
                  <a:pt x="-36908" y="796011"/>
                  <a:pt x="55540" y="757381"/>
                  <a:pt x="0" y="538301"/>
                </a:cubicBezTo>
                <a:cubicBezTo>
                  <a:pt x="-55540" y="319221"/>
                  <a:pt x="32169" y="26440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246239894">
                  <a:custGeom>
                    <a:avLst/>
                    <a:gdLst>
                      <a:gd name="connsiteX0" fmla="*/ 0 w 3983947"/>
                      <a:gd name="connsiteY0" fmla="*/ 0 h 1064009"/>
                      <a:gd name="connsiteX1" fmla="*/ 449616 w 3983947"/>
                      <a:gd name="connsiteY1" fmla="*/ 0 h 1064009"/>
                      <a:gd name="connsiteX2" fmla="*/ 978913 w 3983947"/>
                      <a:gd name="connsiteY2" fmla="*/ 0 h 1064009"/>
                      <a:gd name="connsiteX3" fmla="*/ 1587887 w 3983947"/>
                      <a:gd name="connsiteY3" fmla="*/ 0 h 1064009"/>
                      <a:gd name="connsiteX4" fmla="*/ 2037504 w 3983947"/>
                      <a:gd name="connsiteY4" fmla="*/ 0 h 1064009"/>
                      <a:gd name="connsiteX5" fmla="*/ 2566799 w 3983947"/>
                      <a:gd name="connsiteY5" fmla="*/ 0 h 1064009"/>
                      <a:gd name="connsiteX6" fmla="*/ 3175774 w 3983947"/>
                      <a:gd name="connsiteY6" fmla="*/ 0 h 1064009"/>
                      <a:gd name="connsiteX7" fmla="*/ 3983947 w 3983947"/>
                      <a:gd name="connsiteY7" fmla="*/ 0 h 1064009"/>
                      <a:gd name="connsiteX8" fmla="*/ 3983947 w 3983947"/>
                      <a:gd name="connsiteY8" fmla="*/ 542644 h 1064009"/>
                      <a:gd name="connsiteX9" fmla="*/ 3983947 w 3983947"/>
                      <a:gd name="connsiteY9" fmla="*/ 1064009 h 1064009"/>
                      <a:gd name="connsiteX10" fmla="*/ 3494491 w 3983947"/>
                      <a:gd name="connsiteY10" fmla="*/ 1064009 h 1064009"/>
                      <a:gd name="connsiteX11" fmla="*/ 2845676 w 3983947"/>
                      <a:gd name="connsiteY11" fmla="*/ 1064009 h 1064009"/>
                      <a:gd name="connsiteX12" fmla="*/ 2356219 w 3983947"/>
                      <a:gd name="connsiteY12" fmla="*/ 1064009 h 1064009"/>
                      <a:gd name="connsiteX13" fmla="*/ 1866763 w 3983947"/>
                      <a:gd name="connsiteY13" fmla="*/ 1064009 h 1064009"/>
                      <a:gd name="connsiteX14" fmla="*/ 1217949 w 3983947"/>
                      <a:gd name="connsiteY14" fmla="*/ 1064009 h 1064009"/>
                      <a:gd name="connsiteX15" fmla="*/ 688653 w 3983947"/>
                      <a:gd name="connsiteY15" fmla="*/ 1064009 h 1064009"/>
                      <a:gd name="connsiteX16" fmla="*/ 0 w 3983947"/>
                      <a:gd name="connsiteY16" fmla="*/ 1064009 h 1064009"/>
                      <a:gd name="connsiteX17" fmla="*/ 0 w 3983947"/>
                      <a:gd name="connsiteY17" fmla="*/ 563924 h 1064009"/>
                      <a:gd name="connsiteX18" fmla="*/ 0 w 3983947"/>
                      <a:gd name="connsiteY18" fmla="*/ 0 h 106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83947" h="1064009" extrusionOk="0">
                        <a:moveTo>
                          <a:pt x="0" y="0"/>
                        </a:moveTo>
                        <a:cubicBezTo>
                          <a:pt x="105454" y="-4296"/>
                          <a:pt x="291511" y="54747"/>
                          <a:pt x="449616" y="0"/>
                        </a:cubicBezTo>
                        <a:cubicBezTo>
                          <a:pt x="589314" y="-53053"/>
                          <a:pt x="794598" y="35546"/>
                          <a:pt x="978913" y="0"/>
                        </a:cubicBezTo>
                        <a:cubicBezTo>
                          <a:pt x="1172576" y="-37563"/>
                          <a:pt x="1387633" y="23727"/>
                          <a:pt x="1587887" y="0"/>
                        </a:cubicBezTo>
                        <a:cubicBezTo>
                          <a:pt x="1762404" y="-84035"/>
                          <a:pt x="1944071" y="32643"/>
                          <a:pt x="2037504" y="0"/>
                        </a:cubicBezTo>
                        <a:cubicBezTo>
                          <a:pt x="2159937" y="-23669"/>
                          <a:pt x="2441858" y="21486"/>
                          <a:pt x="2566799" y="0"/>
                        </a:cubicBezTo>
                        <a:cubicBezTo>
                          <a:pt x="2703021" y="35786"/>
                          <a:pt x="2950109" y="5326"/>
                          <a:pt x="3175774" y="0"/>
                        </a:cubicBezTo>
                        <a:cubicBezTo>
                          <a:pt x="3349514" y="-43352"/>
                          <a:pt x="3766397" y="50264"/>
                          <a:pt x="3983947" y="0"/>
                        </a:cubicBezTo>
                        <a:cubicBezTo>
                          <a:pt x="3978582" y="202323"/>
                          <a:pt x="3957103" y="333479"/>
                          <a:pt x="3983947" y="542644"/>
                        </a:cubicBezTo>
                        <a:cubicBezTo>
                          <a:pt x="3981136" y="765679"/>
                          <a:pt x="3995199" y="843716"/>
                          <a:pt x="3983947" y="1064009"/>
                        </a:cubicBezTo>
                        <a:cubicBezTo>
                          <a:pt x="3799000" y="1052210"/>
                          <a:pt x="3680281" y="1018094"/>
                          <a:pt x="3494491" y="1064009"/>
                        </a:cubicBezTo>
                        <a:cubicBezTo>
                          <a:pt x="3310793" y="1104441"/>
                          <a:pt x="2956517" y="1051699"/>
                          <a:pt x="2845676" y="1064009"/>
                        </a:cubicBezTo>
                        <a:cubicBezTo>
                          <a:pt x="2694078" y="1100965"/>
                          <a:pt x="2560354" y="1049166"/>
                          <a:pt x="2356219" y="1064009"/>
                        </a:cubicBezTo>
                        <a:cubicBezTo>
                          <a:pt x="2165018" y="1086063"/>
                          <a:pt x="2017662" y="1063277"/>
                          <a:pt x="1866763" y="1064009"/>
                        </a:cubicBezTo>
                        <a:cubicBezTo>
                          <a:pt x="1721416" y="1137896"/>
                          <a:pt x="1401547" y="976706"/>
                          <a:pt x="1217949" y="1064009"/>
                        </a:cubicBezTo>
                        <a:cubicBezTo>
                          <a:pt x="1039444" y="1107149"/>
                          <a:pt x="802514" y="1067918"/>
                          <a:pt x="688653" y="1064009"/>
                        </a:cubicBezTo>
                        <a:cubicBezTo>
                          <a:pt x="520697" y="1023306"/>
                          <a:pt x="344047" y="992973"/>
                          <a:pt x="0" y="1064009"/>
                        </a:cubicBezTo>
                        <a:cubicBezTo>
                          <a:pt x="-17240" y="828645"/>
                          <a:pt x="51630" y="812133"/>
                          <a:pt x="0" y="563924"/>
                        </a:cubicBezTo>
                        <a:cubicBezTo>
                          <a:pt x="-38303" y="312440"/>
                          <a:pt x="30181" y="2775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defTabSz="916777"/>
            <a:r>
              <a:rPr lang="en-US" sz="6330" dirty="0">
                <a:solidFill>
                  <a:srgbClr val="70AD47">
                    <a:lumMod val="50000"/>
                  </a:srgbClr>
                </a:solidFill>
                <a:latin typeface="UTM Showcard" panose="02040603050506020204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27139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7" r="-3513"/>
          <a:stretch>
            <a:fillRect/>
          </a:stretch>
        </p:blipFill>
        <p:spPr>
          <a:xfrm flipH="1">
            <a:off x="10555156" y="4666111"/>
            <a:ext cx="1626890" cy="242599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3" y="4304248"/>
            <a:ext cx="2321419" cy="232141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54636">
            <a:off x="11186719" y="1158334"/>
            <a:ext cx="544257" cy="40681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53" y="5216273"/>
            <a:ext cx="12191294" cy="1875827"/>
            <a:chOff x="-91440" y="4352544"/>
            <a:chExt cx="12283440" cy="250545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30" name="ValueShape1">
            <a:extLst>
              <a:ext uri="{FF2B5EF4-FFF2-40B4-BE49-F238E27FC236}">
                <a16:creationId xmlns:a16="http://schemas.microsoft.com/office/drawing/2014/main" xmlns="" id="{685EEEB2-1266-4914-8C96-66E08D7ED5A5}"/>
              </a:ext>
            </a:extLst>
          </p:cNvPr>
          <p:cNvSpPr/>
          <p:nvPr/>
        </p:nvSpPr>
        <p:spPr bwMode="auto">
          <a:xfrm>
            <a:off x="3576103" y="879611"/>
            <a:ext cx="4980883" cy="4613871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6472" tIns="48236" rIns="96472" bIns="48236" numCol="1" rtlCol="0" anchor="t" anchorCtr="0" compatLnSpc="1">
            <a:prstTxWarp prst="textNoShape">
              <a:avLst/>
            </a:prstTxWarp>
          </a:bodyPr>
          <a:lstStyle/>
          <a:p>
            <a:pPr defTabSz="916777"/>
            <a:endParaRPr lang="zh-CN" altLang="en-US" sz="1899" dirty="0">
              <a:solidFill>
                <a:prstClr val="black"/>
              </a:solidFill>
              <a:latin typeface="#9Slide07 SVNBillo" panose="00000400000000000000" pitchFamily="2" charset="0"/>
              <a:ea typeface="等线" panose="020B0604020202020204" charset="-122"/>
            </a:endParaRPr>
          </a:p>
        </p:txBody>
      </p:sp>
      <p:sp>
        <p:nvSpPr>
          <p:cNvPr id="31" name="CustomText1">
            <a:extLst>
              <a:ext uri="{FF2B5EF4-FFF2-40B4-BE49-F238E27FC236}">
                <a16:creationId xmlns:a16="http://schemas.microsoft.com/office/drawing/2014/main" xmlns="" id="{372D07E7-E3A2-49E9-842B-D9857D3A8CBA}"/>
              </a:ext>
            </a:extLst>
          </p:cNvPr>
          <p:cNvSpPr txBox="1"/>
          <p:nvPr/>
        </p:nvSpPr>
        <p:spPr>
          <a:xfrm>
            <a:off x="1745423" y="2611411"/>
            <a:ext cx="1226870" cy="1264140"/>
          </a:xfrm>
          <a:prstGeom prst="rect">
            <a:avLst/>
          </a:prstGeom>
          <a:noFill/>
          <a:ln>
            <a:noFill/>
          </a:ln>
        </p:spPr>
        <p:txBody>
          <a:bodyPr wrap="none" tIns="94953" bIns="94953" numCol="1" anchor="ctr" anchorCtr="0">
            <a:prstTxWarp prst="textPlain">
              <a:avLst/>
            </a:prstTxWarp>
            <a:noAutofit/>
          </a:bodyPr>
          <a:lstStyle/>
          <a:p>
            <a:pPr defTabSz="916777"/>
            <a:r>
              <a:rPr lang="en-US" sz="1477" dirty="0">
                <a:solidFill>
                  <a:srgbClr val="FFD268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xmlns="" id="{43511122-60FB-48C3-8CDA-233FCBC1C105}"/>
              </a:ext>
            </a:extLst>
          </p:cNvPr>
          <p:cNvSpPr txBox="1"/>
          <p:nvPr/>
        </p:nvSpPr>
        <p:spPr>
          <a:xfrm>
            <a:off x="2812856" y="2223041"/>
            <a:ext cx="4980883" cy="204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77"/>
            <a:r>
              <a:rPr lang="en-US" altLang="zh-CN" sz="633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/>
                <a:ea typeface="仓耳玄三M W05" panose="02020400000000000000" pitchFamily="18" charset="-122"/>
              </a:rPr>
              <a:t>   </a:t>
            </a:r>
            <a:r>
              <a:rPr lang="en-US" altLang="zh-CN" sz="633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/>
                <a:ea typeface="仓耳玄三M W05" panose="02020400000000000000" pitchFamily="18" charset="-122"/>
              </a:rPr>
              <a:t>Luyện</a:t>
            </a:r>
            <a:r>
              <a:rPr lang="en-US" altLang="zh-CN" sz="633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/>
                <a:ea typeface="仓耳玄三M W05" panose="02020400000000000000" pitchFamily="18" charset="-122"/>
              </a:rPr>
              <a:t> </a:t>
            </a:r>
            <a:r>
              <a:rPr lang="en-US" altLang="zh-CN" sz="633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/>
                <a:ea typeface="仓耳玄三M W05" panose="02020400000000000000" pitchFamily="18" charset="-122"/>
              </a:rPr>
              <a:t>đọc</a:t>
            </a:r>
            <a:r>
              <a:rPr lang="en-US" altLang="zh-CN" sz="633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/>
                <a:ea typeface="仓耳玄三M W05" panose="02020400000000000000" pitchFamily="18" charset="-122"/>
              </a:rPr>
              <a:t> </a:t>
            </a:r>
            <a:r>
              <a:rPr lang="en-US" altLang="zh-CN" sz="633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/>
                <a:ea typeface="仓耳玄三M W05" panose="02020400000000000000" pitchFamily="18" charset="-122"/>
              </a:rPr>
              <a:t>diễn</a:t>
            </a:r>
            <a:r>
              <a:rPr lang="en-US" altLang="zh-CN" sz="633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/>
                <a:ea typeface="仓耳玄三M W05" panose="02020400000000000000" pitchFamily="18" charset="-122"/>
              </a:rPr>
              <a:t> </a:t>
            </a:r>
            <a:r>
              <a:rPr lang="en-US" altLang="zh-CN" sz="633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/>
                <a:ea typeface="仓耳玄三M W05" panose="02020400000000000000" pitchFamily="18" charset="-122"/>
              </a:rPr>
              <a:t>cảm</a:t>
            </a:r>
            <a:endParaRPr lang="zh-CN" altLang="en-US" sz="633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/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0996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D0527CF-5A3E-4CD5-8625-4CF9AFBD58CB}"/>
              </a:ext>
            </a:extLst>
          </p:cNvPr>
          <p:cNvSpPr/>
          <p:nvPr/>
        </p:nvSpPr>
        <p:spPr>
          <a:xfrm>
            <a:off x="831705" y="136063"/>
            <a:ext cx="10839644" cy="68168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vi-VN" sz="2666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6B9D6C6-0B6D-4E2E-8F32-E494CD1D7A80}"/>
              </a:ext>
            </a:extLst>
          </p:cNvPr>
          <p:cNvSpPr txBox="1"/>
          <p:nvPr/>
        </p:nvSpPr>
        <p:spPr>
          <a:xfrm>
            <a:off x="831705" y="0"/>
            <a:ext cx="10528592" cy="694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nước tôi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hậu </a:t>
            </a: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lại tuyệt vời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 xa.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rồi mới thương ta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 /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mấy cách xa </a:t>
            </a: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tìm.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</a:t>
            </a: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thì lại gặp hiền 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 </a:t>
            </a: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thì được phật, / tiên độ trì.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theo truyện cổ / tôi đi 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xưa.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 nắng, /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 mưa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 / có rặng dừa nghiêng soi.</a:t>
            </a:r>
            <a:endParaRPr lang="vi-VN" sz="3376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2110" y="7342705"/>
            <a:ext cx="12191294" cy="2194138"/>
            <a:chOff x="-91440" y="4352544"/>
            <a:chExt cx="12283440" cy="250545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3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7" r="-3513"/>
          <a:stretch>
            <a:fillRect/>
          </a:stretch>
        </p:blipFill>
        <p:spPr>
          <a:xfrm flipH="1">
            <a:off x="10555156" y="4666111"/>
            <a:ext cx="1626890" cy="242599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3" y="4304248"/>
            <a:ext cx="2321419" cy="232141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54636">
            <a:off x="11186719" y="1158334"/>
            <a:ext cx="544257" cy="40681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53" y="5216273"/>
            <a:ext cx="12191294" cy="1875827"/>
            <a:chOff x="-91440" y="4352544"/>
            <a:chExt cx="12283440" cy="250545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1" name="ValueShape1">
            <a:extLst>
              <a:ext uri="{FF2B5EF4-FFF2-40B4-BE49-F238E27FC236}">
                <a16:creationId xmlns:a16="http://schemas.microsoft.com/office/drawing/2014/main" xmlns="" id="{B0870E5C-5122-4B71-837D-1251F2DBDFF5}"/>
              </a:ext>
            </a:extLst>
          </p:cNvPr>
          <p:cNvSpPr/>
          <p:nvPr/>
        </p:nvSpPr>
        <p:spPr bwMode="auto">
          <a:xfrm>
            <a:off x="1196329" y="1644837"/>
            <a:ext cx="2577130" cy="3021273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6472" tIns="48236" rIns="96472" bIns="48236" numCol="1" rtlCol="0" anchor="t" anchorCtr="0" compatLnSpc="1">
            <a:prstTxWarp prst="textNoShape">
              <a:avLst/>
            </a:prstTxWarp>
          </a:bodyPr>
          <a:lstStyle/>
          <a:p>
            <a:pPr defTabSz="916777"/>
            <a:endParaRPr lang="zh-CN" altLang="en-US" sz="1899" dirty="0">
              <a:solidFill>
                <a:prstClr val="black"/>
              </a:solidFill>
              <a:latin typeface="#9Slide07 SVNBillo" panose="00000400000000000000" pitchFamily="2" charset="0"/>
              <a:ea typeface="等线" panose="020B0604020202020204" charset="-122"/>
            </a:endParaRPr>
          </a:p>
        </p:txBody>
      </p:sp>
      <p:sp>
        <p:nvSpPr>
          <p:cNvPr id="15" name="CustomText1">
            <a:extLst>
              <a:ext uri="{FF2B5EF4-FFF2-40B4-BE49-F238E27FC236}">
                <a16:creationId xmlns:a16="http://schemas.microsoft.com/office/drawing/2014/main" xmlns="" id="{AE9F14AC-7E0E-443E-91FA-C9E7A80FD7E9}"/>
              </a:ext>
            </a:extLst>
          </p:cNvPr>
          <p:cNvSpPr txBox="1"/>
          <p:nvPr/>
        </p:nvSpPr>
        <p:spPr>
          <a:xfrm>
            <a:off x="484759" y="2285484"/>
            <a:ext cx="574880" cy="973543"/>
          </a:xfrm>
          <a:prstGeom prst="rect">
            <a:avLst/>
          </a:prstGeom>
          <a:noFill/>
          <a:ln>
            <a:noFill/>
          </a:ln>
        </p:spPr>
        <p:txBody>
          <a:bodyPr wrap="none" tIns="94953" bIns="94953" numCol="1" anchor="ctr" anchorCtr="0">
            <a:prstTxWarp prst="textPlain">
              <a:avLst/>
            </a:prstTxWarp>
            <a:noAutofit/>
          </a:bodyPr>
          <a:lstStyle/>
          <a:p>
            <a:pPr defTabSz="916777"/>
            <a:r>
              <a:rPr lang="en-US" sz="1477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FD268"/>
                </a:solidFill>
                <a:latin typeface="UTM Staccato " panose="02040603050506020204" pitchFamily="18"/>
              </a:rPr>
              <a:t>1</a:t>
            </a:r>
          </a:p>
        </p:txBody>
      </p:sp>
      <p:sp>
        <p:nvSpPr>
          <p:cNvPr id="16" name="文本框 6">
            <a:extLst>
              <a:ext uri="{FF2B5EF4-FFF2-40B4-BE49-F238E27FC236}">
                <a16:creationId xmlns:a16="http://schemas.microsoft.com/office/drawing/2014/main" xmlns="" id="{8D67B55B-6BAE-4356-ADC2-73082FB7DA6C}"/>
              </a:ext>
            </a:extLst>
          </p:cNvPr>
          <p:cNvSpPr txBox="1"/>
          <p:nvPr/>
        </p:nvSpPr>
        <p:spPr>
          <a:xfrm>
            <a:off x="1213942" y="2227852"/>
            <a:ext cx="2138940" cy="1845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77"/>
            <a:r>
              <a:rPr lang="en-US" altLang="zh-CN" sz="5697" dirty="0" err="1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Luyện</a:t>
            </a:r>
            <a:r>
              <a:rPr lang="en-US" altLang="zh-CN" sz="5697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 </a:t>
            </a:r>
            <a:r>
              <a:rPr lang="en-US" altLang="zh-CN" sz="5697" dirty="0" err="1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đọc</a:t>
            </a:r>
            <a:endParaRPr lang="zh-CN" altLang="en-US" sz="5697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taccato " panose="02040603050506020204" pitchFamily="18"/>
              <a:ea typeface="仓耳玄三M W05" panose="02020400000000000000" pitchFamily="18" charset="-122"/>
            </a:endParaRPr>
          </a:p>
        </p:txBody>
      </p:sp>
      <p:sp>
        <p:nvSpPr>
          <p:cNvPr id="24" name="ValueShape1">
            <a:extLst>
              <a:ext uri="{FF2B5EF4-FFF2-40B4-BE49-F238E27FC236}">
                <a16:creationId xmlns:a16="http://schemas.microsoft.com/office/drawing/2014/main" xmlns="" id="{EA3CF5B9-617F-425B-A729-1CE8F9BAAD8E}"/>
              </a:ext>
            </a:extLst>
          </p:cNvPr>
          <p:cNvSpPr/>
          <p:nvPr/>
        </p:nvSpPr>
        <p:spPr bwMode="auto">
          <a:xfrm>
            <a:off x="4806076" y="1699711"/>
            <a:ext cx="2630039" cy="3240354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6472" tIns="48236" rIns="96472" bIns="48236" numCol="1" rtlCol="0" anchor="t" anchorCtr="0" compatLnSpc="1">
            <a:prstTxWarp prst="textNoShape">
              <a:avLst/>
            </a:prstTxWarp>
          </a:bodyPr>
          <a:lstStyle/>
          <a:p>
            <a:pPr defTabSz="916777"/>
            <a:endParaRPr lang="zh-CN" altLang="en-US" sz="1899" dirty="0">
              <a:solidFill>
                <a:prstClr val="black"/>
              </a:solidFill>
              <a:latin typeface="#9Slide07 SVNBillo" panose="00000400000000000000" pitchFamily="2" charset="0"/>
              <a:ea typeface="等线" panose="020B0604020202020204" charset="-122"/>
            </a:endParaRPr>
          </a:p>
        </p:txBody>
      </p:sp>
      <p:sp>
        <p:nvSpPr>
          <p:cNvPr id="25" name="CustomText1">
            <a:extLst>
              <a:ext uri="{FF2B5EF4-FFF2-40B4-BE49-F238E27FC236}">
                <a16:creationId xmlns:a16="http://schemas.microsoft.com/office/drawing/2014/main" xmlns="" id="{37A7A2AC-8C07-4AF4-A168-8A2D3A919B7E}"/>
              </a:ext>
            </a:extLst>
          </p:cNvPr>
          <p:cNvSpPr txBox="1"/>
          <p:nvPr/>
        </p:nvSpPr>
        <p:spPr>
          <a:xfrm>
            <a:off x="4231198" y="2251685"/>
            <a:ext cx="518507" cy="973543"/>
          </a:xfrm>
          <a:prstGeom prst="rect">
            <a:avLst/>
          </a:prstGeom>
          <a:noFill/>
          <a:ln>
            <a:noFill/>
          </a:ln>
        </p:spPr>
        <p:txBody>
          <a:bodyPr wrap="none" tIns="94953" bIns="94953" numCol="1" anchor="ctr" anchorCtr="0">
            <a:prstTxWarp prst="textPlain">
              <a:avLst/>
            </a:prstTxWarp>
            <a:noAutofit/>
          </a:bodyPr>
          <a:lstStyle/>
          <a:p>
            <a:pPr defTabSz="916777"/>
            <a:r>
              <a:rPr lang="en-US" sz="1477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FD268"/>
                </a:solidFill>
                <a:latin typeface="UTM Staccato " panose="02040603050506020204" pitchFamily="18"/>
              </a:rPr>
              <a:t>2</a:t>
            </a: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xmlns="" id="{CCF6CD9B-C175-4F5F-BA55-23003ECA7224}"/>
              </a:ext>
            </a:extLst>
          </p:cNvPr>
          <p:cNvSpPr txBox="1"/>
          <p:nvPr/>
        </p:nvSpPr>
        <p:spPr>
          <a:xfrm>
            <a:off x="4575867" y="2515707"/>
            <a:ext cx="2455713" cy="16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77"/>
            <a:r>
              <a:rPr lang="en-US" altLang="zh-CN" sz="5064" dirty="0" err="1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Tìm</a:t>
            </a:r>
            <a:r>
              <a:rPr lang="en-US" altLang="zh-CN" sz="5064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 </a:t>
            </a:r>
            <a:r>
              <a:rPr lang="en-US" altLang="zh-CN" sz="5064" dirty="0" err="1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hiểu</a:t>
            </a:r>
            <a:r>
              <a:rPr lang="en-US" altLang="zh-CN" sz="5064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 </a:t>
            </a:r>
            <a:r>
              <a:rPr lang="en-US" altLang="zh-CN" sz="5064" dirty="0" err="1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bài</a:t>
            </a:r>
            <a:endParaRPr lang="zh-CN" altLang="en-US" sz="5064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taccato " panose="02040603050506020204" pitchFamily="18"/>
              <a:ea typeface="仓耳玄三M W05" panose="02020400000000000000" pitchFamily="18" charset="-122"/>
            </a:endParaRPr>
          </a:p>
        </p:txBody>
      </p:sp>
      <p:sp>
        <p:nvSpPr>
          <p:cNvPr id="30" name="ValueShape1">
            <a:extLst>
              <a:ext uri="{FF2B5EF4-FFF2-40B4-BE49-F238E27FC236}">
                <a16:creationId xmlns:a16="http://schemas.microsoft.com/office/drawing/2014/main" xmlns="" id="{685EEEB2-1266-4914-8C96-66E08D7ED5A5}"/>
              </a:ext>
            </a:extLst>
          </p:cNvPr>
          <p:cNvSpPr/>
          <p:nvPr/>
        </p:nvSpPr>
        <p:spPr bwMode="auto">
          <a:xfrm>
            <a:off x="8772870" y="1463241"/>
            <a:ext cx="3046550" cy="3384466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6472" tIns="48236" rIns="96472" bIns="48236" numCol="1" rtlCol="0" anchor="t" anchorCtr="0" compatLnSpc="1">
            <a:prstTxWarp prst="textNoShape">
              <a:avLst/>
            </a:prstTxWarp>
          </a:bodyPr>
          <a:lstStyle/>
          <a:p>
            <a:pPr defTabSz="916777"/>
            <a:endParaRPr lang="zh-CN" altLang="en-US" sz="1899" dirty="0">
              <a:solidFill>
                <a:prstClr val="black"/>
              </a:solidFill>
              <a:latin typeface="#9Slide07 SVNBillo" panose="00000400000000000000" pitchFamily="2" charset="0"/>
              <a:ea typeface="等线" panose="020B0604020202020204" charset="-122"/>
            </a:endParaRPr>
          </a:p>
        </p:txBody>
      </p:sp>
      <p:sp>
        <p:nvSpPr>
          <p:cNvPr id="31" name="CustomText1">
            <a:extLst>
              <a:ext uri="{FF2B5EF4-FFF2-40B4-BE49-F238E27FC236}">
                <a16:creationId xmlns:a16="http://schemas.microsoft.com/office/drawing/2014/main" xmlns="" id="{372D07E7-E3A2-49E9-842B-D9857D3A8CBA}"/>
              </a:ext>
            </a:extLst>
          </p:cNvPr>
          <p:cNvSpPr txBox="1"/>
          <p:nvPr/>
        </p:nvSpPr>
        <p:spPr>
          <a:xfrm>
            <a:off x="8128041" y="2259899"/>
            <a:ext cx="452226" cy="926507"/>
          </a:xfrm>
          <a:prstGeom prst="rect">
            <a:avLst/>
          </a:prstGeom>
          <a:noFill/>
          <a:ln>
            <a:noFill/>
          </a:ln>
        </p:spPr>
        <p:txBody>
          <a:bodyPr wrap="none" tIns="94953" bIns="94953" numCol="1" anchor="ctr" anchorCtr="0">
            <a:prstTxWarp prst="textPlain">
              <a:avLst/>
            </a:prstTxWarp>
            <a:noAutofit/>
          </a:bodyPr>
          <a:lstStyle/>
          <a:p>
            <a:pPr defTabSz="916777"/>
            <a:r>
              <a:rPr lang="en-US" sz="1477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FD268"/>
                </a:solidFill>
                <a:latin typeface="UTM Staccato " panose="02040603050506020204" pitchFamily="18"/>
              </a:rPr>
              <a:t>3</a:t>
            </a: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xmlns="" id="{43511122-60FB-48C3-8CDA-233FCBC1C105}"/>
              </a:ext>
            </a:extLst>
          </p:cNvPr>
          <p:cNvSpPr txBox="1"/>
          <p:nvPr/>
        </p:nvSpPr>
        <p:spPr>
          <a:xfrm>
            <a:off x="8025942" y="2504059"/>
            <a:ext cx="3372900" cy="152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77"/>
            <a:r>
              <a:rPr lang="en-US" altLang="zh-CN" sz="4642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   </a:t>
            </a:r>
            <a:r>
              <a:rPr lang="en-US" altLang="zh-CN" sz="4642" dirty="0" err="1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Luyện</a:t>
            </a:r>
            <a:r>
              <a:rPr lang="en-US" altLang="zh-CN" sz="4642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 </a:t>
            </a:r>
            <a:r>
              <a:rPr lang="en-US" altLang="zh-CN" sz="4642" dirty="0" err="1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đọc</a:t>
            </a:r>
            <a:r>
              <a:rPr lang="en-US" altLang="zh-CN" sz="4642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 </a:t>
            </a:r>
            <a:r>
              <a:rPr lang="en-US" altLang="zh-CN" sz="4642" dirty="0" err="1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diễn</a:t>
            </a:r>
            <a:r>
              <a:rPr lang="en-US" altLang="zh-CN" sz="4642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 </a:t>
            </a:r>
            <a:r>
              <a:rPr lang="en-US" altLang="zh-CN" sz="4642" dirty="0" err="1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cảm</a:t>
            </a:r>
            <a:endParaRPr lang="zh-CN" altLang="en-US" sz="4642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taccato " panose="02040603050506020204" pitchFamily="18"/>
              <a:ea typeface="仓耳玄三M W05" panose="02020400000000000000" pitchFamily="18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57288F-A1FD-4CA0-9D45-7F0FEA85D6C8}"/>
              </a:ext>
            </a:extLst>
          </p:cNvPr>
          <p:cNvSpPr txBox="1"/>
          <p:nvPr/>
        </p:nvSpPr>
        <p:spPr>
          <a:xfrm>
            <a:off x="4490949" y="450190"/>
            <a:ext cx="3863205" cy="969208"/>
          </a:xfrm>
          <a:custGeom>
            <a:avLst/>
            <a:gdLst>
              <a:gd name="connsiteX0" fmla="*/ 0 w 3661706"/>
              <a:gd name="connsiteY0" fmla="*/ 0 h 923330"/>
              <a:gd name="connsiteX1" fmla="*/ 413250 w 3661706"/>
              <a:gd name="connsiteY1" fmla="*/ 0 h 923330"/>
              <a:gd name="connsiteX2" fmla="*/ 899733 w 3661706"/>
              <a:gd name="connsiteY2" fmla="*/ 0 h 923330"/>
              <a:gd name="connsiteX3" fmla="*/ 1459451 w 3661706"/>
              <a:gd name="connsiteY3" fmla="*/ 0 h 923330"/>
              <a:gd name="connsiteX4" fmla="*/ 1872701 w 3661706"/>
              <a:gd name="connsiteY4" fmla="*/ 0 h 923330"/>
              <a:gd name="connsiteX5" fmla="*/ 2359185 w 3661706"/>
              <a:gd name="connsiteY5" fmla="*/ 0 h 923330"/>
              <a:gd name="connsiteX6" fmla="*/ 2918903 w 3661706"/>
              <a:gd name="connsiteY6" fmla="*/ 0 h 923330"/>
              <a:gd name="connsiteX7" fmla="*/ 3661706 w 3661706"/>
              <a:gd name="connsiteY7" fmla="*/ 0 h 923330"/>
              <a:gd name="connsiteX8" fmla="*/ 3661706 w 3661706"/>
              <a:gd name="connsiteY8" fmla="*/ 470898 h 923330"/>
              <a:gd name="connsiteX9" fmla="*/ 3661706 w 3661706"/>
              <a:gd name="connsiteY9" fmla="*/ 923330 h 923330"/>
              <a:gd name="connsiteX10" fmla="*/ 3211839 w 3661706"/>
              <a:gd name="connsiteY10" fmla="*/ 923330 h 923330"/>
              <a:gd name="connsiteX11" fmla="*/ 2615504 w 3661706"/>
              <a:gd name="connsiteY11" fmla="*/ 923330 h 923330"/>
              <a:gd name="connsiteX12" fmla="*/ 2165638 w 3661706"/>
              <a:gd name="connsiteY12" fmla="*/ 923330 h 923330"/>
              <a:gd name="connsiteX13" fmla="*/ 1715771 w 3661706"/>
              <a:gd name="connsiteY13" fmla="*/ 923330 h 923330"/>
              <a:gd name="connsiteX14" fmla="*/ 1119436 w 3661706"/>
              <a:gd name="connsiteY14" fmla="*/ 923330 h 923330"/>
              <a:gd name="connsiteX15" fmla="*/ 632952 w 3661706"/>
              <a:gd name="connsiteY15" fmla="*/ 923330 h 923330"/>
              <a:gd name="connsiteX16" fmla="*/ 0 w 3661706"/>
              <a:gd name="connsiteY16" fmla="*/ 923330 h 923330"/>
              <a:gd name="connsiteX17" fmla="*/ 0 w 3661706"/>
              <a:gd name="connsiteY17" fmla="*/ 489365 h 923330"/>
              <a:gd name="connsiteX18" fmla="*/ 0 w 3661706"/>
              <a:gd name="connsiteY18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61706" h="923330" extrusionOk="0">
                <a:moveTo>
                  <a:pt x="0" y="0"/>
                </a:moveTo>
                <a:cubicBezTo>
                  <a:pt x="159654" y="-15437"/>
                  <a:pt x="276379" y="11863"/>
                  <a:pt x="413250" y="0"/>
                </a:cubicBezTo>
                <a:cubicBezTo>
                  <a:pt x="550121" y="-11863"/>
                  <a:pt x="741119" y="45124"/>
                  <a:pt x="899733" y="0"/>
                </a:cubicBezTo>
                <a:cubicBezTo>
                  <a:pt x="1058347" y="-45124"/>
                  <a:pt x="1344349" y="11545"/>
                  <a:pt x="1459451" y="0"/>
                </a:cubicBezTo>
                <a:cubicBezTo>
                  <a:pt x="1574553" y="-11545"/>
                  <a:pt x="1777823" y="24201"/>
                  <a:pt x="1872701" y="0"/>
                </a:cubicBezTo>
                <a:cubicBezTo>
                  <a:pt x="1967579" y="-24201"/>
                  <a:pt x="2181793" y="46336"/>
                  <a:pt x="2359185" y="0"/>
                </a:cubicBezTo>
                <a:cubicBezTo>
                  <a:pt x="2536577" y="-46336"/>
                  <a:pt x="2760718" y="64136"/>
                  <a:pt x="2918903" y="0"/>
                </a:cubicBezTo>
                <a:cubicBezTo>
                  <a:pt x="3077088" y="-64136"/>
                  <a:pt x="3346839" y="56475"/>
                  <a:pt x="3661706" y="0"/>
                </a:cubicBezTo>
                <a:cubicBezTo>
                  <a:pt x="3714355" y="183109"/>
                  <a:pt x="3627678" y="352014"/>
                  <a:pt x="3661706" y="470898"/>
                </a:cubicBezTo>
                <a:cubicBezTo>
                  <a:pt x="3695734" y="589782"/>
                  <a:pt x="3644702" y="699381"/>
                  <a:pt x="3661706" y="923330"/>
                </a:cubicBezTo>
                <a:cubicBezTo>
                  <a:pt x="3568017" y="923921"/>
                  <a:pt x="3430718" y="889587"/>
                  <a:pt x="3211839" y="923330"/>
                </a:cubicBezTo>
                <a:cubicBezTo>
                  <a:pt x="2992960" y="957073"/>
                  <a:pt x="2767934" y="916405"/>
                  <a:pt x="2615504" y="923330"/>
                </a:cubicBezTo>
                <a:cubicBezTo>
                  <a:pt x="2463074" y="930255"/>
                  <a:pt x="2386021" y="887259"/>
                  <a:pt x="2165638" y="923330"/>
                </a:cubicBezTo>
                <a:cubicBezTo>
                  <a:pt x="1945255" y="959401"/>
                  <a:pt x="1878669" y="888224"/>
                  <a:pt x="1715771" y="923330"/>
                </a:cubicBezTo>
                <a:cubicBezTo>
                  <a:pt x="1552873" y="958436"/>
                  <a:pt x="1405582" y="853246"/>
                  <a:pt x="1119436" y="923330"/>
                </a:cubicBezTo>
                <a:cubicBezTo>
                  <a:pt x="833291" y="993414"/>
                  <a:pt x="836652" y="919917"/>
                  <a:pt x="632952" y="923330"/>
                </a:cubicBezTo>
                <a:cubicBezTo>
                  <a:pt x="429252" y="926743"/>
                  <a:pt x="225534" y="869359"/>
                  <a:pt x="0" y="923330"/>
                </a:cubicBezTo>
                <a:cubicBezTo>
                  <a:pt x="-29415" y="751118"/>
                  <a:pt x="46521" y="699509"/>
                  <a:pt x="0" y="489365"/>
                </a:cubicBezTo>
                <a:cubicBezTo>
                  <a:pt x="-46521" y="279221"/>
                  <a:pt x="23088" y="114230"/>
                  <a:pt x="0" y="0"/>
                </a:cubicBezTo>
                <a:close/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246239894">
                  <a:custGeom>
                    <a:avLst/>
                    <a:gdLst>
                      <a:gd name="connsiteX0" fmla="*/ 0 w 3853368"/>
                      <a:gd name="connsiteY0" fmla="*/ 0 h 966740"/>
                      <a:gd name="connsiteX1" fmla="*/ 434880 w 3853368"/>
                      <a:gd name="connsiteY1" fmla="*/ 0 h 966740"/>
                      <a:gd name="connsiteX2" fmla="*/ 946827 w 3853368"/>
                      <a:gd name="connsiteY2" fmla="*/ 0 h 966740"/>
                      <a:gd name="connsiteX3" fmla="*/ 1535841 w 3853368"/>
                      <a:gd name="connsiteY3" fmla="*/ 0 h 966740"/>
                      <a:gd name="connsiteX4" fmla="*/ 1970722 w 3853368"/>
                      <a:gd name="connsiteY4" fmla="*/ 0 h 966740"/>
                      <a:gd name="connsiteX5" fmla="*/ 2482670 w 3853368"/>
                      <a:gd name="connsiteY5" fmla="*/ 0 h 966740"/>
                      <a:gd name="connsiteX6" fmla="*/ 3071685 w 3853368"/>
                      <a:gd name="connsiteY6" fmla="*/ 0 h 966740"/>
                      <a:gd name="connsiteX7" fmla="*/ 3853368 w 3853368"/>
                      <a:gd name="connsiteY7" fmla="*/ 0 h 966740"/>
                      <a:gd name="connsiteX8" fmla="*/ 3853368 w 3853368"/>
                      <a:gd name="connsiteY8" fmla="*/ 493037 h 966740"/>
                      <a:gd name="connsiteX9" fmla="*/ 3853368 w 3853368"/>
                      <a:gd name="connsiteY9" fmla="*/ 966740 h 966740"/>
                      <a:gd name="connsiteX10" fmla="*/ 3379953 w 3853368"/>
                      <a:gd name="connsiteY10" fmla="*/ 966740 h 966740"/>
                      <a:gd name="connsiteX11" fmla="*/ 2752405 w 3853368"/>
                      <a:gd name="connsiteY11" fmla="*/ 966740 h 966740"/>
                      <a:gd name="connsiteX12" fmla="*/ 2278992 w 3853368"/>
                      <a:gd name="connsiteY12" fmla="*/ 966740 h 966740"/>
                      <a:gd name="connsiteX13" fmla="*/ 1805578 w 3853368"/>
                      <a:gd name="connsiteY13" fmla="*/ 966740 h 966740"/>
                      <a:gd name="connsiteX14" fmla="*/ 1178029 w 3853368"/>
                      <a:gd name="connsiteY14" fmla="*/ 966740 h 966740"/>
                      <a:gd name="connsiteX15" fmla="*/ 666082 w 3853368"/>
                      <a:gd name="connsiteY15" fmla="*/ 966740 h 966740"/>
                      <a:gd name="connsiteX16" fmla="*/ 0 w 3853368"/>
                      <a:gd name="connsiteY16" fmla="*/ 966740 h 966740"/>
                      <a:gd name="connsiteX17" fmla="*/ 0 w 3853368"/>
                      <a:gd name="connsiteY17" fmla="*/ 512372 h 966740"/>
                      <a:gd name="connsiteX18" fmla="*/ 0 w 3853368"/>
                      <a:gd name="connsiteY18" fmla="*/ 0 h 966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853368" h="966740" extrusionOk="0">
                        <a:moveTo>
                          <a:pt x="0" y="0"/>
                        </a:moveTo>
                        <a:cubicBezTo>
                          <a:pt x="176362" y="-16780"/>
                          <a:pt x="286319" y="34495"/>
                          <a:pt x="434880" y="0"/>
                        </a:cubicBezTo>
                        <a:cubicBezTo>
                          <a:pt x="553330" y="-27835"/>
                          <a:pt x="776190" y="89998"/>
                          <a:pt x="946827" y="0"/>
                        </a:cubicBezTo>
                        <a:cubicBezTo>
                          <a:pt x="1127442" y="-80406"/>
                          <a:pt x="1412591" y="3284"/>
                          <a:pt x="1535841" y="0"/>
                        </a:cubicBezTo>
                        <a:cubicBezTo>
                          <a:pt x="1648354" y="-22891"/>
                          <a:pt x="1888601" y="29341"/>
                          <a:pt x="1970722" y="0"/>
                        </a:cubicBezTo>
                        <a:cubicBezTo>
                          <a:pt x="2104615" y="-13629"/>
                          <a:pt x="2341315" y="34735"/>
                          <a:pt x="2482670" y="0"/>
                        </a:cubicBezTo>
                        <a:cubicBezTo>
                          <a:pt x="2673187" y="-12200"/>
                          <a:pt x="2861058" y="47039"/>
                          <a:pt x="3071685" y="0"/>
                        </a:cubicBezTo>
                        <a:cubicBezTo>
                          <a:pt x="3183474" y="-109805"/>
                          <a:pt x="3491738" y="87056"/>
                          <a:pt x="3853368" y="0"/>
                        </a:cubicBezTo>
                        <a:cubicBezTo>
                          <a:pt x="3897521" y="191703"/>
                          <a:pt x="3792352" y="390395"/>
                          <a:pt x="3853368" y="493037"/>
                        </a:cubicBezTo>
                        <a:cubicBezTo>
                          <a:pt x="3871310" y="618383"/>
                          <a:pt x="3843150" y="730620"/>
                          <a:pt x="3853368" y="966740"/>
                        </a:cubicBezTo>
                        <a:cubicBezTo>
                          <a:pt x="3776200" y="933668"/>
                          <a:pt x="3615099" y="922525"/>
                          <a:pt x="3379953" y="966740"/>
                        </a:cubicBezTo>
                        <a:cubicBezTo>
                          <a:pt x="3133564" y="1028959"/>
                          <a:pt x="2904075" y="967255"/>
                          <a:pt x="2752405" y="966740"/>
                        </a:cubicBezTo>
                        <a:cubicBezTo>
                          <a:pt x="2576822" y="977664"/>
                          <a:pt x="2510289" y="932369"/>
                          <a:pt x="2278992" y="966740"/>
                        </a:cubicBezTo>
                        <a:cubicBezTo>
                          <a:pt x="2063226" y="1006858"/>
                          <a:pt x="1956680" y="944065"/>
                          <a:pt x="1805578" y="966740"/>
                        </a:cubicBezTo>
                        <a:cubicBezTo>
                          <a:pt x="1657799" y="1042541"/>
                          <a:pt x="1472059" y="887538"/>
                          <a:pt x="1178029" y="966740"/>
                        </a:cubicBezTo>
                        <a:cubicBezTo>
                          <a:pt x="889661" y="1032142"/>
                          <a:pt x="867456" y="965000"/>
                          <a:pt x="666082" y="966740"/>
                        </a:cubicBezTo>
                        <a:cubicBezTo>
                          <a:pt x="431902" y="906978"/>
                          <a:pt x="259901" y="925144"/>
                          <a:pt x="0" y="966740"/>
                        </a:cubicBezTo>
                        <a:cubicBezTo>
                          <a:pt x="-11705" y="781747"/>
                          <a:pt x="43406" y="747621"/>
                          <a:pt x="0" y="512372"/>
                        </a:cubicBezTo>
                        <a:cubicBezTo>
                          <a:pt x="-46930" y="290137"/>
                          <a:pt x="-7064" y="1245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defTabSz="916777"/>
            <a:r>
              <a:rPr lang="en-US" sz="5697" dirty="0">
                <a:solidFill>
                  <a:srgbClr val="4472C4">
                    <a:lumMod val="50000"/>
                  </a:srgbClr>
                </a:solidFill>
                <a:latin typeface="UTM Staccato " panose="02040603050506020204" pitchFamily="18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880498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24" grpId="0" animBg="1"/>
      <p:bldP spid="25" grpId="0"/>
      <p:bldP spid="26" grpId="0"/>
      <p:bldP spid="30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7" r="-3513"/>
          <a:stretch>
            <a:fillRect/>
          </a:stretch>
        </p:blipFill>
        <p:spPr>
          <a:xfrm flipH="1">
            <a:off x="10555156" y="4666111"/>
            <a:ext cx="1626890" cy="242599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3" y="4304248"/>
            <a:ext cx="2321419" cy="232141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54636">
            <a:off x="11186719" y="1158334"/>
            <a:ext cx="544257" cy="40681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53" y="5216273"/>
            <a:ext cx="12191294" cy="1875827"/>
            <a:chOff x="-91440" y="4352544"/>
            <a:chExt cx="12283440" cy="250545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1" name="ValueShape1">
            <a:extLst>
              <a:ext uri="{FF2B5EF4-FFF2-40B4-BE49-F238E27FC236}">
                <a16:creationId xmlns:a16="http://schemas.microsoft.com/office/drawing/2014/main" xmlns="" id="{B0870E5C-5122-4B71-837D-1251F2DBDFF5}"/>
              </a:ext>
            </a:extLst>
          </p:cNvPr>
          <p:cNvSpPr/>
          <p:nvPr/>
        </p:nvSpPr>
        <p:spPr bwMode="auto">
          <a:xfrm>
            <a:off x="5371410" y="1023773"/>
            <a:ext cx="3863205" cy="4302313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6472" tIns="48236" rIns="96472" bIns="48236" numCol="1" rtlCol="0" anchor="t" anchorCtr="0" compatLnSpc="1">
            <a:prstTxWarp prst="textNoShape">
              <a:avLst/>
            </a:prstTxWarp>
          </a:bodyPr>
          <a:lstStyle/>
          <a:p>
            <a:pPr defTabSz="916777"/>
            <a:endParaRPr lang="zh-CN" altLang="en-US" sz="1899" dirty="0">
              <a:solidFill>
                <a:prstClr val="black"/>
              </a:solidFill>
              <a:latin typeface="#9Slide07 SVNBillo" panose="00000400000000000000" pitchFamily="2" charset="0"/>
              <a:ea typeface="等线" panose="020B0604020202020204" charset="-122"/>
            </a:endParaRPr>
          </a:p>
        </p:txBody>
      </p:sp>
      <p:sp>
        <p:nvSpPr>
          <p:cNvPr id="15" name="CustomText1">
            <a:extLst>
              <a:ext uri="{FF2B5EF4-FFF2-40B4-BE49-F238E27FC236}">
                <a16:creationId xmlns:a16="http://schemas.microsoft.com/office/drawing/2014/main" xmlns="" id="{AE9F14AC-7E0E-443E-91FA-C9E7A80FD7E9}"/>
              </a:ext>
            </a:extLst>
          </p:cNvPr>
          <p:cNvSpPr txBox="1"/>
          <p:nvPr/>
        </p:nvSpPr>
        <p:spPr>
          <a:xfrm>
            <a:off x="4050870" y="2553146"/>
            <a:ext cx="1173971" cy="1725213"/>
          </a:xfrm>
          <a:prstGeom prst="rect">
            <a:avLst/>
          </a:prstGeom>
          <a:noFill/>
          <a:ln>
            <a:noFill/>
          </a:ln>
        </p:spPr>
        <p:txBody>
          <a:bodyPr wrap="none" tIns="94953" bIns="94953" numCol="1" anchor="ctr" anchorCtr="0">
            <a:prstTxWarp prst="textPlain">
              <a:avLst/>
            </a:prstTxWarp>
            <a:noAutofit/>
          </a:bodyPr>
          <a:lstStyle/>
          <a:p>
            <a:pPr defTabSz="916777"/>
            <a:r>
              <a:rPr lang="en-US" sz="1477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FD268"/>
                </a:solidFill>
                <a:latin typeface="UTM Staccato " panose="02040603050506020204" pitchFamily="18"/>
              </a:rPr>
              <a:t>1</a:t>
            </a:r>
          </a:p>
        </p:txBody>
      </p:sp>
      <p:sp>
        <p:nvSpPr>
          <p:cNvPr id="16" name="文本框 6">
            <a:extLst>
              <a:ext uri="{FF2B5EF4-FFF2-40B4-BE49-F238E27FC236}">
                <a16:creationId xmlns:a16="http://schemas.microsoft.com/office/drawing/2014/main" xmlns="" id="{8D67B55B-6BAE-4356-ADC2-73082FB7DA6C}"/>
              </a:ext>
            </a:extLst>
          </p:cNvPr>
          <p:cNvSpPr txBox="1"/>
          <p:nvPr/>
        </p:nvSpPr>
        <p:spPr>
          <a:xfrm>
            <a:off x="5371411" y="1829918"/>
            <a:ext cx="3206343" cy="269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77"/>
            <a:r>
              <a:rPr lang="en-US" altLang="zh-CN" sz="844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Luyện</a:t>
            </a:r>
            <a:r>
              <a:rPr lang="en-US" altLang="zh-CN" sz="844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 </a:t>
            </a:r>
            <a:r>
              <a:rPr lang="en-US" altLang="zh-CN" sz="844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/>
                <a:ea typeface="仓耳玄三M W05" panose="02020400000000000000" pitchFamily="18" charset="-122"/>
              </a:rPr>
              <a:t>đọc</a:t>
            </a:r>
            <a:endParaRPr lang="zh-CN" altLang="en-US" sz="844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taccato " panose="02040603050506020204" pitchFamily="18"/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7788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xmlns="" id="{8F036196-6F1F-4AF4-B578-13954C2F0056}"/>
              </a:ext>
            </a:extLst>
          </p:cNvPr>
          <p:cNvGrpSpPr/>
          <p:nvPr/>
        </p:nvGrpSpPr>
        <p:grpSpPr>
          <a:xfrm>
            <a:off x="355" y="5002369"/>
            <a:ext cx="12191294" cy="2084174"/>
            <a:chOff x="-91440" y="4352545"/>
            <a:chExt cx="12283440" cy="2505456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xmlns="" id="{DF4AE0CB-4073-44B2-B235-E022B9564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5"/>
              <a:ext cx="4185322" cy="2505456"/>
            </a:xfrm>
            <a:prstGeom prst="rect">
              <a:avLst/>
            </a:prstGeom>
          </p:spPr>
        </p:pic>
        <p:pic>
          <p:nvPicPr>
            <p:cNvPr id="7" name="图片 7">
              <a:extLst>
                <a:ext uri="{FF2B5EF4-FFF2-40B4-BE49-F238E27FC236}">
                  <a16:creationId xmlns:a16="http://schemas.microsoft.com/office/drawing/2014/main" xmlns="" id="{EAD25AB3-71D3-4CD2-9F71-D66FA1BBD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BB1CF56-D0E1-4D62-91CF-C6A07A81E51E}"/>
              </a:ext>
            </a:extLst>
          </p:cNvPr>
          <p:cNvSpPr/>
          <p:nvPr/>
        </p:nvSpPr>
        <p:spPr>
          <a:xfrm>
            <a:off x="622110" y="445181"/>
            <a:ext cx="10947780" cy="6022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vi-VN" sz="2666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9D6B9D-2240-4E8C-8125-E54B4AE4AC0B}"/>
              </a:ext>
            </a:extLst>
          </p:cNvPr>
          <p:cNvSpPr txBox="1"/>
          <p:nvPr/>
        </p:nvSpPr>
        <p:spPr>
          <a:xfrm>
            <a:off x="913841" y="1361045"/>
            <a:ext cx="5182159" cy="428463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yêu truyện cổ nước tôi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nhân hậu lại tuyệt vời sâu xa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rồi mới thương ta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nhau dù mấy cách xa cũng tìm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hiền thì lại gặp hiền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 thì được phật, tiên độ trì.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theo truyện cổ tôi đi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cơn nắng, trắng cơn mưa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 có rặng dừa nghiêng soi.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25141B-2EC8-42F7-BA57-5D4F6FC1CCD9}"/>
              </a:ext>
            </a:extLst>
          </p:cNvPr>
          <p:cNvSpPr txBox="1"/>
          <p:nvPr/>
        </p:nvSpPr>
        <p:spPr>
          <a:xfrm>
            <a:off x="3094130" y="510025"/>
            <a:ext cx="6546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vi-VN" sz="5000" b="1" dirty="0">
                <a:ln w="22225">
                  <a:solidFill>
                    <a:srgbClr val="C98965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nước mình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06EF1B7-1A22-47AA-81AF-3E84C1867B09}"/>
              </a:ext>
            </a:extLst>
          </p:cNvPr>
          <p:cNvSpPr txBox="1"/>
          <p:nvPr/>
        </p:nvSpPr>
        <p:spPr>
          <a:xfrm>
            <a:off x="6719843" y="1361045"/>
            <a:ext cx="4608094" cy="5131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cha ông với đời tôi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con sông với chân trời đã xa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truyện cổ thiết tha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tôi nhận mặt ông cha của mình.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công bằng, rất thông minh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độ lượng lại đa tình, đa mang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thơm thị giấu người thơm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làm thì được áo cơm, cửa nhà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 cày theo ý người ta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thành khúc gỗ, chẳng ra việc gì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nghe truyện cổ thầm thì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cha ông dạy cũng vì đời sau.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BC6E0A-ACAE-43A2-B5A7-DC1F222E5E2B}"/>
              </a:ext>
            </a:extLst>
          </p:cNvPr>
          <p:cNvSpPr txBox="1"/>
          <p:nvPr/>
        </p:nvSpPr>
        <p:spPr>
          <a:xfrm>
            <a:off x="9330098" y="6399605"/>
            <a:ext cx="2861902" cy="458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25000"/>
              </a:lnSpc>
              <a:defRPr/>
            </a:pPr>
            <a:r>
              <a:rPr lang="en-US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vi-VN" sz="21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0418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00000">
            <a:off x="176722" y="4642389"/>
            <a:ext cx="1454701" cy="15543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52" y="4789244"/>
            <a:ext cx="12191294" cy="2084174"/>
            <a:chOff x="-91440" y="4352545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5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1" name="矩形 23">
            <a:extLst>
              <a:ext uri="{FF2B5EF4-FFF2-40B4-BE49-F238E27FC236}">
                <a16:creationId xmlns:a16="http://schemas.microsoft.com/office/drawing/2014/main" xmlns="" id="{24781FD2-0F3A-465C-8536-03A030C77554}"/>
              </a:ext>
            </a:extLst>
          </p:cNvPr>
          <p:cNvSpPr/>
          <p:nvPr/>
        </p:nvSpPr>
        <p:spPr>
          <a:xfrm>
            <a:off x="809828" y="1537254"/>
            <a:ext cx="2883372" cy="169362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914"/>
            <a:endParaRPr lang="zh-CN" altLang="en-US" sz="2531" dirty="0"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矩形 34">
            <a:extLst>
              <a:ext uri="{FF2B5EF4-FFF2-40B4-BE49-F238E27FC236}">
                <a16:creationId xmlns:a16="http://schemas.microsoft.com/office/drawing/2014/main" xmlns="" id="{3BD6E64F-3F39-45CC-A8CF-B3E5BD95FB4A}"/>
              </a:ext>
            </a:extLst>
          </p:cNvPr>
          <p:cNvSpPr/>
          <p:nvPr/>
        </p:nvSpPr>
        <p:spPr>
          <a:xfrm>
            <a:off x="1209374" y="1109436"/>
            <a:ext cx="2530170" cy="254925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85914"/>
            <a:endParaRPr lang="zh-CN" altLang="en-US" sz="2531" dirty="0"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矩形 23">
            <a:extLst>
              <a:ext uri="{FF2B5EF4-FFF2-40B4-BE49-F238E27FC236}">
                <a16:creationId xmlns:a16="http://schemas.microsoft.com/office/drawing/2014/main" xmlns="" id="{BBC968AB-C26C-473B-B5CD-B8B61A479882}"/>
              </a:ext>
            </a:extLst>
          </p:cNvPr>
          <p:cNvSpPr/>
          <p:nvPr/>
        </p:nvSpPr>
        <p:spPr>
          <a:xfrm>
            <a:off x="8603899" y="1594636"/>
            <a:ext cx="2248357" cy="253005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914"/>
            <a:endParaRPr lang="zh-CN" altLang="en-US" sz="2531" dirty="0"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矩形 34">
            <a:extLst>
              <a:ext uri="{FF2B5EF4-FFF2-40B4-BE49-F238E27FC236}">
                <a16:creationId xmlns:a16="http://schemas.microsoft.com/office/drawing/2014/main" xmlns="" id="{13144688-F4C4-4C94-BFE1-EA11A15D7BC6}"/>
              </a:ext>
            </a:extLst>
          </p:cNvPr>
          <p:cNvSpPr/>
          <p:nvPr/>
        </p:nvSpPr>
        <p:spPr>
          <a:xfrm>
            <a:off x="8834865" y="1128638"/>
            <a:ext cx="2509237" cy="2530053"/>
          </a:xfrm>
          <a:prstGeom prst="rect">
            <a:avLst/>
          </a:prstGeom>
          <a:solidFill>
            <a:srgbClr val="3FB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914"/>
            <a:endParaRPr lang="zh-CN" altLang="en-US" sz="2531" dirty="0"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矩形 23">
            <a:extLst>
              <a:ext uri="{FF2B5EF4-FFF2-40B4-BE49-F238E27FC236}">
                <a16:creationId xmlns:a16="http://schemas.microsoft.com/office/drawing/2014/main" xmlns="" id="{798B4804-FB0E-41DF-8ACB-996225AC9655}"/>
              </a:ext>
            </a:extLst>
          </p:cNvPr>
          <p:cNvSpPr/>
          <p:nvPr/>
        </p:nvSpPr>
        <p:spPr>
          <a:xfrm>
            <a:off x="4241774" y="1423225"/>
            <a:ext cx="3337278" cy="254925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914"/>
            <a:endParaRPr lang="zh-CN" altLang="en-US" sz="2531" dirty="0"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矩形 34">
            <a:extLst>
              <a:ext uri="{FF2B5EF4-FFF2-40B4-BE49-F238E27FC236}">
                <a16:creationId xmlns:a16="http://schemas.microsoft.com/office/drawing/2014/main" xmlns="" id="{CDD5B6AD-84DD-43E5-AE6D-6FA884D7977B}"/>
              </a:ext>
            </a:extLst>
          </p:cNvPr>
          <p:cNvSpPr/>
          <p:nvPr/>
        </p:nvSpPr>
        <p:spPr>
          <a:xfrm>
            <a:off x="4605794" y="1544701"/>
            <a:ext cx="3337278" cy="253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914"/>
            <a:endParaRPr lang="zh-CN" altLang="en-US" sz="2531" dirty="0"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891F81-5776-40D0-B9C8-111A8CC2A2EC}"/>
              </a:ext>
            </a:extLst>
          </p:cNvPr>
          <p:cNvSpPr txBox="1"/>
          <p:nvPr/>
        </p:nvSpPr>
        <p:spPr>
          <a:xfrm>
            <a:off x="1192163" y="1363783"/>
            <a:ext cx="2501037" cy="204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/>
            <a:r>
              <a:rPr lang="en-US" altLang="en-US" sz="422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 1: </a:t>
            </a:r>
            <a:r>
              <a:rPr lang="en-US" altLang="en-US" sz="422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Tôi yêu ....độ trì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856CCC-EB65-4D4C-B7B4-3E2C6BAFE9E2}"/>
              </a:ext>
            </a:extLst>
          </p:cNvPr>
          <p:cNvSpPr txBox="1"/>
          <p:nvPr/>
        </p:nvSpPr>
        <p:spPr>
          <a:xfrm>
            <a:off x="4560233" y="1644569"/>
            <a:ext cx="3568244" cy="1845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/>
            <a:r>
              <a:rPr lang="en-US" altLang="en-US" sz="37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lang="en-US" altLang="en-US" sz="379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2:Mang theo...nghiêng soi</a:t>
            </a:r>
            <a:endParaRPr lang="en-US" altLang="en-US" sz="379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EAA3CBE-40AA-4A33-8ACC-336FC97AD208}"/>
              </a:ext>
            </a:extLst>
          </p:cNvPr>
          <p:cNvSpPr txBox="1"/>
          <p:nvPr/>
        </p:nvSpPr>
        <p:spPr>
          <a:xfrm>
            <a:off x="8911466" y="1109436"/>
            <a:ext cx="2600994" cy="268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/>
            <a:r>
              <a:rPr lang="en-US" altLang="en-US" sz="422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 </a:t>
            </a:r>
            <a:r>
              <a:rPr lang="en-US" altLang="en-US" sz="422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cha ông...của mình</a:t>
            </a:r>
            <a:endParaRPr lang="en-US" altLang="en-US" sz="422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8B9A9F-CB7A-41FE-9C78-2718F60AA212}"/>
              </a:ext>
            </a:extLst>
          </p:cNvPr>
          <p:cNvSpPr txBox="1"/>
          <p:nvPr/>
        </p:nvSpPr>
        <p:spPr>
          <a:xfrm>
            <a:off x="3880971" y="236981"/>
            <a:ext cx="4247506" cy="969208"/>
          </a:xfrm>
          <a:custGeom>
            <a:avLst/>
            <a:gdLst>
              <a:gd name="connsiteX0" fmla="*/ 0 w 4025963"/>
              <a:gd name="connsiteY0" fmla="*/ 0 h 923330"/>
              <a:gd name="connsiteX1" fmla="*/ 454359 w 4025963"/>
              <a:gd name="connsiteY1" fmla="*/ 0 h 923330"/>
              <a:gd name="connsiteX2" fmla="*/ 989237 w 4025963"/>
              <a:gd name="connsiteY2" fmla="*/ 0 h 923330"/>
              <a:gd name="connsiteX3" fmla="*/ 1604634 w 4025963"/>
              <a:gd name="connsiteY3" fmla="*/ 0 h 923330"/>
              <a:gd name="connsiteX4" fmla="*/ 2058993 w 4025963"/>
              <a:gd name="connsiteY4" fmla="*/ 0 h 923330"/>
              <a:gd name="connsiteX5" fmla="*/ 2593870 w 4025963"/>
              <a:gd name="connsiteY5" fmla="*/ 0 h 923330"/>
              <a:gd name="connsiteX6" fmla="*/ 3209268 w 4025963"/>
              <a:gd name="connsiteY6" fmla="*/ 0 h 923330"/>
              <a:gd name="connsiteX7" fmla="*/ 4025963 w 4025963"/>
              <a:gd name="connsiteY7" fmla="*/ 0 h 923330"/>
              <a:gd name="connsiteX8" fmla="*/ 4025963 w 4025963"/>
              <a:gd name="connsiteY8" fmla="*/ 470898 h 923330"/>
              <a:gd name="connsiteX9" fmla="*/ 4025963 w 4025963"/>
              <a:gd name="connsiteY9" fmla="*/ 923330 h 923330"/>
              <a:gd name="connsiteX10" fmla="*/ 3531345 w 4025963"/>
              <a:gd name="connsiteY10" fmla="*/ 923330 h 923330"/>
              <a:gd name="connsiteX11" fmla="*/ 2875688 w 4025963"/>
              <a:gd name="connsiteY11" fmla="*/ 923330 h 923330"/>
              <a:gd name="connsiteX12" fmla="*/ 2381070 w 4025963"/>
              <a:gd name="connsiteY12" fmla="*/ 923330 h 923330"/>
              <a:gd name="connsiteX13" fmla="*/ 1886451 w 4025963"/>
              <a:gd name="connsiteY13" fmla="*/ 923330 h 923330"/>
              <a:gd name="connsiteX14" fmla="*/ 1230794 w 4025963"/>
              <a:gd name="connsiteY14" fmla="*/ 923330 h 923330"/>
              <a:gd name="connsiteX15" fmla="*/ 695916 w 4025963"/>
              <a:gd name="connsiteY15" fmla="*/ 923330 h 923330"/>
              <a:gd name="connsiteX16" fmla="*/ 0 w 4025963"/>
              <a:gd name="connsiteY16" fmla="*/ 923330 h 923330"/>
              <a:gd name="connsiteX17" fmla="*/ 0 w 4025963"/>
              <a:gd name="connsiteY17" fmla="*/ 489365 h 923330"/>
              <a:gd name="connsiteX18" fmla="*/ 0 w 4025963"/>
              <a:gd name="connsiteY18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5963" h="923330" extrusionOk="0">
                <a:moveTo>
                  <a:pt x="0" y="0"/>
                </a:moveTo>
                <a:cubicBezTo>
                  <a:pt x="196810" y="-30824"/>
                  <a:pt x="256469" y="6288"/>
                  <a:pt x="454359" y="0"/>
                </a:cubicBezTo>
                <a:cubicBezTo>
                  <a:pt x="652249" y="-6288"/>
                  <a:pt x="879299" y="6605"/>
                  <a:pt x="989237" y="0"/>
                </a:cubicBezTo>
                <a:cubicBezTo>
                  <a:pt x="1099175" y="-6605"/>
                  <a:pt x="1416086" y="13893"/>
                  <a:pt x="1604634" y="0"/>
                </a:cubicBezTo>
                <a:cubicBezTo>
                  <a:pt x="1793182" y="-13893"/>
                  <a:pt x="1933715" y="39975"/>
                  <a:pt x="2058993" y="0"/>
                </a:cubicBezTo>
                <a:cubicBezTo>
                  <a:pt x="2184271" y="-39975"/>
                  <a:pt x="2428689" y="21437"/>
                  <a:pt x="2593870" y="0"/>
                </a:cubicBezTo>
                <a:cubicBezTo>
                  <a:pt x="2759051" y="-21437"/>
                  <a:pt x="3012968" y="24403"/>
                  <a:pt x="3209268" y="0"/>
                </a:cubicBezTo>
                <a:cubicBezTo>
                  <a:pt x="3405568" y="-24403"/>
                  <a:pt x="3620832" y="115"/>
                  <a:pt x="4025963" y="0"/>
                </a:cubicBezTo>
                <a:cubicBezTo>
                  <a:pt x="4078612" y="183109"/>
                  <a:pt x="3991935" y="352014"/>
                  <a:pt x="4025963" y="470898"/>
                </a:cubicBezTo>
                <a:cubicBezTo>
                  <a:pt x="4059991" y="589782"/>
                  <a:pt x="4008959" y="699381"/>
                  <a:pt x="4025963" y="923330"/>
                </a:cubicBezTo>
                <a:cubicBezTo>
                  <a:pt x="3833539" y="959515"/>
                  <a:pt x="3741922" y="907336"/>
                  <a:pt x="3531345" y="923330"/>
                </a:cubicBezTo>
                <a:cubicBezTo>
                  <a:pt x="3320768" y="939324"/>
                  <a:pt x="3101004" y="890009"/>
                  <a:pt x="2875688" y="923330"/>
                </a:cubicBezTo>
                <a:cubicBezTo>
                  <a:pt x="2650372" y="956651"/>
                  <a:pt x="2600589" y="905330"/>
                  <a:pt x="2381070" y="923330"/>
                </a:cubicBezTo>
                <a:cubicBezTo>
                  <a:pt x="2161551" y="941330"/>
                  <a:pt x="1998859" y="920195"/>
                  <a:pt x="1886451" y="923330"/>
                </a:cubicBezTo>
                <a:cubicBezTo>
                  <a:pt x="1774043" y="926465"/>
                  <a:pt x="1443504" y="882116"/>
                  <a:pt x="1230794" y="923330"/>
                </a:cubicBezTo>
                <a:cubicBezTo>
                  <a:pt x="1018084" y="964544"/>
                  <a:pt x="942721" y="863955"/>
                  <a:pt x="695916" y="923330"/>
                </a:cubicBezTo>
                <a:cubicBezTo>
                  <a:pt x="449111" y="982705"/>
                  <a:pt x="333403" y="923130"/>
                  <a:pt x="0" y="923330"/>
                </a:cubicBezTo>
                <a:cubicBezTo>
                  <a:pt x="-29415" y="751118"/>
                  <a:pt x="46521" y="699509"/>
                  <a:pt x="0" y="489365"/>
                </a:cubicBezTo>
                <a:cubicBezTo>
                  <a:pt x="-46521" y="279221"/>
                  <a:pt x="23088" y="11423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246239894">
                  <a:custGeom>
                    <a:avLst/>
                    <a:gdLst>
                      <a:gd name="connsiteX0" fmla="*/ 0 w 4236691"/>
                      <a:gd name="connsiteY0" fmla="*/ 0 h 966740"/>
                      <a:gd name="connsiteX1" fmla="*/ 478141 w 4236691"/>
                      <a:gd name="connsiteY1" fmla="*/ 0 h 966740"/>
                      <a:gd name="connsiteX2" fmla="*/ 1041015 w 4236691"/>
                      <a:gd name="connsiteY2" fmla="*/ 0 h 966740"/>
                      <a:gd name="connsiteX3" fmla="*/ 1688624 w 4236691"/>
                      <a:gd name="connsiteY3" fmla="*/ 0 h 966740"/>
                      <a:gd name="connsiteX4" fmla="*/ 2166765 w 4236691"/>
                      <a:gd name="connsiteY4" fmla="*/ 0 h 966740"/>
                      <a:gd name="connsiteX5" fmla="*/ 2729639 w 4236691"/>
                      <a:gd name="connsiteY5" fmla="*/ 0 h 966740"/>
                      <a:gd name="connsiteX6" fmla="*/ 3377248 w 4236691"/>
                      <a:gd name="connsiteY6" fmla="*/ 0 h 966740"/>
                      <a:gd name="connsiteX7" fmla="*/ 4236691 w 4236691"/>
                      <a:gd name="connsiteY7" fmla="*/ 0 h 966740"/>
                      <a:gd name="connsiteX8" fmla="*/ 4236691 w 4236691"/>
                      <a:gd name="connsiteY8" fmla="*/ 493037 h 966740"/>
                      <a:gd name="connsiteX9" fmla="*/ 4236691 w 4236691"/>
                      <a:gd name="connsiteY9" fmla="*/ 966740 h 966740"/>
                      <a:gd name="connsiteX10" fmla="*/ 3716183 w 4236691"/>
                      <a:gd name="connsiteY10" fmla="*/ 966740 h 966740"/>
                      <a:gd name="connsiteX11" fmla="*/ 3026208 w 4236691"/>
                      <a:gd name="connsiteY11" fmla="*/ 966740 h 966740"/>
                      <a:gd name="connsiteX12" fmla="*/ 2505700 w 4236691"/>
                      <a:gd name="connsiteY12" fmla="*/ 966740 h 966740"/>
                      <a:gd name="connsiteX13" fmla="*/ 1985192 w 4236691"/>
                      <a:gd name="connsiteY13" fmla="*/ 966740 h 966740"/>
                      <a:gd name="connsiteX14" fmla="*/ 1295216 w 4236691"/>
                      <a:gd name="connsiteY14" fmla="*/ 966740 h 966740"/>
                      <a:gd name="connsiteX15" fmla="*/ 732341 w 4236691"/>
                      <a:gd name="connsiteY15" fmla="*/ 966740 h 966740"/>
                      <a:gd name="connsiteX16" fmla="*/ 0 w 4236691"/>
                      <a:gd name="connsiteY16" fmla="*/ 966740 h 966740"/>
                      <a:gd name="connsiteX17" fmla="*/ 0 w 4236691"/>
                      <a:gd name="connsiteY17" fmla="*/ 512372 h 966740"/>
                      <a:gd name="connsiteX18" fmla="*/ 0 w 4236691"/>
                      <a:gd name="connsiteY18" fmla="*/ 0 h 966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36691" h="966740" extrusionOk="0">
                        <a:moveTo>
                          <a:pt x="0" y="0"/>
                        </a:moveTo>
                        <a:cubicBezTo>
                          <a:pt x="214868" y="-32847"/>
                          <a:pt x="269533" y="8338"/>
                          <a:pt x="478141" y="0"/>
                        </a:cubicBezTo>
                        <a:cubicBezTo>
                          <a:pt x="678618" y="-11266"/>
                          <a:pt x="923304" y="30121"/>
                          <a:pt x="1041015" y="0"/>
                        </a:cubicBezTo>
                        <a:cubicBezTo>
                          <a:pt x="1174271" y="-49428"/>
                          <a:pt x="1483854" y="-11784"/>
                          <a:pt x="1688624" y="0"/>
                        </a:cubicBezTo>
                        <a:cubicBezTo>
                          <a:pt x="1881216" y="-21852"/>
                          <a:pt x="2065213" y="48694"/>
                          <a:pt x="2166765" y="0"/>
                        </a:cubicBezTo>
                        <a:cubicBezTo>
                          <a:pt x="2317347" y="-35407"/>
                          <a:pt x="2586854" y="13007"/>
                          <a:pt x="2729639" y="0"/>
                        </a:cubicBezTo>
                        <a:cubicBezTo>
                          <a:pt x="2904919" y="-8692"/>
                          <a:pt x="3165494" y="23191"/>
                          <a:pt x="3377248" y="0"/>
                        </a:cubicBezTo>
                        <a:cubicBezTo>
                          <a:pt x="3574315" y="-32968"/>
                          <a:pt x="3794438" y="14798"/>
                          <a:pt x="4236691" y="0"/>
                        </a:cubicBezTo>
                        <a:cubicBezTo>
                          <a:pt x="4280844" y="191703"/>
                          <a:pt x="4175675" y="390395"/>
                          <a:pt x="4236691" y="493037"/>
                        </a:cubicBezTo>
                        <a:cubicBezTo>
                          <a:pt x="4254633" y="618383"/>
                          <a:pt x="4226473" y="730620"/>
                          <a:pt x="4236691" y="966740"/>
                        </a:cubicBezTo>
                        <a:cubicBezTo>
                          <a:pt x="4042931" y="990889"/>
                          <a:pt x="3943417" y="939583"/>
                          <a:pt x="3716183" y="966740"/>
                        </a:cubicBezTo>
                        <a:cubicBezTo>
                          <a:pt x="3490720" y="989957"/>
                          <a:pt x="3225936" y="965078"/>
                          <a:pt x="3026208" y="966740"/>
                        </a:cubicBezTo>
                        <a:cubicBezTo>
                          <a:pt x="2770634" y="1006097"/>
                          <a:pt x="2732766" y="969460"/>
                          <a:pt x="2505700" y="966740"/>
                        </a:cubicBezTo>
                        <a:cubicBezTo>
                          <a:pt x="2277644" y="986016"/>
                          <a:pt x="2101221" y="965024"/>
                          <a:pt x="1985192" y="966740"/>
                        </a:cubicBezTo>
                        <a:cubicBezTo>
                          <a:pt x="1888016" y="1004890"/>
                          <a:pt x="1472297" y="885202"/>
                          <a:pt x="1295216" y="966740"/>
                        </a:cubicBezTo>
                        <a:cubicBezTo>
                          <a:pt x="1087506" y="999802"/>
                          <a:pt x="987660" y="905195"/>
                          <a:pt x="732341" y="966740"/>
                        </a:cubicBezTo>
                        <a:cubicBezTo>
                          <a:pt x="469533" y="1019046"/>
                          <a:pt x="358438" y="971543"/>
                          <a:pt x="0" y="966740"/>
                        </a:cubicBezTo>
                        <a:cubicBezTo>
                          <a:pt x="-11705" y="781747"/>
                          <a:pt x="43406" y="747621"/>
                          <a:pt x="0" y="512372"/>
                        </a:cubicBezTo>
                        <a:cubicBezTo>
                          <a:pt x="-46930" y="290137"/>
                          <a:pt x="-7064" y="1245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defTabSz="916777"/>
            <a:r>
              <a:rPr lang="en-US" sz="5697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ĐOẠN</a:t>
            </a:r>
          </a:p>
        </p:txBody>
      </p:sp>
      <p:sp>
        <p:nvSpPr>
          <p:cNvPr id="22" name="矩形 23">
            <a:extLst>
              <a:ext uri="{FF2B5EF4-FFF2-40B4-BE49-F238E27FC236}">
                <a16:creationId xmlns:a16="http://schemas.microsoft.com/office/drawing/2014/main" xmlns="" id="{24781FD2-0F3A-465C-8536-03A030C77554}"/>
              </a:ext>
            </a:extLst>
          </p:cNvPr>
          <p:cNvSpPr/>
          <p:nvPr/>
        </p:nvSpPr>
        <p:spPr>
          <a:xfrm>
            <a:off x="2169317" y="4603244"/>
            <a:ext cx="2883372" cy="169362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914"/>
            <a:endParaRPr lang="zh-CN" altLang="en-US" sz="2531" dirty="0"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矩形 34">
            <a:extLst>
              <a:ext uri="{FF2B5EF4-FFF2-40B4-BE49-F238E27FC236}">
                <a16:creationId xmlns:a16="http://schemas.microsoft.com/office/drawing/2014/main" xmlns="" id="{3BD6E64F-3F39-45CC-A8CF-B3E5BD95FB4A}"/>
              </a:ext>
            </a:extLst>
          </p:cNvPr>
          <p:cNvSpPr/>
          <p:nvPr/>
        </p:nvSpPr>
        <p:spPr>
          <a:xfrm>
            <a:off x="2568863" y="4371605"/>
            <a:ext cx="3581218" cy="23530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914"/>
            <a:endParaRPr lang="zh-CN" altLang="en-US" sz="2531" dirty="0"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E891F81-5776-40D0-B9C8-111A8CC2A2EC}"/>
              </a:ext>
            </a:extLst>
          </p:cNvPr>
          <p:cNvSpPr txBox="1"/>
          <p:nvPr/>
        </p:nvSpPr>
        <p:spPr>
          <a:xfrm>
            <a:off x="2782188" y="4488880"/>
            <a:ext cx="3766942" cy="204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/>
            <a:r>
              <a:rPr lang="en-US" altLang="en-US" sz="422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 </a:t>
            </a:r>
            <a:r>
              <a:rPr lang="en-US" altLang="en-US" sz="422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4:</a:t>
            </a:r>
          </a:p>
          <a:p>
            <a:pPr defTabSz="916777"/>
            <a:r>
              <a:rPr lang="en-US" altLang="en-US" sz="422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Rất công bằng…việc gì.</a:t>
            </a:r>
            <a:endParaRPr lang="en-US" altLang="en-US" sz="422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矩形 23">
            <a:extLst>
              <a:ext uri="{FF2B5EF4-FFF2-40B4-BE49-F238E27FC236}">
                <a16:creationId xmlns:a16="http://schemas.microsoft.com/office/drawing/2014/main" xmlns="" id="{24781FD2-0F3A-465C-8536-03A030C77554}"/>
              </a:ext>
            </a:extLst>
          </p:cNvPr>
          <p:cNvSpPr/>
          <p:nvPr/>
        </p:nvSpPr>
        <p:spPr>
          <a:xfrm>
            <a:off x="7282942" y="4681235"/>
            <a:ext cx="2883372" cy="169362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914"/>
            <a:endParaRPr lang="zh-CN" altLang="en-US" sz="2531" dirty="0"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矩形 34">
            <a:extLst>
              <a:ext uri="{FF2B5EF4-FFF2-40B4-BE49-F238E27FC236}">
                <a16:creationId xmlns:a16="http://schemas.microsoft.com/office/drawing/2014/main" xmlns="" id="{3BD6E64F-3F39-45CC-A8CF-B3E5BD95FB4A}"/>
              </a:ext>
            </a:extLst>
          </p:cNvPr>
          <p:cNvSpPr/>
          <p:nvPr/>
        </p:nvSpPr>
        <p:spPr>
          <a:xfrm>
            <a:off x="7852556" y="4346033"/>
            <a:ext cx="3596874" cy="25452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85914"/>
            <a:endParaRPr lang="zh-CN" altLang="en-US" sz="2531" dirty="0">
              <a:solidFill>
                <a:prstClr val="white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E891F81-5776-40D0-B9C8-111A8CC2A2EC}"/>
              </a:ext>
            </a:extLst>
          </p:cNvPr>
          <p:cNvSpPr txBox="1"/>
          <p:nvPr/>
        </p:nvSpPr>
        <p:spPr>
          <a:xfrm>
            <a:off x="8030221" y="4596303"/>
            <a:ext cx="4104226" cy="204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/>
            <a:r>
              <a:rPr lang="en-US" altLang="en-US" sz="422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 </a:t>
            </a:r>
            <a:r>
              <a:rPr lang="en-US" altLang="en-US" sz="422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5:</a:t>
            </a:r>
          </a:p>
          <a:p>
            <a:pPr defTabSz="916777"/>
            <a:r>
              <a:rPr lang="en-US" altLang="en-US" sz="422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Tôi nghe…</a:t>
            </a:r>
          </a:p>
          <a:p>
            <a:pPr defTabSz="916777"/>
            <a:r>
              <a:rPr lang="en-US" altLang="en-US" sz="422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 sau.</a:t>
            </a:r>
            <a:endParaRPr lang="en-US" altLang="en-US" sz="422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3" grpId="0"/>
      <p:bldP spid="22" grpId="0" animBg="1"/>
      <p:bldP spid="25" grpId="0" animBg="1"/>
      <p:bldP spid="26" grpId="0"/>
      <p:bldP spid="27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xmlns="" id="{8F036196-6F1F-4AF4-B578-13954C2F0056}"/>
              </a:ext>
            </a:extLst>
          </p:cNvPr>
          <p:cNvGrpSpPr/>
          <p:nvPr/>
        </p:nvGrpSpPr>
        <p:grpSpPr>
          <a:xfrm>
            <a:off x="355" y="5002369"/>
            <a:ext cx="12191294" cy="2084174"/>
            <a:chOff x="-91440" y="4352545"/>
            <a:chExt cx="12283440" cy="2505456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xmlns="" id="{DF4AE0CB-4073-44B2-B235-E022B9564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5"/>
              <a:ext cx="4185322" cy="2505456"/>
            </a:xfrm>
            <a:prstGeom prst="rect">
              <a:avLst/>
            </a:prstGeom>
          </p:spPr>
        </p:pic>
        <p:pic>
          <p:nvPicPr>
            <p:cNvPr id="7" name="图片 7">
              <a:extLst>
                <a:ext uri="{FF2B5EF4-FFF2-40B4-BE49-F238E27FC236}">
                  <a16:creationId xmlns:a16="http://schemas.microsoft.com/office/drawing/2014/main" xmlns="" id="{EAD25AB3-71D3-4CD2-9F71-D66FA1BBD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BB1CF56-D0E1-4D62-91CF-C6A07A81E51E}"/>
              </a:ext>
            </a:extLst>
          </p:cNvPr>
          <p:cNvSpPr/>
          <p:nvPr/>
        </p:nvSpPr>
        <p:spPr>
          <a:xfrm>
            <a:off x="622110" y="445181"/>
            <a:ext cx="10947780" cy="6022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vi-VN" sz="2666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9D6B9D-2240-4E8C-8125-E54B4AE4AC0B}"/>
              </a:ext>
            </a:extLst>
          </p:cNvPr>
          <p:cNvSpPr txBox="1"/>
          <p:nvPr/>
        </p:nvSpPr>
        <p:spPr>
          <a:xfrm>
            <a:off x="913841" y="1361045"/>
            <a:ext cx="5182159" cy="428463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yêu truyện cổ nước tôi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nhân hậu lại tuyệt vời sâu xa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rồi mới thương ta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nhau dù mấy cách xa cũng tìm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hiền thì lại gặp hiền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 thì được phật, tiên độ trì.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theo truyện cổ tôi đi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cơn nắng, trắng cơn mưa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 có rặng dừa nghiêng soi.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25141B-2EC8-42F7-BA57-5D4F6FC1CCD9}"/>
              </a:ext>
            </a:extLst>
          </p:cNvPr>
          <p:cNvSpPr txBox="1"/>
          <p:nvPr/>
        </p:nvSpPr>
        <p:spPr>
          <a:xfrm>
            <a:off x="3094130" y="510025"/>
            <a:ext cx="6546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vi-VN" sz="5000" b="1" dirty="0">
                <a:ln w="22225">
                  <a:solidFill>
                    <a:srgbClr val="C98965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nước mình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06EF1B7-1A22-47AA-81AF-3E84C1867B09}"/>
              </a:ext>
            </a:extLst>
          </p:cNvPr>
          <p:cNvSpPr txBox="1"/>
          <p:nvPr/>
        </p:nvSpPr>
        <p:spPr>
          <a:xfrm>
            <a:off x="6719843" y="1361045"/>
            <a:ext cx="4608094" cy="5131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cha ông với đời tôi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con sông với chân trời đã xa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truyện cổ thiết tha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tôi nhận mặt ông cha của mình.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công bằng, rất thông minh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độ lượng lại đa tình, đa mang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thơm thị giấu người thơm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làm thì được áo cơm, cửa nhà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 cày theo ý người ta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thành khúc gỗ, chẳng ra việc gì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nghe truyện cổ thầm thì</a:t>
            </a:r>
          </a:p>
          <a:p>
            <a:pPr algn="ctr" defTabSz="914400">
              <a:lnSpc>
                <a:spcPct val="125000"/>
              </a:lnSpc>
              <a:defRPr/>
            </a:pPr>
            <a:r>
              <a:rPr lang="vi-VN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cha ông dạy cũng vì đời sau.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BC6E0A-ACAE-43A2-B5A7-DC1F222E5E2B}"/>
              </a:ext>
            </a:extLst>
          </p:cNvPr>
          <p:cNvSpPr txBox="1"/>
          <p:nvPr/>
        </p:nvSpPr>
        <p:spPr>
          <a:xfrm>
            <a:off x="9330098" y="6399605"/>
            <a:ext cx="2861902" cy="458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25000"/>
              </a:lnSpc>
              <a:defRPr/>
            </a:pPr>
            <a:r>
              <a:rPr lang="en-US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vi-VN" sz="21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03351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00000">
            <a:off x="176723" y="4945006"/>
            <a:ext cx="1454701" cy="15543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55" y="5263124"/>
            <a:ext cx="12191294" cy="2072251"/>
            <a:chOff x="-91440" y="4352545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5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8B9A9F-CB7A-41FE-9C78-2718F60AA212}"/>
              </a:ext>
            </a:extLst>
          </p:cNvPr>
          <p:cNvSpPr txBox="1"/>
          <p:nvPr/>
        </p:nvSpPr>
        <p:spPr>
          <a:xfrm>
            <a:off x="3340621" y="236981"/>
            <a:ext cx="5688044" cy="969208"/>
          </a:xfrm>
          <a:custGeom>
            <a:avLst/>
            <a:gdLst>
              <a:gd name="connsiteX0" fmla="*/ 0 w 5391364"/>
              <a:gd name="connsiteY0" fmla="*/ 0 h 923330"/>
              <a:gd name="connsiteX1" fmla="*/ 437300 w 5391364"/>
              <a:gd name="connsiteY1" fmla="*/ 0 h 923330"/>
              <a:gd name="connsiteX2" fmla="*/ 982426 w 5391364"/>
              <a:gd name="connsiteY2" fmla="*/ 0 h 923330"/>
              <a:gd name="connsiteX3" fmla="*/ 1635380 w 5391364"/>
              <a:gd name="connsiteY3" fmla="*/ 0 h 923330"/>
              <a:gd name="connsiteX4" fmla="*/ 2072680 w 5391364"/>
              <a:gd name="connsiteY4" fmla="*/ 0 h 923330"/>
              <a:gd name="connsiteX5" fmla="*/ 2617807 w 5391364"/>
              <a:gd name="connsiteY5" fmla="*/ 0 h 923330"/>
              <a:gd name="connsiteX6" fmla="*/ 3270761 w 5391364"/>
              <a:gd name="connsiteY6" fmla="*/ 0 h 923330"/>
              <a:gd name="connsiteX7" fmla="*/ 3869801 w 5391364"/>
              <a:gd name="connsiteY7" fmla="*/ 0 h 923330"/>
              <a:gd name="connsiteX8" fmla="*/ 4522755 w 5391364"/>
              <a:gd name="connsiteY8" fmla="*/ 0 h 923330"/>
              <a:gd name="connsiteX9" fmla="*/ 5391364 w 5391364"/>
              <a:gd name="connsiteY9" fmla="*/ 0 h 923330"/>
              <a:gd name="connsiteX10" fmla="*/ 5391364 w 5391364"/>
              <a:gd name="connsiteY10" fmla="*/ 452432 h 923330"/>
              <a:gd name="connsiteX11" fmla="*/ 5391364 w 5391364"/>
              <a:gd name="connsiteY11" fmla="*/ 923330 h 923330"/>
              <a:gd name="connsiteX12" fmla="*/ 4846237 w 5391364"/>
              <a:gd name="connsiteY12" fmla="*/ 923330 h 923330"/>
              <a:gd name="connsiteX13" fmla="*/ 4355024 w 5391364"/>
              <a:gd name="connsiteY13" fmla="*/ 923330 h 923330"/>
              <a:gd name="connsiteX14" fmla="*/ 3648156 w 5391364"/>
              <a:gd name="connsiteY14" fmla="*/ 923330 h 923330"/>
              <a:gd name="connsiteX15" fmla="*/ 3103030 w 5391364"/>
              <a:gd name="connsiteY15" fmla="*/ 923330 h 923330"/>
              <a:gd name="connsiteX16" fmla="*/ 2557903 w 5391364"/>
              <a:gd name="connsiteY16" fmla="*/ 923330 h 923330"/>
              <a:gd name="connsiteX17" fmla="*/ 2120603 w 5391364"/>
              <a:gd name="connsiteY17" fmla="*/ 923330 h 923330"/>
              <a:gd name="connsiteX18" fmla="*/ 1629390 w 5391364"/>
              <a:gd name="connsiteY18" fmla="*/ 923330 h 923330"/>
              <a:gd name="connsiteX19" fmla="*/ 1030350 w 5391364"/>
              <a:gd name="connsiteY19" fmla="*/ 923330 h 923330"/>
              <a:gd name="connsiteX20" fmla="*/ 0 w 5391364"/>
              <a:gd name="connsiteY20" fmla="*/ 923330 h 923330"/>
              <a:gd name="connsiteX21" fmla="*/ 0 w 5391364"/>
              <a:gd name="connsiteY21" fmla="*/ 489365 h 923330"/>
              <a:gd name="connsiteX22" fmla="*/ 0 w 5391364"/>
              <a:gd name="connsiteY22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91364" h="923330" extrusionOk="0">
                <a:moveTo>
                  <a:pt x="0" y="0"/>
                </a:moveTo>
                <a:cubicBezTo>
                  <a:pt x="93022" y="-24035"/>
                  <a:pt x="349393" y="8797"/>
                  <a:pt x="437300" y="0"/>
                </a:cubicBezTo>
                <a:cubicBezTo>
                  <a:pt x="525207" y="-8797"/>
                  <a:pt x="828578" y="23104"/>
                  <a:pt x="982426" y="0"/>
                </a:cubicBezTo>
                <a:cubicBezTo>
                  <a:pt x="1136274" y="-23104"/>
                  <a:pt x="1478907" y="56377"/>
                  <a:pt x="1635380" y="0"/>
                </a:cubicBezTo>
                <a:cubicBezTo>
                  <a:pt x="1791853" y="-56377"/>
                  <a:pt x="1884033" y="5229"/>
                  <a:pt x="2072680" y="0"/>
                </a:cubicBezTo>
                <a:cubicBezTo>
                  <a:pt x="2261327" y="-5229"/>
                  <a:pt x="2466523" y="7724"/>
                  <a:pt x="2617807" y="0"/>
                </a:cubicBezTo>
                <a:cubicBezTo>
                  <a:pt x="2769091" y="-7724"/>
                  <a:pt x="3086155" y="60616"/>
                  <a:pt x="3270761" y="0"/>
                </a:cubicBezTo>
                <a:cubicBezTo>
                  <a:pt x="3455367" y="-60616"/>
                  <a:pt x="3638216" y="63787"/>
                  <a:pt x="3869801" y="0"/>
                </a:cubicBezTo>
                <a:cubicBezTo>
                  <a:pt x="4101386" y="-63787"/>
                  <a:pt x="4379249" y="10644"/>
                  <a:pt x="4522755" y="0"/>
                </a:cubicBezTo>
                <a:cubicBezTo>
                  <a:pt x="4666261" y="-10644"/>
                  <a:pt x="5166932" y="98970"/>
                  <a:pt x="5391364" y="0"/>
                </a:cubicBezTo>
                <a:cubicBezTo>
                  <a:pt x="5433399" y="217705"/>
                  <a:pt x="5352756" y="286540"/>
                  <a:pt x="5391364" y="452432"/>
                </a:cubicBezTo>
                <a:cubicBezTo>
                  <a:pt x="5429972" y="618324"/>
                  <a:pt x="5374729" y="695078"/>
                  <a:pt x="5391364" y="923330"/>
                </a:cubicBezTo>
                <a:cubicBezTo>
                  <a:pt x="5156029" y="938630"/>
                  <a:pt x="5021534" y="861712"/>
                  <a:pt x="4846237" y="923330"/>
                </a:cubicBezTo>
                <a:cubicBezTo>
                  <a:pt x="4670940" y="984948"/>
                  <a:pt x="4518259" y="916083"/>
                  <a:pt x="4355024" y="923330"/>
                </a:cubicBezTo>
                <a:cubicBezTo>
                  <a:pt x="4191789" y="930577"/>
                  <a:pt x="3841464" y="839928"/>
                  <a:pt x="3648156" y="923330"/>
                </a:cubicBezTo>
                <a:cubicBezTo>
                  <a:pt x="3454848" y="1006732"/>
                  <a:pt x="3346783" y="895903"/>
                  <a:pt x="3103030" y="923330"/>
                </a:cubicBezTo>
                <a:cubicBezTo>
                  <a:pt x="2859277" y="950757"/>
                  <a:pt x="2816888" y="892579"/>
                  <a:pt x="2557903" y="923330"/>
                </a:cubicBezTo>
                <a:cubicBezTo>
                  <a:pt x="2298918" y="954081"/>
                  <a:pt x="2217544" y="880731"/>
                  <a:pt x="2120603" y="923330"/>
                </a:cubicBezTo>
                <a:cubicBezTo>
                  <a:pt x="2023662" y="965929"/>
                  <a:pt x="1847269" y="879662"/>
                  <a:pt x="1629390" y="923330"/>
                </a:cubicBezTo>
                <a:cubicBezTo>
                  <a:pt x="1411511" y="966998"/>
                  <a:pt x="1311908" y="912999"/>
                  <a:pt x="1030350" y="923330"/>
                </a:cubicBezTo>
                <a:cubicBezTo>
                  <a:pt x="748792" y="933661"/>
                  <a:pt x="301283" y="860933"/>
                  <a:pt x="0" y="923330"/>
                </a:cubicBezTo>
                <a:cubicBezTo>
                  <a:pt x="-31512" y="779801"/>
                  <a:pt x="27089" y="608183"/>
                  <a:pt x="0" y="489365"/>
                </a:cubicBezTo>
                <a:cubicBezTo>
                  <a:pt x="-27089" y="370547"/>
                  <a:pt x="39427" y="22925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246239894">
                  <a:custGeom>
                    <a:avLst/>
                    <a:gdLst>
                      <a:gd name="connsiteX0" fmla="*/ 0 w 5673561"/>
                      <a:gd name="connsiteY0" fmla="*/ 0 h 966740"/>
                      <a:gd name="connsiteX1" fmla="*/ 460189 w 5673561"/>
                      <a:gd name="connsiteY1" fmla="*/ 0 h 966740"/>
                      <a:gd name="connsiteX2" fmla="*/ 1033848 w 5673561"/>
                      <a:gd name="connsiteY2" fmla="*/ 0 h 966740"/>
                      <a:gd name="connsiteX3" fmla="*/ 1720979 w 5673561"/>
                      <a:gd name="connsiteY3" fmla="*/ 0 h 966740"/>
                      <a:gd name="connsiteX4" fmla="*/ 2181169 w 5673561"/>
                      <a:gd name="connsiteY4" fmla="*/ 0 h 966740"/>
                      <a:gd name="connsiteX5" fmla="*/ 2754829 w 5673561"/>
                      <a:gd name="connsiteY5" fmla="*/ 0 h 966740"/>
                      <a:gd name="connsiteX6" fmla="*/ 3441960 w 5673561"/>
                      <a:gd name="connsiteY6" fmla="*/ 0 h 966740"/>
                      <a:gd name="connsiteX7" fmla="*/ 4072355 w 5673561"/>
                      <a:gd name="connsiteY7" fmla="*/ 0 h 966740"/>
                      <a:gd name="connsiteX8" fmla="*/ 4759486 w 5673561"/>
                      <a:gd name="connsiteY8" fmla="*/ 0 h 966740"/>
                      <a:gd name="connsiteX9" fmla="*/ 5673561 w 5673561"/>
                      <a:gd name="connsiteY9" fmla="*/ 0 h 966740"/>
                      <a:gd name="connsiteX10" fmla="*/ 5673561 w 5673561"/>
                      <a:gd name="connsiteY10" fmla="*/ 473702 h 966740"/>
                      <a:gd name="connsiteX11" fmla="*/ 5673561 w 5673561"/>
                      <a:gd name="connsiteY11" fmla="*/ 966740 h 966740"/>
                      <a:gd name="connsiteX12" fmla="*/ 5099900 w 5673561"/>
                      <a:gd name="connsiteY12" fmla="*/ 966740 h 966740"/>
                      <a:gd name="connsiteX13" fmla="*/ 4582976 w 5673561"/>
                      <a:gd name="connsiteY13" fmla="*/ 966740 h 966740"/>
                      <a:gd name="connsiteX14" fmla="*/ 3839109 w 5673561"/>
                      <a:gd name="connsiteY14" fmla="*/ 966740 h 966740"/>
                      <a:gd name="connsiteX15" fmla="*/ 3265450 w 5673561"/>
                      <a:gd name="connsiteY15" fmla="*/ 966740 h 966740"/>
                      <a:gd name="connsiteX16" fmla="*/ 2691789 w 5673561"/>
                      <a:gd name="connsiteY16" fmla="*/ 966740 h 966740"/>
                      <a:gd name="connsiteX17" fmla="*/ 2231600 w 5673561"/>
                      <a:gd name="connsiteY17" fmla="*/ 966740 h 966740"/>
                      <a:gd name="connsiteX18" fmla="*/ 1714676 w 5673561"/>
                      <a:gd name="connsiteY18" fmla="*/ 966740 h 966740"/>
                      <a:gd name="connsiteX19" fmla="*/ 1084281 w 5673561"/>
                      <a:gd name="connsiteY19" fmla="*/ 966740 h 966740"/>
                      <a:gd name="connsiteX20" fmla="*/ 0 w 5673561"/>
                      <a:gd name="connsiteY20" fmla="*/ 966740 h 966740"/>
                      <a:gd name="connsiteX21" fmla="*/ 0 w 5673561"/>
                      <a:gd name="connsiteY21" fmla="*/ 512372 h 966740"/>
                      <a:gd name="connsiteX22" fmla="*/ 0 w 5673561"/>
                      <a:gd name="connsiteY22" fmla="*/ 0 h 966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673561" h="966740" extrusionOk="0">
                        <a:moveTo>
                          <a:pt x="0" y="0"/>
                        </a:moveTo>
                        <a:cubicBezTo>
                          <a:pt x="111202" y="-26149"/>
                          <a:pt x="363181" y="31162"/>
                          <a:pt x="460189" y="0"/>
                        </a:cubicBezTo>
                        <a:cubicBezTo>
                          <a:pt x="525158" y="-25802"/>
                          <a:pt x="868925" y="58923"/>
                          <a:pt x="1033848" y="0"/>
                        </a:cubicBezTo>
                        <a:cubicBezTo>
                          <a:pt x="1207916" y="-53641"/>
                          <a:pt x="1555252" y="54618"/>
                          <a:pt x="1720979" y="0"/>
                        </a:cubicBezTo>
                        <a:cubicBezTo>
                          <a:pt x="1878271" y="-68272"/>
                          <a:pt x="1990567" y="7263"/>
                          <a:pt x="2181169" y="0"/>
                        </a:cubicBezTo>
                        <a:cubicBezTo>
                          <a:pt x="2385417" y="-3505"/>
                          <a:pt x="2632056" y="-2988"/>
                          <a:pt x="2754829" y="0"/>
                        </a:cubicBezTo>
                        <a:cubicBezTo>
                          <a:pt x="2919587" y="44453"/>
                          <a:pt x="3192876" y="38502"/>
                          <a:pt x="3441960" y="0"/>
                        </a:cubicBezTo>
                        <a:cubicBezTo>
                          <a:pt x="3624067" y="-72954"/>
                          <a:pt x="3798858" y="94259"/>
                          <a:pt x="4072355" y="0"/>
                        </a:cubicBezTo>
                        <a:cubicBezTo>
                          <a:pt x="4298172" y="-66809"/>
                          <a:pt x="4576444" y="38882"/>
                          <a:pt x="4759486" y="0"/>
                        </a:cubicBezTo>
                        <a:cubicBezTo>
                          <a:pt x="4842946" y="-7846"/>
                          <a:pt x="5451589" y="100584"/>
                          <a:pt x="5673561" y="0"/>
                        </a:cubicBezTo>
                        <a:cubicBezTo>
                          <a:pt x="5719584" y="225129"/>
                          <a:pt x="5648070" y="272045"/>
                          <a:pt x="5673561" y="473702"/>
                        </a:cubicBezTo>
                        <a:cubicBezTo>
                          <a:pt x="5703559" y="665200"/>
                          <a:pt x="5647973" y="734940"/>
                          <a:pt x="5673561" y="966740"/>
                        </a:cubicBezTo>
                        <a:cubicBezTo>
                          <a:pt x="5381050" y="993619"/>
                          <a:pt x="5277005" y="942529"/>
                          <a:pt x="5099900" y="966740"/>
                        </a:cubicBezTo>
                        <a:cubicBezTo>
                          <a:pt x="4919848" y="1031897"/>
                          <a:pt x="4730363" y="976055"/>
                          <a:pt x="4582976" y="966740"/>
                        </a:cubicBezTo>
                        <a:cubicBezTo>
                          <a:pt x="4419252" y="987627"/>
                          <a:pt x="4026919" y="866597"/>
                          <a:pt x="3839109" y="966740"/>
                        </a:cubicBezTo>
                        <a:cubicBezTo>
                          <a:pt x="3674838" y="1029577"/>
                          <a:pt x="3497989" y="941408"/>
                          <a:pt x="3265450" y="966740"/>
                        </a:cubicBezTo>
                        <a:cubicBezTo>
                          <a:pt x="3002223" y="973998"/>
                          <a:pt x="2981940" y="946182"/>
                          <a:pt x="2691789" y="966740"/>
                        </a:cubicBezTo>
                        <a:cubicBezTo>
                          <a:pt x="2435705" y="994931"/>
                          <a:pt x="2326638" y="941277"/>
                          <a:pt x="2231600" y="966740"/>
                        </a:cubicBezTo>
                        <a:cubicBezTo>
                          <a:pt x="2145538" y="993938"/>
                          <a:pt x="1938564" y="921870"/>
                          <a:pt x="1714676" y="966740"/>
                        </a:cubicBezTo>
                        <a:cubicBezTo>
                          <a:pt x="1495611" y="1009677"/>
                          <a:pt x="1369116" y="988993"/>
                          <a:pt x="1084281" y="966740"/>
                        </a:cubicBezTo>
                        <a:cubicBezTo>
                          <a:pt x="775695" y="1007451"/>
                          <a:pt x="331619" y="957705"/>
                          <a:pt x="0" y="966740"/>
                        </a:cubicBezTo>
                        <a:cubicBezTo>
                          <a:pt x="-42462" y="833482"/>
                          <a:pt x="27638" y="640751"/>
                          <a:pt x="0" y="512372"/>
                        </a:cubicBezTo>
                        <a:cubicBezTo>
                          <a:pt x="-32159" y="399317"/>
                          <a:pt x="43097" y="2439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defTabSz="916777"/>
            <a:r>
              <a:rPr lang="en-US" sz="5697" dirty="0">
                <a:solidFill>
                  <a:srgbClr val="70AD47">
                    <a:lumMod val="50000"/>
                  </a:srgbClr>
                </a:solidFill>
                <a:latin typeface="#9Slide03 SVNServetica Medium" panose="020B0604020202020204" pitchFamily="34" charset="0"/>
              </a:rPr>
              <a:t>LUYỆN ĐỌC TỪ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151AD0D-9905-4A3F-9BB3-A10A60412195}"/>
              </a:ext>
            </a:extLst>
          </p:cNvPr>
          <p:cNvSpPr/>
          <p:nvPr/>
        </p:nvSpPr>
        <p:spPr>
          <a:xfrm>
            <a:off x="815580" y="1697295"/>
            <a:ext cx="2176224" cy="19802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en-US" sz="18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2B27E3A-BE33-4759-8369-8111A7139BE8}"/>
              </a:ext>
            </a:extLst>
          </p:cNvPr>
          <p:cNvSpPr/>
          <p:nvPr/>
        </p:nvSpPr>
        <p:spPr>
          <a:xfrm>
            <a:off x="617400" y="1773942"/>
            <a:ext cx="2176224" cy="1980235"/>
          </a:xfrm>
          <a:prstGeom prst="ellipse">
            <a:avLst/>
          </a:prstGeom>
          <a:solidFill>
            <a:srgbClr val="EBC694"/>
          </a:solidFill>
          <a:ln>
            <a:solidFill>
              <a:srgbClr val="EBC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en-US" sz="18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E1D5CF8-630E-41E6-B152-4177F0694A67}"/>
              </a:ext>
            </a:extLst>
          </p:cNvPr>
          <p:cNvSpPr/>
          <p:nvPr/>
        </p:nvSpPr>
        <p:spPr>
          <a:xfrm>
            <a:off x="5042766" y="1608591"/>
            <a:ext cx="2176224" cy="19802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en-US" sz="18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CD80E4E-1C72-404A-BA5F-EC9C37758681}"/>
              </a:ext>
            </a:extLst>
          </p:cNvPr>
          <p:cNvSpPr/>
          <p:nvPr/>
        </p:nvSpPr>
        <p:spPr>
          <a:xfrm>
            <a:off x="4718337" y="1647805"/>
            <a:ext cx="2176224" cy="19802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EBC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en-US" sz="18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F1FFAC61-1855-4E13-ADD1-22A8FDB6F43C}"/>
              </a:ext>
            </a:extLst>
          </p:cNvPr>
          <p:cNvSpPr/>
          <p:nvPr/>
        </p:nvSpPr>
        <p:spPr>
          <a:xfrm>
            <a:off x="2300050" y="3818889"/>
            <a:ext cx="2176224" cy="19802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en-US" sz="18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39D5025-1C36-4227-B87E-2453A89B5269}"/>
              </a:ext>
            </a:extLst>
          </p:cNvPr>
          <p:cNvSpPr/>
          <p:nvPr/>
        </p:nvSpPr>
        <p:spPr>
          <a:xfrm>
            <a:off x="2101869" y="3895537"/>
            <a:ext cx="2176224" cy="19802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EBC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en-US" sz="18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70EFE2B-0475-416B-A1F4-66CA7D00C456}"/>
              </a:ext>
            </a:extLst>
          </p:cNvPr>
          <p:cNvSpPr/>
          <p:nvPr/>
        </p:nvSpPr>
        <p:spPr>
          <a:xfrm>
            <a:off x="6054646" y="3818889"/>
            <a:ext cx="2575489" cy="19802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en-US" sz="18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8C12D45-8D89-4559-A011-7329D43656B4}"/>
              </a:ext>
            </a:extLst>
          </p:cNvPr>
          <p:cNvSpPr/>
          <p:nvPr/>
        </p:nvSpPr>
        <p:spPr>
          <a:xfrm>
            <a:off x="5333282" y="3864993"/>
            <a:ext cx="3009763" cy="19035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BC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/>
            <a:endParaRPr lang="en-US" sz="18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AC4FBC8A-EB0D-4885-AA9E-A78F9BA3BE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54" y="2860540"/>
            <a:ext cx="5258709" cy="475043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66A60B3-FCDF-40A3-8989-85883D73AD52}"/>
              </a:ext>
            </a:extLst>
          </p:cNvPr>
          <p:cNvSpPr txBox="1"/>
          <p:nvPr/>
        </p:nvSpPr>
        <p:spPr>
          <a:xfrm>
            <a:off x="855515" y="2338597"/>
            <a:ext cx="1996239" cy="741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/>
            <a:r>
              <a:rPr lang="en-US" altLang="en-US" sz="4220" b="1" dirty="0">
                <a:solidFill>
                  <a:srgbClr val="0070C0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altLang="en-US" sz="4220" b="1" dirty="0" smtClean="0">
                <a:solidFill>
                  <a:prstClr val="black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âu </a:t>
            </a:r>
            <a:r>
              <a:rPr lang="en-US" altLang="en-US" sz="4220" b="1" dirty="0" smtClean="0">
                <a:solidFill>
                  <a:srgbClr val="0070C0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altLang="en-US" sz="4220" b="1" dirty="0" smtClean="0">
                <a:solidFill>
                  <a:prstClr val="black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altLang="en-US" sz="4220" b="1" dirty="0">
              <a:solidFill>
                <a:prstClr val="black"/>
              </a:solidFill>
              <a:latin typeface="UVN Thay Giao" panose="02090502020206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CC7E389-A044-4CDB-9A53-0EF9F2AF7B42}"/>
              </a:ext>
            </a:extLst>
          </p:cNvPr>
          <p:cNvSpPr txBox="1"/>
          <p:nvPr/>
        </p:nvSpPr>
        <p:spPr>
          <a:xfrm>
            <a:off x="4613125" y="2273287"/>
            <a:ext cx="3143036" cy="741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/>
            <a:r>
              <a:rPr lang="en-US" altLang="en-US" sz="4220" b="1" dirty="0">
                <a:solidFill>
                  <a:prstClr val="black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en-US" sz="4220" b="1" dirty="0" smtClean="0">
                <a:solidFill>
                  <a:srgbClr val="0070C0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ặng</a:t>
            </a:r>
            <a:r>
              <a:rPr lang="en-US" altLang="en-US" sz="4220" b="1" dirty="0" smtClean="0">
                <a:solidFill>
                  <a:prstClr val="black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dừa</a:t>
            </a:r>
            <a:endParaRPr lang="en-US" altLang="en-US" sz="4220" b="1" dirty="0">
              <a:solidFill>
                <a:prstClr val="black"/>
              </a:solidFill>
              <a:latin typeface="UVN Thay Giao" panose="02090502020206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1770B87-9F1B-4D2E-95E7-B24D00CDAD49}"/>
              </a:ext>
            </a:extLst>
          </p:cNvPr>
          <p:cNvSpPr txBox="1"/>
          <p:nvPr/>
        </p:nvSpPr>
        <p:spPr>
          <a:xfrm>
            <a:off x="2203461" y="4494018"/>
            <a:ext cx="2769407" cy="741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/>
            <a:r>
              <a:rPr lang="en-US" altLang="en-US" sz="4220" b="1" dirty="0" smtClean="0">
                <a:solidFill>
                  <a:srgbClr val="0070C0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đẽo</a:t>
            </a:r>
            <a:r>
              <a:rPr lang="en-US" altLang="en-US" sz="4220" b="1" dirty="0" smtClean="0">
                <a:solidFill>
                  <a:prstClr val="black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cày</a:t>
            </a:r>
            <a:endParaRPr lang="en-US" altLang="en-US" sz="4220" b="1" dirty="0">
              <a:solidFill>
                <a:prstClr val="black"/>
              </a:solidFill>
              <a:latin typeface="UVN Thay Giao" panose="02090502020206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E01C1C4-40FE-44AE-BCE0-C542EBFD262C}"/>
              </a:ext>
            </a:extLst>
          </p:cNvPr>
          <p:cNvSpPr txBox="1"/>
          <p:nvPr/>
        </p:nvSpPr>
        <p:spPr>
          <a:xfrm>
            <a:off x="5255045" y="4457703"/>
            <a:ext cx="3296854" cy="741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777"/>
            <a:r>
              <a:rPr lang="en-US" altLang="en-US" sz="4220" b="1" dirty="0" smtClean="0">
                <a:solidFill>
                  <a:prstClr val="black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Ngh</a:t>
            </a:r>
            <a:r>
              <a:rPr lang="en-US" altLang="en-US" sz="4220" b="1" dirty="0" smtClean="0">
                <a:solidFill>
                  <a:srgbClr val="0070C0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iêng</a:t>
            </a:r>
            <a:r>
              <a:rPr lang="en-US" altLang="en-US" sz="4220" b="1" dirty="0" smtClean="0">
                <a:solidFill>
                  <a:prstClr val="black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220" b="1" dirty="0" smtClean="0">
                <a:solidFill>
                  <a:srgbClr val="0070C0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altLang="en-US" sz="4220" b="1" dirty="0" smtClean="0">
                <a:solidFill>
                  <a:prstClr val="black"/>
                </a:solidFill>
                <a:latin typeface="UVN Thay Giao" panose="02090502020206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oi</a:t>
            </a:r>
            <a:endParaRPr lang="en-US" altLang="en-US" sz="4220" b="1" dirty="0">
              <a:solidFill>
                <a:prstClr val="black"/>
              </a:solidFill>
              <a:latin typeface="UVN Thay Giao" panose="02090502020206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5" y="5263124"/>
            <a:ext cx="12191294" cy="2072251"/>
            <a:chOff x="-91440" y="4352545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91440" y="4352545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8B9A9F-CB7A-41FE-9C78-2718F60AA212}"/>
              </a:ext>
            </a:extLst>
          </p:cNvPr>
          <p:cNvSpPr txBox="1"/>
          <p:nvPr/>
        </p:nvSpPr>
        <p:spPr>
          <a:xfrm>
            <a:off x="3340621" y="236981"/>
            <a:ext cx="5688044" cy="969208"/>
          </a:xfrm>
          <a:custGeom>
            <a:avLst/>
            <a:gdLst>
              <a:gd name="connsiteX0" fmla="*/ 0 w 5391364"/>
              <a:gd name="connsiteY0" fmla="*/ 0 h 923330"/>
              <a:gd name="connsiteX1" fmla="*/ 437300 w 5391364"/>
              <a:gd name="connsiteY1" fmla="*/ 0 h 923330"/>
              <a:gd name="connsiteX2" fmla="*/ 982426 w 5391364"/>
              <a:gd name="connsiteY2" fmla="*/ 0 h 923330"/>
              <a:gd name="connsiteX3" fmla="*/ 1635380 w 5391364"/>
              <a:gd name="connsiteY3" fmla="*/ 0 h 923330"/>
              <a:gd name="connsiteX4" fmla="*/ 2072680 w 5391364"/>
              <a:gd name="connsiteY4" fmla="*/ 0 h 923330"/>
              <a:gd name="connsiteX5" fmla="*/ 2617807 w 5391364"/>
              <a:gd name="connsiteY5" fmla="*/ 0 h 923330"/>
              <a:gd name="connsiteX6" fmla="*/ 3270761 w 5391364"/>
              <a:gd name="connsiteY6" fmla="*/ 0 h 923330"/>
              <a:gd name="connsiteX7" fmla="*/ 3869801 w 5391364"/>
              <a:gd name="connsiteY7" fmla="*/ 0 h 923330"/>
              <a:gd name="connsiteX8" fmla="*/ 4522755 w 5391364"/>
              <a:gd name="connsiteY8" fmla="*/ 0 h 923330"/>
              <a:gd name="connsiteX9" fmla="*/ 5391364 w 5391364"/>
              <a:gd name="connsiteY9" fmla="*/ 0 h 923330"/>
              <a:gd name="connsiteX10" fmla="*/ 5391364 w 5391364"/>
              <a:gd name="connsiteY10" fmla="*/ 452432 h 923330"/>
              <a:gd name="connsiteX11" fmla="*/ 5391364 w 5391364"/>
              <a:gd name="connsiteY11" fmla="*/ 923330 h 923330"/>
              <a:gd name="connsiteX12" fmla="*/ 4846237 w 5391364"/>
              <a:gd name="connsiteY12" fmla="*/ 923330 h 923330"/>
              <a:gd name="connsiteX13" fmla="*/ 4355024 w 5391364"/>
              <a:gd name="connsiteY13" fmla="*/ 923330 h 923330"/>
              <a:gd name="connsiteX14" fmla="*/ 3648156 w 5391364"/>
              <a:gd name="connsiteY14" fmla="*/ 923330 h 923330"/>
              <a:gd name="connsiteX15" fmla="*/ 3103030 w 5391364"/>
              <a:gd name="connsiteY15" fmla="*/ 923330 h 923330"/>
              <a:gd name="connsiteX16" fmla="*/ 2557903 w 5391364"/>
              <a:gd name="connsiteY16" fmla="*/ 923330 h 923330"/>
              <a:gd name="connsiteX17" fmla="*/ 2120603 w 5391364"/>
              <a:gd name="connsiteY17" fmla="*/ 923330 h 923330"/>
              <a:gd name="connsiteX18" fmla="*/ 1629390 w 5391364"/>
              <a:gd name="connsiteY18" fmla="*/ 923330 h 923330"/>
              <a:gd name="connsiteX19" fmla="*/ 1030350 w 5391364"/>
              <a:gd name="connsiteY19" fmla="*/ 923330 h 923330"/>
              <a:gd name="connsiteX20" fmla="*/ 0 w 5391364"/>
              <a:gd name="connsiteY20" fmla="*/ 923330 h 923330"/>
              <a:gd name="connsiteX21" fmla="*/ 0 w 5391364"/>
              <a:gd name="connsiteY21" fmla="*/ 489365 h 923330"/>
              <a:gd name="connsiteX22" fmla="*/ 0 w 5391364"/>
              <a:gd name="connsiteY22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91364" h="923330" extrusionOk="0">
                <a:moveTo>
                  <a:pt x="0" y="0"/>
                </a:moveTo>
                <a:cubicBezTo>
                  <a:pt x="93022" y="-24035"/>
                  <a:pt x="349393" y="8797"/>
                  <a:pt x="437300" y="0"/>
                </a:cubicBezTo>
                <a:cubicBezTo>
                  <a:pt x="525207" y="-8797"/>
                  <a:pt x="828578" y="23104"/>
                  <a:pt x="982426" y="0"/>
                </a:cubicBezTo>
                <a:cubicBezTo>
                  <a:pt x="1136274" y="-23104"/>
                  <a:pt x="1478907" y="56377"/>
                  <a:pt x="1635380" y="0"/>
                </a:cubicBezTo>
                <a:cubicBezTo>
                  <a:pt x="1791853" y="-56377"/>
                  <a:pt x="1884033" y="5229"/>
                  <a:pt x="2072680" y="0"/>
                </a:cubicBezTo>
                <a:cubicBezTo>
                  <a:pt x="2261327" y="-5229"/>
                  <a:pt x="2466523" y="7724"/>
                  <a:pt x="2617807" y="0"/>
                </a:cubicBezTo>
                <a:cubicBezTo>
                  <a:pt x="2769091" y="-7724"/>
                  <a:pt x="3086155" y="60616"/>
                  <a:pt x="3270761" y="0"/>
                </a:cubicBezTo>
                <a:cubicBezTo>
                  <a:pt x="3455367" y="-60616"/>
                  <a:pt x="3638216" y="63787"/>
                  <a:pt x="3869801" y="0"/>
                </a:cubicBezTo>
                <a:cubicBezTo>
                  <a:pt x="4101386" y="-63787"/>
                  <a:pt x="4379249" y="10644"/>
                  <a:pt x="4522755" y="0"/>
                </a:cubicBezTo>
                <a:cubicBezTo>
                  <a:pt x="4666261" y="-10644"/>
                  <a:pt x="5166932" y="98970"/>
                  <a:pt x="5391364" y="0"/>
                </a:cubicBezTo>
                <a:cubicBezTo>
                  <a:pt x="5433399" y="217705"/>
                  <a:pt x="5352756" y="286540"/>
                  <a:pt x="5391364" y="452432"/>
                </a:cubicBezTo>
                <a:cubicBezTo>
                  <a:pt x="5429972" y="618324"/>
                  <a:pt x="5374729" y="695078"/>
                  <a:pt x="5391364" y="923330"/>
                </a:cubicBezTo>
                <a:cubicBezTo>
                  <a:pt x="5156029" y="938630"/>
                  <a:pt x="5021534" y="861712"/>
                  <a:pt x="4846237" y="923330"/>
                </a:cubicBezTo>
                <a:cubicBezTo>
                  <a:pt x="4670940" y="984948"/>
                  <a:pt x="4518259" y="916083"/>
                  <a:pt x="4355024" y="923330"/>
                </a:cubicBezTo>
                <a:cubicBezTo>
                  <a:pt x="4191789" y="930577"/>
                  <a:pt x="3841464" y="839928"/>
                  <a:pt x="3648156" y="923330"/>
                </a:cubicBezTo>
                <a:cubicBezTo>
                  <a:pt x="3454848" y="1006732"/>
                  <a:pt x="3346783" y="895903"/>
                  <a:pt x="3103030" y="923330"/>
                </a:cubicBezTo>
                <a:cubicBezTo>
                  <a:pt x="2859277" y="950757"/>
                  <a:pt x="2816888" y="892579"/>
                  <a:pt x="2557903" y="923330"/>
                </a:cubicBezTo>
                <a:cubicBezTo>
                  <a:pt x="2298918" y="954081"/>
                  <a:pt x="2217544" y="880731"/>
                  <a:pt x="2120603" y="923330"/>
                </a:cubicBezTo>
                <a:cubicBezTo>
                  <a:pt x="2023662" y="965929"/>
                  <a:pt x="1847269" y="879662"/>
                  <a:pt x="1629390" y="923330"/>
                </a:cubicBezTo>
                <a:cubicBezTo>
                  <a:pt x="1411511" y="966998"/>
                  <a:pt x="1311908" y="912999"/>
                  <a:pt x="1030350" y="923330"/>
                </a:cubicBezTo>
                <a:cubicBezTo>
                  <a:pt x="748792" y="933661"/>
                  <a:pt x="301283" y="860933"/>
                  <a:pt x="0" y="923330"/>
                </a:cubicBezTo>
                <a:cubicBezTo>
                  <a:pt x="-31512" y="779801"/>
                  <a:pt x="27089" y="608183"/>
                  <a:pt x="0" y="489365"/>
                </a:cubicBezTo>
                <a:cubicBezTo>
                  <a:pt x="-27089" y="370547"/>
                  <a:pt x="39427" y="22925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246239894">
                  <a:custGeom>
                    <a:avLst/>
                    <a:gdLst>
                      <a:gd name="connsiteX0" fmla="*/ 0 w 5673561"/>
                      <a:gd name="connsiteY0" fmla="*/ 0 h 966740"/>
                      <a:gd name="connsiteX1" fmla="*/ 460189 w 5673561"/>
                      <a:gd name="connsiteY1" fmla="*/ 0 h 966740"/>
                      <a:gd name="connsiteX2" fmla="*/ 1033848 w 5673561"/>
                      <a:gd name="connsiteY2" fmla="*/ 0 h 966740"/>
                      <a:gd name="connsiteX3" fmla="*/ 1720979 w 5673561"/>
                      <a:gd name="connsiteY3" fmla="*/ 0 h 966740"/>
                      <a:gd name="connsiteX4" fmla="*/ 2181169 w 5673561"/>
                      <a:gd name="connsiteY4" fmla="*/ 0 h 966740"/>
                      <a:gd name="connsiteX5" fmla="*/ 2754829 w 5673561"/>
                      <a:gd name="connsiteY5" fmla="*/ 0 h 966740"/>
                      <a:gd name="connsiteX6" fmla="*/ 3441960 w 5673561"/>
                      <a:gd name="connsiteY6" fmla="*/ 0 h 966740"/>
                      <a:gd name="connsiteX7" fmla="*/ 4072355 w 5673561"/>
                      <a:gd name="connsiteY7" fmla="*/ 0 h 966740"/>
                      <a:gd name="connsiteX8" fmla="*/ 4759486 w 5673561"/>
                      <a:gd name="connsiteY8" fmla="*/ 0 h 966740"/>
                      <a:gd name="connsiteX9" fmla="*/ 5673561 w 5673561"/>
                      <a:gd name="connsiteY9" fmla="*/ 0 h 966740"/>
                      <a:gd name="connsiteX10" fmla="*/ 5673561 w 5673561"/>
                      <a:gd name="connsiteY10" fmla="*/ 473702 h 966740"/>
                      <a:gd name="connsiteX11" fmla="*/ 5673561 w 5673561"/>
                      <a:gd name="connsiteY11" fmla="*/ 966740 h 966740"/>
                      <a:gd name="connsiteX12" fmla="*/ 5099900 w 5673561"/>
                      <a:gd name="connsiteY12" fmla="*/ 966740 h 966740"/>
                      <a:gd name="connsiteX13" fmla="*/ 4582976 w 5673561"/>
                      <a:gd name="connsiteY13" fmla="*/ 966740 h 966740"/>
                      <a:gd name="connsiteX14" fmla="*/ 3839109 w 5673561"/>
                      <a:gd name="connsiteY14" fmla="*/ 966740 h 966740"/>
                      <a:gd name="connsiteX15" fmla="*/ 3265450 w 5673561"/>
                      <a:gd name="connsiteY15" fmla="*/ 966740 h 966740"/>
                      <a:gd name="connsiteX16" fmla="*/ 2691789 w 5673561"/>
                      <a:gd name="connsiteY16" fmla="*/ 966740 h 966740"/>
                      <a:gd name="connsiteX17" fmla="*/ 2231600 w 5673561"/>
                      <a:gd name="connsiteY17" fmla="*/ 966740 h 966740"/>
                      <a:gd name="connsiteX18" fmla="*/ 1714676 w 5673561"/>
                      <a:gd name="connsiteY18" fmla="*/ 966740 h 966740"/>
                      <a:gd name="connsiteX19" fmla="*/ 1084281 w 5673561"/>
                      <a:gd name="connsiteY19" fmla="*/ 966740 h 966740"/>
                      <a:gd name="connsiteX20" fmla="*/ 0 w 5673561"/>
                      <a:gd name="connsiteY20" fmla="*/ 966740 h 966740"/>
                      <a:gd name="connsiteX21" fmla="*/ 0 w 5673561"/>
                      <a:gd name="connsiteY21" fmla="*/ 512372 h 966740"/>
                      <a:gd name="connsiteX22" fmla="*/ 0 w 5673561"/>
                      <a:gd name="connsiteY22" fmla="*/ 0 h 966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673561" h="966740" extrusionOk="0">
                        <a:moveTo>
                          <a:pt x="0" y="0"/>
                        </a:moveTo>
                        <a:cubicBezTo>
                          <a:pt x="111202" y="-26149"/>
                          <a:pt x="363181" y="31162"/>
                          <a:pt x="460189" y="0"/>
                        </a:cubicBezTo>
                        <a:cubicBezTo>
                          <a:pt x="525158" y="-25802"/>
                          <a:pt x="868925" y="58923"/>
                          <a:pt x="1033848" y="0"/>
                        </a:cubicBezTo>
                        <a:cubicBezTo>
                          <a:pt x="1207916" y="-53641"/>
                          <a:pt x="1555252" y="54618"/>
                          <a:pt x="1720979" y="0"/>
                        </a:cubicBezTo>
                        <a:cubicBezTo>
                          <a:pt x="1878271" y="-68272"/>
                          <a:pt x="1990567" y="7263"/>
                          <a:pt x="2181169" y="0"/>
                        </a:cubicBezTo>
                        <a:cubicBezTo>
                          <a:pt x="2385417" y="-3505"/>
                          <a:pt x="2632056" y="-2988"/>
                          <a:pt x="2754829" y="0"/>
                        </a:cubicBezTo>
                        <a:cubicBezTo>
                          <a:pt x="2919587" y="44453"/>
                          <a:pt x="3192876" y="38502"/>
                          <a:pt x="3441960" y="0"/>
                        </a:cubicBezTo>
                        <a:cubicBezTo>
                          <a:pt x="3624067" y="-72954"/>
                          <a:pt x="3798858" y="94259"/>
                          <a:pt x="4072355" y="0"/>
                        </a:cubicBezTo>
                        <a:cubicBezTo>
                          <a:pt x="4298172" y="-66809"/>
                          <a:pt x="4576444" y="38882"/>
                          <a:pt x="4759486" y="0"/>
                        </a:cubicBezTo>
                        <a:cubicBezTo>
                          <a:pt x="4842946" y="-7846"/>
                          <a:pt x="5451589" y="100584"/>
                          <a:pt x="5673561" y="0"/>
                        </a:cubicBezTo>
                        <a:cubicBezTo>
                          <a:pt x="5719584" y="225129"/>
                          <a:pt x="5648070" y="272045"/>
                          <a:pt x="5673561" y="473702"/>
                        </a:cubicBezTo>
                        <a:cubicBezTo>
                          <a:pt x="5703559" y="665200"/>
                          <a:pt x="5647973" y="734940"/>
                          <a:pt x="5673561" y="966740"/>
                        </a:cubicBezTo>
                        <a:cubicBezTo>
                          <a:pt x="5381050" y="993619"/>
                          <a:pt x="5277005" y="942529"/>
                          <a:pt x="5099900" y="966740"/>
                        </a:cubicBezTo>
                        <a:cubicBezTo>
                          <a:pt x="4919848" y="1031897"/>
                          <a:pt x="4730363" y="976055"/>
                          <a:pt x="4582976" y="966740"/>
                        </a:cubicBezTo>
                        <a:cubicBezTo>
                          <a:pt x="4419252" y="987627"/>
                          <a:pt x="4026919" y="866597"/>
                          <a:pt x="3839109" y="966740"/>
                        </a:cubicBezTo>
                        <a:cubicBezTo>
                          <a:pt x="3674838" y="1029577"/>
                          <a:pt x="3497989" y="941408"/>
                          <a:pt x="3265450" y="966740"/>
                        </a:cubicBezTo>
                        <a:cubicBezTo>
                          <a:pt x="3002223" y="973998"/>
                          <a:pt x="2981940" y="946182"/>
                          <a:pt x="2691789" y="966740"/>
                        </a:cubicBezTo>
                        <a:cubicBezTo>
                          <a:pt x="2435705" y="994931"/>
                          <a:pt x="2326638" y="941277"/>
                          <a:pt x="2231600" y="966740"/>
                        </a:cubicBezTo>
                        <a:cubicBezTo>
                          <a:pt x="2145538" y="993938"/>
                          <a:pt x="1938564" y="921870"/>
                          <a:pt x="1714676" y="966740"/>
                        </a:cubicBezTo>
                        <a:cubicBezTo>
                          <a:pt x="1495611" y="1009677"/>
                          <a:pt x="1369116" y="988993"/>
                          <a:pt x="1084281" y="966740"/>
                        </a:cubicBezTo>
                        <a:cubicBezTo>
                          <a:pt x="775695" y="1007451"/>
                          <a:pt x="331619" y="957705"/>
                          <a:pt x="0" y="966740"/>
                        </a:cubicBezTo>
                        <a:cubicBezTo>
                          <a:pt x="-42462" y="833482"/>
                          <a:pt x="27638" y="640751"/>
                          <a:pt x="0" y="512372"/>
                        </a:cubicBezTo>
                        <a:cubicBezTo>
                          <a:pt x="-32159" y="399317"/>
                          <a:pt x="43097" y="2439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defTabSz="916777"/>
            <a:r>
              <a:rPr lang="en-US" sz="5697" dirty="0">
                <a:solidFill>
                  <a:srgbClr val="70AD47">
                    <a:lumMod val="50000"/>
                  </a:srgbClr>
                </a:solidFill>
                <a:latin typeface="#9Slide03 SVNServetica Medium" panose="020B0604020202020204" pitchFamily="34" charset="0"/>
              </a:rPr>
              <a:t>GIẢI NGHĨA TỪ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0BE8B31F-E53F-4FF8-A958-81237894450B}"/>
              </a:ext>
            </a:extLst>
          </p:cNvPr>
          <p:cNvSpPr/>
          <p:nvPr/>
        </p:nvSpPr>
        <p:spPr>
          <a:xfrm>
            <a:off x="6986841" y="2963905"/>
            <a:ext cx="4083647" cy="707886"/>
          </a:xfrm>
          <a:custGeom>
            <a:avLst/>
            <a:gdLst>
              <a:gd name="connsiteX0" fmla="*/ 0 w 4083647"/>
              <a:gd name="connsiteY0" fmla="*/ 0 h 707886"/>
              <a:gd name="connsiteX1" fmla="*/ 624214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53545 w 4083647"/>
              <a:gd name="connsiteY5" fmla="*/ 0 h 707886"/>
              <a:gd name="connsiteX6" fmla="*/ 3418596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9785 h 707886"/>
              <a:gd name="connsiteX9" fmla="*/ 4083647 w 4083647"/>
              <a:gd name="connsiteY9" fmla="*/ 707886 h 707886"/>
              <a:gd name="connsiteX10" fmla="*/ 3418596 w 4083647"/>
              <a:gd name="connsiteY10" fmla="*/ 707886 h 707886"/>
              <a:gd name="connsiteX11" fmla="*/ 2835217 w 4083647"/>
              <a:gd name="connsiteY11" fmla="*/ 707886 h 707886"/>
              <a:gd name="connsiteX12" fmla="*/ 2333512 w 4083647"/>
              <a:gd name="connsiteY12" fmla="*/ 707886 h 707886"/>
              <a:gd name="connsiteX13" fmla="*/ 1831807 w 4083647"/>
              <a:gd name="connsiteY13" fmla="*/ 707886 h 707886"/>
              <a:gd name="connsiteX14" fmla="*/ 1207592 w 4083647"/>
              <a:gd name="connsiteY14" fmla="*/ 707886 h 707886"/>
              <a:gd name="connsiteX15" fmla="*/ 705887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68100 h 707886"/>
              <a:gd name="connsiteX18" fmla="*/ 0 w 4083647"/>
              <a:gd name="connsiteY18" fmla="*/ 0 h 707886"/>
              <a:gd name="connsiteX0" fmla="*/ 0 w 4083647"/>
              <a:gd name="connsiteY0" fmla="*/ 0 h 707886"/>
              <a:gd name="connsiteX1" fmla="*/ 501705 w 4083647"/>
              <a:gd name="connsiteY1" fmla="*/ 0 h 707886"/>
              <a:gd name="connsiteX2" fmla="*/ 1085082 w 4083647"/>
              <a:gd name="connsiteY2" fmla="*/ 0 h 707886"/>
              <a:gd name="connsiteX3" fmla="*/ 1709297 w 4083647"/>
              <a:gd name="connsiteY3" fmla="*/ 0 h 707886"/>
              <a:gd name="connsiteX4" fmla="*/ 2170166 w 4083647"/>
              <a:gd name="connsiteY4" fmla="*/ 0 h 707886"/>
              <a:gd name="connsiteX5" fmla="*/ 2794381 w 4083647"/>
              <a:gd name="connsiteY5" fmla="*/ 0 h 707886"/>
              <a:gd name="connsiteX6" fmla="*/ 3459432 w 4083647"/>
              <a:gd name="connsiteY6" fmla="*/ 0 h 707886"/>
              <a:gd name="connsiteX7" fmla="*/ 4083647 w 4083647"/>
              <a:gd name="connsiteY7" fmla="*/ 0 h 707886"/>
              <a:gd name="connsiteX8" fmla="*/ 4083647 w 4083647"/>
              <a:gd name="connsiteY8" fmla="*/ 332706 h 707886"/>
              <a:gd name="connsiteX9" fmla="*/ 4083647 w 4083647"/>
              <a:gd name="connsiteY9" fmla="*/ 707886 h 707886"/>
              <a:gd name="connsiteX10" fmla="*/ 3581941 w 4083647"/>
              <a:gd name="connsiteY10" fmla="*/ 707886 h 707886"/>
              <a:gd name="connsiteX11" fmla="*/ 3039400 w 4083647"/>
              <a:gd name="connsiteY11" fmla="*/ 707886 h 707886"/>
              <a:gd name="connsiteX12" fmla="*/ 2537694 w 4083647"/>
              <a:gd name="connsiteY12" fmla="*/ 707886 h 707886"/>
              <a:gd name="connsiteX13" fmla="*/ 1913480 w 4083647"/>
              <a:gd name="connsiteY13" fmla="*/ 707886 h 707886"/>
              <a:gd name="connsiteX14" fmla="*/ 1411774 w 4083647"/>
              <a:gd name="connsiteY14" fmla="*/ 707886 h 707886"/>
              <a:gd name="connsiteX15" fmla="*/ 950906 w 4083647"/>
              <a:gd name="connsiteY15" fmla="*/ 707886 h 707886"/>
              <a:gd name="connsiteX16" fmla="*/ 0 w 4083647"/>
              <a:gd name="connsiteY16" fmla="*/ 707886 h 707886"/>
              <a:gd name="connsiteX17" fmla="*/ 0 w 4083647"/>
              <a:gd name="connsiteY17" fmla="*/ 375179 h 707886"/>
              <a:gd name="connsiteX18" fmla="*/ 0 w 4083647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3647" h="707886" fill="none" extrusionOk="0">
                <a:moveTo>
                  <a:pt x="0" y="0"/>
                </a:moveTo>
                <a:cubicBezTo>
                  <a:pt x="237231" y="-51903"/>
                  <a:pt x="504973" y="98218"/>
                  <a:pt x="624214" y="0"/>
                </a:cubicBezTo>
                <a:cubicBezTo>
                  <a:pt x="727216" y="-20610"/>
                  <a:pt x="883952" y="63897"/>
                  <a:pt x="1085082" y="0"/>
                </a:cubicBezTo>
                <a:cubicBezTo>
                  <a:pt x="1245656" y="-44595"/>
                  <a:pt x="1502021" y="-8026"/>
                  <a:pt x="1709297" y="0"/>
                </a:cubicBezTo>
                <a:cubicBezTo>
                  <a:pt x="1854918" y="185"/>
                  <a:pt x="2087544" y="-38595"/>
                  <a:pt x="2170166" y="0"/>
                </a:cubicBezTo>
                <a:cubicBezTo>
                  <a:pt x="2302266" y="21045"/>
                  <a:pt x="2623809" y="70800"/>
                  <a:pt x="2753545" y="0"/>
                </a:cubicBezTo>
                <a:cubicBezTo>
                  <a:pt x="2940955" y="77548"/>
                  <a:pt x="3189906" y="-19082"/>
                  <a:pt x="3418596" y="0"/>
                </a:cubicBezTo>
                <a:cubicBezTo>
                  <a:pt x="3592411" y="-102880"/>
                  <a:pt x="3790150" y="101511"/>
                  <a:pt x="4083647" y="0"/>
                </a:cubicBezTo>
                <a:cubicBezTo>
                  <a:pt x="4110678" y="144364"/>
                  <a:pt x="4017877" y="191106"/>
                  <a:pt x="4083647" y="339785"/>
                </a:cubicBezTo>
                <a:cubicBezTo>
                  <a:pt x="4074376" y="460049"/>
                  <a:pt x="4055521" y="649007"/>
                  <a:pt x="4083647" y="707886"/>
                </a:cubicBezTo>
                <a:cubicBezTo>
                  <a:pt x="3905565" y="707448"/>
                  <a:pt x="3687097" y="707805"/>
                  <a:pt x="3418596" y="707886"/>
                </a:cubicBezTo>
                <a:cubicBezTo>
                  <a:pt x="3129838" y="734280"/>
                  <a:pt x="3108902" y="700377"/>
                  <a:pt x="2835217" y="707886"/>
                </a:cubicBezTo>
                <a:cubicBezTo>
                  <a:pt x="2572303" y="716789"/>
                  <a:pt x="2544011" y="705414"/>
                  <a:pt x="2333512" y="707886"/>
                </a:cubicBezTo>
                <a:cubicBezTo>
                  <a:pt x="2113555" y="740092"/>
                  <a:pt x="1914736" y="662570"/>
                  <a:pt x="1831807" y="707886"/>
                </a:cubicBezTo>
                <a:cubicBezTo>
                  <a:pt x="1705824" y="749716"/>
                  <a:pt x="1303921" y="669067"/>
                  <a:pt x="1207592" y="707886"/>
                </a:cubicBezTo>
                <a:cubicBezTo>
                  <a:pt x="1059296" y="742703"/>
                  <a:pt x="790392" y="732954"/>
                  <a:pt x="705887" y="707886"/>
                </a:cubicBezTo>
                <a:cubicBezTo>
                  <a:pt x="705537" y="717328"/>
                  <a:pt x="264437" y="731988"/>
                  <a:pt x="0" y="707886"/>
                </a:cubicBezTo>
                <a:cubicBezTo>
                  <a:pt x="31842" y="609400"/>
                  <a:pt x="67650" y="478766"/>
                  <a:pt x="0" y="368100"/>
                </a:cubicBezTo>
                <a:cubicBezTo>
                  <a:pt x="-37560" y="224824"/>
                  <a:pt x="10165" y="188605"/>
                  <a:pt x="0" y="0"/>
                </a:cubicBezTo>
                <a:close/>
              </a:path>
              <a:path w="4083647" h="707886" stroke="0" extrusionOk="0">
                <a:moveTo>
                  <a:pt x="0" y="0"/>
                </a:moveTo>
                <a:cubicBezTo>
                  <a:pt x="208173" y="-22264"/>
                  <a:pt x="326493" y="-4159"/>
                  <a:pt x="501705" y="0"/>
                </a:cubicBezTo>
                <a:cubicBezTo>
                  <a:pt x="652428" y="-26788"/>
                  <a:pt x="964787" y="33354"/>
                  <a:pt x="1085082" y="0"/>
                </a:cubicBezTo>
                <a:cubicBezTo>
                  <a:pt x="1165517" y="-88031"/>
                  <a:pt x="1431522" y="20312"/>
                  <a:pt x="1709297" y="0"/>
                </a:cubicBezTo>
                <a:cubicBezTo>
                  <a:pt x="1946267" y="18683"/>
                  <a:pt x="2049837" y="3223"/>
                  <a:pt x="2170166" y="0"/>
                </a:cubicBezTo>
                <a:cubicBezTo>
                  <a:pt x="2309624" y="-52764"/>
                  <a:pt x="2518366" y="-59018"/>
                  <a:pt x="2794381" y="0"/>
                </a:cubicBezTo>
                <a:cubicBezTo>
                  <a:pt x="3013500" y="25691"/>
                  <a:pt x="3268867" y="56082"/>
                  <a:pt x="3459432" y="0"/>
                </a:cubicBezTo>
                <a:cubicBezTo>
                  <a:pt x="3659365" y="-24817"/>
                  <a:pt x="3778396" y="-21209"/>
                  <a:pt x="4083647" y="0"/>
                </a:cubicBezTo>
                <a:cubicBezTo>
                  <a:pt x="4074807" y="51768"/>
                  <a:pt x="4041208" y="239799"/>
                  <a:pt x="4083647" y="332706"/>
                </a:cubicBezTo>
                <a:cubicBezTo>
                  <a:pt x="4032438" y="399248"/>
                  <a:pt x="4089905" y="510930"/>
                  <a:pt x="4083647" y="707886"/>
                </a:cubicBezTo>
                <a:cubicBezTo>
                  <a:pt x="3937488" y="776536"/>
                  <a:pt x="3764170" y="737338"/>
                  <a:pt x="3581941" y="707886"/>
                </a:cubicBezTo>
                <a:cubicBezTo>
                  <a:pt x="3439018" y="733036"/>
                  <a:pt x="3257830" y="716422"/>
                  <a:pt x="3039400" y="707886"/>
                </a:cubicBezTo>
                <a:cubicBezTo>
                  <a:pt x="2926045" y="715488"/>
                  <a:pt x="2664385" y="716645"/>
                  <a:pt x="2537694" y="707886"/>
                </a:cubicBezTo>
                <a:cubicBezTo>
                  <a:pt x="2430600" y="683606"/>
                  <a:pt x="2145620" y="650196"/>
                  <a:pt x="1913480" y="707886"/>
                </a:cubicBezTo>
                <a:cubicBezTo>
                  <a:pt x="1764029" y="714032"/>
                  <a:pt x="1573374" y="720601"/>
                  <a:pt x="1411774" y="707886"/>
                </a:cubicBezTo>
                <a:cubicBezTo>
                  <a:pt x="1258806" y="718412"/>
                  <a:pt x="1145605" y="678117"/>
                  <a:pt x="950906" y="707886"/>
                </a:cubicBezTo>
                <a:cubicBezTo>
                  <a:pt x="721526" y="577254"/>
                  <a:pt x="376748" y="696405"/>
                  <a:pt x="0" y="707886"/>
                </a:cubicBezTo>
                <a:cubicBezTo>
                  <a:pt x="-12289" y="580957"/>
                  <a:pt x="17803" y="487988"/>
                  <a:pt x="0" y="375179"/>
                </a:cubicBezTo>
                <a:cubicBezTo>
                  <a:pt x="6438" y="210123"/>
                  <a:pt x="3711" y="135936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="" xmlns:ask="http://schemas.microsoft.com/office/drawing/2018/sketchyshapes" sd="1255533040">
                  <a:custGeom>
                    <a:avLst/>
                    <a:gdLst>
                      <a:gd name="connsiteX0" fmla="*/ 0 w 4083647"/>
                      <a:gd name="connsiteY0" fmla="*/ 0 h 707886"/>
                      <a:gd name="connsiteX1" fmla="*/ 624214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53545 w 4083647"/>
                      <a:gd name="connsiteY5" fmla="*/ 0 h 707886"/>
                      <a:gd name="connsiteX6" fmla="*/ 3418596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9785 h 707886"/>
                      <a:gd name="connsiteX9" fmla="*/ 4083647 w 4083647"/>
                      <a:gd name="connsiteY9" fmla="*/ 707886 h 707886"/>
                      <a:gd name="connsiteX10" fmla="*/ 3418596 w 4083647"/>
                      <a:gd name="connsiteY10" fmla="*/ 707886 h 707886"/>
                      <a:gd name="connsiteX11" fmla="*/ 2835217 w 4083647"/>
                      <a:gd name="connsiteY11" fmla="*/ 707886 h 707886"/>
                      <a:gd name="connsiteX12" fmla="*/ 2333512 w 4083647"/>
                      <a:gd name="connsiteY12" fmla="*/ 707886 h 707886"/>
                      <a:gd name="connsiteX13" fmla="*/ 1831807 w 4083647"/>
                      <a:gd name="connsiteY13" fmla="*/ 707886 h 707886"/>
                      <a:gd name="connsiteX14" fmla="*/ 1207592 w 4083647"/>
                      <a:gd name="connsiteY14" fmla="*/ 707886 h 707886"/>
                      <a:gd name="connsiteX15" fmla="*/ 705887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68100 h 707886"/>
                      <a:gd name="connsiteX18" fmla="*/ 0 w 4083647"/>
                      <a:gd name="connsiteY18" fmla="*/ 0 h 707886"/>
                      <a:gd name="connsiteX0" fmla="*/ 0 w 4083647"/>
                      <a:gd name="connsiteY0" fmla="*/ 0 h 707886"/>
                      <a:gd name="connsiteX1" fmla="*/ 501705 w 4083647"/>
                      <a:gd name="connsiteY1" fmla="*/ 0 h 707886"/>
                      <a:gd name="connsiteX2" fmla="*/ 1085082 w 4083647"/>
                      <a:gd name="connsiteY2" fmla="*/ 0 h 707886"/>
                      <a:gd name="connsiteX3" fmla="*/ 1709297 w 4083647"/>
                      <a:gd name="connsiteY3" fmla="*/ 0 h 707886"/>
                      <a:gd name="connsiteX4" fmla="*/ 2170166 w 4083647"/>
                      <a:gd name="connsiteY4" fmla="*/ 0 h 707886"/>
                      <a:gd name="connsiteX5" fmla="*/ 2794381 w 4083647"/>
                      <a:gd name="connsiteY5" fmla="*/ 0 h 707886"/>
                      <a:gd name="connsiteX6" fmla="*/ 3459432 w 4083647"/>
                      <a:gd name="connsiteY6" fmla="*/ 0 h 707886"/>
                      <a:gd name="connsiteX7" fmla="*/ 4083647 w 4083647"/>
                      <a:gd name="connsiteY7" fmla="*/ 0 h 707886"/>
                      <a:gd name="connsiteX8" fmla="*/ 4083647 w 4083647"/>
                      <a:gd name="connsiteY8" fmla="*/ 332706 h 707886"/>
                      <a:gd name="connsiteX9" fmla="*/ 4083647 w 4083647"/>
                      <a:gd name="connsiteY9" fmla="*/ 707886 h 707886"/>
                      <a:gd name="connsiteX10" fmla="*/ 3581941 w 4083647"/>
                      <a:gd name="connsiteY10" fmla="*/ 707886 h 707886"/>
                      <a:gd name="connsiteX11" fmla="*/ 3039400 w 4083647"/>
                      <a:gd name="connsiteY11" fmla="*/ 707886 h 707886"/>
                      <a:gd name="connsiteX12" fmla="*/ 2537694 w 4083647"/>
                      <a:gd name="connsiteY12" fmla="*/ 707886 h 707886"/>
                      <a:gd name="connsiteX13" fmla="*/ 1913480 w 4083647"/>
                      <a:gd name="connsiteY13" fmla="*/ 707886 h 707886"/>
                      <a:gd name="connsiteX14" fmla="*/ 1411774 w 4083647"/>
                      <a:gd name="connsiteY14" fmla="*/ 707886 h 707886"/>
                      <a:gd name="connsiteX15" fmla="*/ 950906 w 4083647"/>
                      <a:gd name="connsiteY15" fmla="*/ 707886 h 707886"/>
                      <a:gd name="connsiteX16" fmla="*/ 0 w 4083647"/>
                      <a:gd name="connsiteY16" fmla="*/ 707886 h 707886"/>
                      <a:gd name="connsiteX17" fmla="*/ 0 w 4083647"/>
                      <a:gd name="connsiteY17" fmla="*/ 375179 h 707886"/>
                      <a:gd name="connsiteX18" fmla="*/ 0 w 4083647"/>
                      <a:gd name="connsiteY1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83647" h="707886" fill="none" extrusionOk="0">
                        <a:moveTo>
                          <a:pt x="0" y="0"/>
                        </a:moveTo>
                        <a:cubicBezTo>
                          <a:pt x="242043" y="-50343"/>
                          <a:pt x="490301" y="76833"/>
                          <a:pt x="624214" y="0"/>
                        </a:cubicBezTo>
                        <a:cubicBezTo>
                          <a:pt x="752192" y="-31389"/>
                          <a:pt x="889697" y="52953"/>
                          <a:pt x="1085082" y="0"/>
                        </a:cubicBezTo>
                        <a:cubicBezTo>
                          <a:pt x="1262721" y="-26324"/>
                          <a:pt x="1535865" y="5779"/>
                          <a:pt x="1709297" y="0"/>
                        </a:cubicBezTo>
                        <a:cubicBezTo>
                          <a:pt x="1853072" y="-11144"/>
                          <a:pt x="2081003" y="-14871"/>
                          <a:pt x="2170166" y="0"/>
                        </a:cubicBezTo>
                        <a:cubicBezTo>
                          <a:pt x="2286119" y="11115"/>
                          <a:pt x="2622901" y="66057"/>
                          <a:pt x="2753545" y="0"/>
                        </a:cubicBezTo>
                        <a:cubicBezTo>
                          <a:pt x="2915168" y="21871"/>
                          <a:pt x="3189838" y="-842"/>
                          <a:pt x="3418596" y="0"/>
                        </a:cubicBezTo>
                        <a:cubicBezTo>
                          <a:pt x="3641315" y="-65496"/>
                          <a:pt x="3819177" y="74700"/>
                          <a:pt x="4083647" y="0"/>
                        </a:cubicBezTo>
                        <a:cubicBezTo>
                          <a:pt x="4108713" y="122393"/>
                          <a:pt x="4028765" y="202156"/>
                          <a:pt x="4083647" y="339785"/>
                        </a:cubicBezTo>
                        <a:cubicBezTo>
                          <a:pt x="4092368" y="457610"/>
                          <a:pt x="4047336" y="636254"/>
                          <a:pt x="4083647" y="707886"/>
                        </a:cubicBezTo>
                        <a:cubicBezTo>
                          <a:pt x="3873665" y="732804"/>
                          <a:pt x="3698942" y="698069"/>
                          <a:pt x="3418596" y="707886"/>
                        </a:cubicBezTo>
                        <a:cubicBezTo>
                          <a:pt x="3131325" y="730011"/>
                          <a:pt x="3107410" y="701532"/>
                          <a:pt x="2835217" y="707886"/>
                        </a:cubicBezTo>
                        <a:cubicBezTo>
                          <a:pt x="2568584" y="715316"/>
                          <a:pt x="2540982" y="699248"/>
                          <a:pt x="2333512" y="707886"/>
                        </a:cubicBezTo>
                        <a:cubicBezTo>
                          <a:pt x="2120081" y="728514"/>
                          <a:pt x="1931296" y="679524"/>
                          <a:pt x="1831807" y="707886"/>
                        </a:cubicBezTo>
                        <a:cubicBezTo>
                          <a:pt x="1711065" y="738977"/>
                          <a:pt x="1316804" y="664379"/>
                          <a:pt x="1207592" y="707886"/>
                        </a:cubicBezTo>
                        <a:cubicBezTo>
                          <a:pt x="1064359" y="745837"/>
                          <a:pt x="809700" y="718361"/>
                          <a:pt x="705887" y="707886"/>
                        </a:cubicBezTo>
                        <a:cubicBezTo>
                          <a:pt x="627341" y="715868"/>
                          <a:pt x="283755" y="697533"/>
                          <a:pt x="0" y="707886"/>
                        </a:cubicBezTo>
                        <a:cubicBezTo>
                          <a:pt x="28492" y="609835"/>
                          <a:pt x="43954" y="496861"/>
                          <a:pt x="0" y="368100"/>
                        </a:cubicBezTo>
                        <a:cubicBezTo>
                          <a:pt x="-24884" y="222291"/>
                          <a:pt x="11657" y="183056"/>
                          <a:pt x="0" y="0"/>
                        </a:cubicBezTo>
                        <a:close/>
                      </a:path>
                      <a:path w="4083647" h="707886" stroke="0" extrusionOk="0">
                        <a:moveTo>
                          <a:pt x="0" y="0"/>
                        </a:moveTo>
                        <a:cubicBezTo>
                          <a:pt x="201351" y="-24155"/>
                          <a:pt x="323318" y="-2353"/>
                          <a:pt x="501705" y="0"/>
                        </a:cubicBezTo>
                        <a:cubicBezTo>
                          <a:pt x="666917" y="-20915"/>
                          <a:pt x="955584" y="35252"/>
                          <a:pt x="1085082" y="0"/>
                        </a:cubicBezTo>
                        <a:cubicBezTo>
                          <a:pt x="1220706" y="-65801"/>
                          <a:pt x="1463578" y="7825"/>
                          <a:pt x="1709297" y="0"/>
                        </a:cubicBezTo>
                        <a:cubicBezTo>
                          <a:pt x="1946739" y="9086"/>
                          <a:pt x="2028453" y="10703"/>
                          <a:pt x="2170166" y="0"/>
                        </a:cubicBezTo>
                        <a:cubicBezTo>
                          <a:pt x="2313613" y="-20428"/>
                          <a:pt x="2531139" y="-11130"/>
                          <a:pt x="2794381" y="0"/>
                        </a:cubicBezTo>
                        <a:cubicBezTo>
                          <a:pt x="3026705" y="8318"/>
                          <a:pt x="3250040" y="40295"/>
                          <a:pt x="3459432" y="0"/>
                        </a:cubicBezTo>
                        <a:cubicBezTo>
                          <a:pt x="3669977" y="-32997"/>
                          <a:pt x="3789004" y="9448"/>
                          <a:pt x="4083647" y="0"/>
                        </a:cubicBezTo>
                        <a:cubicBezTo>
                          <a:pt x="4092216" y="68548"/>
                          <a:pt x="4047425" y="250032"/>
                          <a:pt x="4083647" y="332706"/>
                        </a:cubicBezTo>
                        <a:cubicBezTo>
                          <a:pt x="4068387" y="400460"/>
                          <a:pt x="4087587" y="525358"/>
                          <a:pt x="4083647" y="707886"/>
                        </a:cubicBezTo>
                        <a:cubicBezTo>
                          <a:pt x="3938827" y="767712"/>
                          <a:pt x="3772362" y="707025"/>
                          <a:pt x="3581941" y="707886"/>
                        </a:cubicBezTo>
                        <a:cubicBezTo>
                          <a:pt x="3414366" y="743108"/>
                          <a:pt x="3215409" y="708336"/>
                          <a:pt x="3039400" y="707886"/>
                        </a:cubicBezTo>
                        <a:cubicBezTo>
                          <a:pt x="2919295" y="715123"/>
                          <a:pt x="2665060" y="714016"/>
                          <a:pt x="2537694" y="707886"/>
                        </a:cubicBezTo>
                        <a:cubicBezTo>
                          <a:pt x="2419627" y="703489"/>
                          <a:pt x="2112154" y="669053"/>
                          <a:pt x="1913480" y="707886"/>
                        </a:cubicBezTo>
                        <a:cubicBezTo>
                          <a:pt x="1750480" y="724878"/>
                          <a:pt x="1542004" y="702354"/>
                          <a:pt x="1411774" y="707886"/>
                        </a:cubicBezTo>
                        <a:cubicBezTo>
                          <a:pt x="1268239" y="719190"/>
                          <a:pt x="1162733" y="689635"/>
                          <a:pt x="950906" y="707886"/>
                        </a:cubicBezTo>
                        <a:cubicBezTo>
                          <a:pt x="729751" y="678116"/>
                          <a:pt x="364019" y="680597"/>
                          <a:pt x="0" y="707886"/>
                        </a:cubicBezTo>
                        <a:cubicBezTo>
                          <a:pt x="-17077" y="563428"/>
                          <a:pt x="10484" y="495510"/>
                          <a:pt x="0" y="375179"/>
                        </a:cubicBezTo>
                        <a:cubicBezTo>
                          <a:pt x="-2156" y="241088"/>
                          <a:pt x="10443" y="1248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é trai không thể tiếp xúc ánh sáng mặt trời - VnExpress Sức khỏ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9" y="1617635"/>
            <a:ext cx="6852941" cy="41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56907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1003</Words>
  <Application>Microsoft Office PowerPoint</Application>
  <PresentationFormat>Custom</PresentationFormat>
  <Paragraphs>145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THANH HUONG</cp:lastModifiedBy>
  <cp:revision>10</cp:revision>
  <dcterms:created xsi:type="dcterms:W3CDTF">2022-06-22T03:09:34Z</dcterms:created>
  <dcterms:modified xsi:type="dcterms:W3CDTF">2022-09-14T15:49:28Z</dcterms:modified>
</cp:coreProperties>
</file>