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8" r:id="rId3"/>
    <p:sldId id="261" r:id="rId4"/>
    <p:sldId id="264" r:id="rId5"/>
    <p:sldId id="366" r:id="rId6"/>
    <p:sldId id="371" r:id="rId7"/>
    <p:sldId id="369" r:id="rId8"/>
    <p:sldId id="378" r:id="rId9"/>
    <p:sldId id="259" r:id="rId10"/>
    <p:sldId id="383" r:id="rId11"/>
    <p:sldId id="384" r:id="rId12"/>
    <p:sldId id="386" r:id="rId13"/>
    <p:sldId id="285" r:id="rId14"/>
  </p:sldIdLst>
  <p:sldSz cx="12192000" cy="6858000"/>
  <p:notesSz cx="6858000" cy="9144000"/>
  <p:embeddedFontLst>
    <p:embeddedFont>
      <p:font typeface="#9Slide03 IcielPanton Black" charset="0"/>
      <p:bold r:id="rId16"/>
    </p:embeddedFont>
    <p:embeddedFont>
      <p:font typeface="Calibri Light" pitchFamily="34" charset="0"/>
      <p:regular r:id="rId17"/>
      <p:italic r:id="rId18"/>
    </p:embeddedFont>
    <p:embeddedFont>
      <p:font typeface="#9Slide03 AmpleSoft Bold" charset="0"/>
      <p:regular r:id="rId19"/>
    </p:embeddedFont>
    <p:embeddedFont>
      <p:font typeface="#9Slide04 Tinos Bold" charset="0"/>
      <p:bold r:id="rId20"/>
    </p:embeddedFont>
    <p:embeddedFont>
      <p:font typeface="#9Slide04 Faustina Bold" charset="0"/>
      <p:bold r:id="rId21"/>
    </p:embeddedFont>
    <p:embeddedFont>
      <p:font typeface="Poppins ExtraBold" charset="0"/>
      <p:bold r:id="rId22"/>
      <p:bold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#9Slide03 Arima Madurai ExtraBo" charset="0"/>
      <p:bold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487D"/>
    <a:srgbClr val="FECC01"/>
    <a:srgbClr val="DE8B47"/>
    <a:srgbClr val="E39E58"/>
    <a:srgbClr val="A2C802"/>
    <a:srgbClr val="ABBF16"/>
    <a:srgbClr val="68B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89" autoAdjust="0"/>
    <p:restoredTop sz="94152" autoAdjust="0"/>
  </p:normalViewPr>
  <p:slideViewPr>
    <p:cSldViewPr snapToGrid="0">
      <p:cViewPr>
        <p:scale>
          <a:sx n="69" d="100"/>
          <a:sy n="69" d="100"/>
        </p:scale>
        <p:origin x="-748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53A94-5517-4AA0-BF05-659C7378687B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5297D-54F5-4A1F-B43D-62524B3C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69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5297D-54F5-4A1F-B43D-62524B3C6E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1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7486C516-B32D-4F91-ACF5-5EB36252739B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MĂNG NON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="" xmlns:a16="http://schemas.microsoft.com/office/drawing/2014/main" id="{37CAAA47-1E71-4457-9242-3BF0795A752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MĂNG NON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34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7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7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54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59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31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9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64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50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15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17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E69BB3BF-623B-4FF9-9F9C-D47DA0C81497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MĂNG NON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="" xmlns:a16="http://schemas.microsoft.com/office/drawing/2014/main" id="{C93EC7B7-A434-49E8-A4F0-0B14F40C6DBC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MĂNG NON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184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4AD80E-FCF6-4DD4-A489-6C1E8703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584E3C6-8CDE-45C8-99D3-F7B3044F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90C76B-7704-4CA0-96A2-DCE6E0AD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FB7959-00E1-4BFA-B982-423F2075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900048-252E-4B60-9148-D94EF67A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16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BF3265-6F98-433D-B819-95C459BB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1ADE77-090E-4833-9C82-BADF47F81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C79EA0-21C8-4DB3-BE4D-2E3091E94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0DFFC6-9632-4517-B282-A52CB30E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84460B-ED9C-4F3E-AA90-5309831E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EBBB2B6-97E8-4261-8326-CA478E06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90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195A49-95FD-4017-8656-19A913B2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A870C78-DB67-4E43-9448-555B51AC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5878393-488B-40CF-8CD9-D398CFC82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D7900F6-DF10-4C47-B0FB-AA3D8E283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C2D4197-85E2-484C-AE91-F9B597B79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9732FCE-1155-4728-8D81-8F1F3AF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578ED8C-0590-401A-A39C-0ABB872A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922EF83-8DDB-4953-86B3-4487DEB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23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8AF358-4350-40E5-AAE7-30AA28E5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A868364-EFC0-4919-93E3-A2F83591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B2B2C8-44E7-43E9-9D07-11D2C9BD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4DDCCFE-3BC0-4A5B-879B-05A37BE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11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83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78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729CEB-3A1A-46BD-BC84-1D2C498F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EBB1C0-77C6-4CDD-8BA8-22EF1775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7FE1DF2-0D50-4538-BA0D-D34D2920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BF1E3F4-90F3-4508-B61E-6713341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0149789-9AA3-4E56-A9B6-662EB8D7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1556D76-5190-4228-A52D-424DBC54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446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17041-56E9-44E4-82ED-E461AB9A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1CB9EA3-C0FF-4F16-818E-716765015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5062CD7-CD22-4752-9DDF-103BA0AC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3D7B27F-9B11-4FF7-A38C-8D7FE409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6A60C4-BACC-4F06-98D6-044865E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1584829-790B-41F5-A9E1-F10EEA61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649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A27C98-0FDD-472F-890F-A2D35B4A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66A242B-8ED8-491D-8557-C358B875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3CB650-2994-45AE-A480-D13F9135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7F4F41-601F-4DD8-8639-90DBC3C6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640D91E-9BB4-42CD-A387-CB7510FD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09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DE194D9-39BF-451C-A5BD-C1FDFC228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872D16A-0B96-45DB-BA44-7D1BC269B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448866-8B9C-4978-82FC-11F36882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E5FE7C-1323-456B-A18A-1766FEC5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C5EF1E-73A3-4792-A954-4F22C506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61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89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95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61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94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13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968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27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255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894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04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15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253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073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91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31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027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280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1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531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01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70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03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839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98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16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684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73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675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822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208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591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46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424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638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10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703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183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4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0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62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5BD3-3452-45F2-92B0-007B816FA07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25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49C910C-5ECA-4F90-BDAB-405FF6A9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5384371-A2B9-4A64-937C-22C4EBAD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A71BE0-6548-4466-9A95-49D8B35F4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</a:defRPr>
            </a:lvl1pPr>
          </a:lstStyle>
          <a:p>
            <a:r>
              <a:rPr lang="en-US" dirty="0"/>
              <a:t>MĂNG NON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B9F68A-81D8-4311-9B7D-798BC8DFB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2CA7B6-7EA8-43CE-AE64-656B4BC1F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905E8-4D7D-4C05-ADDF-B87D6564620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B53F745-4A5F-450B-8339-C006011B4BA2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3"/>
          <a:stretch/>
        </p:blipFill>
        <p:spPr>
          <a:xfrm>
            <a:off x="-6344605" y="9178021"/>
            <a:ext cx="1128065" cy="1147858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="" xmlns:a16="http://schemas.microsoft.com/office/drawing/2014/main" id="{9FE66EE2-03CE-43A9-BE4E-E0A6A750E3B3}"/>
              </a:ext>
            </a:extLst>
          </p:cNvPr>
          <p:cNvSpPr txBox="1">
            <a:spLocks/>
          </p:cNvSpPr>
          <p:nvPr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MĂNG NON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="" xmlns:a16="http://schemas.microsoft.com/office/drawing/2014/main" id="{0E28C966-1D4E-4E18-BC99-19F96C309AB0}"/>
              </a:ext>
            </a:extLst>
          </p:cNvPr>
          <p:cNvSpPr txBox="1">
            <a:spLocks/>
          </p:cNvSpPr>
          <p:nvPr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MĂNG NON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99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5" r:id="rId2"/>
    <p:sldLayoutId id="2147483696" r:id="rId3"/>
    <p:sldLayoutId id="2147483695" r:id="rId4"/>
    <p:sldLayoutId id="2147483678" r:id="rId5"/>
    <p:sldLayoutId id="2147483650" r:id="rId6"/>
    <p:sldLayoutId id="2147483712" r:id="rId7"/>
    <p:sldLayoutId id="2147483711" r:id="rId8"/>
    <p:sldLayoutId id="2147483706" r:id="rId9"/>
    <p:sldLayoutId id="2147483704" r:id="rId10"/>
    <p:sldLayoutId id="2147483703" r:id="rId11"/>
    <p:sldLayoutId id="2147483702" r:id="rId12"/>
    <p:sldLayoutId id="2147483701" r:id="rId13"/>
    <p:sldLayoutId id="2147483700" r:id="rId14"/>
    <p:sldLayoutId id="2147483699" r:id="rId15"/>
    <p:sldLayoutId id="2147483698" r:id="rId16"/>
    <p:sldLayoutId id="2147483697" r:id="rId17"/>
    <p:sldLayoutId id="2147483693" r:id="rId18"/>
    <p:sldLayoutId id="2147483692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94" r:id="rId25"/>
    <p:sldLayoutId id="2147483656" r:id="rId26"/>
    <p:sldLayoutId id="2147483657" r:id="rId27"/>
    <p:sldLayoutId id="2147483658" r:id="rId28"/>
    <p:sldLayoutId id="214748365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A5509F46-346F-46C9-AC1D-17BCDD8A6536}"/>
              </a:ext>
            </a:extLst>
          </p:cNvPr>
          <p:cNvSpPr txBox="1">
            <a:spLocks/>
          </p:cNvSpPr>
          <p:nvPr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MĂNG NON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="" xmlns:a16="http://schemas.microsoft.com/office/drawing/2014/main" id="{47D00C6C-574C-452A-8494-2672CE958EA4}"/>
              </a:ext>
            </a:extLst>
          </p:cNvPr>
          <p:cNvSpPr txBox="1">
            <a:spLocks/>
          </p:cNvSpPr>
          <p:nvPr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MĂNG NON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="" xmlns:a16="http://schemas.microsoft.com/office/drawing/2014/main" id="{1C86E558-CFC0-4F2C-BED2-4F7D4E9978FC}"/>
              </a:ext>
            </a:extLst>
          </p:cNvPr>
          <p:cNvSpPr txBox="1">
            <a:spLocks/>
          </p:cNvSpPr>
          <p:nvPr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="" xmlns:a16="http://schemas.microsoft.com/office/drawing/2014/main" id="{F773F61D-E50E-4E46-B923-7096585929ED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</a:rPr>
              <a:t>MĂNG NON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4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1" r:id="rId3"/>
    <p:sldLayoutId id="2147483689" r:id="rId4"/>
    <p:sldLayoutId id="2147483688" r:id="rId5"/>
    <p:sldLayoutId id="2147483686" r:id="rId6"/>
    <p:sldLayoutId id="2147483676" r:id="rId7"/>
    <p:sldLayoutId id="2147483673" r:id="rId8"/>
    <p:sldLayoutId id="214748367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714" r:id="rId15"/>
    <p:sldLayoutId id="2147483713" r:id="rId16"/>
    <p:sldLayoutId id="2147483710" r:id="rId17"/>
    <p:sldLayoutId id="2147483709" r:id="rId18"/>
    <p:sldLayoutId id="2147483708" r:id="rId19"/>
    <p:sldLayoutId id="2147483707" r:id="rId20"/>
    <p:sldLayoutId id="2147483690" r:id="rId21"/>
    <p:sldLayoutId id="2147483687" r:id="rId22"/>
    <p:sldLayoutId id="2147483685" r:id="rId23"/>
    <p:sldLayoutId id="2147483684" r:id="rId24"/>
    <p:sldLayoutId id="2147483683" r:id="rId25"/>
    <p:sldLayoutId id="2147483682" r:id="rId26"/>
    <p:sldLayoutId id="2147483681" r:id="rId27"/>
    <p:sldLayoutId id="2147483680" r:id="rId28"/>
    <p:sldLayoutId id="2147483679" r:id="rId29"/>
    <p:sldLayoutId id="2147483677" r:id="rId30"/>
    <p:sldLayoutId id="2147483675" r:id="rId31"/>
    <p:sldLayoutId id="2147483674" r:id="rId32"/>
    <p:sldLayoutId id="2147483668" r:id="rId33"/>
    <p:sldLayoutId id="2147483669" r:id="rId34"/>
    <p:sldLayoutId id="2147483670" r:id="rId35"/>
    <p:sldLayoutId id="2147483671" r:id="rId36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gif"/><Relationship Id="rId12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77.sv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1.sv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8.png"/><Relationship Id="rId10" Type="http://schemas.openxmlformats.org/officeDocument/2006/relationships/image" Target="../media/image75.svg"/><Relationship Id="rId4" Type="http://schemas.microsoft.com/office/2007/relationships/hdphoto" Target="../media/hdphoto10.wdp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23.jpeg"/><Relationship Id="rId3" Type="http://schemas.openxmlformats.org/officeDocument/2006/relationships/image" Target="../media/image14.png"/><Relationship Id="rId21" Type="http://schemas.openxmlformats.org/officeDocument/2006/relationships/image" Target="../media/image25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38.svg"/><Relationship Id="rId2" Type="http://schemas.openxmlformats.org/officeDocument/2006/relationships/image" Target="../media/image13.jpg"/><Relationship Id="rId16" Type="http://schemas.openxmlformats.org/officeDocument/2006/relationships/image" Target="../media/image22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0.svg"/><Relationship Id="rId11" Type="http://schemas.openxmlformats.org/officeDocument/2006/relationships/image" Target="../media/image34.svg"/><Relationship Id="rId5" Type="http://schemas.openxmlformats.org/officeDocument/2006/relationships/image" Target="../media/image15.png"/><Relationship Id="rId15" Type="http://schemas.openxmlformats.org/officeDocument/2006/relationships/image" Target="../media/image36.svg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openxmlformats.org/officeDocument/2006/relationships/image" Target="../media/image28.svg"/><Relationship Id="rId9" Type="http://schemas.openxmlformats.org/officeDocument/2006/relationships/image" Target="../media/image32.sv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svg"/><Relationship Id="rId5" Type="http://schemas.openxmlformats.org/officeDocument/2006/relationships/image" Target="../media/image35.png"/><Relationship Id="rId4" Type="http://schemas.openxmlformats.org/officeDocument/2006/relationships/image" Target="../media/image6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="" xmlns:a16="http://schemas.microsoft.com/office/drawing/2014/main" id="{99689B37-C3A4-4BC5-9B1E-851453372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6" b="96319" l="2195" r="96341">
                        <a14:foregroundMark x1="7805" y1="91718" x2="76463" y2="88650"/>
                        <a14:foregroundMark x1="76463" y1="88650" x2="80610" y2="88650"/>
                        <a14:foregroundMark x1="84512" y1="69632" x2="90366" y2="85890"/>
                        <a14:foregroundMark x1="90366" y1="85890" x2="89024" y2="85583"/>
                        <a14:foregroundMark x1="89146" y1="80982" x2="94756" y2="88650"/>
                        <a14:foregroundMark x1="94756" y1="88650" x2="96463" y2="93865"/>
                        <a14:foregroundMark x1="3659" y1="92638" x2="2195" y2="9631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37" y="1789799"/>
            <a:ext cx="7810500" cy="3105150"/>
          </a:xfrm>
          <a:prstGeom prst="rect">
            <a:avLst/>
          </a:prstGeom>
        </p:spPr>
      </p:pic>
      <p:pic>
        <p:nvPicPr>
          <p:cNvPr id="5" name="Picture 4" descr="A picture containing decorated, colorful, several&#10;&#10;Description automatically generated">
            <a:extLst>
              <a:ext uri="{FF2B5EF4-FFF2-40B4-BE49-F238E27FC236}">
                <a16:creationId xmlns="" xmlns:a16="http://schemas.microsoft.com/office/drawing/2014/main" id="{21CC6A64-3D2D-4623-8337-73A03928A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5800" l="2198" r="98764">
                        <a14:foregroundMark x1="13736" y1="23800" x2="13736" y2="23800"/>
                        <a14:foregroundMark x1="11813" y1="11400" x2="11813" y2="11400"/>
                        <a14:foregroundMark x1="12637" y1="9800" x2="12637" y2="9800"/>
                        <a14:foregroundMark x1="68544" y1="18800" x2="68544" y2="18800"/>
                        <a14:foregroundMark x1="60852" y1="14400" x2="81731" y2="9600"/>
                        <a14:foregroundMark x1="81731" y1="9600" x2="91758" y2="14000"/>
                        <a14:foregroundMark x1="91758" y1="14000" x2="92170" y2="17000"/>
                        <a14:foregroundMark x1="71154" y1="24000" x2="82555" y2="54000"/>
                        <a14:foregroundMark x1="82555" y1="54000" x2="87088" y2="87000"/>
                        <a14:foregroundMark x1="87088" y1="87000" x2="60714" y2="98000"/>
                        <a14:foregroundMark x1="60714" y1="98000" x2="17857" y2="82400"/>
                        <a14:foregroundMark x1="17857" y1="82400" x2="8654" y2="35200"/>
                        <a14:foregroundMark x1="8654" y1="35200" x2="19918" y2="26800"/>
                        <a14:foregroundMark x1="19918" y1="26800" x2="22527" y2="34200"/>
                        <a14:foregroundMark x1="29026" y1="25499" x2="25549" y2="26000"/>
                        <a14:foregroundMark x1="34384" y1="24728" x2="31404" y2="25157"/>
                        <a14:foregroundMark x1="38049" y1="24200" x2="34902" y2="24653"/>
                        <a14:foregroundMark x1="25549" y1="26000" x2="8104" y2="14800"/>
                        <a14:foregroundMark x1="35294" y1="25550" x2="39973" y2="27400"/>
                        <a14:foregroundMark x1="32004" y1="24249" x2="34629" y2="25287"/>
                        <a14:foregroundMark x1="8104" y1="14800" x2="29104" y2="23103"/>
                        <a14:foregroundMark x1="39973" y1="27400" x2="91896" y2="4000"/>
                        <a14:foregroundMark x1="91896" y1="4000" x2="96978" y2="11600"/>
                        <a14:foregroundMark x1="96978" y1="11600" x2="93956" y2="75600"/>
                        <a14:foregroundMark x1="93956" y1="75600" x2="78984" y2="88600"/>
                        <a14:foregroundMark x1="78984" y1="88600" x2="33791" y2="93400"/>
                        <a14:foregroundMark x1="33791" y1="93400" x2="18544" y2="91400"/>
                        <a14:foregroundMark x1="18544" y1="91400" x2="8379" y2="82200"/>
                        <a14:foregroundMark x1="8379" y1="82200" x2="4808" y2="35800"/>
                        <a14:foregroundMark x1="4808" y1="35800" x2="14286" y2="27800"/>
                        <a14:foregroundMark x1="14286" y1="27800" x2="26511" y2="47200"/>
                        <a14:foregroundMark x1="26511" y1="47200" x2="52747" y2="26000"/>
                        <a14:foregroundMark x1="52747" y1="26000" x2="83791" y2="30800"/>
                        <a14:foregroundMark x1="83791" y1="30800" x2="85714" y2="72600"/>
                        <a14:foregroundMark x1="85714" y1="72600" x2="90522" y2="86800"/>
                        <a14:foregroundMark x1="90522" y1="86800" x2="96429" y2="73800"/>
                        <a14:foregroundMark x1="96429" y1="73800" x2="96429" y2="32200"/>
                        <a14:foregroundMark x1="96429" y1="32200" x2="92720" y2="18800"/>
                        <a14:foregroundMark x1="92720" y1="18800" x2="91896" y2="17200"/>
                        <a14:foregroundMark x1="1099" y1="9000" x2="10440" y2="9800"/>
                        <a14:foregroundMark x1="34112" y1="22846" x2="34753" y2="23200"/>
                        <a14:foregroundMark x1="33247" y1="22370" x2="33387" y2="22447"/>
                        <a14:foregroundMark x1="29673" y1="20400" x2="30566" y2="20892"/>
                        <a14:foregroundMark x1="28222" y1="19600" x2="29673" y2="20400"/>
                        <a14:foregroundMark x1="27133" y1="19000" x2="28222" y2="19600"/>
                        <a14:foregroundMark x1="10440" y1="9800" x2="27133" y2="19000"/>
                        <a14:foregroundMark x1="34753" y1="23200" x2="44918" y2="21200"/>
                        <a14:foregroundMark x1="44918" y1="21200" x2="65385" y2="7200"/>
                        <a14:foregroundMark x1="65385" y1="7200" x2="89835" y2="5200"/>
                        <a14:foregroundMark x1="89835" y1="5200" x2="98352" y2="5800"/>
                        <a14:foregroundMark x1="98352" y1="5800" x2="96703" y2="81200"/>
                        <a14:foregroundMark x1="96703" y1="81200" x2="92582" y2="92400"/>
                        <a14:foregroundMark x1="92582" y1="92400" x2="10577" y2="95400"/>
                        <a14:foregroundMark x1="10577" y1="95400" x2="6319" y2="82600"/>
                        <a14:foregroundMark x1="6319" y1="82600" x2="6044" y2="8600"/>
                        <a14:foregroundMark x1="73214" y1="31800" x2="70467" y2="44800"/>
                        <a14:foregroundMark x1="70467" y1="44800" x2="88736" y2="25600"/>
                        <a14:foregroundMark x1="88736" y1="25600" x2="85577" y2="69000"/>
                        <a14:foregroundMark x1="85577" y1="69000" x2="88462" y2="44400"/>
                        <a14:foregroundMark x1="88462" y1="44400" x2="89698" y2="75000"/>
                        <a14:foregroundMark x1="89698" y1="75000" x2="90934" y2="77400"/>
                        <a14:foregroundMark x1="72253" y1="3800" x2="92720" y2="4600"/>
                        <a14:foregroundMark x1="92720" y1="4600" x2="99313" y2="23200"/>
                        <a14:foregroundMark x1="99313" y1="23200" x2="95604" y2="71200"/>
                        <a14:foregroundMark x1="95604" y1="71200" x2="96703" y2="88400"/>
                        <a14:foregroundMark x1="96703" y1="88400" x2="90247" y2="96600"/>
                        <a14:foregroundMark x1="90247" y1="96600" x2="8929" y2="96400"/>
                        <a14:foregroundMark x1="8929" y1="96400" x2="2198" y2="93400"/>
                        <a14:foregroundMark x1="2198" y1="93400" x2="2198" y2="18200"/>
                        <a14:foregroundMark x1="23077" y1="46000" x2="25824" y2="55400"/>
                        <a14:foregroundMark x1="25824" y1="55400" x2="42857" y2="67800"/>
                        <a14:foregroundMark x1="42857" y1="67800" x2="33654" y2="59000"/>
                        <a14:foregroundMark x1="33654" y1="59000" x2="41484" y2="52600"/>
                        <a14:foregroundMark x1="61951" y1="39200" x2="19231" y2="54000"/>
                        <a14:foregroundMark x1="19231" y1="54000" x2="19231" y2="53000"/>
                        <a14:foregroundMark x1="31456" y1="27800" x2="21016" y2="78000"/>
                        <a14:foregroundMark x1="21016" y1="78000" x2="43132" y2="85000"/>
                        <a14:foregroundMark x1="43132" y1="85000" x2="36126" y2="98000"/>
                        <a14:foregroundMark x1="36126" y1="98000" x2="4808" y2="97600"/>
                        <a14:foregroundMark x1="4808" y1="97600" x2="63049" y2="99800"/>
                        <a14:foregroundMark x1="63049" y1="99800" x2="88736" y2="96200"/>
                        <a14:foregroundMark x1="88736" y1="96200" x2="96016" y2="79600"/>
                        <a14:foregroundMark x1="96016" y1="79600" x2="98764" y2="9600"/>
                        <a14:foregroundMark x1="98764" y1="9600" x2="97802" y2="95800"/>
                        <a14:foregroundMark x1="54808" y1="50800" x2="51511" y2="54600"/>
                        <a14:foregroundMark x1="52198" y1="54600" x2="52198" y2="54600"/>
                        <a14:foregroundMark x1="68132" y1="32600" x2="68132" y2="32600"/>
                        <a14:foregroundMark x1="66621" y1="31800" x2="65797" y2="32400"/>
                        <a14:foregroundMark x1="67720" y1="32400" x2="67720" y2="32400"/>
                        <a14:foregroundMark x1="67720" y1="32400" x2="66896" y2="32400"/>
                        <a14:foregroundMark x1="53159" y1="40000" x2="53022" y2="39400"/>
                        <a14:foregroundMark x1="73489" y1="4800" x2="70467" y2="6000"/>
                        <a14:foregroundMark x1="27885" y1="22200" x2="27198" y2="21400"/>
                        <a14:foregroundMark x1="12500" y1="11600" x2="10989" y2="11600"/>
                        <a14:backgroundMark x1="29670" y1="19000" x2="29670" y2="19000"/>
                        <a14:backgroundMark x1="31456" y1="20400" x2="31456" y2="20400"/>
                        <a14:backgroundMark x1="32555" y1="22200" x2="32555" y2="22200"/>
                        <a14:backgroundMark x1="34753" y1="21800" x2="34753" y2="21800"/>
                        <a14:backgroundMark x1="33654" y1="21800" x2="33104" y2="21800"/>
                        <a14:backgroundMark x1="32418" y1="21800" x2="32418" y2="21800"/>
                        <a14:backgroundMark x1="32143" y1="22600" x2="32143" y2="22600"/>
                        <a14:backgroundMark x1="32143" y1="22600" x2="32143" y2="22600"/>
                        <a14:backgroundMark x1="32280" y1="22600" x2="32280" y2="22600"/>
                        <a14:backgroundMark x1="30495" y1="21000" x2="32830" y2="23000"/>
                        <a14:backgroundMark x1="29670" y1="19600" x2="29670" y2="19600"/>
                        <a14:backgroundMark x1="73489" y1="3200" x2="73489" y2="3200"/>
                        <a14:backgroundMark x1="74725" y1="3200" x2="74725" y2="3200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6214"/>
            <a:ext cx="12192000" cy="282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A7818F7-16F0-4B3F-AFAB-3D5ACEF853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6472">
            <a:off x="738723" y="3784561"/>
            <a:ext cx="3706255" cy="2506776"/>
          </a:xfrm>
          <a:prstGeom prst="rect">
            <a:avLst/>
          </a:prstGeom>
        </p:spPr>
      </p:pic>
      <p:pic>
        <p:nvPicPr>
          <p:cNvPr id="3" name="Picture 2" descr="A tree with green leaves&#10;&#10;Description automatically generated with medium confidence">
            <a:extLst>
              <a:ext uri="{FF2B5EF4-FFF2-40B4-BE49-F238E27FC236}">
                <a16:creationId xmlns="" xmlns:a16="http://schemas.microsoft.com/office/drawing/2014/main" id="{7BDB6CD9-59F7-4880-8409-87DE83521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0" b="96642" l="2716" r="93930">
                        <a14:foregroundMark x1="7827" y1="49254" x2="7827" y2="49254"/>
                        <a14:foregroundMark x1="3035" y1="44963" x2="3035" y2="44963"/>
                        <a14:foregroundMark x1="51597" y1="6716" x2="51597" y2="6716"/>
                        <a14:foregroundMark x1="94249" y1="42910" x2="94249" y2="42910"/>
                        <a14:foregroundMark x1="48882" y1="91231" x2="48882" y2="91231"/>
                        <a14:foregroundMark x1="51118" y1="96642" x2="51118" y2="96642"/>
                        <a14:foregroundMark x1="4473" y1="52612" x2="4473" y2="5261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321" y="-1096764"/>
            <a:ext cx="5798635" cy="6285023"/>
          </a:xfrm>
          <a:prstGeom prst="rect">
            <a:avLst/>
          </a:prstGeom>
        </p:spPr>
      </p:pic>
      <p:pic>
        <p:nvPicPr>
          <p:cNvPr id="12" name="Picture 11" descr="A green and white flag&#10;&#10;Description automatically generated with low confidence">
            <a:extLst>
              <a:ext uri="{FF2B5EF4-FFF2-40B4-BE49-F238E27FC236}">
                <a16:creationId xmlns="" xmlns:a16="http://schemas.microsoft.com/office/drawing/2014/main" id="{799060EA-90AC-4EEF-A7EE-3E492B0157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778" r="98667">
                        <a14:foregroundMark x1="5556" y1="31304" x2="5556" y2="31304"/>
                        <a14:foregroundMark x1="4000" y1="41739" x2="4000" y2="41739"/>
                        <a14:foregroundMark x1="97000" y1="46087" x2="97000" y2="46087"/>
                        <a14:foregroundMark x1="97444" y1="53043" x2="97444" y2="53043"/>
                        <a14:foregroundMark x1="98111" y1="56957" x2="98111" y2="56957"/>
                        <a14:foregroundMark x1="98667" y1="45435" x2="98667" y2="45435"/>
                        <a14:foregroundMark x1="2889" y1="58913" x2="2889" y2="58913"/>
                        <a14:foregroundMark x1="4222" y1="54783" x2="4222" y2="54783"/>
                        <a14:foregroundMark x1="1778" y1="45217" x2="1778" y2="45217"/>
                        <a14:foregroundMark x1="1778" y1="40435" x2="1778" y2="4043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9" y="4166214"/>
            <a:ext cx="2899317" cy="1481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9834789-166A-4077-B318-E945ECBC79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56" y="-131487"/>
            <a:ext cx="1307474" cy="1307474"/>
          </a:xfrm>
          <a:prstGeom prst="rect">
            <a:avLst/>
          </a:prstGeom>
        </p:spPr>
      </p:pic>
      <p:pic>
        <p:nvPicPr>
          <p:cNvPr id="17" name="Picture 16" descr="A picture containing clipart, vector graphics&#10;&#10;Description automatically generated">
            <a:extLst>
              <a:ext uri="{FF2B5EF4-FFF2-40B4-BE49-F238E27FC236}">
                <a16:creationId xmlns="" xmlns:a16="http://schemas.microsoft.com/office/drawing/2014/main" id="{05F25A99-DAA7-4AA4-8BAB-DD7AEA66D7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25" b="91414" l="4023" r="94828">
                        <a14:foregroundMark x1="17816" y1="52020" x2="17816" y2="52020"/>
                        <a14:foregroundMark x1="28736" y1="66667" x2="29023" y2="68687"/>
                        <a14:foregroundMark x1="29598" y1="83333" x2="27874" y2="87374"/>
                        <a14:foregroundMark x1="19253" y1="89899" x2="16954" y2="93939"/>
                        <a14:foregroundMark x1="7759" y1="76768" x2="7759" y2="76768"/>
                        <a14:foregroundMark x1="18103" y1="68687" x2="18103" y2="68687"/>
                        <a14:foregroundMark x1="75000" y1="61616" x2="88218" y2="72222"/>
                        <a14:foregroundMark x1="88218" y1="72222" x2="91379" y2="68687"/>
                        <a14:foregroundMark x1="72989" y1="84848" x2="89368" y2="83333"/>
                        <a14:foregroundMark x1="89368" y1="83333" x2="91092" y2="71212"/>
                        <a14:foregroundMark x1="94828" y1="68687" x2="94828" y2="68687"/>
                        <a14:foregroundMark x1="54598" y1="3030" x2="54598" y2="3030"/>
                        <a14:foregroundMark x1="4023" y1="64646" x2="4023" y2="64646"/>
                        <a14:backgroundMark x1="49713" y1="0" x2="49713" y2="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211" y="-131487"/>
            <a:ext cx="5266928" cy="1885950"/>
          </a:xfrm>
          <a:prstGeom prst="rect">
            <a:avLst/>
          </a:prstGeom>
        </p:spPr>
      </p:pic>
      <p:sp>
        <p:nvSpPr>
          <p:cNvPr id="4" name="Google Shape;1424;p41">
            <a:extLst>
              <a:ext uri="{FF2B5EF4-FFF2-40B4-BE49-F238E27FC236}">
                <a16:creationId xmlns="" xmlns:a16="http://schemas.microsoft.com/office/drawing/2014/main" id="{0DD4A97B-F1A8-4034-BF1C-A667AA479EC8}"/>
              </a:ext>
            </a:extLst>
          </p:cNvPr>
          <p:cNvSpPr txBox="1">
            <a:spLocks/>
          </p:cNvSpPr>
          <p:nvPr/>
        </p:nvSpPr>
        <p:spPr>
          <a:xfrm>
            <a:off x="2543926" y="1848260"/>
            <a:ext cx="8549189" cy="254326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 w="19050">
            <a:solidFill>
              <a:schemeClr val="tx1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lvl="0">
              <a:buClr>
                <a:prstClr val="black"/>
              </a:buClr>
            </a:pPr>
            <a:r>
              <a:rPr kumimoji="0" lang="en-US" sz="70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schemeClr val="bg1"/>
                </a:solidFill>
                <a:effectLst/>
                <a:uLnTx/>
                <a:uFillTx/>
                <a:latin typeface="UTM Rockwell" panose="02040603050506020204" pitchFamily="18" charset="0"/>
                <a:cs typeface="#9Slide03 Cousine Bold" panose="02070709020205020404" pitchFamily="49" charset="0"/>
                <a:sym typeface="Poppins ExtraBold"/>
              </a:rPr>
              <a:t>DÃY</a:t>
            </a:r>
            <a:r>
              <a:rPr kumimoji="0" lang="en-US" sz="7000" b="0" i="0" u="none" strike="noStrike" kern="1200" cap="none" spc="0" normalizeH="0" noProof="0" dirty="0">
                <a:ln w="19050">
                  <a:noFill/>
                  <a:prstDash val="lgDash"/>
                </a:ln>
                <a:solidFill>
                  <a:schemeClr val="bg1"/>
                </a:solidFill>
                <a:effectLst/>
                <a:uLnTx/>
                <a:uFillTx/>
                <a:latin typeface="UTM Rockwell" panose="02040603050506020204" pitchFamily="18" charset="0"/>
                <a:cs typeface="#9Slide03 Cousine Bold" panose="02070709020205020404" pitchFamily="49" charset="0"/>
                <a:sym typeface="Poppins ExtraBold"/>
              </a:rPr>
              <a:t> HOÀNG LIÊN SƠN</a:t>
            </a:r>
            <a:endParaRPr kumimoji="0" lang="en-US" sz="70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schemeClr val="bg1"/>
              </a:solidFill>
              <a:effectLst/>
              <a:uLnTx/>
              <a:uFillTx/>
              <a:latin typeface="UTM Rockwell" panose="02040603050506020204" pitchFamily="18" charset="0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02671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now, sky, outdoor, nature&#10;&#10;Description automatically generated">
            <a:extLst>
              <a:ext uri="{FF2B5EF4-FFF2-40B4-BE49-F238E27FC236}">
                <a16:creationId xmlns="" xmlns:a16="http://schemas.microsoft.com/office/drawing/2014/main" id="{9228AFFE-AD24-E0F8-1F90-3FCE35CAEA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72" b="16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173AD7A0-735D-A59A-A64F-5539A51FB1FD}"/>
              </a:ext>
            </a:extLst>
          </p:cNvPr>
          <p:cNvSpPr/>
          <p:nvPr/>
        </p:nvSpPr>
        <p:spPr>
          <a:xfrm>
            <a:off x="98739" y="132347"/>
            <a:ext cx="12091737" cy="1804737"/>
          </a:xfrm>
          <a:prstGeom prst="roundRect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vi-VN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261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mountain, nature, rock&#10;&#10;Description automatically generated">
            <a:extLst>
              <a:ext uri="{FF2B5EF4-FFF2-40B4-BE49-F238E27FC236}">
                <a16:creationId xmlns="" xmlns:a16="http://schemas.microsoft.com/office/drawing/2014/main" id="{B66D41B6-C17D-D928-5E2B-CA62CB402A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6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A3F4FF-8427-0D50-79A0-CFB01D4C0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độ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2000m </a:t>
            </a:r>
            <a:r>
              <a:rPr lang="en-US" sz="3600" dirty="0" err="1"/>
              <a:t>đến</a:t>
            </a:r>
            <a:r>
              <a:rPr lang="en-US" sz="3600" dirty="0"/>
              <a:t> 2500m </a:t>
            </a:r>
            <a:r>
              <a:rPr lang="en-US" sz="3600" dirty="0" err="1"/>
              <a:t>thường</a:t>
            </a:r>
            <a:r>
              <a:rPr lang="en-US" sz="3600" dirty="0"/>
              <a:t> </a:t>
            </a:r>
            <a:r>
              <a:rPr lang="en-US" sz="3600" dirty="0" err="1"/>
              <a:t>mưa</a:t>
            </a:r>
            <a:r>
              <a:rPr lang="en-US" sz="3600" dirty="0"/>
              <a:t>, </a:t>
            </a:r>
            <a:r>
              <a:rPr lang="en-US" sz="3600" dirty="0" err="1"/>
              <a:t>rất</a:t>
            </a:r>
            <a:r>
              <a:rPr lang="en-US" sz="3600" dirty="0"/>
              <a:t> </a:t>
            </a:r>
            <a:r>
              <a:rPr lang="en-US" sz="3600" dirty="0" err="1"/>
              <a:t>lạnh</a:t>
            </a:r>
            <a:r>
              <a:rPr lang="en-US" sz="3600" dirty="0"/>
              <a:t>. </a:t>
            </a:r>
            <a:r>
              <a:rPr lang="en-US" sz="3600" dirty="0" err="1"/>
              <a:t>Độ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2500m </a:t>
            </a:r>
            <a:r>
              <a:rPr lang="en-US" sz="3600" dirty="0" err="1"/>
              <a:t>trở</a:t>
            </a:r>
            <a:r>
              <a:rPr lang="en-US" sz="3600" dirty="0"/>
              <a:t> </a:t>
            </a:r>
            <a:r>
              <a:rPr lang="en-US" sz="3600" dirty="0" err="1"/>
              <a:t>lên</a:t>
            </a:r>
            <a:r>
              <a:rPr lang="en-US" sz="3600" dirty="0"/>
              <a:t> </a:t>
            </a:r>
            <a:r>
              <a:rPr lang="en-US" sz="3600" dirty="0" err="1"/>
              <a:t>càng</a:t>
            </a:r>
            <a:r>
              <a:rPr lang="en-US" sz="3600" dirty="0"/>
              <a:t> </a:t>
            </a:r>
            <a:r>
              <a:rPr lang="en-US" sz="3600" dirty="0" err="1"/>
              <a:t>lạnh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, </a:t>
            </a:r>
            <a:r>
              <a:rPr lang="en-US" sz="3600" dirty="0" err="1"/>
              <a:t>gió</a:t>
            </a:r>
            <a:r>
              <a:rPr lang="en-US" sz="3600" dirty="0"/>
              <a:t> </a:t>
            </a:r>
            <a:r>
              <a:rPr lang="en-US" sz="3600" dirty="0" err="1"/>
              <a:t>thổi</a:t>
            </a:r>
            <a:r>
              <a:rPr lang="en-US" sz="3600" dirty="0"/>
              <a:t> </a:t>
            </a:r>
            <a:r>
              <a:rPr lang="en-US" sz="3600" dirty="0" err="1"/>
              <a:t>mạnh</a:t>
            </a:r>
            <a:endParaRPr lang="vi-VN" sz="3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017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food, corn&#10;&#10;Description automatically generated">
            <a:extLst>
              <a:ext uri="{FF2B5EF4-FFF2-40B4-BE49-F238E27FC236}">
                <a16:creationId xmlns="" xmlns:a16="http://schemas.microsoft.com/office/drawing/2014/main" id="{0A199504-DE6B-48A0-A017-3999DF061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1" b="99481" l="2442" r="98721">
                        <a14:foregroundMark x1="4070" y1="62857" x2="4070" y2="62857"/>
                        <a14:foregroundMark x1="12326" y1="93247" x2="27310" y2="93920"/>
                        <a14:foregroundMark x1="63964" y1="95263" x2="64812" y2="95253"/>
                        <a14:foregroundMark x1="93372" y1="77403" x2="93372" y2="77403"/>
                        <a14:foregroundMark x1="97558" y1="91429" x2="97558" y2="91429"/>
                        <a14:foregroundMark x1="96628" y1="62078" x2="96628" y2="62078"/>
                        <a14:foregroundMark x1="63778" y1="98779" x2="62884" y2="98796"/>
                        <a14:foregroundMark x1="5814" y1="94026" x2="5233" y2="94026"/>
                        <a14:foregroundMark x1="2442" y1="92468" x2="2442" y2="92468"/>
                        <a14:foregroundMark x1="25000" y1="99221" x2="25842" y2="99120"/>
                        <a14:foregroundMark x1="63773" y1="95885" x2="64605" y2="95959"/>
                        <a14:foregroundMark x1="98200" y1="98147" x2="98372" y2="98182"/>
                        <a14:foregroundMark x1="82326" y1="34545" x2="82326" y2="34545"/>
                        <a14:foregroundMark x1="87093" y1="27013" x2="87093" y2="27013"/>
                        <a14:foregroundMark x1="90349" y1="33766" x2="90349" y2="33766"/>
                        <a14:foregroundMark x1="84884" y1="23896" x2="84884" y2="23896"/>
                        <a14:foregroundMark x1="85698" y1="28831" x2="85698" y2="28831"/>
                        <a14:foregroundMark x1="87791" y1="37143" x2="87791" y2="37143"/>
                        <a14:foregroundMark x1="86977" y1="35584" x2="86977" y2="35584"/>
                        <a14:foregroundMark x1="78721" y1="40779" x2="78721" y2="40779"/>
                        <a14:foregroundMark x1="78372" y1="37143" x2="78372" y2="37143"/>
                        <a14:foregroundMark x1="77558" y1="33766" x2="77093" y2="37403"/>
                        <a14:foregroundMark x1="75930" y1="40000" x2="75930" y2="40000"/>
                        <a14:foregroundMark x1="76512" y1="40519" x2="77093" y2="40519"/>
                        <a14:foregroundMark x1="79302" y1="39221" x2="80349" y2="40519"/>
                        <a14:foregroundMark x1="81744" y1="39481" x2="82326" y2="39481"/>
                        <a14:foregroundMark x1="82907" y1="39481" x2="82907" y2="39481"/>
                        <a14:foregroundMark x1="83837" y1="39481" x2="83837" y2="39481"/>
                        <a14:foregroundMark x1="25116" y1="31948" x2="25116" y2="31948"/>
                        <a14:foregroundMark x1="22674" y1="37922" x2="22674" y2="37922"/>
                        <a14:foregroundMark x1="26163" y1="35325" x2="26163" y2="35325"/>
                        <a14:foregroundMark x1="26512" y1="38961" x2="26279" y2="40519"/>
                        <a14:foregroundMark x1="25233" y1="42597" x2="25233" y2="42597"/>
                        <a14:foregroundMark x1="24186" y1="41558" x2="24186" y2="41558"/>
                        <a14:foregroundMark x1="27093" y1="42338" x2="27093" y2="42338"/>
                        <a14:foregroundMark x1="23605" y1="43636" x2="23605" y2="43636"/>
                        <a14:foregroundMark x1="22558" y1="42338" x2="22558" y2="42338"/>
                        <a14:foregroundMark x1="21279" y1="38701" x2="21279" y2="38701"/>
                        <a14:foregroundMark x1="20233" y1="40519" x2="20349" y2="41558"/>
                        <a14:foregroundMark x1="21279" y1="43636" x2="21279" y2="43636"/>
                        <a14:foregroundMark x1="22674" y1="44935" x2="23488" y2="44935"/>
                        <a14:foregroundMark x1="25814" y1="44935" x2="26163" y2="44416"/>
                        <a14:foregroundMark x1="21163" y1="43896" x2="21163" y2="43896"/>
                        <a14:foregroundMark x1="20233" y1="44935" x2="20233" y2="44935"/>
                        <a14:foregroundMark x1="14302" y1="35844" x2="14302" y2="35844"/>
                        <a14:foregroundMark x1="13488" y1="30649" x2="13488" y2="30649"/>
                        <a14:foregroundMark x1="8140" y1="34805" x2="8140" y2="34805"/>
                        <a14:foregroundMark x1="39419" y1="22597" x2="39419" y2="22597"/>
                        <a14:foregroundMark x1="72209" y1="31948" x2="72209" y2="31948"/>
                        <a14:foregroundMark x1="83721" y1="41558" x2="83721" y2="41558"/>
                        <a14:foregroundMark x1="85000" y1="40000" x2="85000" y2="40000"/>
                        <a14:foregroundMark x1="83953" y1="39481" x2="83953" y2="39481"/>
                        <a14:foregroundMark x1="83256" y1="41299" x2="83256" y2="42078"/>
                        <a14:foregroundMark x1="62674" y1="98182" x2="64019" y2="97960"/>
                        <a14:foregroundMark x1="98233" y1="98269" x2="98721" y2="98182"/>
                        <a14:foregroundMark x1="98721" y1="98182" x2="98721" y2="98182"/>
                        <a14:foregroundMark x1="64186" y1="96364" x2="64186" y2="96364"/>
                        <a14:foregroundMark x1="13140" y1="28052" x2="13140" y2="28052"/>
                        <a14:foregroundMark x1="23605" y1="31948" x2="23605" y2="31948"/>
                        <a14:foregroundMark x1="26512" y1="30649" x2="26512" y2="30649"/>
                        <a14:foregroundMark x1="23140" y1="36623" x2="23140" y2="36623"/>
                        <a14:foregroundMark x1="21860" y1="35325" x2="21860" y2="35325"/>
                        <a14:foregroundMark x1="17791" y1="31948" x2="17791" y2="31948"/>
                        <a14:foregroundMark x1="39070" y1="33506" x2="39070" y2="33506"/>
                        <a14:foregroundMark x1="39884" y1="41039" x2="39884" y2="41039"/>
                        <a14:foregroundMark x1="39302" y1="37143" x2="39302" y2="52727"/>
                        <a14:backgroundMark x1="85930" y1="47792" x2="85930" y2="47792"/>
                        <a14:backgroundMark x1="82442" y1="47532" x2="82442" y2="47532"/>
                        <a14:backgroundMark x1="81395" y1="45714" x2="81395" y2="45714"/>
                        <a14:backgroundMark x1="25814" y1="99221" x2="57209" y2="98182"/>
                        <a14:backgroundMark x1="57209" y1="98182" x2="62342" y2="99402"/>
                        <a14:backgroundMark x1="85233" y1="47532" x2="85233" y2="47532"/>
                        <a14:backgroundMark x1="22907" y1="48312" x2="22907" y2="48312"/>
                        <a14:backgroundMark x1="63953" y1="98182" x2="77209" y2="99481"/>
                        <a14:backgroundMark x1="77209" y1="99481" x2="91395" y2="97922"/>
                        <a14:backgroundMark x1="91395" y1="97922" x2="91395" y2="97922"/>
                        <a14:backgroundMark x1="94302" y1="98442" x2="94302" y2="98442"/>
                        <a14:backgroundMark x1="96163" y1="98961" x2="96628" y2="99481"/>
                        <a14:backgroundMark x1="98488" y1="99221" x2="92442" y2="97922"/>
                        <a14:backgroundMark x1="92209" y1="98442" x2="92209" y2="98442"/>
                        <a14:backgroundMark x1="91744" y1="99221" x2="91744" y2="99221"/>
                        <a14:backgroundMark x1="91047" y1="99481" x2="93140" y2="9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74" y="3011165"/>
            <a:ext cx="10791452" cy="3818637"/>
          </a:xfrm>
          <a:prstGeom prst="rect">
            <a:avLst/>
          </a:prstGeom>
        </p:spPr>
      </p:pic>
      <p:sp>
        <p:nvSpPr>
          <p:cNvPr id="2" name="AutoShape 2" descr="Euclidean Vector River Computer File - Ecoregion - Cartoon Valley Landscape  Material Transparent PNG">
            <a:extLst>
              <a:ext uri="{FF2B5EF4-FFF2-40B4-BE49-F238E27FC236}">
                <a16:creationId xmlns="" xmlns:a16="http://schemas.microsoft.com/office/drawing/2014/main" id="{75E9FA5D-AFE3-41E1-9A01-1BD1B735E5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B9021240-A1C1-40F0-A127-D0FD5A95D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1014" y="531261"/>
            <a:ext cx="9920965" cy="4549673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="" xmlns:a16="http://schemas.microsoft.com/office/drawing/2014/main" id="{C90D4532-3658-4D17-828D-BBD850F75F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622218" y="393609"/>
            <a:ext cx="4795164" cy="8871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2E01C9B-E508-4971-B9E7-6F6BF3C22EB1}"/>
              </a:ext>
            </a:extLst>
          </p:cNvPr>
          <p:cNvSpPr/>
          <p:nvPr/>
        </p:nvSpPr>
        <p:spPr>
          <a:xfrm>
            <a:off x="1842334" y="536961"/>
            <a:ext cx="93440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ỉnh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s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632A14A-087F-4865-B2CC-AE8FCBEF9313}"/>
              </a:ext>
            </a:extLst>
          </p:cNvPr>
          <p:cNvSpPr/>
          <p:nvPr/>
        </p:nvSpPr>
        <p:spPr>
          <a:xfrm>
            <a:off x="4617243" y="421662"/>
            <a:ext cx="32623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800" b="1" dirty="0">
                <a:solidFill>
                  <a:schemeClr val="bg1"/>
                </a:solidFill>
                <a:latin typeface="#9Slide04 Faustina Bold" panose="00000800000000000000" pitchFamily="2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KẾT LUẬN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39D07632-8ED1-4862-9724-ADE331822F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00120">
            <a:off x="10766990" y="403529"/>
            <a:ext cx="1111977" cy="1120379"/>
          </a:xfrm>
          <a:prstGeom prst="rect">
            <a:avLst/>
          </a:prstGeom>
        </p:spPr>
      </p:pic>
      <p:pic>
        <p:nvPicPr>
          <p:cNvPr id="10" name="Picture 21">
            <a:extLst>
              <a:ext uri="{FF2B5EF4-FFF2-40B4-BE49-F238E27FC236}">
                <a16:creationId xmlns="" xmlns:a16="http://schemas.microsoft.com/office/drawing/2014/main" id="{A2A03719-5659-4766-B3C2-614CEDC67E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11" name="Picture 22">
            <a:extLst>
              <a:ext uri="{FF2B5EF4-FFF2-40B4-BE49-F238E27FC236}">
                <a16:creationId xmlns="" xmlns:a16="http://schemas.microsoft.com/office/drawing/2014/main" id="{40B71CED-7FF1-4B78-9C86-CB70C37303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76975" y="6436880"/>
            <a:ext cx="5915025" cy="427829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="" xmlns:a16="http://schemas.microsoft.com/office/drawing/2014/main" id="{17C5BCD3-D758-487B-BDDA-E39017F1132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0897003">
            <a:off x="241887" y="2168156"/>
            <a:ext cx="1358559" cy="2521687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="" xmlns:a16="http://schemas.microsoft.com/office/drawing/2014/main" id="{EFBA89EC-C622-46D9-AD93-EA8875B6286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6629" y="4084771"/>
            <a:ext cx="1643587" cy="2745031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="" xmlns:a16="http://schemas.microsoft.com/office/drawing/2014/main" id="{879A316A-08FA-42F4-A49A-361E31BBBD8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779593" y="4708495"/>
            <a:ext cx="4579420" cy="196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93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150396" y="289679"/>
            <a:ext cx="7862636" cy="313932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buClr>
                <a:prstClr val="black"/>
              </a:buClr>
            </a:pPr>
            <a:r>
              <a:rPr lang="en-US" sz="6600" dirty="0" err="1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Hoàng</a:t>
            </a:r>
            <a:r>
              <a:rPr lang="en-US" sz="6600" dirty="0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 </a:t>
            </a:r>
            <a:r>
              <a:rPr lang="en-US" sz="6600" dirty="0" err="1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Liên</a:t>
            </a:r>
            <a:r>
              <a:rPr lang="en-US" sz="6600" dirty="0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 </a:t>
            </a:r>
            <a:r>
              <a:rPr lang="en-US" sz="6600" dirty="0" err="1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Sơn</a:t>
            </a:r>
            <a:r>
              <a:rPr lang="en-US" sz="6600" dirty="0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 </a:t>
            </a:r>
          </a:p>
          <a:p>
            <a:pPr lvl="0">
              <a:buClr>
                <a:prstClr val="black"/>
              </a:buClr>
            </a:pPr>
            <a:r>
              <a:rPr lang="en-US" sz="6600" dirty="0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- </a:t>
            </a:r>
            <a:r>
              <a:rPr lang="en-US" sz="6600" dirty="0" err="1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Dãy</a:t>
            </a:r>
            <a:r>
              <a:rPr lang="en-US" sz="6600" dirty="0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 </a:t>
            </a:r>
            <a:r>
              <a:rPr lang="en-US" sz="6600" dirty="0" err="1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núi</a:t>
            </a:r>
            <a:r>
              <a:rPr lang="en-US" sz="6600" dirty="0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 </a:t>
            </a:r>
            <a:r>
              <a:rPr lang="en-US" sz="6600" dirty="0" err="1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cao</a:t>
            </a:r>
            <a:r>
              <a:rPr lang="en-US" sz="6600" dirty="0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 </a:t>
            </a:r>
            <a:r>
              <a:rPr lang="en-US" sz="6600" dirty="0" err="1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và</a:t>
            </a:r>
            <a:r>
              <a:rPr lang="en-US" sz="6600" dirty="0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 </a:t>
            </a:r>
            <a:r>
              <a:rPr lang="en-US" sz="6600" dirty="0" err="1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đồ</a:t>
            </a:r>
            <a:r>
              <a:rPr lang="en-US" sz="6600" dirty="0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 </a:t>
            </a:r>
            <a:r>
              <a:rPr lang="en-US" sz="6600" dirty="0" err="1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sộ</a:t>
            </a:r>
            <a:r>
              <a:rPr lang="en-US" sz="6600" dirty="0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 </a:t>
            </a:r>
            <a:r>
              <a:rPr lang="en-US" sz="6600" dirty="0" err="1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nhất</a:t>
            </a:r>
            <a:r>
              <a:rPr lang="en-US" sz="6600" dirty="0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 </a:t>
            </a:r>
            <a:r>
              <a:rPr lang="en-US" sz="6600" dirty="0" err="1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Việt</a:t>
            </a:r>
            <a:r>
              <a:rPr lang="en-US" sz="6600" dirty="0">
                <a:ln w="19050">
                  <a:noFill/>
                  <a:prstDash val="lgDash"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#9Slide03 Arima Madurai ExtraBo" panose="00000900000000000000" pitchFamily="2" charset="0"/>
                <a:sym typeface="Poppins ExtraBold"/>
              </a:rPr>
              <a:t> Nam</a:t>
            </a:r>
            <a:endParaRPr lang="en-US" sz="13800" b="1" dirty="0">
              <a:ln w="19050">
                <a:noFill/>
                <a:prstDash val="lgDash"/>
              </a:ln>
              <a:solidFill>
                <a:schemeClr val="bg1"/>
              </a:solidFill>
              <a:latin typeface="#9Slide03 AmpleSoft Bold" panose="020000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00633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10836" y="387528"/>
            <a:ext cx="1832441" cy="6230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48145" r="2918"/>
          <a:stretch>
            <a:fillRect/>
          </a:stretch>
        </p:blipFill>
        <p:spPr>
          <a:xfrm rot="-377999">
            <a:off x="4747895" y="6474965"/>
            <a:ext cx="590951" cy="2479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47941"/>
          <a:stretch>
            <a:fillRect/>
          </a:stretch>
        </p:blipFill>
        <p:spPr>
          <a:xfrm rot="-377999">
            <a:off x="6334613" y="6458230"/>
            <a:ext cx="444658" cy="1818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67284" y="3572806"/>
            <a:ext cx="1108543" cy="3769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303121" y="4745275"/>
            <a:ext cx="951640" cy="3235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90328">
            <a:off x="11918335" y="2711035"/>
            <a:ext cx="390577" cy="3970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90328">
            <a:off x="412218" y="2424597"/>
            <a:ext cx="424124" cy="4311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90328">
            <a:off x="9012313" y="343211"/>
            <a:ext cx="424124" cy="43117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48145" r="2918"/>
          <a:stretch>
            <a:fillRect/>
          </a:stretch>
        </p:blipFill>
        <p:spPr>
          <a:xfrm rot="-377999">
            <a:off x="3040951" y="6498362"/>
            <a:ext cx="435441" cy="18268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57060">
            <a:off x="5850984" y="6002633"/>
            <a:ext cx="370441" cy="50658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48145" r="2918"/>
          <a:stretch>
            <a:fillRect/>
          </a:stretch>
        </p:blipFill>
        <p:spPr>
          <a:xfrm rot="-377999">
            <a:off x="8276707" y="6487469"/>
            <a:ext cx="590951" cy="2479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5077" y="0"/>
            <a:ext cx="7348321" cy="4390686"/>
          </a:xfrm>
          <a:prstGeom prst="rect">
            <a:avLst/>
          </a:prstGeom>
        </p:spPr>
      </p:pic>
      <p:pic>
        <p:nvPicPr>
          <p:cNvPr id="20" name="图片 1">
            <a:extLst>
              <a:ext uri="{FF2B5EF4-FFF2-40B4-BE49-F238E27FC236}">
                <a16:creationId xmlns="" xmlns:a16="http://schemas.microsoft.com/office/drawing/2014/main" id="{CDFB149F-6CB6-6FE5-3BBC-A1E9585A38E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642B73D0-3DFD-0E5A-C8AA-76FD1D4BCA6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2" y="1140829"/>
            <a:ext cx="8988136" cy="5551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ounded Rectangular Callout 14">
            <a:extLst>
              <a:ext uri="{FF2B5EF4-FFF2-40B4-BE49-F238E27FC236}">
                <a16:creationId xmlns="" xmlns:a16="http://schemas.microsoft.com/office/drawing/2014/main" id="{A5DDB9FB-465C-D987-393B-E3AB8C9A2E2F}"/>
              </a:ext>
            </a:extLst>
          </p:cNvPr>
          <p:cNvSpPr/>
          <p:nvPr/>
        </p:nvSpPr>
        <p:spPr>
          <a:xfrm>
            <a:off x="320510" y="254524"/>
            <a:ext cx="11547837" cy="622932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solidFill>
            <a:schemeClr val="accent3"/>
          </a:solidFill>
          <a:ln w="28575" cap="flat" cmpd="sng" algn="ctr">
            <a:solidFill>
              <a:srgbClr val="74AC40"/>
            </a:solidFill>
            <a:prstDash val="solid"/>
            <a:miter lim="800000"/>
          </a:ln>
          <a:effectLst>
            <a:glow rad="139700">
              <a:srgbClr val="70AD47">
                <a:satMod val="175000"/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Quan sát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và kể tên những dãy núi chính ở Bắc Bộ?</a:t>
            </a:r>
          </a:p>
        </p:txBody>
      </p:sp>
      <p:sp>
        <p:nvSpPr>
          <p:cNvPr id="26" name="Down Arrow 15">
            <a:extLst>
              <a:ext uri="{FF2B5EF4-FFF2-40B4-BE49-F238E27FC236}">
                <a16:creationId xmlns="" xmlns:a16="http://schemas.microsoft.com/office/drawing/2014/main" id="{C040DE97-1907-6154-CDBE-77930BBBC2CC}"/>
              </a:ext>
            </a:extLst>
          </p:cNvPr>
          <p:cNvSpPr/>
          <p:nvPr/>
        </p:nvSpPr>
        <p:spPr>
          <a:xfrm rot="2991874">
            <a:off x="7837794" y="4267029"/>
            <a:ext cx="434653" cy="500728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Down Arrow 16">
            <a:extLst>
              <a:ext uri="{FF2B5EF4-FFF2-40B4-BE49-F238E27FC236}">
                <a16:creationId xmlns="" xmlns:a16="http://schemas.microsoft.com/office/drawing/2014/main" id="{29330363-000E-F139-11CC-69D8D35369C9}"/>
              </a:ext>
            </a:extLst>
          </p:cNvPr>
          <p:cNvSpPr/>
          <p:nvPr/>
        </p:nvSpPr>
        <p:spPr>
          <a:xfrm rot="2991874">
            <a:off x="6678631" y="2851101"/>
            <a:ext cx="434653" cy="500728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Down Arrow 17">
            <a:extLst>
              <a:ext uri="{FF2B5EF4-FFF2-40B4-BE49-F238E27FC236}">
                <a16:creationId xmlns="" xmlns:a16="http://schemas.microsoft.com/office/drawing/2014/main" id="{E7676C99-3077-8B1C-BD29-AF3B52C25CF7}"/>
              </a:ext>
            </a:extLst>
          </p:cNvPr>
          <p:cNvSpPr/>
          <p:nvPr/>
        </p:nvSpPr>
        <p:spPr>
          <a:xfrm>
            <a:off x="5542870" y="1865603"/>
            <a:ext cx="434653" cy="500728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Down Arrow 18">
            <a:extLst>
              <a:ext uri="{FF2B5EF4-FFF2-40B4-BE49-F238E27FC236}">
                <a16:creationId xmlns="" xmlns:a16="http://schemas.microsoft.com/office/drawing/2014/main" id="{5942542C-3108-1145-E59B-5080D39D401E}"/>
              </a:ext>
            </a:extLst>
          </p:cNvPr>
          <p:cNvSpPr/>
          <p:nvPr/>
        </p:nvSpPr>
        <p:spPr>
          <a:xfrm rot="20751077">
            <a:off x="4760770" y="2032481"/>
            <a:ext cx="434653" cy="500728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Down Arrow 19">
            <a:extLst>
              <a:ext uri="{FF2B5EF4-FFF2-40B4-BE49-F238E27FC236}">
                <a16:creationId xmlns="" xmlns:a16="http://schemas.microsoft.com/office/drawing/2014/main" id="{1B73D216-B33F-3DEA-92D3-F2A8C54DFE68}"/>
              </a:ext>
            </a:extLst>
          </p:cNvPr>
          <p:cNvSpPr/>
          <p:nvPr/>
        </p:nvSpPr>
        <p:spPr>
          <a:xfrm rot="19681454">
            <a:off x="2729022" y="2372802"/>
            <a:ext cx="434653" cy="500728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CE4A07C-1254-4C07-E9E3-9EF4D10766A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33811" y="3585500"/>
            <a:ext cx="3352743" cy="3352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0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9"/>
          <p:cNvGrpSpPr/>
          <p:nvPr/>
        </p:nvGrpSpPr>
        <p:grpSpPr>
          <a:xfrm>
            <a:off x="11479285" y="6349292"/>
            <a:ext cx="135208" cy="140277"/>
            <a:chOff x="0" y="0"/>
            <a:chExt cx="2376680" cy="2465786"/>
          </a:xfrm>
        </p:grpSpPr>
        <p:sp>
          <p:nvSpPr>
            <p:cNvPr id="20" name="Freeform 20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6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6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6028396" y="6350777"/>
            <a:ext cx="135208" cy="140277"/>
            <a:chOff x="0" y="0"/>
            <a:chExt cx="2376680" cy="2465786"/>
          </a:xfrm>
        </p:grpSpPr>
        <p:sp>
          <p:nvSpPr>
            <p:cNvPr id="23" name="Freeform 23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6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6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394850" y="6337259"/>
            <a:ext cx="135208" cy="140277"/>
            <a:chOff x="0" y="0"/>
            <a:chExt cx="2376680" cy="2465786"/>
          </a:xfrm>
        </p:grpSpPr>
        <p:sp>
          <p:nvSpPr>
            <p:cNvPr id="26" name="Freeform 26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6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6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6" name="AutoShape 10" descr="File:Compass Rose en small N.svg - Wikimedia Commons">
            <a:extLst>
              <a:ext uri="{FF2B5EF4-FFF2-40B4-BE49-F238E27FC236}">
                <a16:creationId xmlns="" xmlns:a16="http://schemas.microsoft.com/office/drawing/2014/main" id="{6FB5FA9A-14C5-4E3A-8464-FF9E7230E6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-561975"/>
            <a:ext cx="414337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A75BD3F6-9406-4B9B-93E1-B65D5AFA552B}"/>
              </a:ext>
            </a:extLst>
          </p:cNvPr>
          <p:cNvSpPr/>
          <p:nvPr/>
        </p:nvSpPr>
        <p:spPr>
          <a:xfrm>
            <a:off x="7298421" y="1150374"/>
            <a:ext cx="676275" cy="350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90666387-6EA9-6DA3-F078-F62D7BF097CC}"/>
              </a:ext>
            </a:extLst>
          </p:cNvPr>
          <p:cNvSpPr/>
          <p:nvPr/>
        </p:nvSpPr>
        <p:spPr>
          <a:xfrm>
            <a:off x="306412" y="265123"/>
            <a:ext cx="11665009" cy="6316151"/>
          </a:xfrm>
          <a:prstGeom prst="roundRect">
            <a:avLst/>
          </a:prstGeom>
          <a:solidFill>
            <a:schemeClr val="bg2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FC2A3CD-A19E-0CA4-B0B4-E5092D3A8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42" y="770025"/>
            <a:ext cx="9561095" cy="5905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Rounded Rectangular Callout 14">
            <a:extLst>
              <a:ext uri="{FF2B5EF4-FFF2-40B4-BE49-F238E27FC236}">
                <a16:creationId xmlns="" xmlns:a16="http://schemas.microsoft.com/office/drawing/2014/main" id="{FF6A6F66-A250-3B97-86D1-FA9F775CBE6E}"/>
              </a:ext>
            </a:extLst>
          </p:cNvPr>
          <p:cNvSpPr/>
          <p:nvPr/>
        </p:nvSpPr>
        <p:spPr>
          <a:xfrm>
            <a:off x="349829" y="27909"/>
            <a:ext cx="11547837" cy="622932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glow rad="139700">
              <a:srgbClr val="70AD47">
                <a:satMod val="175000"/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Quan sát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 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và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trí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dãy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Hoàng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Liên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Sơn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?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05E16433-2BC6-7F9C-9861-FAAADF598816}"/>
              </a:ext>
            </a:extLst>
          </p:cNvPr>
          <p:cNvSpPr/>
          <p:nvPr/>
        </p:nvSpPr>
        <p:spPr>
          <a:xfrm rot="18902163">
            <a:off x="3039331" y="1762599"/>
            <a:ext cx="987131" cy="392073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769E752-4816-F9E5-4BB0-67C1EA7CE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7507" y="3009647"/>
            <a:ext cx="2344281" cy="3477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9"/>
          <p:cNvGrpSpPr/>
          <p:nvPr/>
        </p:nvGrpSpPr>
        <p:grpSpPr>
          <a:xfrm>
            <a:off x="11479285" y="6349292"/>
            <a:ext cx="135208" cy="140277"/>
            <a:chOff x="0" y="0"/>
            <a:chExt cx="2376680" cy="2465786"/>
          </a:xfrm>
        </p:grpSpPr>
        <p:sp>
          <p:nvSpPr>
            <p:cNvPr id="20" name="Freeform 20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6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6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6028396" y="6350777"/>
            <a:ext cx="135208" cy="140277"/>
            <a:chOff x="0" y="0"/>
            <a:chExt cx="2376680" cy="2465786"/>
          </a:xfrm>
        </p:grpSpPr>
        <p:sp>
          <p:nvSpPr>
            <p:cNvPr id="23" name="Freeform 23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6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6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394850" y="6337259"/>
            <a:ext cx="135208" cy="140277"/>
            <a:chOff x="0" y="0"/>
            <a:chExt cx="2376680" cy="2465786"/>
          </a:xfrm>
        </p:grpSpPr>
        <p:sp>
          <p:nvSpPr>
            <p:cNvPr id="26" name="Freeform 26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6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6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6" name="AutoShape 10" descr="File:Compass Rose en small N.svg - Wikimedia Commons">
            <a:extLst>
              <a:ext uri="{FF2B5EF4-FFF2-40B4-BE49-F238E27FC236}">
                <a16:creationId xmlns="" xmlns:a16="http://schemas.microsoft.com/office/drawing/2014/main" id="{6FB5FA9A-14C5-4E3A-8464-FF9E7230E6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-561975"/>
            <a:ext cx="414337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A75BD3F6-9406-4B9B-93E1-B65D5AFA552B}"/>
              </a:ext>
            </a:extLst>
          </p:cNvPr>
          <p:cNvSpPr/>
          <p:nvPr/>
        </p:nvSpPr>
        <p:spPr>
          <a:xfrm>
            <a:off x="7298421" y="1150374"/>
            <a:ext cx="676275" cy="350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90666387-6EA9-6DA3-F078-F62D7BF097CC}"/>
              </a:ext>
            </a:extLst>
          </p:cNvPr>
          <p:cNvSpPr/>
          <p:nvPr/>
        </p:nvSpPr>
        <p:spPr>
          <a:xfrm>
            <a:off x="306412" y="265123"/>
            <a:ext cx="11665009" cy="6316151"/>
          </a:xfrm>
          <a:prstGeom prst="roundRect">
            <a:avLst/>
          </a:prstGeom>
          <a:solidFill>
            <a:schemeClr val="bg2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0E64A28D-6D4F-62AF-86AC-A8FA1E1BD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09" y="1489580"/>
            <a:ext cx="8988136" cy="51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Rounded Rectangular Callout 14">
            <a:extLst>
              <a:ext uri="{FF2B5EF4-FFF2-40B4-BE49-F238E27FC236}">
                <a16:creationId xmlns="" xmlns:a16="http://schemas.microsoft.com/office/drawing/2014/main" id="{32BB8610-91C8-2D97-2652-D7162E6C7A74}"/>
              </a:ext>
            </a:extLst>
          </p:cNvPr>
          <p:cNvSpPr/>
          <p:nvPr/>
        </p:nvSpPr>
        <p:spPr>
          <a:xfrm>
            <a:off x="-21647" y="157951"/>
            <a:ext cx="12362266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olid"/>
            <a:miter lim="800000"/>
          </a:ln>
          <a:effectLst>
            <a:glow rad="139700">
              <a:srgbClr val="70AD47">
                <a:satMod val="175000"/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Quan sát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 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và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đỉnh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Phan-xi-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păng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lược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?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="" xmlns:a16="http://schemas.microsoft.com/office/drawing/2014/main" id="{3FD6C7EA-7FE4-C705-6021-E1615C000AE8}"/>
              </a:ext>
            </a:extLst>
          </p:cNvPr>
          <p:cNvSpPr/>
          <p:nvPr/>
        </p:nvSpPr>
        <p:spPr>
          <a:xfrm>
            <a:off x="2844800" y="2844799"/>
            <a:ext cx="286327" cy="508000"/>
          </a:xfrm>
          <a:prstGeom prst="triangl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812CE9E-BFD9-4971-3DFB-1FC1EC47A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907" y="2690925"/>
            <a:ext cx="3139712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8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5" grpId="0" animBg="1"/>
      <p:bldP spid="3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flying in the air&#10;&#10;Description automatically generated with medium confidence">
            <a:extLst>
              <a:ext uri="{FF2B5EF4-FFF2-40B4-BE49-F238E27FC236}">
                <a16:creationId xmlns="" xmlns:a16="http://schemas.microsoft.com/office/drawing/2014/main" id="{98BDE731-CA75-47C1-A2B1-FC35BC5B6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579" y="1985673"/>
            <a:ext cx="1657344" cy="1570115"/>
          </a:xfrm>
          <a:prstGeom prst="rect">
            <a:avLst/>
          </a:prstGeom>
        </p:spPr>
      </p:pic>
      <p:pic>
        <p:nvPicPr>
          <p:cNvPr id="10" name="Picture 9" descr="A picture containing mountain, sky, nature, outdoor&#10;&#10;Description automatically generated">
            <a:extLst>
              <a:ext uri="{FF2B5EF4-FFF2-40B4-BE49-F238E27FC236}">
                <a16:creationId xmlns="" xmlns:a16="http://schemas.microsoft.com/office/drawing/2014/main" id="{AA5A9A30-93C0-3DC9-A789-6275D8FDD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8" y="0"/>
            <a:ext cx="12192000" cy="666419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9757EAD4-A962-7584-11AD-0C56D402EF51}"/>
              </a:ext>
            </a:extLst>
          </p:cNvPr>
          <p:cNvSpPr/>
          <p:nvPr/>
        </p:nvSpPr>
        <p:spPr>
          <a:xfrm>
            <a:off x="0" y="120316"/>
            <a:ext cx="12173952" cy="2117557"/>
          </a:xfrm>
          <a:prstGeom prst="roundRect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 km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km.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574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1DCD678-BA65-74E2-7294-B9C9C78D6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9B53A3A6-3CFE-B298-5D86-FB4FAA0B46D6}"/>
              </a:ext>
            </a:extLst>
          </p:cNvPr>
          <p:cNvSpPr/>
          <p:nvPr/>
        </p:nvSpPr>
        <p:spPr>
          <a:xfrm>
            <a:off x="0" y="120316"/>
            <a:ext cx="12173952" cy="1383631"/>
          </a:xfrm>
          <a:prstGeom prst="roundRect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Phan-xi-păng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363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5">
            <a:extLst>
              <a:ext uri="{FF2B5EF4-FFF2-40B4-BE49-F238E27FC236}">
                <a16:creationId xmlns="" xmlns:a16="http://schemas.microsoft.com/office/drawing/2014/main" id="{82C2A840-0420-8C49-40DE-A0B0DB155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59215" y="2242685"/>
            <a:ext cx="8551088" cy="8043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270C5E7-2AC2-458E-A03B-E17E14F66205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6ED3700-D41E-1248-A115-277930489B51}"/>
              </a:ext>
            </a:extLst>
          </p:cNvPr>
          <p:cNvSpPr/>
          <p:nvPr/>
        </p:nvSpPr>
        <p:spPr>
          <a:xfrm>
            <a:off x="236621" y="204537"/>
            <a:ext cx="11718757" cy="644892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7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4D25AE6-4268-8311-BC50-72A5E27D3732}"/>
              </a:ext>
            </a:extLst>
          </p:cNvPr>
          <p:cNvGrpSpPr/>
          <p:nvPr/>
        </p:nvGrpSpPr>
        <p:grpSpPr>
          <a:xfrm>
            <a:off x="501504" y="411033"/>
            <a:ext cx="2261616" cy="1249701"/>
            <a:chOff x="5429068" y="812179"/>
            <a:chExt cx="6220181" cy="2173902"/>
          </a:xfrm>
        </p:grpSpPr>
        <p:grpSp>
          <p:nvGrpSpPr>
            <p:cNvPr id="8" name="Group 4">
              <a:extLst>
                <a:ext uri="{FF2B5EF4-FFF2-40B4-BE49-F238E27FC236}">
                  <a16:creationId xmlns="" xmlns:a16="http://schemas.microsoft.com/office/drawing/2014/main" id="{4A334A7C-04AA-6022-1CA3-34E22A70929D}"/>
                </a:ext>
              </a:extLst>
            </p:cNvPr>
            <p:cNvGrpSpPr/>
            <p:nvPr/>
          </p:nvGrpSpPr>
          <p:grpSpPr>
            <a:xfrm>
              <a:off x="6060926" y="1028478"/>
              <a:ext cx="5588323" cy="1957603"/>
              <a:chOff x="0" y="0"/>
              <a:chExt cx="14452999" cy="4534409"/>
            </a:xfrm>
          </p:grpSpPr>
          <p:sp>
            <p:nvSpPr>
              <p:cNvPr id="10" name="Freeform 5">
                <a:extLst>
                  <a:ext uri="{FF2B5EF4-FFF2-40B4-BE49-F238E27FC236}">
                    <a16:creationId xmlns="" xmlns:a16="http://schemas.microsoft.com/office/drawing/2014/main" id="{8A9FD3B0-8B65-8BAD-A335-39CDDB0D2D3A}"/>
                  </a:ext>
                </a:extLst>
              </p:cNvPr>
              <p:cNvSpPr/>
              <p:nvPr/>
            </p:nvSpPr>
            <p:spPr>
              <a:xfrm>
                <a:off x="0" y="-4073"/>
                <a:ext cx="14459389" cy="4541012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  <p:pic>
          <p:nvPicPr>
            <p:cNvPr id="9" name="Picture 16">
              <a:extLst>
                <a:ext uri="{FF2B5EF4-FFF2-40B4-BE49-F238E27FC236}">
                  <a16:creationId xmlns="" xmlns:a16="http://schemas.microsoft.com/office/drawing/2014/main" id="{A17E4DE6-5A90-8224-594F-0A852232E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9622572">
              <a:off x="5429068" y="812179"/>
              <a:ext cx="1598911" cy="52037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9FCE45D-3583-C32B-7164-C81415A63F38}"/>
              </a:ext>
            </a:extLst>
          </p:cNvPr>
          <p:cNvSpPr txBox="1"/>
          <p:nvPr/>
        </p:nvSpPr>
        <p:spPr>
          <a:xfrm>
            <a:off x="951408" y="624276"/>
            <a:ext cx="3272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5">
            <a:extLst>
              <a:ext uri="{FF2B5EF4-FFF2-40B4-BE49-F238E27FC236}">
                <a16:creationId xmlns="" xmlns:a16="http://schemas.microsoft.com/office/drawing/2014/main" id="{C40604DC-6BC4-273C-0B39-7F1F689BA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85591" y="474883"/>
            <a:ext cx="9135530" cy="1185851"/>
          </a:xfrm>
          <a:prstGeom prst="rect">
            <a:avLst/>
          </a:prstGeom>
        </p:spPr>
      </p:pic>
      <p:sp>
        <p:nvSpPr>
          <p:cNvPr id="13" name="矩形 38">
            <a:extLst>
              <a:ext uri="{FF2B5EF4-FFF2-40B4-BE49-F238E27FC236}">
                <a16:creationId xmlns="" xmlns:a16="http://schemas.microsoft.com/office/drawing/2014/main" id="{0C501DAF-2117-F548-2FE9-7D13C80CFA67}"/>
              </a:ext>
            </a:extLst>
          </p:cNvPr>
          <p:cNvSpPr/>
          <p:nvPr/>
        </p:nvSpPr>
        <p:spPr>
          <a:xfrm>
            <a:off x="2984183" y="585026"/>
            <a:ext cx="8950764" cy="78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altLang="zh-CN" sz="40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冬青黑体简体中文 W3" panose="020B03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85734768-2603-5187-D69F-B796AD89A39F}"/>
              </a:ext>
            </a:extLst>
          </p:cNvPr>
          <p:cNvGrpSpPr/>
          <p:nvPr/>
        </p:nvGrpSpPr>
        <p:grpSpPr>
          <a:xfrm>
            <a:off x="95050" y="1884067"/>
            <a:ext cx="2632089" cy="932636"/>
            <a:chOff x="5429068" y="812179"/>
            <a:chExt cx="6220181" cy="2173902"/>
          </a:xfrm>
        </p:grpSpPr>
        <p:grpSp>
          <p:nvGrpSpPr>
            <p:cNvPr id="17" name="Group 4">
              <a:extLst>
                <a:ext uri="{FF2B5EF4-FFF2-40B4-BE49-F238E27FC236}">
                  <a16:creationId xmlns="" xmlns:a16="http://schemas.microsoft.com/office/drawing/2014/main" id="{E3FBA4CB-5038-32C3-F079-0832EE8C3540}"/>
                </a:ext>
              </a:extLst>
            </p:cNvPr>
            <p:cNvGrpSpPr/>
            <p:nvPr/>
          </p:nvGrpSpPr>
          <p:grpSpPr>
            <a:xfrm>
              <a:off x="6060926" y="1028478"/>
              <a:ext cx="5588323" cy="1957603"/>
              <a:chOff x="0" y="0"/>
              <a:chExt cx="14452999" cy="4534409"/>
            </a:xfrm>
          </p:grpSpPr>
          <p:sp>
            <p:nvSpPr>
              <p:cNvPr id="19" name="Freeform 5">
                <a:extLst>
                  <a:ext uri="{FF2B5EF4-FFF2-40B4-BE49-F238E27FC236}">
                    <a16:creationId xmlns="" xmlns:a16="http://schemas.microsoft.com/office/drawing/2014/main" id="{B1BCD358-9CFC-F891-C29F-768D9847F069}"/>
                  </a:ext>
                </a:extLst>
              </p:cNvPr>
              <p:cNvSpPr/>
              <p:nvPr/>
            </p:nvSpPr>
            <p:spPr>
              <a:xfrm>
                <a:off x="0" y="-4073"/>
                <a:ext cx="14459389" cy="4541012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vi-VN" dirty="0"/>
              </a:p>
            </p:txBody>
          </p:sp>
        </p:grpSp>
        <p:pic>
          <p:nvPicPr>
            <p:cNvPr id="18" name="Picture 16">
              <a:extLst>
                <a:ext uri="{FF2B5EF4-FFF2-40B4-BE49-F238E27FC236}">
                  <a16:creationId xmlns="" xmlns:a16="http://schemas.microsoft.com/office/drawing/2014/main" id="{B092AC2B-1094-143E-DF7C-FC08908D4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9622572">
              <a:off x="5429068" y="812179"/>
              <a:ext cx="1598911" cy="520372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01D92CC-3BAC-61EB-BC43-3F504037FABD}"/>
              </a:ext>
            </a:extLst>
          </p:cNvPr>
          <p:cNvSpPr txBox="1"/>
          <p:nvPr/>
        </p:nvSpPr>
        <p:spPr>
          <a:xfrm>
            <a:off x="416659" y="2008516"/>
            <a:ext cx="3272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5">
            <a:extLst>
              <a:ext uri="{FF2B5EF4-FFF2-40B4-BE49-F238E27FC236}">
                <a16:creationId xmlns="" xmlns:a16="http://schemas.microsoft.com/office/drawing/2014/main" id="{30882935-BAC7-02B2-AD82-0952387CD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29316" y="1753068"/>
            <a:ext cx="9233129" cy="1079052"/>
          </a:xfrm>
          <a:prstGeom prst="rect">
            <a:avLst/>
          </a:prstGeom>
        </p:spPr>
      </p:pic>
      <p:sp>
        <p:nvSpPr>
          <p:cNvPr id="25" name="矩形 37">
            <a:extLst>
              <a:ext uri="{FF2B5EF4-FFF2-40B4-BE49-F238E27FC236}">
                <a16:creationId xmlns="" xmlns:a16="http://schemas.microsoft.com/office/drawing/2014/main" id="{DFA566CE-E5F9-0ADE-DB3C-555C624595E6}"/>
              </a:ext>
            </a:extLst>
          </p:cNvPr>
          <p:cNvSpPr/>
          <p:nvPr/>
        </p:nvSpPr>
        <p:spPr>
          <a:xfrm>
            <a:off x="2600421" y="1875828"/>
            <a:ext cx="9718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180km,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30km </a:t>
            </a: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52537E1B-1896-7B4C-6ECE-D297E3A68C1B}"/>
              </a:ext>
            </a:extLst>
          </p:cNvPr>
          <p:cNvGrpSpPr/>
          <p:nvPr/>
        </p:nvGrpSpPr>
        <p:grpSpPr>
          <a:xfrm>
            <a:off x="236621" y="3047038"/>
            <a:ext cx="2441192" cy="995666"/>
            <a:chOff x="5429068" y="812179"/>
            <a:chExt cx="6220181" cy="2173902"/>
          </a:xfrm>
        </p:grpSpPr>
        <p:grpSp>
          <p:nvGrpSpPr>
            <p:cNvPr id="27" name="Group 4">
              <a:extLst>
                <a:ext uri="{FF2B5EF4-FFF2-40B4-BE49-F238E27FC236}">
                  <a16:creationId xmlns="" xmlns:a16="http://schemas.microsoft.com/office/drawing/2014/main" id="{4DE49A08-0D7E-62C7-6A4C-3650EB027F0A}"/>
                </a:ext>
              </a:extLst>
            </p:cNvPr>
            <p:cNvGrpSpPr/>
            <p:nvPr/>
          </p:nvGrpSpPr>
          <p:grpSpPr>
            <a:xfrm>
              <a:off x="6060926" y="1028478"/>
              <a:ext cx="5588323" cy="1957603"/>
              <a:chOff x="0" y="0"/>
              <a:chExt cx="14452999" cy="4534409"/>
            </a:xfrm>
          </p:grpSpPr>
          <p:sp>
            <p:nvSpPr>
              <p:cNvPr id="29" name="Freeform 5">
                <a:extLst>
                  <a:ext uri="{FF2B5EF4-FFF2-40B4-BE49-F238E27FC236}">
                    <a16:creationId xmlns="" xmlns:a16="http://schemas.microsoft.com/office/drawing/2014/main" id="{DD4D8661-C865-0B87-4BA5-CA1FC04FAA09}"/>
                  </a:ext>
                </a:extLst>
              </p:cNvPr>
              <p:cNvSpPr/>
              <p:nvPr/>
            </p:nvSpPr>
            <p:spPr>
              <a:xfrm>
                <a:off x="0" y="-4073"/>
                <a:ext cx="14459389" cy="4541012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  <p:pic>
          <p:nvPicPr>
            <p:cNvPr id="28" name="Picture 16">
              <a:extLst>
                <a:ext uri="{FF2B5EF4-FFF2-40B4-BE49-F238E27FC236}">
                  <a16:creationId xmlns="" xmlns:a16="http://schemas.microsoft.com/office/drawing/2014/main" id="{6CF23473-710A-61A1-E347-EA52C64E7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9622572">
              <a:off x="5429068" y="812179"/>
              <a:ext cx="1598911" cy="5203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5305233-18ED-06F9-576D-F6A02B4E79E6}"/>
              </a:ext>
            </a:extLst>
          </p:cNvPr>
          <p:cNvSpPr txBox="1"/>
          <p:nvPr/>
        </p:nvSpPr>
        <p:spPr>
          <a:xfrm>
            <a:off x="608249" y="3210522"/>
            <a:ext cx="3272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5">
            <a:extLst>
              <a:ext uri="{FF2B5EF4-FFF2-40B4-BE49-F238E27FC236}">
                <a16:creationId xmlns="" xmlns:a16="http://schemas.microsoft.com/office/drawing/2014/main" id="{2F944B86-0F3E-7365-4C2A-5347D6E1F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44720" y="3280527"/>
            <a:ext cx="9233129" cy="1132001"/>
          </a:xfrm>
          <a:prstGeom prst="rect">
            <a:avLst/>
          </a:prstGeom>
        </p:spPr>
      </p:pic>
      <p:sp>
        <p:nvSpPr>
          <p:cNvPr id="32" name="矩形 37">
            <a:extLst>
              <a:ext uri="{FF2B5EF4-FFF2-40B4-BE49-F238E27FC236}">
                <a16:creationId xmlns="" xmlns:a16="http://schemas.microsoft.com/office/drawing/2014/main" id="{F0CF3230-2ED0-03D4-F57A-607BD3059C4B}"/>
              </a:ext>
            </a:extLst>
          </p:cNvPr>
          <p:cNvSpPr/>
          <p:nvPr/>
        </p:nvSpPr>
        <p:spPr>
          <a:xfrm>
            <a:off x="2764018" y="3321678"/>
            <a:ext cx="9360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15">
            <a:extLst>
              <a:ext uri="{FF2B5EF4-FFF2-40B4-BE49-F238E27FC236}">
                <a16:creationId xmlns="" xmlns:a16="http://schemas.microsoft.com/office/drawing/2014/main" id="{AE87C81D-A7B7-2301-7C92-E30B59C31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70908" y="4563703"/>
            <a:ext cx="11150213" cy="170927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34A5E1A6-A83B-3FB0-B865-AB4887747FC2}"/>
              </a:ext>
            </a:extLst>
          </p:cNvPr>
          <p:cNvSpPr txBox="1"/>
          <p:nvPr/>
        </p:nvSpPr>
        <p:spPr>
          <a:xfrm>
            <a:off x="1241968" y="4730703"/>
            <a:ext cx="10679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Phan Xi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3143 m,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12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  <p:bldP spid="32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150396" y="289679"/>
            <a:ext cx="7730288" cy="212365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19050">
                  <a:noFill/>
                  <a:prstDash val="lgDash"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#9Slide03 Arima Madurai ExtraBo" panose="00000900000000000000" pitchFamily="2" charset="0"/>
                <a:sym typeface="Poppins ExtraBold"/>
              </a:rPr>
              <a:t>Khí</a:t>
            </a:r>
            <a:r>
              <a:rPr kumimoji="0" lang="en-US" sz="6600" b="0" i="0" u="none" strike="noStrike" kern="1200" cap="none" spc="0" normalizeH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#9Slide03 Arima Madurai ExtraBo" panose="00000900000000000000" pitchFamily="2" charset="0"/>
                <a:sym typeface="Poppins ExtraBold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19050">
                  <a:noFill/>
                  <a:prstDash val="lgDash"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#9Slide03 Arima Madurai ExtraBo" panose="00000900000000000000" pitchFamily="2" charset="0"/>
                <a:sym typeface="Poppins ExtraBold"/>
              </a:rPr>
              <a:t>hậu</a:t>
            </a:r>
            <a:r>
              <a:rPr kumimoji="0" lang="en-US" sz="6600" b="0" i="0" u="none" strike="noStrike" kern="1200" cap="none" spc="0" normalizeH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#9Slide03 Arima Madurai ExtraBo" panose="00000900000000000000" pitchFamily="2" charset="0"/>
                <a:sym typeface="Poppins ExtraBold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19050">
                  <a:noFill/>
                  <a:prstDash val="lgDash"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#9Slide03 Arima Madurai ExtraBo" panose="00000900000000000000" pitchFamily="2" charset="0"/>
                <a:sym typeface="Poppins ExtraBold"/>
              </a:rPr>
              <a:t>lạnh</a:t>
            </a:r>
            <a:r>
              <a:rPr kumimoji="0" lang="en-US" sz="6600" b="0" i="0" u="none" strike="noStrike" kern="1200" cap="none" spc="0" normalizeH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#9Slide03 Arima Madurai ExtraBo" panose="00000900000000000000" pitchFamily="2" charset="0"/>
                <a:sym typeface="Poppins ExtraBold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19050">
                  <a:noFill/>
                  <a:prstDash val="lgDash"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#9Slide03 Arima Madurai ExtraBo" panose="00000900000000000000" pitchFamily="2" charset="0"/>
                <a:sym typeface="Poppins ExtraBold"/>
              </a:rPr>
              <a:t>quanh</a:t>
            </a:r>
            <a:r>
              <a:rPr kumimoji="0" lang="en-US" sz="6600" b="0" i="0" u="none" strike="noStrike" kern="1200" cap="none" spc="0" normalizeH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#9Slide03 Arima Madurai ExtraBo" panose="00000900000000000000" pitchFamily="2" charset="0"/>
                <a:sym typeface="Poppins ExtraBold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19050">
                  <a:noFill/>
                  <a:prstDash val="lgDash"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#9Slide03 Arima Madurai ExtraBo" panose="00000900000000000000" pitchFamily="2" charset="0"/>
                <a:sym typeface="Poppins ExtraBold"/>
              </a:rPr>
              <a:t>năm</a:t>
            </a:r>
            <a:r>
              <a:rPr kumimoji="0" lang="en-US" sz="6600" b="0" i="0" u="none" strike="noStrike" kern="1200" cap="none" spc="0" normalizeH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#9Slide03 Arima Madurai ExtraBo" panose="00000900000000000000" pitchFamily="2" charset="0"/>
                <a:sym typeface="Poppins ExtraBold"/>
              </a:rPr>
              <a:t> ở </a:t>
            </a:r>
            <a:r>
              <a:rPr kumimoji="0" lang="en-US" sz="6600" b="0" i="0" u="none" strike="noStrike" kern="1200" cap="none" spc="0" normalizeH="0" noProof="0" dirty="0" err="1">
                <a:ln w="19050">
                  <a:noFill/>
                  <a:prstDash val="lgDash"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#9Slide03 Arima Madurai ExtraBo" panose="00000900000000000000" pitchFamily="2" charset="0"/>
                <a:sym typeface="Poppins ExtraBold"/>
              </a:rPr>
              <a:t>những</a:t>
            </a:r>
            <a:r>
              <a:rPr kumimoji="0" lang="en-US" sz="6600" b="0" i="0" u="none" strike="noStrike" kern="1200" cap="none" spc="0" normalizeH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#9Slide03 Arima Madurai ExtraBo" panose="00000900000000000000" pitchFamily="2" charset="0"/>
                <a:sym typeface="Poppins ExtraBold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19050">
                  <a:noFill/>
                  <a:prstDash val="lgDash"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#9Slide03 Arima Madurai ExtraBo" panose="00000900000000000000" pitchFamily="2" charset="0"/>
                <a:sym typeface="Poppins ExtraBold"/>
              </a:rPr>
              <a:t>nơi</a:t>
            </a:r>
            <a:r>
              <a:rPr kumimoji="0" lang="en-US" sz="6600" b="0" i="0" u="none" strike="noStrike" kern="1200" cap="none" spc="0" normalizeH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#9Slide03 Arima Madurai ExtraBo" panose="00000900000000000000" pitchFamily="2" charset="0"/>
                <a:sym typeface="Poppins ExtraBold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19050">
                  <a:noFill/>
                  <a:prstDash val="lgDash"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#9Slide03 Arima Madurai ExtraBo" panose="00000900000000000000" pitchFamily="2" charset="0"/>
                <a:sym typeface="Poppins ExtraBold"/>
              </a:rPr>
              <a:t>cao</a:t>
            </a:r>
            <a:endParaRPr kumimoji="0" lang="en-US" sz="6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#9Slide03 Arima Madurai ExtraBo" panose="00000900000000000000" pitchFamily="2" charset="0"/>
              <a:sym typeface="Poppins ExtraBold"/>
            </a:endParaRPr>
          </a:p>
        </p:txBody>
      </p:sp>
      <p:pic>
        <p:nvPicPr>
          <p:cNvPr id="2" name="NhungBanHoaTauVeMienNuiTayBac-V.A-3510333">
            <a:hlinkClick r:id="" action="ppaction://media"/>
            <a:extLst>
              <a:ext uri="{FF2B5EF4-FFF2-40B4-BE49-F238E27FC236}">
                <a16:creationId xmlns="" xmlns:a16="http://schemas.microsoft.com/office/drawing/2014/main" id="{98D5BB01-D765-52A4-ED5C-027A348FFF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9135" end="287740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51000" y="38153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1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810964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20000"/>
              <a:lumOff val="80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258</Words>
  <Application>Microsoft Office PowerPoint</Application>
  <PresentationFormat>Custom</PresentationFormat>
  <Paragraphs>24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Arial</vt:lpstr>
      <vt:lpstr>UTM Rockwell</vt:lpstr>
      <vt:lpstr>#9Slide03 Cousine Bold</vt:lpstr>
      <vt:lpstr>#9Slide03 IcielPanton Black</vt:lpstr>
      <vt:lpstr>Calibri Light</vt:lpstr>
      <vt:lpstr>#9Slide03 AmpleSoft Bold</vt:lpstr>
      <vt:lpstr>#9Slide04 Tinos Bold</vt:lpstr>
      <vt:lpstr>Times New Roman</vt:lpstr>
      <vt:lpstr>#9Slide04 Faustina Bold</vt:lpstr>
      <vt:lpstr>冬青黑体简体中文 W3</vt:lpstr>
      <vt:lpstr>Poppins ExtraBold</vt:lpstr>
      <vt:lpstr>Calibri</vt:lpstr>
      <vt:lpstr>#9Slide03 Arima Madurai ExtraBo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Từ độ cao 2000m đến 2500m thường mưa, rất lạnh. Độ cao 2500m trở lên càng lạnh hơn, gió thổi mạnh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THANH HUONG</cp:lastModifiedBy>
  <cp:revision>60</cp:revision>
  <dcterms:created xsi:type="dcterms:W3CDTF">2021-11-25T04:20:14Z</dcterms:created>
  <dcterms:modified xsi:type="dcterms:W3CDTF">2022-09-14T15:18:31Z</dcterms:modified>
</cp:coreProperties>
</file>