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7" r:id="rId2"/>
    <p:sldId id="257" r:id="rId3"/>
    <p:sldId id="288" r:id="rId4"/>
    <p:sldId id="264" r:id="rId5"/>
    <p:sldId id="271" r:id="rId6"/>
    <p:sldId id="284" r:id="rId7"/>
    <p:sldId id="263" r:id="rId8"/>
    <p:sldId id="286" r:id="rId9"/>
    <p:sldId id="265" r:id="rId10"/>
    <p:sldId id="258" r:id="rId11"/>
    <p:sldId id="262" r:id="rId12"/>
    <p:sldId id="275" r:id="rId13"/>
    <p:sldId id="276" r:id="rId14"/>
    <p:sldId id="261" r:id="rId15"/>
    <p:sldId id="267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72" d="100"/>
          <a:sy n="72" d="100"/>
        </p:scale>
        <p:origin x="-1060" y="32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3ECF-FFA6-4248-8A94-39424FE93DAD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599B-0D2B-41C2-A499-705CC1F41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luận nhóm 6 (5 phút)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597EC9-8535-4A43-B5D7-89FBD2A95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1A78-B7D9-4339-B2D1-C26A622938B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14300" y="1905000"/>
            <a:ext cx="8915400" cy="1676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Trao đổi chất ở động vật</a:t>
            </a:r>
            <a:endParaRPr lang="vi-VN" sz="3600" b="1" kern="10" dirty="0">
              <a:ln w="9525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848600" cy="9525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kern="10" smtClean="0">
                <a:ln w="9525">
                  <a:solidFill>
                    <a:srgbClr val="008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vi-VN" sz="3600" kern="10" dirty="0">
              <a:ln w="9525">
                <a:solidFill>
                  <a:srgbClr val="008000"/>
                </a:solidFill>
                <a:rou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 bwMode="auto">
          <a:xfrm>
            <a:off x="152400" y="2057400"/>
            <a:ext cx="5029200" cy="3962400"/>
            <a:chOff x="1536" y="1440"/>
            <a:chExt cx="4224" cy="2880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3168"/>
              <a:ext cx="1296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3168"/>
              <a:ext cx="1392" cy="1152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2016"/>
              <a:ext cx="1536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2016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11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" name="Picture 20" descr="bo an c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2016"/>
              <a:ext cx="1296" cy="1152"/>
            </a:xfrm>
            <a:prstGeom prst="rect">
              <a:avLst/>
            </a:prstGeom>
            <a:noFill/>
          </p:spPr>
        </p:pic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3318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410200" y="2298918"/>
            <a:ext cx="35814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486400" y="4104144"/>
            <a:ext cx="35814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6248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4419600"/>
            <a:ext cx="1752600" cy="1600200"/>
          </a:xfrm>
          <a:prstGeom prst="rect">
            <a:avLst/>
          </a:prstGeom>
          <a:noFill/>
        </p:spPr>
      </p:pic>
      <p:sp>
        <p:nvSpPr>
          <p:cNvPr id="25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304800" y="2667000"/>
            <a:ext cx="861060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86106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895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 bwMode="auto">
          <a:xfrm>
            <a:off x="0" y="1066800"/>
            <a:ext cx="9144000" cy="5791200"/>
            <a:chOff x="0" y="672"/>
            <a:chExt cx="5760" cy="3600"/>
          </a:xfrm>
        </p:grpSpPr>
        <p:sp>
          <p:nvSpPr>
            <p:cNvPr id="13316" name="Oval 5"/>
            <p:cNvSpPr>
              <a:spLocks noChangeArrowheads="1"/>
            </p:cNvSpPr>
            <p:nvPr/>
          </p:nvSpPr>
          <p:spPr bwMode="auto">
            <a:xfrm>
              <a:off x="2160" y="1680"/>
              <a:ext cx="1488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</a:p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VẬT</a:t>
              </a:r>
            </a:p>
          </p:txBody>
        </p:sp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48" y="2112"/>
              <a:ext cx="105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</a:t>
              </a:r>
            </a:p>
          </p:txBody>
        </p: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0" y="3216"/>
              <a:ext cx="2064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…………………………………….</a:t>
              </a:r>
            </a:p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</a:t>
              </a:r>
            </a:p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</a:t>
              </a:r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0" y="1104"/>
              <a:ext cx="15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…………..</a:t>
              </a:r>
            </a:p>
          </p:txBody>
        </p:sp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3648" y="1200"/>
              <a:ext cx="211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4128" y="2160"/>
              <a:ext cx="163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3600" y="3744"/>
              <a:ext cx="196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………………………..</a:t>
              </a: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192" y="672"/>
              <a:ext cx="1824" cy="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4032" y="672"/>
              <a:ext cx="912" cy="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584" y="1440"/>
              <a:ext cx="76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>
              <a:off x="1104" y="2400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 flipV="1">
              <a:off x="2016" y="2832"/>
              <a:ext cx="3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3648" y="23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>
              <a:off x="3456" y="2832"/>
              <a:ext cx="76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0" name="Line 19"/>
            <p:cNvSpPr>
              <a:spLocks noChangeShapeType="1"/>
            </p:cNvSpPr>
            <p:nvPr/>
          </p:nvSpPr>
          <p:spPr bwMode="auto">
            <a:xfrm flipV="1">
              <a:off x="3408" y="1632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9154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04800" y="35052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0" y="5105400"/>
            <a:ext cx="32766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6553200" y="3581400"/>
            <a:ext cx="2286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6248400" y="5562600"/>
            <a:ext cx="28956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thải</a:t>
            </a:r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2514600" y="2362200"/>
            <a:ext cx="1219200" cy="685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1752600" y="3886200"/>
            <a:ext cx="1676400" cy="4571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5400" dirty="0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V="1">
            <a:off x="3200400" y="4648200"/>
            <a:ext cx="533400" cy="533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V="1">
            <a:off x="5410200" y="2667000"/>
            <a:ext cx="533400" cy="304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>
            <a:off x="5638800" y="3810000"/>
            <a:ext cx="838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5486400" y="4572000"/>
            <a:ext cx="121920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429000" y="2743200"/>
            <a:ext cx="23622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</a:p>
          <a:p>
            <a:pPr algn="ctr"/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3400" y="1143000"/>
            <a:ext cx="18325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553200" y="1066800"/>
            <a:ext cx="2438400" cy="614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304800" y="19812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486400" y="2057400"/>
            <a:ext cx="32766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381000"/>
            <a:ext cx="7813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SƠ ĐỒ TRAO ĐỔI CHẤT Ở  ĐỘNG VẬT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1066800" y="20287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 xi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2514600" y="2362200"/>
            <a:ext cx="1219200" cy="685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304800" y="35052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76200" y="5105400"/>
            <a:ext cx="32766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6317675" y="2081150"/>
            <a:ext cx="22098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6553200" y="3581400"/>
            <a:ext cx="2286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5486400" y="4572000"/>
            <a:ext cx="121920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>
            <a:off x="5791200" y="3786249"/>
            <a:ext cx="685800" cy="4571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flipV="1">
            <a:off x="5410200" y="2667000"/>
            <a:ext cx="533400" cy="304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 flipV="1">
            <a:off x="3200400" y="4648200"/>
            <a:ext cx="533400" cy="533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1752600" y="3886200"/>
            <a:ext cx="1676400" cy="4571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4" grpId="0" animBg="1"/>
      <p:bldP spid="83995" grpId="0" animBg="1"/>
      <p:bldP spid="83996" grpId="0" animBg="1"/>
      <p:bldP spid="83997" grpId="0" animBg="1"/>
      <p:bldP spid="37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/>
          <p:nvPr/>
        </p:nvGrpSpPr>
        <p:grpSpPr bwMode="auto">
          <a:xfrm>
            <a:off x="228600" y="2971800"/>
            <a:ext cx="8763000" cy="3657600"/>
            <a:chOff x="144" y="1872"/>
            <a:chExt cx="5520" cy="2304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256" y="2256"/>
              <a:ext cx="1104" cy="100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VẬT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92" y="2688"/>
              <a:ext cx="1392" cy="48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44" y="3312"/>
              <a:ext cx="1536" cy="86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HỮU CƠ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THỨC ĂN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 LẤY TỪ THỰC VẬT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 ĐỘNG VẬT)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92" y="2160"/>
              <a:ext cx="1392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Ô-XY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176" y="2256"/>
              <a:ext cx="1488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CÁC-BÔ-NÍC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176" y="2832"/>
              <a:ext cx="1488" cy="528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TIỂU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176" y="3552"/>
              <a:ext cx="1488" cy="57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THẢI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416" y="1872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 RA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584" y="2352"/>
              <a:ext cx="67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584" y="288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1728" y="3120"/>
              <a:ext cx="57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60" y="2880"/>
              <a:ext cx="76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216" y="3120"/>
              <a:ext cx="86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3360" y="2448"/>
              <a:ext cx="81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200" y="1408093"/>
            <a:ext cx="89154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52400" y="2217003"/>
            <a:ext cx="8763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28600" y="2971800"/>
            <a:ext cx="2438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2514600" y="6324600"/>
            <a:ext cx="4572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304800" y="1524000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6705600" y="2743200"/>
            <a:ext cx="1752600" cy="1447800"/>
            <a:chOff x="4080" y="288"/>
            <a:chExt cx="1104" cy="912"/>
          </a:xfrm>
        </p:grpSpPr>
        <p:sp>
          <p:nvSpPr>
            <p:cNvPr id="56368" name="AutoShape 8"/>
            <p:cNvSpPr>
              <a:spLocks noChangeArrowheads="1"/>
            </p:cNvSpPr>
            <p:nvPr/>
          </p:nvSpPr>
          <p:spPr bwMode="auto">
            <a:xfrm>
              <a:off x="4080" y="288"/>
              <a:ext cx="1104" cy="912"/>
            </a:xfrm>
            <a:prstGeom prst="star8">
              <a:avLst>
                <a:gd name="adj" fmla="val 382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6369" name="Text Box 9"/>
            <p:cNvSpPr txBox="1">
              <a:spLocks noChangeArrowheads="1"/>
            </p:cNvSpPr>
            <p:nvPr/>
          </p:nvSpPr>
          <p:spPr bwMode="auto">
            <a:xfrm>
              <a:off x="4272" y="528"/>
              <a:ext cx="816" cy="36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anose="02020603050405020304" pitchFamily="18" charset="0"/>
                </a:rPr>
                <a:t>5 </a:t>
              </a:r>
              <a:r>
                <a:rPr lang="en-US" sz="3200" dirty="0" err="1">
                  <a:latin typeface="Times New Roman" panose="02020603050405020304" pitchFamily="18" charset="0"/>
                </a:rPr>
                <a:t>phút</a:t>
              </a:r>
              <a:endParaRPr lang="en-US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6370" name="WordArt 10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48006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sy="-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chơi: Em làm họa sĩ</a:t>
            </a:r>
            <a:endParaRPr lang="en-US" sz="36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sy="-50000" kx="-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6371" name="Text Box 11"/>
          <p:cNvSpPr txBox="1">
            <a:spLocks noChangeArrowheads="1"/>
          </p:cNvSpPr>
          <p:nvPr/>
        </p:nvSpPr>
        <p:spPr bwMode="auto">
          <a:xfrm>
            <a:off x="152400" y="4267200"/>
            <a:ext cx="883920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9" grpId="0"/>
      <p:bldP spid="56370" grpId="0"/>
      <p:bldP spid="563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/>
          <p:nvPr/>
        </p:nvGrpSpPr>
        <p:grpSpPr bwMode="auto">
          <a:xfrm>
            <a:off x="228600" y="3048000"/>
            <a:ext cx="8763000" cy="3657600"/>
            <a:chOff x="144" y="1872"/>
            <a:chExt cx="5520" cy="2304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2256" y="2256"/>
              <a:ext cx="1104" cy="100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VẬT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92" y="2688"/>
              <a:ext cx="1392" cy="48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44" y="3312"/>
              <a:ext cx="1536" cy="86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HỮU CƠ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THỨC ĂN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 LẤY TỪ THỰC VẬT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 ĐỘNG VẬT)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92" y="2160"/>
              <a:ext cx="1392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Ô-XY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176" y="2256"/>
              <a:ext cx="1488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CÁC-BÔ-NÍC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176" y="2832"/>
              <a:ext cx="1488" cy="528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TIỂU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176" y="3552"/>
              <a:ext cx="1488" cy="57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THẢI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416" y="1872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 RA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584" y="2352"/>
              <a:ext cx="67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584" y="288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1728" y="3120"/>
              <a:ext cx="57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60" y="2880"/>
              <a:ext cx="76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216" y="3120"/>
              <a:ext cx="86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3360" y="2448"/>
              <a:ext cx="81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152400" y="1047303"/>
            <a:ext cx="883920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28600" y="2971800"/>
            <a:ext cx="2438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HẤP THỤ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2286000" y="2971800"/>
            <a:ext cx="4572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146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Củng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cố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-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dò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743200" y="145798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endParaRPr lang="en-US" sz="32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8198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74398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2.Bạn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5358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3.Bạn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105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4.Bạn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30636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HOA DÂN CHỦ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1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Khám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phá</a:t>
            </a:r>
            <a:endParaRPr lang="en-US" sz="32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5626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38800" y="1066801"/>
            <a:ext cx="342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76200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0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0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409" r="8334" b="4545"/>
          <a:stretch>
            <a:fillRect/>
          </a:stretch>
        </p:blipFill>
        <p:spPr>
          <a:xfrm>
            <a:off x="1379883" y="3313"/>
            <a:ext cx="6621117" cy="685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8917" y="168894"/>
            <a:ext cx="107508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66" y="645946"/>
            <a:ext cx="12937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5" y="1959267"/>
            <a:ext cx="13624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1865" y="2514600"/>
            <a:ext cx="8597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5" y="3886200"/>
            <a:ext cx="74543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6018" y="5698435"/>
            <a:ext cx="13417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65" y="5638800"/>
            <a:ext cx="10460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24609" y="907556"/>
            <a:ext cx="1992795" cy="2616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264965" y="3162300"/>
            <a:ext cx="19812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1417155" y="2220877"/>
            <a:ext cx="847310" cy="6747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1176959" y="5900410"/>
            <a:ext cx="867190" cy="5387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7772400" y="400326"/>
            <a:ext cx="339174" cy="181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1"/>
          </p:cNvCxnSpPr>
          <p:nvPr/>
        </p:nvCxnSpPr>
        <p:spPr>
          <a:xfrm flipH="1" flipV="1">
            <a:off x="7314372" y="2580884"/>
            <a:ext cx="817493" cy="1953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16665" y="4191000"/>
            <a:ext cx="1219200" cy="152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1"/>
          </p:cNvCxnSpPr>
          <p:nvPr/>
        </p:nvCxnSpPr>
        <p:spPr>
          <a:xfrm rot="10800000" flipV="1">
            <a:off x="5432564" y="5960045"/>
            <a:ext cx="2293455" cy="6660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760265" y="3733800"/>
            <a:ext cx="1143000" cy="9906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026465" y="4953000"/>
            <a:ext cx="48006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08065" y="4572000"/>
            <a:ext cx="8597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152400" y="2057400"/>
            <a:ext cx="5719313" cy="4678865"/>
            <a:chOff x="1420" y="1440"/>
            <a:chExt cx="4343" cy="2899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007"/>
              <a:ext cx="1447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152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3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4842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248400" y="2732782"/>
            <a:ext cx="28194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219450"/>
            <a:ext cx="1904999" cy="180975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248400" y="3734812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2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 bwMode="auto">
          <a:xfrm>
            <a:off x="148087" y="1981200"/>
            <a:ext cx="6024113" cy="4678865"/>
            <a:chOff x="1420" y="1440"/>
            <a:chExt cx="4343" cy="2899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1487"/>
              <a:ext cx="1447" cy="167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152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11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2556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6172200" y="3236655"/>
            <a:ext cx="289560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057400"/>
            <a:ext cx="2209800" cy="272415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117954" y="5704582"/>
            <a:ext cx="2949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1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152400" y="1981200"/>
            <a:ext cx="6477000" cy="4724056"/>
            <a:chOff x="1420" y="1440"/>
            <a:chExt cx="4343" cy="2927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1534"/>
              <a:ext cx="1447" cy="16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227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3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1794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705600" y="3125212"/>
            <a:ext cx="236220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057400"/>
            <a:ext cx="2286000" cy="264795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7015635" y="6197025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2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867400" y="1905000"/>
            <a:ext cx="29718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91200" y="4535031"/>
            <a:ext cx="327660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- xi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600" y="13318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7"/>
          <p:cNvGrpSpPr/>
          <p:nvPr/>
        </p:nvGrpSpPr>
        <p:grpSpPr bwMode="auto">
          <a:xfrm>
            <a:off x="-359" y="2057400"/>
            <a:ext cx="5410560" cy="4678865"/>
            <a:chOff x="1420" y="1440"/>
            <a:chExt cx="4343" cy="2899"/>
          </a:xfrm>
        </p:grpSpPr>
        <p:pic>
          <p:nvPicPr>
            <p:cNvPr id="35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007"/>
              <a:ext cx="1447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36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152"/>
            </a:xfrm>
            <a:prstGeom prst="rect">
              <a:avLst/>
            </a:prstGeom>
            <a:noFill/>
          </p:spPr>
        </p:pic>
        <p:pic>
          <p:nvPicPr>
            <p:cNvPr id="37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38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39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1904999" cy="1809750"/>
          </a:xfrm>
          <a:prstGeom prst="rect">
            <a:avLst/>
          </a:prstGeom>
          <a:noFill/>
        </p:spPr>
      </p:pic>
      <p:sp>
        <p:nvSpPr>
          <p:cNvPr id="20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1020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THANH HUONG</cp:lastModifiedBy>
  <cp:revision>94</cp:revision>
  <dcterms:created xsi:type="dcterms:W3CDTF">2020-06-08T14:40:00Z</dcterms:created>
  <dcterms:modified xsi:type="dcterms:W3CDTF">2022-05-08T17:01:12Z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699BA82866154F7D849FFC7F1A53EFAA</vt:lpwstr>
  </property>
  <property fmtid="{D5CDD505-2E9C-101B-9397-08002B2CF9AE}" pid="3" name="KSOProductBuildVer">
    <vt:lpwstr>1033-11.2.0.11029</vt:lpwstr>
  </property>
</Properties>
</file>