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81" r:id="rId3"/>
    <p:sldId id="282" r:id="rId4"/>
    <p:sldId id="258" r:id="rId5"/>
    <p:sldId id="288" r:id="rId6"/>
    <p:sldId id="291" r:id="rId7"/>
    <p:sldId id="292" r:id="rId8"/>
    <p:sldId id="260" r:id="rId9"/>
    <p:sldId id="262" r:id="rId10"/>
    <p:sldId id="307" r:id="rId11"/>
    <p:sldId id="290" r:id="rId12"/>
    <p:sldId id="308" r:id="rId13"/>
    <p:sldId id="294" r:id="rId14"/>
    <p:sldId id="295" r:id="rId15"/>
    <p:sldId id="296" r:id="rId16"/>
    <p:sldId id="298" r:id="rId17"/>
    <p:sldId id="299" r:id="rId18"/>
    <p:sldId id="300" r:id="rId19"/>
    <p:sldId id="301" r:id="rId20"/>
    <p:sldId id="302" r:id="rId21"/>
    <p:sldId id="303" r:id="rId22"/>
    <p:sldId id="304" r:id="rId23"/>
    <p:sldId id="305" r:id="rId24"/>
    <p:sldId id="306" r:id="rId25"/>
    <p:sldId id="285" r:id="rId26"/>
  </p:sldIdLst>
  <p:sldSz cx="12192000" cy="6858000"/>
  <p:notesSz cx="6858000" cy="9144000"/>
  <p:custDataLst>
    <p:tags r:id="rId2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0066"/>
    <a:srgbClr val="003399"/>
    <a:srgbClr val="00FFFF"/>
    <a:srgbClr val="003300"/>
    <a:srgbClr val="FF3399"/>
    <a:srgbClr val="FF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576" autoAdjust="0"/>
  </p:normalViewPr>
  <p:slideViewPr>
    <p:cSldViewPr showGuides="1">
      <p:cViewPr varScale="1">
        <p:scale>
          <a:sx n="65" d="100"/>
          <a:sy n="65" d="100"/>
        </p:scale>
        <p:origin x="-676" y="-6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D2BD9DF-5FC6-44DD-9AB0-1D2A0E5879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8B31245-CF43-489D-99A4-537242616C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CAF9C255-8332-46F1-838B-2E5AA67BA2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A9FE25-D78E-4205-BB20-14C6ABB2D3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8527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582C8232-5E26-47DE-984F-E1DBF08E1A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57F80F0C-FDA8-4A69-928D-14F0100A3A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7ACFD9FF-5F1E-48BF-908D-90E95C1502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93E8BB-8124-4E60-B730-25CB87AC97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530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2BDFDE5B-E44B-4B67-B217-FDE9D3A7EB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9CB89694-9F3D-48C2-9734-92DBDB3C8E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93CB550E-4137-424F-B94F-E56AB8CD5B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98FB7D-324E-49F0-954E-C4CCDD0730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58383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690E4BEB-0148-4BE3-BCD7-43D35AF3DF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1719E85A-FD72-45C0-B2CB-135140F105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F952088-513B-43AE-8E03-FEE599ABBE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8C5079-F46F-4F5B-9FF9-689476F93E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25040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143567FA-BF39-429A-9F57-951B082D5F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5E5F3785-0566-417A-801A-BDC15F4D29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D0BBB09-D624-44D4-8660-FCCDCA4C5F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DEF6E3-F33A-45F5-AA93-2261867BEF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02053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1866EFF4-2AF9-4B7A-9A2A-746D3967C0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32874FDC-D37B-482A-823E-F9DBB0BDC5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CE625885-9800-4AA4-8AAA-1CA029E948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91E89A-4F1A-418D-8913-A088E39AF8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52125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D9B639A3-E9D8-4590-B580-4AD9ED8C4B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5B5A3C19-DD66-4DC9-A2AF-4877253A20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3BE89E8-315A-4765-BD74-DCE45C8B39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2AE062-3631-469F-8BB0-6EA4967A92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16551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E4BA65A5-F96D-4DE7-99AD-A4D11DF07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901B0CC-6B49-483C-9359-3FDE96F528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347BAF4-554C-4A21-9D8C-A347908D2E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49369E-D170-4ED6-AB15-4D70CCB9A5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54855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08E1659-15FC-4B4F-8114-F4698FB7AE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E86E86D7-D313-44D2-9F91-C94002D849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DE103416-91A5-4C6D-9363-1E11961E34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DA994D-7241-40BB-843E-A654CB7A65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29599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FCF1BC50-B98C-4B6F-9585-FFFE55AD12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AC97FDE0-F317-409C-BA22-68875EEB6E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C8969234-2606-4AC3-888B-2C2B1FE141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226E66-66FD-49BE-B7EB-69ECE05470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28324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B03DEF1B-9214-46C8-8BCF-B657CD5E6B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D85D03D4-7478-4E26-975F-B3DED48676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AFA96F1-F0BA-404F-B3F6-3D6287B1D5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35170C-369B-41CF-B0D4-4551912E87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2152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332F8635-70F8-47E9-9010-139A55E882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F0BBFAFD-0943-443A-A93C-94223348D1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334973C0-229B-436D-BBE1-6347A7FF3E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EA424E-CFFA-48B5-8491-3D2393B20D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56388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C291B44B-ECC3-46E7-AD90-F691285B09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E1B4BA82-DE14-45CE-A77D-B861465953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D2C88E7B-E8F4-4D67-952F-A784BB13D8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6E41EB-ED2E-4347-B03E-3AA9FE52B1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40005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143A1A7-CC81-4556-817E-A5DF48E9B6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E71C4BE8-A604-43B3-AA57-30061030EA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7C56F7FB-F8DD-42AC-A4DA-F2711D807B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9032C0-B673-4AF6-84D3-22DCFD3A5D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82420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306CB80-CABD-48A5-82D7-4969BA2A05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2C3B106B-DC89-4C0C-91E2-50477E84F4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4D67831-2112-481A-B839-FC94BB9A24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25D469-7363-4619-BCE9-2DBBED78CB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05112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ABE7166A-9B26-4267-BEBA-BA81D70DAA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26E634A3-ADBC-40C4-B2B7-DCB1CB4E5B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3F7DB3C6-0E6F-42B1-9626-D7CD5CC0BE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F5BC1B-1FB3-4A77-849A-D45BD5FDC5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81510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173623CC-99F1-43E1-BC38-00643B7565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1D75F160-BC4F-439F-AF4D-249C148AA5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81DC48DC-DB18-48E9-8EFA-9EB1BE9D70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AD536C-97BE-45C3-B0BF-DC0B8FB0AA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729468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764D89A8-91FB-4DA0-B869-525CA348AD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E2CB1D07-046E-4B48-B9FC-66838B9E88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89A08DEA-0D27-43F9-BD7A-67521FD8B6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9FE5B5-EABB-42AE-96B0-DE023CC627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98630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A8B1D239-805F-4C8B-B30E-A709EFBD6A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A95E707C-B9F3-44C9-A5E7-5545CBC17A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CF0AB0FB-4D52-41F2-8FB2-5ADA4F45CC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A5ACCE-73D8-4EEC-9220-4F133A178D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30167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7682E6EB-36EB-4C80-810F-B07D951641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36E57C8D-D37E-46A3-BE79-69A3EFD73A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98D58151-E657-48C0-A593-1BA19F2972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E6FA84-E5BC-4D28-B905-2378334200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53999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E981B051-8E5C-4E14-B000-33373052A8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170F1996-ABEB-4D0C-B9D4-86C30C50F0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A9CA9375-C46D-4BC0-ABC0-AF6C841D7F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5E3FE4-F8CC-4C9F-939E-18760518DD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53568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92DE8E87-84DF-4920-89E1-FC67251ACB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E19CD3B6-C600-40AC-B7D0-480FACF128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8301146E-451F-4581-AD90-45140A0B61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116EF6-CFA5-4C23-A881-B7958C3C2A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71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E996EF1E-09D8-4CC4-B9AF-F4B3A67FCC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1E1B6F39-5599-4BFC-9F0D-06603FEA9F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9030564-853E-4559-95C9-E9E88B6058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63FB72-37E5-4C9C-9FDA-085AA4562D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188442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597958B8-EC95-4401-AC27-47D92E914C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92614E5A-98A8-4044-9FF8-C53525B4A6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3116FE17-FBAE-488E-AAC4-400DA1E232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7CDE89-C5D9-4A2D-A2F6-16029562B9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30923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3D3BEDFE-3C35-427B-BAE1-1451283626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ABBEBA19-E4D2-4F0F-958A-EF9C80BF80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A63B05E2-FFD4-4D11-BB22-ADF8164363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05018E-9FEC-4AE6-BD7C-8EA53BFDF4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97882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D97516F9-AA9A-473C-AF49-D71D2AF989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FAF3D1AF-E711-4668-8177-FBE064FC7C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09D31B6A-5BF3-4411-8CAA-C81BA16617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56ADB2-FABA-4755-BC53-7E58FF6125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480240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E24345D-E575-425A-904B-6F09435C0B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FC45146B-BD84-4AB8-A583-3913AF1EE7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7FB5B48B-307F-4255-99E5-85B8EA409B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B4FECF-B6C3-4D68-A0BA-6B664A5CF3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267440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717BCA5-FB84-4E91-A50E-4929713E89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244DF40-1640-4DBE-ABC6-9A7ADDFB75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F2361D81-DEC5-46FA-BCA7-2AEE91FE7B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166290-AF6A-4B95-8CF9-5D0B20ADA2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76761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12CDCF2E-E74C-4993-AC60-35047D60C9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8F579751-55CC-417B-A5B7-F2105E7D72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C495D9AC-2103-4CAB-8320-745537BB15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975FED-2707-4BDD-A90B-5655E11713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104408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A9AFC6B3-C403-4C4F-9494-EC144EEDB3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891B83FF-90A1-42A8-8A8C-05DEB31AAF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AA6797C-693C-4272-BCA8-91980719A1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6BE578-93D7-40CE-84D1-B65CE1B5A1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6060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8D7754AD-AF07-429C-BFF0-D95D7668E7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5815191-D5BB-4FF7-BB10-B9E28CF708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968BBFD6-C28D-4EEA-9AA1-E74BEC9A13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70DFA1-9A01-4944-95C9-3840249A5C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3095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A81AC4A-60C3-494E-9492-46006C2158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71EF70F1-569F-4EAF-BD9B-9001FF6EE1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6FBA8878-E144-46C8-BDE1-0688B8AB7C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A4F246-CA39-46E6-910F-B463D7786A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5484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0E60CB1-B70F-4774-AB50-E25B6F17A8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9FB6193F-84BF-46BF-A97A-DCD4FB6E86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C0BD998D-F338-495F-8684-B4EAA24886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2C3EC7-05CE-4608-94E9-CF78C118C2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6906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BC0A70F7-4FB4-439D-AD44-712B030C44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6BA9DE5-1BF9-4162-8610-C338259D89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AD8F714-FB91-40EB-9654-EB071472E0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0EA537-E1CF-4FAA-8675-0CC55033B4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0290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D5AA70C-EFAF-4E98-BA23-B370A1AED1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FC7B9FA-DE32-483A-AC89-AA5EB0036A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2838091-A3F5-4D40-9AC7-188DB41DCD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012810-74F2-4F85-B744-EE90F37376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6890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5BEF77B2-2984-4CA4-AC1F-82003E7950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0B3595B6-C11D-4F9A-81C3-CD72C41409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F3B8896-FC14-4852-88E7-24607C232E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554E28-E174-4D79-943D-3CE6B699FC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731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D7F5D22A-44F8-434B-B358-857B920C82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BA2D1D65-A29C-4B77-B27F-F45194F48B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434E0EB4-AEDF-4427-AEF2-0E16EC342B7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5C1DDD9D-0159-4B1B-AFC5-3B57536BC23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B6741EA2-F6C3-4D7A-8D52-7DB0A7C054B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78BF8833-C9A0-4082-855E-71F830332CD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audio" Target="../media/audio2.wav"/><Relationship Id="rId7" Type="http://schemas.openxmlformats.org/officeDocument/2006/relationships/slide" Target="slide6.xml"/><Relationship Id="rId2" Type="http://schemas.openxmlformats.org/officeDocument/2006/relationships/slideLayout" Target="../slideLayouts/slideLayout25.xml"/><Relationship Id="rId1" Type="http://schemas.openxmlformats.org/officeDocument/2006/relationships/tags" Target="../tags/tag2.xml"/><Relationship Id="rId6" Type="http://schemas.openxmlformats.org/officeDocument/2006/relationships/audio" Target="../media/audio1.wav"/><Relationship Id="rId11" Type="http://schemas.openxmlformats.org/officeDocument/2006/relationships/image" Target="file:///C:\Program%20Files\Inknoe%20ClassPoint\Images\short_answer_without%20result_default.png" TargetMode="External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3.wav"/><Relationship Id="rId9" Type="http://schemas.openxmlformats.org/officeDocument/2006/relationships/image" Target="../media/image4.gi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audio" Target="../media/audio2.wav"/><Relationship Id="rId7" Type="http://schemas.openxmlformats.org/officeDocument/2006/relationships/slide" Target="slide6.xml"/><Relationship Id="rId2" Type="http://schemas.openxmlformats.org/officeDocument/2006/relationships/slideLayout" Target="../slideLayouts/slideLayout25.xml"/><Relationship Id="rId1" Type="http://schemas.openxmlformats.org/officeDocument/2006/relationships/tags" Target="../tags/tag3.xml"/><Relationship Id="rId6" Type="http://schemas.openxmlformats.org/officeDocument/2006/relationships/audio" Target="../media/audio1.wav"/><Relationship Id="rId11" Type="http://schemas.openxmlformats.org/officeDocument/2006/relationships/image" Target="file:///C:\Program%20Files\Inknoe%20ClassPoint\Images\short_answer_without%20result_default.png" TargetMode="External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3.wav"/><Relationship Id="rId9" Type="http://schemas.openxmlformats.org/officeDocument/2006/relationships/image" Target="../media/image4.gi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audio" Target="../media/audio2.wav"/><Relationship Id="rId7" Type="http://schemas.openxmlformats.org/officeDocument/2006/relationships/slide" Target="slide6.xml"/><Relationship Id="rId2" Type="http://schemas.openxmlformats.org/officeDocument/2006/relationships/slideLayout" Target="../slideLayouts/slideLayout25.xml"/><Relationship Id="rId1" Type="http://schemas.openxmlformats.org/officeDocument/2006/relationships/tags" Target="../tags/tag4.xml"/><Relationship Id="rId6" Type="http://schemas.openxmlformats.org/officeDocument/2006/relationships/audio" Target="../media/audio1.wav"/><Relationship Id="rId11" Type="http://schemas.openxmlformats.org/officeDocument/2006/relationships/image" Target="file:///C:\Program%20Files\Inknoe%20ClassPoint\Images\short_answer_without%20result_default.png" TargetMode="External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3.wav"/><Relationship Id="rId9" Type="http://schemas.openxmlformats.org/officeDocument/2006/relationships/image" Target="../media/image4.gi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audio" Target="../media/audio2.wav"/><Relationship Id="rId7" Type="http://schemas.openxmlformats.org/officeDocument/2006/relationships/slide" Target="slide6.xml"/><Relationship Id="rId2" Type="http://schemas.openxmlformats.org/officeDocument/2006/relationships/slideLayout" Target="../slideLayouts/slideLayout25.xml"/><Relationship Id="rId1" Type="http://schemas.openxmlformats.org/officeDocument/2006/relationships/tags" Target="../tags/tag5.xml"/><Relationship Id="rId6" Type="http://schemas.openxmlformats.org/officeDocument/2006/relationships/audio" Target="../media/audio1.wav"/><Relationship Id="rId11" Type="http://schemas.openxmlformats.org/officeDocument/2006/relationships/image" Target="file:///C:\Program%20Files\Inknoe%20ClassPoint\Images\short_answer_without%20result_default.png" TargetMode="External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3.wav"/><Relationship Id="rId9" Type="http://schemas.openxmlformats.org/officeDocument/2006/relationships/image" Target="../media/image4.gi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audio" Target="../media/audio2.wav"/><Relationship Id="rId7" Type="http://schemas.openxmlformats.org/officeDocument/2006/relationships/slide" Target="slide6.xml"/><Relationship Id="rId2" Type="http://schemas.openxmlformats.org/officeDocument/2006/relationships/slideLayout" Target="../slideLayouts/slideLayout25.xml"/><Relationship Id="rId1" Type="http://schemas.openxmlformats.org/officeDocument/2006/relationships/tags" Target="../tags/tag6.xml"/><Relationship Id="rId6" Type="http://schemas.openxmlformats.org/officeDocument/2006/relationships/audio" Target="../media/audio1.wav"/><Relationship Id="rId11" Type="http://schemas.openxmlformats.org/officeDocument/2006/relationships/image" Target="file:///C:\Program%20Files\Inknoe%20ClassPoint\Images\short_answer_without%20result_default.png" TargetMode="External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3.wav"/><Relationship Id="rId9" Type="http://schemas.openxmlformats.org/officeDocument/2006/relationships/image" Target="../media/image4.gi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audio" Target="../media/audio2.wav"/><Relationship Id="rId7" Type="http://schemas.openxmlformats.org/officeDocument/2006/relationships/slide" Target="slide6.xml"/><Relationship Id="rId2" Type="http://schemas.openxmlformats.org/officeDocument/2006/relationships/slideLayout" Target="../slideLayouts/slideLayout25.xml"/><Relationship Id="rId1" Type="http://schemas.openxmlformats.org/officeDocument/2006/relationships/tags" Target="../tags/tag7.xml"/><Relationship Id="rId6" Type="http://schemas.openxmlformats.org/officeDocument/2006/relationships/audio" Target="../media/audio1.wav"/><Relationship Id="rId11" Type="http://schemas.openxmlformats.org/officeDocument/2006/relationships/image" Target="file:///C:\Program%20Files\Inknoe%20ClassPoint\Images\short_answer_without%20result_default.png" TargetMode="External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3.wav"/><Relationship Id="rId9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audio" Target="../media/audio2.wav"/><Relationship Id="rId7" Type="http://schemas.openxmlformats.org/officeDocument/2006/relationships/slide" Target="slide6.xml"/><Relationship Id="rId2" Type="http://schemas.openxmlformats.org/officeDocument/2006/relationships/slideLayout" Target="../slideLayouts/slideLayout25.xml"/><Relationship Id="rId1" Type="http://schemas.openxmlformats.org/officeDocument/2006/relationships/tags" Target="../tags/tag8.xml"/><Relationship Id="rId6" Type="http://schemas.openxmlformats.org/officeDocument/2006/relationships/audio" Target="../media/audio1.wav"/><Relationship Id="rId11" Type="http://schemas.openxmlformats.org/officeDocument/2006/relationships/image" Target="file:///C:\Program%20Files\Inknoe%20ClassPoint\Images\short_answer_without%20result_default.png" TargetMode="External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3.wav"/><Relationship Id="rId9" Type="http://schemas.openxmlformats.org/officeDocument/2006/relationships/image" Target="../media/image4.gi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25.xml"/><Relationship Id="rId7" Type="http://schemas.openxmlformats.org/officeDocument/2006/relationships/audio" Target="../media/audio1.wav"/><Relationship Id="rId12" Type="http://schemas.openxmlformats.org/officeDocument/2006/relationships/image" Target="../media/image6.wmf"/><Relationship Id="rId2" Type="http://schemas.openxmlformats.org/officeDocument/2006/relationships/tags" Target="../tags/tag9.xml"/><Relationship Id="rId1" Type="http://schemas.openxmlformats.org/officeDocument/2006/relationships/vmlDrawing" Target="../drawings/vmlDrawing1.vml"/><Relationship Id="rId6" Type="http://schemas.openxmlformats.org/officeDocument/2006/relationships/audio" Target="../media/audio4.wav"/><Relationship Id="rId11" Type="http://schemas.openxmlformats.org/officeDocument/2006/relationships/oleObject" Target="../embeddings/oleObject1.bin"/><Relationship Id="rId5" Type="http://schemas.openxmlformats.org/officeDocument/2006/relationships/audio" Target="../media/audio3.wav"/><Relationship Id="rId10" Type="http://schemas.openxmlformats.org/officeDocument/2006/relationships/image" Target="../media/image4.gif"/><Relationship Id="rId4" Type="http://schemas.openxmlformats.org/officeDocument/2006/relationships/audio" Target="../media/audio2.wav"/><Relationship Id="rId9" Type="http://schemas.openxmlformats.org/officeDocument/2006/relationships/image" Target="../media/image3.jpeg"/><Relationship Id="rId14" Type="http://schemas.openxmlformats.org/officeDocument/2006/relationships/image" Target="file:///C:\Program%20Files\Inknoe%20ClassPoint\Images\short_answer_without%20result_default.png" TargetMode="Externa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audio" Target="../media/audio2.wav"/><Relationship Id="rId7" Type="http://schemas.openxmlformats.org/officeDocument/2006/relationships/slide" Target="slide6.xml"/><Relationship Id="rId2" Type="http://schemas.openxmlformats.org/officeDocument/2006/relationships/slideLayout" Target="../slideLayouts/slideLayout25.xml"/><Relationship Id="rId1" Type="http://schemas.openxmlformats.org/officeDocument/2006/relationships/tags" Target="../tags/tag10.xml"/><Relationship Id="rId6" Type="http://schemas.openxmlformats.org/officeDocument/2006/relationships/audio" Target="../media/audio1.wav"/><Relationship Id="rId11" Type="http://schemas.openxmlformats.org/officeDocument/2006/relationships/image" Target="file:///C:\Program%20Files\Inknoe%20ClassPoint\Images\short_answer_without%20result_default.png" TargetMode="External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3.wav"/><Relationship Id="rId9" Type="http://schemas.openxmlformats.org/officeDocument/2006/relationships/image" Target="../media/image4.gi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audio" Target="../media/audio2.wav"/><Relationship Id="rId7" Type="http://schemas.openxmlformats.org/officeDocument/2006/relationships/slide" Target="slide6.xml"/><Relationship Id="rId2" Type="http://schemas.openxmlformats.org/officeDocument/2006/relationships/slideLayout" Target="../slideLayouts/slideLayout25.xml"/><Relationship Id="rId1" Type="http://schemas.openxmlformats.org/officeDocument/2006/relationships/tags" Target="../tags/tag11.xml"/><Relationship Id="rId6" Type="http://schemas.openxmlformats.org/officeDocument/2006/relationships/audio" Target="../media/audio1.wav"/><Relationship Id="rId11" Type="http://schemas.openxmlformats.org/officeDocument/2006/relationships/image" Target="file:///C:\Program%20Files\Inknoe%20ClassPoint\Images\short_answer_without%20result_default.png" TargetMode="External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3.wav"/><Relationship Id="rId9" Type="http://schemas.openxmlformats.org/officeDocument/2006/relationships/image" Target="../media/image4.gi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audio" Target="../media/audio2.wav"/><Relationship Id="rId7" Type="http://schemas.openxmlformats.org/officeDocument/2006/relationships/slide" Target="slide6.xml"/><Relationship Id="rId2" Type="http://schemas.openxmlformats.org/officeDocument/2006/relationships/slideLayout" Target="../slideLayouts/slideLayout25.xml"/><Relationship Id="rId1" Type="http://schemas.openxmlformats.org/officeDocument/2006/relationships/vmlDrawing" Target="../drawings/vmlDrawing2.vml"/><Relationship Id="rId6" Type="http://schemas.openxmlformats.org/officeDocument/2006/relationships/audio" Target="../media/audio1.wav"/><Relationship Id="rId11" Type="http://schemas.openxmlformats.org/officeDocument/2006/relationships/image" Target="../media/image7.wmf"/><Relationship Id="rId5" Type="http://schemas.openxmlformats.org/officeDocument/2006/relationships/audio" Target="../media/audio4.wav"/><Relationship Id="rId10" Type="http://schemas.openxmlformats.org/officeDocument/2006/relationships/oleObject" Target="../embeddings/oleObject2.bin"/><Relationship Id="rId4" Type="http://schemas.openxmlformats.org/officeDocument/2006/relationships/audio" Target="../media/audio3.wav"/><Relationship Id="rId9" Type="http://schemas.openxmlformats.org/officeDocument/2006/relationships/image" Target="../media/image4.gi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3">
            <a:extLst>
              <a:ext uri="{FF2B5EF4-FFF2-40B4-BE49-F238E27FC236}">
                <a16:creationId xmlns:a16="http://schemas.microsoft.com/office/drawing/2014/main" xmlns="" id="{611B36E4-ED9A-4AF7-8750-6A3F3E1F3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629200"/>
            <a:ext cx="10972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8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Thứ</a:t>
            </a:r>
            <a:r>
              <a:rPr lang="en-US" altLang="en-US" sz="4800" b="1" dirty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48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ba</a:t>
            </a:r>
            <a:r>
              <a:rPr lang="en-US" altLang="en-US" sz="4800" b="1" dirty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4800" b="1" err="1">
                <a:solidFill>
                  <a:schemeClr val="bg1"/>
                </a:solidFill>
                <a:latin typeface="HP001 4 hàng" panose="020B0603050302020204" pitchFamily="34" charset="0"/>
              </a:rPr>
              <a:t>ngày</a:t>
            </a:r>
            <a:r>
              <a:rPr lang="en-US" altLang="en-US" sz="4800" b="1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4800" b="1" smtClean="0">
                <a:solidFill>
                  <a:schemeClr val="bg1"/>
                </a:solidFill>
                <a:latin typeface="HP001 4 hàng" panose="020B0603050302020204" pitchFamily="34" charset="0"/>
              </a:rPr>
              <a:t>26</a:t>
            </a:r>
            <a:r>
              <a:rPr lang="en-US" altLang="en-US" sz="4800" b="1" smtClean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48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tháng</a:t>
            </a:r>
            <a:r>
              <a:rPr lang="en-US" altLang="en-US" sz="4800" b="1" dirty="0">
                <a:solidFill>
                  <a:schemeClr val="bg1"/>
                </a:solidFill>
                <a:latin typeface="HP001 4 hàng" panose="020B0603050302020204" pitchFamily="34" charset="0"/>
              </a:rPr>
              <a:t> 4 </a:t>
            </a:r>
            <a:r>
              <a:rPr lang="en-US" altLang="en-US" sz="48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năm</a:t>
            </a:r>
            <a:r>
              <a:rPr lang="en-US" altLang="en-US" sz="4800" b="1" dirty="0">
                <a:solidFill>
                  <a:schemeClr val="bg1"/>
                </a:solidFill>
                <a:latin typeface="HP001 4 hàng" panose="020B0603050302020204" pitchFamily="34" charset="0"/>
              </a:rPr>
              <a:t> 2022                                                      </a:t>
            </a:r>
          </a:p>
        </p:txBody>
      </p:sp>
      <p:sp>
        <p:nvSpPr>
          <p:cNvPr id="2051" name="TextBox 4">
            <a:extLst>
              <a:ext uri="{FF2B5EF4-FFF2-40B4-BE49-F238E27FC236}">
                <a16:creationId xmlns:a16="http://schemas.microsoft.com/office/drawing/2014/main" xmlns="" id="{0F4CE8B0-3A9A-4A69-9E59-068B7C47C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659062"/>
            <a:ext cx="64008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4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Toán</a:t>
            </a:r>
            <a:endParaRPr lang="en-US" altLang="en-US" sz="4400" b="1" dirty="0">
              <a:solidFill>
                <a:schemeClr val="bg1"/>
              </a:solidFill>
              <a:latin typeface="HP001 4 hàng" panose="020B0603050302020204" pitchFamily="34" charset="0"/>
            </a:endParaRPr>
          </a:p>
        </p:txBody>
      </p:sp>
      <p:sp>
        <p:nvSpPr>
          <p:cNvPr id="2052" name="TextBox 5">
            <a:extLst>
              <a:ext uri="{FF2B5EF4-FFF2-40B4-BE49-F238E27FC236}">
                <a16:creationId xmlns:a16="http://schemas.microsoft.com/office/drawing/2014/main" xmlns="" id="{02BA7732-1C2A-49AB-9ED3-6A70C5FFD9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6900" y="2902278"/>
            <a:ext cx="8458200" cy="197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4400" b="1" dirty="0">
              <a:solidFill>
                <a:schemeClr val="bg1"/>
              </a:solidFill>
              <a:latin typeface="HP001 4 hàng" panose="020B0603050302020204" pitchFamily="34" charset="0"/>
            </a:endParaRPr>
          </a:p>
          <a:p>
            <a:pPr algn="ctr"/>
            <a:r>
              <a:rPr lang="en-US" altLang="en-US" sz="5400" b="1" dirty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54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Ôn</a:t>
            </a:r>
            <a:r>
              <a:rPr lang="en-US" altLang="en-US" sz="5400" b="1" dirty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54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tập</a:t>
            </a:r>
            <a:r>
              <a:rPr lang="en-US" altLang="en-US" sz="5400" b="1" dirty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54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về</a:t>
            </a:r>
            <a:r>
              <a:rPr lang="en-US" altLang="en-US" sz="5400" b="1" dirty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54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số</a:t>
            </a:r>
            <a:r>
              <a:rPr lang="en-US" altLang="en-US" sz="5400" b="1" dirty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54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tự</a:t>
            </a:r>
            <a:r>
              <a:rPr lang="en-US" altLang="en-US" sz="5400" b="1" dirty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5400" b="1" dirty="0" err="1">
                <a:solidFill>
                  <a:schemeClr val="bg1"/>
                </a:solidFill>
                <a:latin typeface="HP001 4 hàng" panose="020B0603050302020204" pitchFamily="34" charset="0"/>
              </a:rPr>
              <a:t>nhiên</a:t>
            </a:r>
            <a:r>
              <a:rPr lang="en-US" altLang="en-US" sz="4400" b="1" dirty="0">
                <a:solidFill>
                  <a:schemeClr val="bg1"/>
                </a:solidFill>
                <a:latin typeface="HP001 4 hàng" panose="020B0603050302020204" pitchFamily="34" charset="0"/>
              </a:rPr>
              <a:t> </a:t>
            </a:r>
          </a:p>
          <a:p>
            <a:pPr algn="ctr"/>
            <a:r>
              <a:rPr lang="en-US" altLang="en-US" sz="2400" b="1" smtClean="0">
                <a:solidFill>
                  <a:schemeClr val="bg1"/>
                </a:solidFill>
              </a:rPr>
              <a:t>(tiếp </a:t>
            </a:r>
            <a:r>
              <a:rPr lang="en-US" altLang="en-US" sz="2400" b="1" dirty="0">
                <a:solidFill>
                  <a:schemeClr val="bg1"/>
                </a:solidFill>
              </a:rPr>
              <a:t>- tr 161)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>
                <a16:creationId xmlns:a16="http://schemas.microsoft.com/office/drawing/2014/main" xmlns="" id="{86DC90A7-60ED-4F5A-80BD-1DC4F4BF69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114550"/>
            <a:ext cx="5029200" cy="1847850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u="sng" err="1">
                <a:solidFill>
                  <a:srgbClr val="003399"/>
                </a:solidFill>
              </a:rPr>
              <a:t>Bài</a:t>
            </a:r>
            <a:r>
              <a:rPr lang="en-US" b="1" u="sng">
                <a:solidFill>
                  <a:srgbClr val="003399"/>
                </a:solidFill>
              </a:rPr>
              <a:t> </a:t>
            </a:r>
            <a:r>
              <a:rPr lang="en-US" b="1" u="sng" smtClean="0">
                <a:solidFill>
                  <a:srgbClr val="003399"/>
                </a:solidFill>
              </a:rPr>
              <a:t>4</a:t>
            </a:r>
            <a:r>
              <a:rPr lang="en-US" b="1" dirty="0">
                <a:solidFill>
                  <a:srgbClr val="003399"/>
                </a:solidFill>
              </a:rPr>
              <a:t>.</a:t>
            </a:r>
            <a:r>
              <a:rPr lang="en-US" b="1" smtClean="0">
                <a:solidFill>
                  <a:srgbClr val="003399"/>
                </a:solidFill>
              </a:rPr>
              <a:t> </a:t>
            </a:r>
            <a:r>
              <a:rPr lang="en-US" b="1" dirty="0">
                <a:solidFill>
                  <a:srgbClr val="003399"/>
                </a:solidFill>
              </a:rPr>
              <a:t>a) </a:t>
            </a:r>
            <a:r>
              <a:rPr lang="en-US" b="1" dirty="0" err="1">
                <a:solidFill>
                  <a:srgbClr val="003399"/>
                </a:solidFill>
              </a:rPr>
              <a:t>Viết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số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bé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nhất</a:t>
            </a:r>
            <a:r>
              <a:rPr lang="en-US" b="1" dirty="0">
                <a:solidFill>
                  <a:srgbClr val="003399"/>
                </a:solidFill>
              </a:rPr>
              <a:t>: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+ </a:t>
            </a:r>
            <a:r>
              <a:rPr lang="en-US" b="1" dirty="0" err="1">
                <a:solidFill>
                  <a:srgbClr val="003399"/>
                </a:solidFill>
              </a:rPr>
              <a:t>có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một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err="1">
                <a:solidFill>
                  <a:srgbClr val="003399"/>
                </a:solidFill>
              </a:rPr>
              <a:t>chữ</a:t>
            </a:r>
            <a:r>
              <a:rPr lang="en-US" b="1">
                <a:solidFill>
                  <a:srgbClr val="003399"/>
                </a:solidFill>
              </a:rPr>
              <a:t> </a:t>
            </a:r>
            <a:r>
              <a:rPr lang="en-US" b="1" smtClean="0">
                <a:solidFill>
                  <a:srgbClr val="003399"/>
                </a:solidFill>
              </a:rPr>
              <a:t>số: 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+ </a:t>
            </a:r>
            <a:r>
              <a:rPr lang="en-US" b="1" dirty="0" err="1">
                <a:solidFill>
                  <a:srgbClr val="003399"/>
                </a:solidFill>
              </a:rPr>
              <a:t>có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hai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err="1">
                <a:solidFill>
                  <a:srgbClr val="003399"/>
                </a:solidFill>
              </a:rPr>
              <a:t>chữ</a:t>
            </a:r>
            <a:r>
              <a:rPr lang="en-US" b="1">
                <a:solidFill>
                  <a:srgbClr val="003399"/>
                </a:solidFill>
              </a:rPr>
              <a:t> </a:t>
            </a:r>
            <a:r>
              <a:rPr lang="en-US" b="1" smtClean="0">
                <a:solidFill>
                  <a:srgbClr val="003399"/>
                </a:solidFill>
              </a:rPr>
              <a:t>số:</a:t>
            </a:r>
            <a:endParaRPr lang="en-US" b="1" dirty="0">
              <a:solidFill>
                <a:srgbClr val="003399"/>
              </a:solidFill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+ </a:t>
            </a:r>
            <a:r>
              <a:rPr lang="en-US" b="1" dirty="0" err="1">
                <a:solidFill>
                  <a:srgbClr val="003399"/>
                </a:solidFill>
              </a:rPr>
              <a:t>có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ba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err="1">
                <a:solidFill>
                  <a:srgbClr val="003399"/>
                </a:solidFill>
              </a:rPr>
              <a:t>chữ</a:t>
            </a:r>
            <a:r>
              <a:rPr lang="en-US" b="1">
                <a:solidFill>
                  <a:srgbClr val="003399"/>
                </a:solidFill>
              </a:rPr>
              <a:t> </a:t>
            </a:r>
            <a:r>
              <a:rPr lang="en-US" b="1" smtClean="0">
                <a:solidFill>
                  <a:srgbClr val="003399"/>
                </a:solidFill>
              </a:rPr>
              <a:t>số:</a:t>
            </a:r>
            <a:endParaRPr lang="en-US" b="1" dirty="0">
              <a:solidFill>
                <a:srgbClr val="003399"/>
              </a:solidFill>
            </a:endParaRP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 			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              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                                                          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     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    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endParaRPr lang="en-US" b="1" dirty="0">
              <a:solidFill>
                <a:srgbClr val="003399"/>
              </a:solidFill>
            </a:endParaRP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            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xmlns="" id="{3C6DC79F-FF61-4872-8484-C7C9155417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1981200"/>
            <a:ext cx="43053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b)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Viết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số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err="1">
                <a:solidFill>
                  <a:srgbClr val="003399"/>
                </a:solidFill>
                <a:latin typeface="+mn-lt"/>
              </a:rPr>
              <a:t>lớn</a:t>
            </a:r>
            <a:r>
              <a:rPr lang="en-US" sz="3200" b="1" kern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smtClean="0">
                <a:solidFill>
                  <a:srgbClr val="003399"/>
                </a:solidFill>
                <a:latin typeface="+mn-lt"/>
              </a:rPr>
              <a:t>nhất:</a:t>
            </a:r>
            <a:endParaRPr lang="en-US" sz="3200" b="1" kern="0" dirty="0">
              <a:solidFill>
                <a:srgbClr val="003399"/>
              </a:solidFill>
              <a:latin typeface="+mn-lt"/>
            </a:endParaRP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+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có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một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err="1">
                <a:solidFill>
                  <a:srgbClr val="003399"/>
                </a:solidFill>
                <a:latin typeface="+mn-lt"/>
              </a:rPr>
              <a:t>chữ</a:t>
            </a:r>
            <a:r>
              <a:rPr lang="en-US" sz="3200" b="1" kern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smtClean="0">
                <a:solidFill>
                  <a:srgbClr val="003399"/>
                </a:solidFill>
                <a:latin typeface="+mn-lt"/>
              </a:rPr>
              <a:t>số:</a:t>
            </a:r>
            <a:endParaRPr lang="en-US" sz="3200" b="1" kern="0" dirty="0">
              <a:solidFill>
                <a:srgbClr val="003399"/>
              </a:solidFill>
              <a:latin typeface="+mn-lt"/>
            </a:endParaRP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+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có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hai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chữ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số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: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+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có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ba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err="1">
                <a:solidFill>
                  <a:srgbClr val="003399"/>
                </a:solidFill>
                <a:latin typeface="+mn-lt"/>
              </a:rPr>
              <a:t>chữ</a:t>
            </a:r>
            <a:r>
              <a:rPr lang="en-US" sz="3200" b="1" kern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smtClean="0">
                <a:solidFill>
                  <a:srgbClr val="003399"/>
                </a:solidFill>
                <a:latin typeface="+mn-lt"/>
              </a:rPr>
              <a:t>số:   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		</a:t>
            </a:r>
            <a:endParaRPr lang="en-US" sz="3200" b="1" kern="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4FC3E02-C6A3-4DAA-8272-ADCBB262C8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2713" y="3005138"/>
            <a:ext cx="53340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D76EAFB5-23DD-407B-9001-33DC8C205A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1425" y="3759200"/>
            <a:ext cx="76200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BCB2C9C-6777-43B9-AC06-7BB5ABAAB3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1900" y="4648200"/>
            <a:ext cx="102870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rgbClr val="FF0000"/>
                </a:solidFill>
              </a:rPr>
              <a:t>100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9B207D94-A239-49C0-80C1-8CDF1AA564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17138" y="2817813"/>
            <a:ext cx="53340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28F1A05B-F36F-4964-8D9B-B02AD74444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75" y="3624263"/>
            <a:ext cx="796925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rgbClr val="FF0000"/>
                </a:solidFill>
              </a:rPr>
              <a:t>99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3A67EFD6-9485-443F-BABE-F7FFFE403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75" y="4498975"/>
            <a:ext cx="949325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rgbClr val="FF0000"/>
                </a:solidFill>
              </a:rPr>
              <a:t>999</a:t>
            </a:r>
          </a:p>
        </p:txBody>
      </p:sp>
      <p:sp>
        <p:nvSpPr>
          <p:cNvPr id="11274" name="TextBox 26">
            <a:extLst>
              <a:ext uri="{FF2B5EF4-FFF2-40B4-BE49-F238E27FC236}">
                <a16:creationId xmlns:a16="http://schemas.microsoft.com/office/drawing/2014/main" xmlns="" id="{ED852EDC-CC07-42EC-89A3-88C942EB07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31763"/>
            <a:ext cx="72390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70C0"/>
                </a:solidFill>
              </a:rPr>
              <a:t>	                         </a:t>
            </a:r>
            <a:r>
              <a:rPr lang="en-US" altLang="en-US" sz="3200" b="1" u="sng">
                <a:solidFill>
                  <a:srgbClr val="0070C0"/>
                </a:solidFill>
              </a:rPr>
              <a:t>Toán </a:t>
            </a:r>
          </a:p>
          <a:p>
            <a:pPr eaLnBrk="1" hangingPunct="1"/>
            <a:r>
              <a:rPr lang="en-US" altLang="en-US" sz="3200" b="1">
                <a:solidFill>
                  <a:srgbClr val="0070C0"/>
                </a:solidFill>
              </a:rPr>
              <a:t>         ÔN TẬP VỀ SỐ TỰ NHIÊN (tt)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>
                <a16:creationId xmlns:a16="http://schemas.microsoft.com/office/drawing/2014/main" xmlns="" id="{6731541A-0AC8-4AEA-8D57-BB0C3EE82B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114550"/>
            <a:ext cx="5486400" cy="1847850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u="sng" err="1">
                <a:solidFill>
                  <a:srgbClr val="003399"/>
                </a:solidFill>
              </a:rPr>
              <a:t>Bài</a:t>
            </a:r>
            <a:r>
              <a:rPr lang="en-US" b="1" u="sng">
                <a:solidFill>
                  <a:srgbClr val="003399"/>
                </a:solidFill>
              </a:rPr>
              <a:t> </a:t>
            </a:r>
            <a:r>
              <a:rPr lang="en-US" b="1" u="sng" smtClean="0">
                <a:solidFill>
                  <a:srgbClr val="003399"/>
                </a:solidFill>
              </a:rPr>
              <a:t>4</a:t>
            </a:r>
            <a:r>
              <a:rPr lang="en-US" b="1" dirty="0">
                <a:solidFill>
                  <a:srgbClr val="003399"/>
                </a:solidFill>
              </a:rPr>
              <a:t>.</a:t>
            </a:r>
            <a:r>
              <a:rPr lang="en-US" b="1" smtClean="0">
                <a:solidFill>
                  <a:srgbClr val="003399"/>
                </a:solidFill>
              </a:rPr>
              <a:t> </a:t>
            </a:r>
            <a:r>
              <a:rPr lang="en-US" b="1" dirty="0">
                <a:solidFill>
                  <a:srgbClr val="003399"/>
                </a:solidFill>
              </a:rPr>
              <a:t>c) </a:t>
            </a:r>
            <a:r>
              <a:rPr lang="en-US" b="1" dirty="0" err="1">
                <a:solidFill>
                  <a:srgbClr val="003399"/>
                </a:solidFill>
              </a:rPr>
              <a:t>Viết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số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lẻ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bé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nhất</a:t>
            </a:r>
            <a:r>
              <a:rPr lang="en-US" b="1" dirty="0">
                <a:solidFill>
                  <a:srgbClr val="003399"/>
                </a:solidFill>
              </a:rPr>
              <a:t>: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+ </a:t>
            </a:r>
            <a:r>
              <a:rPr lang="en-US" b="1" dirty="0" err="1">
                <a:solidFill>
                  <a:srgbClr val="003399"/>
                </a:solidFill>
              </a:rPr>
              <a:t>có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một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err="1">
                <a:solidFill>
                  <a:srgbClr val="003399"/>
                </a:solidFill>
              </a:rPr>
              <a:t>chữ</a:t>
            </a:r>
            <a:r>
              <a:rPr lang="en-US" b="1">
                <a:solidFill>
                  <a:srgbClr val="003399"/>
                </a:solidFill>
              </a:rPr>
              <a:t> </a:t>
            </a:r>
            <a:r>
              <a:rPr lang="en-US" b="1" smtClean="0">
                <a:solidFill>
                  <a:srgbClr val="003399"/>
                </a:solidFill>
              </a:rPr>
              <a:t>số: 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+ </a:t>
            </a:r>
            <a:r>
              <a:rPr lang="en-US" b="1" dirty="0" err="1">
                <a:solidFill>
                  <a:srgbClr val="003399"/>
                </a:solidFill>
              </a:rPr>
              <a:t>có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hai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err="1">
                <a:solidFill>
                  <a:srgbClr val="003399"/>
                </a:solidFill>
              </a:rPr>
              <a:t>chữ</a:t>
            </a:r>
            <a:r>
              <a:rPr lang="en-US" b="1">
                <a:solidFill>
                  <a:srgbClr val="003399"/>
                </a:solidFill>
              </a:rPr>
              <a:t> </a:t>
            </a:r>
            <a:r>
              <a:rPr lang="en-US" b="1" smtClean="0">
                <a:solidFill>
                  <a:srgbClr val="003399"/>
                </a:solidFill>
              </a:rPr>
              <a:t>số:</a:t>
            </a:r>
            <a:endParaRPr lang="en-US" b="1" dirty="0">
              <a:solidFill>
                <a:srgbClr val="003399"/>
              </a:solidFill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+ </a:t>
            </a:r>
            <a:r>
              <a:rPr lang="en-US" b="1" dirty="0" err="1">
                <a:solidFill>
                  <a:srgbClr val="003399"/>
                </a:solidFill>
              </a:rPr>
              <a:t>có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dirty="0" err="1">
                <a:solidFill>
                  <a:srgbClr val="003399"/>
                </a:solidFill>
              </a:rPr>
              <a:t>ba</a:t>
            </a:r>
            <a:r>
              <a:rPr lang="en-US" b="1" dirty="0">
                <a:solidFill>
                  <a:srgbClr val="003399"/>
                </a:solidFill>
              </a:rPr>
              <a:t> </a:t>
            </a:r>
            <a:r>
              <a:rPr lang="en-US" b="1" err="1">
                <a:solidFill>
                  <a:srgbClr val="003399"/>
                </a:solidFill>
              </a:rPr>
              <a:t>chữ</a:t>
            </a:r>
            <a:r>
              <a:rPr lang="en-US" b="1">
                <a:solidFill>
                  <a:srgbClr val="003399"/>
                </a:solidFill>
              </a:rPr>
              <a:t> </a:t>
            </a:r>
            <a:r>
              <a:rPr lang="en-US" b="1" smtClean="0">
                <a:solidFill>
                  <a:srgbClr val="003399"/>
                </a:solidFill>
              </a:rPr>
              <a:t>số:</a:t>
            </a:r>
            <a:endParaRPr lang="en-US" b="1" dirty="0">
              <a:solidFill>
                <a:srgbClr val="003399"/>
              </a:solidFill>
            </a:endParaRP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 			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              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                                                          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     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    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endParaRPr lang="en-US" b="1" dirty="0">
              <a:solidFill>
                <a:srgbClr val="003399"/>
              </a:solidFill>
            </a:endParaRP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b="1" dirty="0">
                <a:solidFill>
                  <a:srgbClr val="003399"/>
                </a:solidFill>
              </a:rPr>
              <a:t>            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xmlns="" id="{001B4877-BE1A-452D-8890-7692B584E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1981200"/>
            <a:ext cx="5334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d)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Viết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số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chẵn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err="1">
                <a:solidFill>
                  <a:srgbClr val="003399"/>
                </a:solidFill>
                <a:latin typeface="+mn-lt"/>
              </a:rPr>
              <a:t>lớn</a:t>
            </a:r>
            <a:r>
              <a:rPr lang="en-US" sz="3200" b="1" kern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smtClean="0">
                <a:solidFill>
                  <a:srgbClr val="003399"/>
                </a:solidFill>
                <a:latin typeface="+mn-lt"/>
              </a:rPr>
              <a:t>nhất:</a:t>
            </a:r>
            <a:endParaRPr lang="en-US" sz="3200" b="1" kern="0" dirty="0">
              <a:solidFill>
                <a:srgbClr val="003399"/>
              </a:solidFill>
              <a:latin typeface="+mn-lt"/>
            </a:endParaRP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+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có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một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err="1">
                <a:solidFill>
                  <a:srgbClr val="003399"/>
                </a:solidFill>
                <a:latin typeface="+mn-lt"/>
              </a:rPr>
              <a:t>chữ</a:t>
            </a:r>
            <a:r>
              <a:rPr lang="en-US" sz="3200" b="1" kern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smtClean="0">
                <a:solidFill>
                  <a:srgbClr val="003399"/>
                </a:solidFill>
                <a:latin typeface="+mn-lt"/>
              </a:rPr>
              <a:t>số:</a:t>
            </a:r>
            <a:endParaRPr lang="en-US" sz="3200" b="1" kern="0" dirty="0">
              <a:solidFill>
                <a:srgbClr val="003399"/>
              </a:solidFill>
              <a:latin typeface="+mn-lt"/>
            </a:endParaRP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+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có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hai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chữ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số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: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+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có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dirty="0" err="1">
                <a:solidFill>
                  <a:srgbClr val="003399"/>
                </a:solidFill>
                <a:latin typeface="+mn-lt"/>
              </a:rPr>
              <a:t>ba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err="1">
                <a:solidFill>
                  <a:srgbClr val="003399"/>
                </a:solidFill>
                <a:latin typeface="+mn-lt"/>
              </a:rPr>
              <a:t>chữ</a:t>
            </a:r>
            <a:r>
              <a:rPr lang="en-US" sz="3200" b="1" kern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3200" b="1" kern="0" smtClean="0">
                <a:solidFill>
                  <a:srgbClr val="003399"/>
                </a:solidFill>
                <a:latin typeface="+mn-lt"/>
              </a:rPr>
              <a:t>số:   </a:t>
            </a:r>
            <a:r>
              <a:rPr lang="en-US" sz="3200" b="1" kern="0" dirty="0">
                <a:solidFill>
                  <a:srgbClr val="003399"/>
                </a:solidFill>
                <a:latin typeface="+mn-lt"/>
              </a:rPr>
              <a:t>		</a:t>
            </a:r>
            <a:endParaRPr lang="en-US" sz="3200" b="1" kern="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0D07682-E421-46E1-9315-0E11401C2C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2713" y="3005138"/>
            <a:ext cx="53340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5A90A610-6163-4199-AE55-17CCEFBDE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1425" y="3759200"/>
            <a:ext cx="76200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F82A7E80-7C68-479A-AE23-D4A47FD4DC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1900" y="4648200"/>
            <a:ext cx="102870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rgbClr val="FF0000"/>
                </a:solidFill>
              </a:rPr>
              <a:t>111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D7B75EA0-560B-4A3F-B056-C3D3B54568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17138" y="2817813"/>
            <a:ext cx="53340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1022D9A4-2BA9-40A0-A96B-EFF3B92E23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75" y="3624263"/>
            <a:ext cx="796925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rgbClr val="FF0000"/>
                </a:solidFill>
              </a:rPr>
              <a:t>98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BA668A74-57B8-4E16-B31C-93C180251B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75" y="4498975"/>
            <a:ext cx="949325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rgbClr val="FF0000"/>
                </a:solidFill>
              </a:rPr>
              <a:t>998</a:t>
            </a:r>
          </a:p>
        </p:txBody>
      </p:sp>
      <p:sp>
        <p:nvSpPr>
          <p:cNvPr id="12298" name="TextBox 26">
            <a:extLst>
              <a:ext uri="{FF2B5EF4-FFF2-40B4-BE49-F238E27FC236}">
                <a16:creationId xmlns:a16="http://schemas.microsoft.com/office/drawing/2014/main" xmlns="" id="{EBCA93D9-BEE1-449B-827E-83CE1B3865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31763"/>
            <a:ext cx="72390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70C0"/>
                </a:solidFill>
              </a:rPr>
              <a:t>	                         </a:t>
            </a:r>
            <a:r>
              <a:rPr lang="en-US" altLang="en-US" sz="3200" b="1" u="sng">
                <a:solidFill>
                  <a:srgbClr val="0070C0"/>
                </a:solidFill>
              </a:rPr>
              <a:t>Toán </a:t>
            </a:r>
          </a:p>
          <a:p>
            <a:pPr eaLnBrk="1" hangingPunct="1"/>
            <a:r>
              <a:rPr lang="en-US" altLang="en-US" sz="3200" b="1">
                <a:solidFill>
                  <a:srgbClr val="0070C0"/>
                </a:solidFill>
              </a:rPr>
              <a:t>         ÔN TẬP VỀ SỐ TỰ NHIÊN (tt)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3" grpId="0"/>
      <p:bldP spid="14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3E194B95-FA45-4B42-BDB1-EB95BC0E81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11277600" cy="5410200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4000" b="1" u="sng">
                <a:solidFill>
                  <a:srgbClr val="003399"/>
                </a:solidFill>
              </a:rPr>
              <a:t>Bài </a:t>
            </a:r>
            <a:r>
              <a:rPr lang="en-US" altLang="en-US" sz="4000" b="1" u="sng" smtClean="0">
                <a:solidFill>
                  <a:srgbClr val="003399"/>
                </a:solidFill>
              </a:rPr>
              <a:t>5.</a:t>
            </a:r>
            <a:r>
              <a:rPr lang="en-US" altLang="en-US" sz="4000" b="1" smtClean="0">
                <a:solidFill>
                  <a:srgbClr val="003399"/>
                </a:solidFill>
              </a:rPr>
              <a:t> </a:t>
            </a:r>
            <a:r>
              <a:rPr lang="en-US" altLang="en-US" sz="4000" b="1">
                <a:solidFill>
                  <a:srgbClr val="003399"/>
                </a:solidFill>
              </a:rPr>
              <a:t>Tìm </a:t>
            </a:r>
            <a:r>
              <a:rPr lang="en-US" altLang="en-US" sz="4000" b="1" smtClean="0">
                <a:solidFill>
                  <a:srgbClr val="003399"/>
                </a:solidFill>
              </a:rPr>
              <a:t>x, </a:t>
            </a:r>
            <a:r>
              <a:rPr lang="en-US" altLang="en-US" sz="4000" b="1">
                <a:solidFill>
                  <a:srgbClr val="003399"/>
                </a:solidFill>
              </a:rPr>
              <a:t>biết </a:t>
            </a:r>
            <a:r>
              <a:rPr lang="en-US" altLang="en-US" sz="4000" b="1">
                <a:solidFill>
                  <a:srgbClr val="FF0000"/>
                </a:solidFill>
              </a:rPr>
              <a:t>57&lt; x &lt; 62 </a:t>
            </a:r>
            <a:r>
              <a:rPr lang="en-US" altLang="en-US" sz="4000" b="1" smtClean="0">
                <a:solidFill>
                  <a:srgbClr val="003399"/>
                </a:solidFill>
              </a:rPr>
              <a:t>và:    </a:t>
            </a:r>
            <a:endParaRPr lang="en-US" altLang="en-US" sz="4000" b="1">
              <a:solidFill>
                <a:srgbClr val="003399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4000" b="1">
                <a:solidFill>
                  <a:srgbClr val="003399"/>
                </a:solidFill>
              </a:rPr>
              <a:t>   a) x là số </a:t>
            </a:r>
            <a:r>
              <a:rPr lang="en-US" altLang="en-US" sz="4000" b="1" smtClean="0">
                <a:solidFill>
                  <a:srgbClr val="003399"/>
                </a:solidFill>
              </a:rPr>
              <a:t>chẵn:   </a:t>
            </a:r>
            <a:endParaRPr lang="en-US" altLang="en-US" sz="4000" b="1">
              <a:solidFill>
                <a:srgbClr val="003399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4000" b="1">
                <a:solidFill>
                  <a:srgbClr val="003399"/>
                </a:solidFill>
              </a:rPr>
              <a:t>		 </a:t>
            </a:r>
            <a:r>
              <a:rPr lang="en-US" altLang="en-US" sz="4000" b="1">
                <a:solidFill>
                  <a:srgbClr val="FF0000"/>
                </a:solidFill>
              </a:rPr>
              <a:t>x = 58 , 60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4000" b="1">
              <a:solidFill>
                <a:srgbClr val="003399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4000">
                <a:solidFill>
                  <a:srgbClr val="003399"/>
                </a:solidFill>
              </a:rPr>
              <a:t>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4000">
                <a:solidFill>
                  <a:srgbClr val="003399"/>
                </a:solidFill>
              </a:rPr>
              <a:t>           </a:t>
            </a:r>
            <a:endParaRPr lang="en-US" altLang="en-US" sz="4000" b="1">
              <a:solidFill>
                <a:srgbClr val="003399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4000">
                <a:solidFill>
                  <a:srgbClr val="003399"/>
                </a:solidFill>
              </a:rPr>
              <a:t>               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xmlns="" id="{EF2560FC-ADF3-409A-812B-F86F042CD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2374900"/>
            <a:ext cx="480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4000" kern="0" dirty="0">
                <a:latin typeface="+mn-lt"/>
              </a:rPr>
              <a:t>   </a:t>
            </a:r>
            <a:r>
              <a:rPr lang="en-US" sz="4000" b="1" kern="0" dirty="0">
                <a:solidFill>
                  <a:schemeClr val="accent2"/>
                </a:solidFill>
                <a:latin typeface="+mn-lt"/>
              </a:rPr>
              <a:t>b) x </a:t>
            </a:r>
            <a:r>
              <a:rPr lang="en-US" sz="4000" b="1" kern="0" dirty="0" err="1">
                <a:solidFill>
                  <a:schemeClr val="accent2"/>
                </a:solidFill>
                <a:latin typeface="+mn-lt"/>
              </a:rPr>
              <a:t>là</a:t>
            </a:r>
            <a:r>
              <a:rPr lang="en-US" sz="4000" b="1" kern="0" dirty="0">
                <a:solidFill>
                  <a:schemeClr val="accent2"/>
                </a:solidFill>
                <a:latin typeface="+mn-lt"/>
              </a:rPr>
              <a:t> </a:t>
            </a:r>
            <a:r>
              <a:rPr lang="en-US" sz="4000" b="1" kern="0" err="1">
                <a:solidFill>
                  <a:schemeClr val="accent2"/>
                </a:solidFill>
                <a:latin typeface="+mn-lt"/>
              </a:rPr>
              <a:t>số</a:t>
            </a:r>
            <a:r>
              <a:rPr lang="en-US" sz="4000" b="1" kern="0">
                <a:solidFill>
                  <a:schemeClr val="accent2"/>
                </a:solidFill>
                <a:latin typeface="+mn-lt"/>
              </a:rPr>
              <a:t> </a:t>
            </a:r>
            <a:r>
              <a:rPr lang="en-US" sz="4000" b="1" kern="0" smtClean="0">
                <a:solidFill>
                  <a:schemeClr val="accent2"/>
                </a:solidFill>
                <a:latin typeface="+mn-lt"/>
              </a:rPr>
              <a:t>lẻ:</a:t>
            </a:r>
            <a:r>
              <a:rPr lang="en-US" sz="4000" kern="0" smtClean="0">
                <a:latin typeface="+mn-lt"/>
              </a:rPr>
              <a:t>       </a:t>
            </a:r>
            <a:endParaRPr lang="en-US" sz="4000" kern="0" dirty="0"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4000" kern="0" dirty="0">
                <a:latin typeface="+mn-lt"/>
              </a:rPr>
              <a:t>		 </a:t>
            </a:r>
            <a:r>
              <a:rPr lang="en-US" sz="4000" b="1" kern="0" dirty="0">
                <a:solidFill>
                  <a:srgbClr val="FF0000"/>
                </a:solidFill>
                <a:latin typeface="+mn-lt"/>
              </a:rPr>
              <a:t>x =</a:t>
            </a:r>
            <a:r>
              <a:rPr lang="en-US" sz="4000" kern="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4000" b="1" kern="0" dirty="0">
                <a:solidFill>
                  <a:srgbClr val="FF0000"/>
                </a:solidFill>
                <a:latin typeface="+mn-lt"/>
              </a:rPr>
              <a:t>59 , 61</a:t>
            </a:r>
            <a:r>
              <a:rPr lang="en-US" sz="4000" kern="0" dirty="0">
                <a:solidFill>
                  <a:srgbClr val="FF0000"/>
                </a:solidFill>
                <a:latin typeface="+mn-lt"/>
              </a:rPr>
              <a:t>  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xmlns="" id="{5B96FAAB-D329-41F5-BCB9-490501B491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2875" y="4114800"/>
            <a:ext cx="66135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4000" b="1" kern="0" dirty="0">
                <a:solidFill>
                  <a:srgbClr val="003399"/>
                </a:solidFill>
                <a:latin typeface="+mn-lt"/>
              </a:rPr>
              <a:t>	 c) x </a:t>
            </a:r>
            <a:r>
              <a:rPr lang="en-US" sz="4000" b="1" kern="0" dirty="0" err="1">
                <a:solidFill>
                  <a:srgbClr val="003399"/>
                </a:solidFill>
                <a:latin typeface="+mn-lt"/>
              </a:rPr>
              <a:t>là</a:t>
            </a:r>
            <a:r>
              <a:rPr lang="en-US" sz="40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4000" b="1" kern="0" dirty="0" err="1">
                <a:solidFill>
                  <a:srgbClr val="003399"/>
                </a:solidFill>
                <a:latin typeface="+mn-lt"/>
              </a:rPr>
              <a:t>số</a:t>
            </a:r>
            <a:r>
              <a:rPr lang="en-US" sz="4000" b="1" kern="0" dirty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4000" b="1" kern="0" err="1">
                <a:solidFill>
                  <a:srgbClr val="003399"/>
                </a:solidFill>
                <a:latin typeface="+mn-lt"/>
              </a:rPr>
              <a:t>tròn</a:t>
            </a:r>
            <a:r>
              <a:rPr lang="en-US" sz="4000" b="1" kern="0">
                <a:solidFill>
                  <a:srgbClr val="003399"/>
                </a:solidFill>
                <a:latin typeface="+mn-lt"/>
              </a:rPr>
              <a:t> </a:t>
            </a:r>
            <a:r>
              <a:rPr lang="en-US" sz="4000" b="1" kern="0" smtClean="0">
                <a:solidFill>
                  <a:srgbClr val="003399"/>
                </a:solidFill>
                <a:latin typeface="+mn-lt"/>
              </a:rPr>
              <a:t>chục:</a:t>
            </a:r>
            <a:r>
              <a:rPr lang="en-US" sz="4000" kern="0" smtClean="0">
                <a:solidFill>
                  <a:srgbClr val="003399"/>
                </a:solidFill>
                <a:latin typeface="+mn-lt"/>
              </a:rPr>
              <a:t> </a:t>
            </a:r>
            <a:endParaRPr lang="en-US" sz="4000" kern="0" dirty="0">
              <a:solidFill>
                <a:srgbClr val="003399"/>
              </a:solidFill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4000" b="1" kern="0" dirty="0">
                <a:solidFill>
                  <a:srgbClr val="003399"/>
                </a:solidFill>
                <a:latin typeface="+mn-lt"/>
              </a:rPr>
              <a:t>        </a:t>
            </a:r>
            <a:r>
              <a:rPr lang="en-US" sz="4000" b="1" kern="0" dirty="0">
                <a:solidFill>
                  <a:srgbClr val="FF0000"/>
                </a:solidFill>
                <a:latin typeface="+mn-lt"/>
              </a:rPr>
              <a:t>x </a:t>
            </a:r>
            <a:r>
              <a:rPr lang="en-US" sz="4000" b="1" kern="0">
                <a:solidFill>
                  <a:srgbClr val="FF0000"/>
                </a:solidFill>
                <a:latin typeface="+mn-lt"/>
              </a:rPr>
              <a:t>=</a:t>
            </a:r>
            <a:r>
              <a:rPr lang="en-US" sz="4000" ker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4000" b="1" kern="0" smtClean="0">
                <a:solidFill>
                  <a:srgbClr val="FF0000"/>
                </a:solidFill>
                <a:latin typeface="+mn-lt"/>
              </a:rPr>
              <a:t>60 </a:t>
            </a:r>
            <a:endParaRPr lang="en-US" sz="4000" b="1" kern="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3317" name="TextBox 26">
            <a:extLst>
              <a:ext uri="{FF2B5EF4-FFF2-40B4-BE49-F238E27FC236}">
                <a16:creationId xmlns:a16="http://schemas.microsoft.com/office/drawing/2014/main" xmlns="" id="{EEC801AE-03BD-451E-84D3-5824DD7F11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31763"/>
            <a:ext cx="72390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70C0"/>
                </a:solidFill>
              </a:rPr>
              <a:t>	                         </a:t>
            </a:r>
            <a:r>
              <a:rPr lang="en-US" altLang="en-US" sz="3200" b="1" u="sng">
                <a:solidFill>
                  <a:srgbClr val="0070C0"/>
                </a:solidFill>
              </a:rPr>
              <a:t>Toán </a:t>
            </a:r>
          </a:p>
          <a:p>
            <a:pPr eaLnBrk="1" hangingPunct="1"/>
            <a:r>
              <a:rPr lang="en-US" altLang="en-US" sz="3200" b="1">
                <a:solidFill>
                  <a:srgbClr val="0070C0"/>
                </a:solidFill>
              </a:rPr>
              <a:t>         ÔN TẬP VỀ SỐ TỰ NHIÊN (tt)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9" name="AutoShape 5">
            <a:extLst>
              <a:ext uri="{FF2B5EF4-FFF2-40B4-BE49-F238E27FC236}">
                <a16:creationId xmlns:a16="http://schemas.microsoft.com/office/drawing/2014/main" xmlns="" id="{6281E944-8F58-4752-88F7-B2075BBA45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7000"/>
            <a:ext cx="12192000" cy="3549650"/>
          </a:xfrm>
          <a:prstGeom prst="irregularSeal1">
            <a:avLst/>
          </a:prstGeom>
          <a:solidFill>
            <a:srgbClr val="00FFFF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5417" b="1" dirty="0">
                <a:solidFill>
                  <a:srgbClr val="FF0000"/>
                </a:solidFill>
                <a:latin typeface="+mn-lt"/>
              </a:rPr>
              <a:t>TRÒ CHƠI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875" b="1" dirty="0">
                <a:latin typeface="+mn-lt"/>
              </a:rPr>
              <a:t>“Ai </a:t>
            </a:r>
            <a:r>
              <a:rPr lang="en-US" altLang="id-ID" sz="4875" b="1" dirty="0" err="1">
                <a:latin typeface="+mn-lt"/>
              </a:rPr>
              <a:t>nhanh</a:t>
            </a:r>
            <a:r>
              <a:rPr lang="en-US" altLang="id-ID" sz="4875" b="1" dirty="0">
                <a:latin typeface="+mn-lt"/>
              </a:rPr>
              <a:t>, </a:t>
            </a:r>
            <a:r>
              <a:rPr lang="en-US" altLang="id-ID" sz="4875" b="1" dirty="0" err="1">
                <a:latin typeface="+mn-lt"/>
              </a:rPr>
              <a:t>ai</a:t>
            </a:r>
            <a:r>
              <a:rPr lang="en-US" altLang="id-ID" sz="4875" b="1" dirty="0">
                <a:latin typeface="+mn-lt"/>
              </a:rPr>
              <a:t> </a:t>
            </a:r>
            <a:r>
              <a:rPr lang="en-US" altLang="id-ID" sz="4875" b="1" dirty="0" err="1">
                <a:latin typeface="+mn-lt"/>
              </a:rPr>
              <a:t>đúng</a:t>
            </a:r>
            <a:r>
              <a:rPr lang="en-US" altLang="id-ID" sz="4875" b="1" dirty="0">
                <a:latin typeface="+mn-lt"/>
              </a:rPr>
              <a:t>”</a:t>
            </a: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0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0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xmlns="" id="{EFA868A7-5E50-43C1-B7D1-A20E33A454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7425" y="6483350"/>
            <a:ext cx="609600" cy="5588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xmlns="" id="{A2737639-FABF-4A27-AB81-93B78FB780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336550"/>
            <a:ext cx="11095037" cy="5884863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xmlns="" id="{12710711-E002-4C8F-B277-69933CBA4A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1282700"/>
            <a:ext cx="10914062" cy="3906838"/>
          </a:xfrm>
          <a:prstGeom prst="rect">
            <a:avLst/>
          </a:prstGeom>
          <a:solidFill>
            <a:srgbClr val="000080"/>
          </a:solidFill>
          <a:ln w="9525">
            <a:solidFill>
              <a:srgbClr val="00808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5365" name="Text Box 5">
            <a:extLst>
              <a:ext uri="{FF2B5EF4-FFF2-40B4-BE49-F238E27FC236}">
                <a16:creationId xmlns:a16="http://schemas.microsoft.com/office/drawing/2014/main" xmlns="" id="{8CA092E2-3039-4A9F-BB29-9DDB6C2252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938" y="1365250"/>
            <a:ext cx="1109503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id-ID" sz="6000" b="1" i="1">
                <a:solidFill>
                  <a:srgbClr val="FFFF00"/>
                </a:solidFill>
                <a:latin typeface="Times New Roman" panose="02020603050405020304" pitchFamily="18" charset="0"/>
              </a:rPr>
              <a:t>Số lớn nhất có một chữ </a:t>
            </a:r>
            <a:r>
              <a:rPr lang="en-US" altLang="id-ID" sz="6000" b="1" i="1" smtClean="0">
                <a:solidFill>
                  <a:srgbClr val="FFFF00"/>
                </a:solidFill>
                <a:latin typeface="Times New Roman" panose="02020603050405020304" pitchFamily="18" charset="0"/>
              </a:rPr>
              <a:t>số?</a:t>
            </a:r>
            <a:endParaRPr lang="en-US" altLang="id-ID" sz="6000" b="1" i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5366" name="Group 6">
            <a:extLst>
              <a:ext uri="{FF2B5EF4-FFF2-40B4-BE49-F238E27FC236}">
                <a16:creationId xmlns:a16="http://schemas.microsoft.com/office/drawing/2014/main" xmlns="" id="{C527A9AD-CFB4-4284-981F-ED40DFEF9687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57200"/>
            <a:ext cx="3302000" cy="962025"/>
            <a:chOff x="0" y="0"/>
            <a:chExt cx="1560" cy="596"/>
          </a:xfrm>
        </p:grpSpPr>
        <p:pic>
          <p:nvPicPr>
            <p:cNvPr id="15384" name="Picture 7" descr="Picture1">
              <a:extLst>
                <a:ext uri="{FF2B5EF4-FFF2-40B4-BE49-F238E27FC236}">
                  <a16:creationId xmlns:a16="http://schemas.microsoft.com/office/drawing/2014/main" xmlns="" id="{9C0194A4-43D3-4ACB-AFFD-85F4B2BB534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85" name="Text Box 8">
              <a:extLst>
                <a:ext uri="{FF2B5EF4-FFF2-40B4-BE49-F238E27FC236}">
                  <a16:creationId xmlns:a16="http://schemas.microsoft.com/office/drawing/2014/main" xmlns="" id="{714D7A38-E569-48CA-8645-E97F61DDE2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24"/>
              <a:ext cx="1320" cy="572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id-ID" sz="5400" b="1">
                  <a:solidFill>
                    <a:schemeClr val="bg1"/>
                  </a:solidFill>
                  <a:latin typeface="Calibri" panose="020F0502020204030204" pitchFamily="34" charset="0"/>
                </a:rPr>
                <a:t> Câu 1</a:t>
              </a:r>
            </a:p>
          </p:txBody>
        </p:sp>
      </p:grpSp>
      <p:pic>
        <p:nvPicPr>
          <p:cNvPr id="187401" name="Picture 9" descr="6282A33D3F464C77A9A4C1352497B7A3">
            <a:extLst>
              <a:ext uri="{FF2B5EF4-FFF2-40B4-BE49-F238E27FC236}">
                <a16:creationId xmlns:a16="http://schemas.microsoft.com/office/drawing/2014/main" xmlns="" id="{9252C475-E4C1-4FF2-A58F-2792942112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7938" y="5267325"/>
            <a:ext cx="13208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0">
            <a:extLst>
              <a:ext uri="{FF2B5EF4-FFF2-40B4-BE49-F238E27FC236}">
                <a16:creationId xmlns:a16="http://schemas.microsoft.com/office/drawing/2014/main" xmlns="" id="{D9723675-008F-4468-91B7-909240DA628F}"/>
              </a:ext>
            </a:extLst>
          </p:cNvPr>
          <p:cNvGrpSpPr>
            <a:grpSpLocks/>
          </p:cNvGrpSpPr>
          <p:nvPr/>
        </p:nvGrpSpPr>
        <p:grpSpPr bwMode="auto">
          <a:xfrm>
            <a:off x="1938338" y="5259388"/>
            <a:ext cx="9245600" cy="825500"/>
            <a:chOff x="960" y="3216"/>
            <a:chExt cx="4800" cy="672"/>
          </a:xfrm>
        </p:grpSpPr>
        <p:sp>
          <p:nvSpPr>
            <p:cNvPr id="15381" name="AutoShape 11">
              <a:extLst>
                <a:ext uri="{FF2B5EF4-FFF2-40B4-BE49-F238E27FC236}">
                  <a16:creationId xmlns:a16="http://schemas.microsoft.com/office/drawing/2014/main" xmlns="" id="{A774449D-175C-44E6-94BA-DBF6632C27DF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960" y="3216"/>
              <a:ext cx="4800" cy="672"/>
            </a:xfrm>
            <a:prstGeom prst="roundRect">
              <a:avLst>
                <a:gd name="adj" fmla="val 10889"/>
              </a:avLst>
            </a:prstGeom>
            <a:solidFill>
              <a:srgbClr val="FFFF0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id-ID"/>
                <a:t> </a:t>
              </a:r>
              <a:endParaRPr lang="vi-VN" altLang="id-ID"/>
            </a:p>
          </p:txBody>
        </p:sp>
        <p:sp>
          <p:nvSpPr>
            <p:cNvPr id="15382" name="AutoShape 12">
              <a:extLst>
                <a:ext uri="{FF2B5EF4-FFF2-40B4-BE49-F238E27FC236}">
                  <a16:creationId xmlns:a16="http://schemas.microsoft.com/office/drawing/2014/main" xmlns="" id="{9A3BD5CD-67B9-4B23-8D2E-78862FD85625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04" y="3312"/>
              <a:ext cx="904" cy="550"/>
            </a:xfrm>
            <a:prstGeom prst="roundRect">
              <a:avLst>
                <a:gd name="adj" fmla="val 11921"/>
              </a:avLst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vi-VN" altLang="id-ID" sz="2600">
                <a:solidFill>
                  <a:srgbClr val="006666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87405" name="Text Box 13">
              <a:extLst>
                <a:ext uri="{FF2B5EF4-FFF2-40B4-BE49-F238E27FC236}">
                  <a16:creationId xmlns:a16="http://schemas.microsoft.com/office/drawing/2014/main" xmlns="" id="{12A11B75-7D60-43B4-9CB7-D5A89B3578A4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143" y="3409"/>
              <a:ext cx="836" cy="45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id-ID" sz="3033" b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anose="020B7200000000000000" pitchFamily="34" charset="0"/>
                </a:rPr>
                <a:t>Đáp án</a:t>
              </a:r>
              <a:r>
                <a:rPr lang="en-US" altLang="id-ID" sz="3033" b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anose="020B7200000000000000" pitchFamily="34" charset="0"/>
                </a:rPr>
                <a:t>:</a:t>
              </a:r>
              <a:endParaRPr lang="en-US" altLang="id-ID" sz="3033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endParaRPr>
            </a:p>
          </p:txBody>
        </p:sp>
      </p:grpSp>
      <p:sp>
        <p:nvSpPr>
          <p:cNvPr id="187406" name="Oval 14">
            <a:extLst>
              <a:ext uri="{FF2B5EF4-FFF2-40B4-BE49-F238E27FC236}">
                <a16:creationId xmlns:a16="http://schemas.microsoft.com/office/drawing/2014/main" xmlns="" id="{DF935019-BFD6-4034-AE7E-D02A8470B0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1188" y="6627813"/>
            <a:ext cx="1117600" cy="371475"/>
          </a:xfrm>
          <a:prstGeom prst="ellipse">
            <a:avLst/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28575">
            <a:solidFill>
              <a:srgbClr val="66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1517" b="1">
                <a:solidFill>
                  <a:srgbClr val="FF0000"/>
                </a:solidFill>
                <a:latin typeface="VNI-Helve" pitchFamily="2" charset="0"/>
              </a:rPr>
              <a:t>Ñaùp aùn</a:t>
            </a:r>
          </a:p>
        </p:txBody>
      </p:sp>
      <p:sp>
        <p:nvSpPr>
          <p:cNvPr id="187407" name="AutoShape 15">
            <a:extLst>
              <a:ext uri="{FF2B5EF4-FFF2-40B4-BE49-F238E27FC236}">
                <a16:creationId xmlns:a16="http://schemas.microsoft.com/office/drawing/2014/main" xmlns="" id="{64F9121E-2261-4BF9-8208-AB464C42A2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4680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FF0000"/>
                </a:solidFill>
                <a:latin typeface="+mn-lt"/>
              </a:rPr>
              <a:t>0</a:t>
            </a:r>
          </a:p>
        </p:txBody>
      </p:sp>
      <p:sp>
        <p:nvSpPr>
          <p:cNvPr id="187408" name="AutoShape 16">
            <a:extLst>
              <a:ext uri="{FF2B5EF4-FFF2-40B4-BE49-F238E27FC236}">
                <a16:creationId xmlns:a16="http://schemas.microsoft.com/office/drawing/2014/main" xmlns="" id="{5529BE08-75EF-42F9-A471-C7390248F3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6975" y="615315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800000"/>
                </a:solidFill>
                <a:latin typeface="+mn-lt"/>
              </a:rPr>
              <a:t>1</a:t>
            </a:r>
          </a:p>
        </p:txBody>
      </p:sp>
      <p:sp>
        <p:nvSpPr>
          <p:cNvPr id="187409" name="AutoShape 17">
            <a:extLst>
              <a:ext uri="{FF2B5EF4-FFF2-40B4-BE49-F238E27FC236}">
                <a16:creationId xmlns:a16="http://schemas.microsoft.com/office/drawing/2014/main" xmlns="" id="{CEC86CB0-37E9-4437-8F39-956A5DE05C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3325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2</a:t>
            </a:r>
          </a:p>
        </p:txBody>
      </p:sp>
      <p:sp>
        <p:nvSpPr>
          <p:cNvPr id="187410" name="AutoShape 18">
            <a:extLst>
              <a:ext uri="{FF2B5EF4-FFF2-40B4-BE49-F238E27FC236}">
                <a16:creationId xmlns:a16="http://schemas.microsoft.com/office/drawing/2014/main" xmlns="" id="{815E535A-2476-471A-A84E-180E43D507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0925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3</a:t>
            </a:r>
          </a:p>
        </p:txBody>
      </p:sp>
      <p:sp>
        <p:nvSpPr>
          <p:cNvPr id="187411" name="AutoShape 19">
            <a:extLst>
              <a:ext uri="{FF2B5EF4-FFF2-40B4-BE49-F238E27FC236}">
                <a16:creationId xmlns:a16="http://schemas.microsoft.com/office/drawing/2014/main" xmlns="" id="{FD1C9C6B-1B3B-4EDF-9043-7D17087F71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4</a:t>
            </a:r>
          </a:p>
        </p:txBody>
      </p:sp>
      <p:sp>
        <p:nvSpPr>
          <p:cNvPr id="187412" name="AutoShape 20">
            <a:extLst>
              <a:ext uri="{FF2B5EF4-FFF2-40B4-BE49-F238E27FC236}">
                <a16:creationId xmlns:a16="http://schemas.microsoft.com/office/drawing/2014/main" xmlns="" id="{8D110DCC-1FF2-4712-A400-F31BA90A9B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2688" y="6126163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5</a:t>
            </a:r>
          </a:p>
        </p:txBody>
      </p:sp>
      <p:grpSp>
        <p:nvGrpSpPr>
          <p:cNvPr id="4" name="Group 21">
            <a:extLst>
              <a:ext uri="{FF2B5EF4-FFF2-40B4-BE49-F238E27FC236}">
                <a16:creationId xmlns:a16="http://schemas.microsoft.com/office/drawing/2014/main" xmlns="" id="{19698217-751A-4664-ABB9-C38C6E6D70E6}"/>
              </a:ext>
            </a:extLst>
          </p:cNvPr>
          <p:cNvGrpSpPr>
            <a:grpSpLocks/>
          </p:cNvGrpSpPr>
          <p:nvPr/>
        </p:nvGrpSpPr>
        <p:grpSpPr bwMode="auto">
          <a:xfrm>
            <a:off x="2605088" y="3181350"/>
            <a:ext cx="6502400" cy="2146300"/>
            <a:chOff x="912" y="2592"/>
            <a:chExt cx="3072" cy="960"/>
          </a:xfrm>
        </p:grpSpPr>
        <p:sp>
          <p:nvSpPr>
            <p:cNvPr id="15379" name="Oval 22">
              <a:extLst>
                <a:ext uri="{FF2B5EF4-FFF2-40B4-BE49-F238E27FC236}">
                  <a16:creationId xmlns:a16="http://schemas.microsoft.com/office/drawing/2014/main" xmlns="" id="{05F971EB-A88A-4F9A-BB1B-D0D3013BE2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5380" name="WordArt 23">
              <a:extLst>
                <a:ext uri="{FF2B5EF4-FFF2-40B4-BE49-F238E27FC236}">
                  <a16:creationId xmlns:a16="http://schemas.microsoft.com/office/drawing/2014/main" xmlns="" id="{8FF36FD2-F041-41EB-9274-0FEE8806E5D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900" b="1" i="1" kern="10" smtClean="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 panose="020B7200000000000000" pitchFamily="34" charset="0"/>
                </a:rPr>
                <a:t>Hết giờ</a:t>
              </a:r>
              <a:endParaRPr lang="en-US" sz="39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.VnTime" panose="020B7200000000000000" pitchFamily="34" charset="0"/>
              </a:endParaRPr>
            </a:p>
          </p:txBody>
        </p:sp>
      </p:grpSp>
      <p:sp>
        <p:nvSpPr>
          <p:cNvPr id="187416" name="Rectangle 24">
            <a:extLst>
              <a:ext uri="{FF2B5EF4-FFF2-40B4-BE49-F238E27FC236}">
                <a16:creationId xmlns:a16="http://schemas.microsoft.com/office/drawing/2014/main" xmlns="" id="{BD99A47A-ACD8-47F1-86D1-73BB92164F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0400" y="5245100"/>
            <a:ext cx="7272338" cy="8255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3683" b="1" dirty="0">
                <a:solidFill>
                  <a:srgbClr val="FF1D1D"/>
                </a:solidFill>
                <a:latin typeface=".VnTime" panose="020B7200000000000000" pitchFamily="34" charset="0"/>
              </a:rPr>
              <a:t> </a:t>
            </a:r>
            <a:r>
              <a:rPr lang="en-US" altLang="id-ID" sz="7200" b="1" dirty="0">
                <a:solidFill>
                  <a:srgbClr val="FF1D1D"/>
                </a:solidFill>
                <a:latin typeface=".VnTime" panose="020B7200000000000000" pitchFamily="34" charset="0"/>
              </a:rPr>
              <a:t>9</a:t>
            </a:r>
            <a:endParaRPr lang="en-US" altLang="id-ID" sz="4333" b="1" dirty="0">
              <a:solidFill>
                <a:srgbClr val="FF1D1D"/>
              </a:solidFill>
              <a:latin typeface=".VnTime" panose="020B7200000000000000" pitchFamily="34" charset="0"/>
            </a:endParaRPr>
          </a:p>
        </p:txBody>
      </p:sp>
      <p:pic>
        <p:nvPicPr>
          <p:cNvPr id="15378" name="btnInknoeActivity" descr="C:\Program Files\Inknoe ClassPoint\Images\short_answer_without result_default.png">
            <a:extLst>
              <a:ext uri="{FF2B5EF4-FFF2-40B4-BE49-F238E27FC236}">
                <a16:creationId xmlns:a16="http://schemas.microsoft.com/office/drawing/2014/main" xmlns="" id="{C17AA745-272E-4741-96B7-C3C8DADCAA82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 r:link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8500" y="5481638"/>
            <a:ext cx="22193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8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8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8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18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874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87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87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8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8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874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8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8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8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8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874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87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87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87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87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874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87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874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87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87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874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7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1000" fill="hold"/>
                                        <p:tgtEl>
                                          <p:spTgt spid="187407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23" presetClass="entr" presetSubtype="16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874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7" presetClass="entr" presetSubtype="0" repeatCount="3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300"/>
                                        <p:tgtEl>
                                          <p:spTgt spid="1874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300"/>
                                        <p:tgtEl>
                                          <p:spTgt spid="1874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300"/>
                                        <p:tgtEl>
                                          <p:spTgt spid="1874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7406"/>
                  </p:tgtEl>
                </p:cond>
              </p:nextCondLst>
            </p:seq>
          </p:childTnLst>
        </p:cTn>
      </p:par>
    </p:tnLst>
    <p:bldLst>
      <p:bldP spid="187407" grpId="0" animBg="1"/>
      <p:bldP spid="187408" grpId="0" animBg="1"/>
      <p:bldP spid="187409" grpId="0" animBg="1"/>
      <p:bldP spid="187410" grpId="0" animBg="1"/>
      <p:bldP spid="187411" grpId="0" animBg="1"/>
      <p:bldP spid="187412" grpId="0" animBg="1"/>
      <p:bldP spid="1874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xmlns="" id="{454A4631-2ED5-45BA-B95D-2C5975E001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7425" y="6483350"/>
            <a:ext cx="609600" cy="5588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xmlns="" id="{1D76EC84-BA8C-4840-8097-B681310155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336550"/>
            <a:ext cx="11095037" cy="5884863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xmlns="" id="{C199EE28-9BCD-4344-988B-D48B8DE860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1282700"/>
            <a:ext cx="10914062" cy="3879850"/>
          </a:xfrm>
          <a:prstGeom prst="rect">
            <a:avLst/>
          </a:prstGeom>
          <a:solidFill>
            <a:srgbClr val="000080"/>
          </a:solidFill>
          <a:ln w="9525">
            <a:solidFill>
              <a:srgbClr val="00808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6389" name="Text Box 5">
            <a:extLst>
              <a:ext uri="{FF2B5EF4-FFF2-40B4-BE49-F238E27FC236}">
                <a16:creationId xmlns:a16="http://schemas.microsoft.com/office/drawing/2014/main" xmlns="" id="{80CA14BB-F66F-47C8-A022-D01EC8ED3F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938" y="1530350"/>
            <a:ext cx="10888662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id-ID" sz="6600" b="1">
                <a:solidFill>
                  <a:srgbClr val="FFFF00"/>
                </a:solidFill>
                <a:latin typeface="Times New Roman" panose="02020603050405020304" pitchFamily="18" charset="0"/>
              </a:rPr>
              <a:t>Số lẻ bé nhất có ba chữ số là số nào?</a:t>
            </a:r>
          </a:p>
        </p:txBody>
      </p:sp>
      <p:grpSp>
        <p:nvGrpSpPr>
          <p:cNvPr id="16390" name="Group 6">
            <a:extLst>
              <a:ext uri="{FF2B5EF4-FFF2-40B4-BE49-F238E27FC236}">
                <a16:creationId xmlns:a16="http://schemas.microsoft.com/office/drawing/2014/main" xmlns="" id="{8B1BCC67-AE57-464D-9D72-128F8E85A890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57200"/>
            <a:ext cx="3302000" cy="869950"/>
            <a:chOff x="0" y="0"/>
            <a:chExt cx="1560" cy="539"/>
          </a:xfrm>
        </p:grpSpPr>
        <p:pic>
          <p:nvPicPr>
            <p:cNvPr id="16408" name="Picture 7" descr="Picture1">
              <a:extLst>
                <a:ext uri="{FF2B5EF4-FFF2-40B4-BE49-F238E27FC236}">
                  <a16:creationId xmlns:a16="http://schemas.microsoft.com/office/drawing/2014/main" xmlns="" id="{AC582373-0BF9-4AF6-ABA8-118C720874A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8424" name="Text Box 8">
              <a:extLst>
                <a:ext uri="{FF2B5EF4-FFF2-40B4-BE49-F238E27FC236}">
                  <a16:creationId xmlns:a16="http://schemas.microsoft.com/office/drawing/2014/main" xmlns="" id="{E6A92E2C-0818-473D-A206-3F4E4EBC2D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24"/>
              <a:ext cx="1320" cy="51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altLang="id-ID" sz="3467" b="1" dirty="0">
                  <a:solidFill>
                    <a:schemeClr val="bg1"/>
                  </a:solidFill>
                  <a:latin typeface="+mn-lt"/>
                </a:rPr>
                <a:t> </a:t>
              </a:r>
              <a:r>
                <a:rPr lang="en-US" altLang="id-ID" sz="4800" b="1" dirty="0" err="1">
                  <a:solidFill>
                    <a:schemeClr val="bg1"/>
                  </a:solidFill>
                  <a:latin typeface="+mn-lt"/>
                </a:rPr>
                <a:t>Câu</a:t>
              </a:r>
              <a:r>
                <a:rPr lang="en-US" altLang="id-ID" sz="4800" b="1" dirty="0">
                  <a:solidFill>
                    <a:schemeClr val="bg1"/>
                  </a:solidFill>
                  <a:latin typeface="+mn-lt"/>
                </a:rPr>
                <a:t> 2</a:t>
              </a:r>
              <a:endParaRPr lang="en-US" altLang="id-ID" sz="3467" b="1" dirty="0">
                <a:solidFill>
                  <a:schemeClr val="bg1"/>
                </a:solidFill>
                <a:latin typeface="+mn-lt"/>
              </a:endParaRPr>
            </a:p>
          </p:txBody>
        </p:sp>
      </p:grpSp>
      <p:pic>
        <p:nvPicPr>
          <p:cNvPr id="188425" name="Picture 9" descr="6282A33D3F464C77A9A4C1352497B7A3">
            <a:extLst>
              <a:ext uri="{FF2B5EF4-FFF2-40B4-BE49-F238E27FC236}">
                <a16:creationId xmlns:a16="http://schemas.microsoft.com/office/drawing/2014/main" xmlns="" id="{1D9D75DB-8A66-4136-8D16-4BDEE05399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075" y="5267325"/>
            <a:ext cx="13208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0">
            <a:extLst>
              <a:ext uri="{FF2B5EF4-FFF2-40B4-BE49-F238E27FC236}">
                <a16:creationId xmlns:a16="http://schemas.microsoft.com/office/drawing/2014/main" xmlns="" id="{9478EF02-20AF-4A82-A681-A6243D227684}"/>
              </a:ext>
            </a:extLst>
          </p:cNvPr>
          <p:cNvGrpSpPr>
            <a:grpSpLocks/>
          </p:cNvGrpSpPr>
          <p:nvPr/>
        </p:nvGrpSpPr>
        <p:grpSpPr bwMode="auto">
          <a:xfrm>
            <a:off x="2784475" y="5245100"/>
            <a:ext cx="9007475" cy="825500"/>
            <a:chOff x="960" y="3216"/>
            <a:chExt cx="4800" cy="672"/>
          </a:xfrm>
        </p:grpSpPr>
        <p:sp>
          <p:nvSpPr>
            <p:cNvPr id="16405" name="AutoShape 11">
              <a:extLst>
                <a:ext uri="{FF2B5EF4-FFF2-40B4-BE49-F238E27FC236}">
                  <a16:creationId xmlns:a16="http://schemas.microsoft.com/office/drawing/2014/main" xmlns="" id="{725AF5CA-C4D8-4A07-912E-BF45CB3E3870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960" y="3216"/>
              <a:ext cx="4800" cy="672"/>
            </a:xfrm>
            <a:prstGeom prst="roundRect">
              <a:avLst>
                <a:gd name="adj" fmla="val 10889"/>
              </a:avLst>
            </a:prstGeom>
            <a:solidFill>
              <a:srgbClr val="FFFF0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vi-VN" altLang="id-ID"/>
            </a:p>
          </p:txBody>
        </p:sp>
        <p:sp>
          <p:nvSpPr>
            <p:cNvPr id="16406" name="AutoShape 12">
              <a:extLst>
                <a:ext uri="{FF2B5EF4-FFF2-40B4-BE49-F238E27FC236}">
                  <a16:creationId xmlns:a16="http://schemas.microsoft.com/office/drawing/2014/main" xmlns="" id="{4F3F409B-12DC-4EE4-B748-0C02D5D514B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04" y="3312"/>
              <a:ext cx="904" cy="550"/>
            </a:xfrm>
            <a:prstGeom prst="roundRect">
              <a:avLst>
                <a:gd name="adj" fmla="val 11921"/>
              </a:avLst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88429" name="Text Box 13">
              <a:extLst>
                <a:ext uri="{FF2B5EF4-FFF2-40B4-BE49-F238E27FC236}">
                  <a16:creationId xmlns:a16="http://schemas.microsoft.com/office/drawing/2014/main" xmlns="" id="{E63BBF63-7302-4A9B-AF2D-8F4BBEF0921E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161" y="3409"/>
              <a:ext cx="789" cy="45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id-ID" sz="3033" b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anose="020B7200000000000000" pitchFamily="34" charset="0"/>
                </a:rPr>
                <a:t>Đáp án</a:t>
              </a:r>
              <a:endParaRPr lang="en-US" altLang="id-ID" sz="3033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endParaRPr>
            </a:p>
          </p:txBody>
        </p:sp>
      </p:grpSp>
      <p:sp>
        <p:nvSpPr>
          <p:cNvPr id="188430" name="Oval 14">
            <a:extLst>
              <a:ext uri="{FF2B5EF4-FFF2-40B4-BE49-F238E27FC236}">
                <a16:creationId xmlns:a16="http://schemas.microsoft.com/office/drawing/2014/main" xmlns="" id="{14AC4716-355C-443B-8E06-650186452C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1188" y="6627813"/>
            <a:ext cx="1117600" cy="371475"/>
          </a:xfrm>
          <a:prstGeom prst="ellipse">
            <a:avLst/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28575">
            <a:solidFill>
              <a:srgbClr val="66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1517" b="1">
                <a:solidFill>
                  <a:srgbClr val="FF0000"/>
                </a:solidFill>
                <a:latin typeface="VNI-Helve" pitchFamily="2" charset="0"/>
              </a:rPr>
              <a:t>Ñaùp aùn</a:t>
            </a:r>
          </a:p>
        </p:txBody>
      </p:sp>
      <p:grpSp>
        <p:nvGrpSpPr>
          <p:cNvPr id="4" name="Group 15">
            <a:extLst>
              <a:ext uri="{FF2B5EF4-FFF2-40B4-BE49-F238E27FC236}">
                <a16:creationId xmlns:a16="http://schemas.microsoft.com/office/drawing/2014/main" xmlns="" id="{F9844FD2-0EF7-45D9-B2E2-33583A80F757}"/>
              </a:ext>
            </a:extLst>
          </p:cNvPr>
          <p:cNvGrpSpPr>
            <a:grpSpLocks/>
          </p:cNvGrpSpPr>
          <p:nvPr/>
        </p:nvGrpSpPr>
        <p:grpSpPr bwMode="auto">
          <a:xfrm>
            <a:off x="2605088" y="3181350"/>
            <a:ext cx="6502400" cy="2146300"/>
            <a:chOff x="912" y="2592"/>
            <a:chExt cx="3072" cy="960"/>
          </a:xfrm>
        </p:grpSpPr>
        <p:sp>
          <p:nvSpPr>
            <p:cNvPr id="16403" name="Oval 16">
              <a:extLst>
                <a:ext uri="{FF2B5EF4-FFF2-40B4-BE49-F238E27FC236}">
                  <a16:creationId xmlns:a16="http://schemas.microsoft.com/office/drawing/2014/main" xmlns="" id="{1037CA86-9BB7-4CA4-A360-FCDECA4A26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6404" name="WordArt 17">
              <a:extLst>
                <a:ext uri="{FF2B5EF4-FFF2-40B4-BE49-F238E27FC236}">
                  <a16:creationId xmlns:a16="http://schemas.microsoft.com/office/drawing/2014/main" xmlns="" id="{1FF6D72E-62E9-4109-9A5C-EEEDDB0A1F5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900" b="1" i="1" kern="10" smtClean="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 panose="020B7200000000000000" pitchFamily="34" charset="0"/>
                </a:rPr>
                <a:t>Hết giờ</a:t>
              </a:r>
              <a:endParaRPr lang="en-US" sz="39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.VnTime" panose="020B7200000000000000" pitchFamily="34" charset="0"/>
              </a:endParaRPr>
            </a:p>
          </p:txBody>
        </p:sp>
      </p:grpSp>
      <p:sp>
        <p:nvSpPr>
          <p:cNvPr id="188434" name="Rectangle 18">
            <a:extLst>
              <a:ext uri="{FF2B5EF4-FFF2-40B4-BE49-F238E27FC236}">
                <a16:creationId xmlns:a16="http://schemas.microsoft.com/office/drawing/2014/main" xmlns="" id="{F0602A94-89E9-4BCC-8A63-FAB34B420C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5245100"/>
            <a:ext cx="48768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id-ID" sz="7200" b="1" i="1">
                <a:solidFill>
                  <a:srgbClr val="FF1D1D"/>
                </a:solidFill>
                <a:latin typeface=".VnTime" panose="020B7200000000000000" pitchFamily="34" charset="0"/>
              </a:rPr>
              <a:t>101</a:t>
            </a:r>
          </a:p>
        </p:txBody>
      </p:sp>
      <p:sp>
        <p:nvSpPr>
          <p:cNvPr id="188435" name="AutoShape 19">
            <a:extLst>
              <a:ext uri="{FF2B5EF4-FFF2-40B4-BE49-F238E27FC236}">
                <a16:creationId xmlns:a16="http://schemas.microsoft.com/office/drawing/2014/main" xmlns="" id="{E41B6BF2-AE44-4608-B8AD-AA26ECBCEF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4680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FF0000"/>
                </a:solidFill>
                <a:latin typeface="+mn-lt"/>
              </a:rPr>
              <a:t>0</a:t>
            </a:r>
          </a:p>
        </p:txBody>
      </p:sp>
      <p:sp>
        <p:nvSpPr>
          <p:cNvPr id="188436" name="AutoShape 20">
            <a:extLst>
              <a:ext uri="{FF2B5EF4-FFF2-40B4-BE49-F238E27FC236}">
                <a16:creationId xmlns:a16="http://schemas.microsoft.com/office/drawing/2014/main" xmlns="" id="{5630D650-12E5-4A0A-BC54-5A178003CA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6975" y="615315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800000"/>
                </a:solidFill>
                <a:latin typeface="+mn-lt"/>
              </a:rPr>
              <a:t>1</a:t>
            </a:r>
          </a:p>
        </p:txBody>
      </p:sp>
      <p:sp>
        <p:nvSpPr>
          <p:cNvPr id="188437" name="AutoShape 21">
            <a:extLst>
              <a:ext uri="{FF2B5EF4-FFF2-40B4-BE49-F238E27FC236}">
                <a16:creationId xmlns:a16="http://schemas.microsoft.com/office/drawing/2014/main" xmlns="" id="{2A6BE2DB-B952-43D5-BB24-430690A0CD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3325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2</a:t>
            </a:r>
          </a:p>
        </p:txBody>
      </p:sp>
      <p:sp>
        <p:nvSpPr>
          <p:cNvPr id="188438" name="AutoShape 22">
            <a:extLst>
              <a:ext uri="{FF2B5EF4-FFF2-40B4-BE49-F238E27FC236}">
                <a16:creationId xmlns:a16="http://schemas.microsoft.com/office/drawing/2014/main" xmlns="" id="{52FB718F-D09E-4A2D-AB63-9AFF33E1B4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0925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3</a:t>
            </a:r>
          </a:p>
        </p:txBody>
      </p:sp>
      <p:sp>
        <p:nvSpPr>
          <p:cNvPr id="188439" name="AutoShape 23">
            <a:extLst>
              <a:ext uri="{FF2B5EF4-FFF2-40B4-BE49-F238E27FC236}">
                <a16:creationId xmlns:a16="http://schemas.microsoft.com/office/drawing/2014/main" xmlns="" id="{B86A8562-BDA4-49B6-8937-514A5879EB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4</a:t>
            </a:r>
          </a:p>
        </p:txBody>
      </p:sp>
      <p:sp>
        <p:nvSpPr>
          <p:cNvPr id="188440" name="AutoShape 24">
            <a:extLst>
              <a:ext uri="{FF2B5EF4-FFF2-40B4-BE49-F238E27FC236}">
                <a16:creationId xmlns:a16="http://schemas.microsoft.com/office/drawing/2014/main" xmlns="" id="{F6C67DA3-A88C-48BA-8D69-D66FCE1CF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2688" y="6126163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5</a:t>
            </a:r>
          </a:p>
        </p:txBody>
      </p:sp>
      <p:pic>
        <p:nvPicPr>
          <p:cNvPr id="16402" name="btnInknoeActivity" descr="C:\Program Files\Inknoe ClassPoint\Images\short_answer_without result_default.png">
            <a:extLst>
              <a:ext uri="{FF2B5EF4-FFF2-40B4-BE49-F238E27FC236}">
                <a16:creationId xmlns:a16="http://schemas.microsoft.com/office/drawing/2014/main" xmlns="" id="{1BE31496-F550-45BC-90F4-1748620D1EE1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 r:link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2900" y="5454650"/>
            <a:ext cx="22193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88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88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8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18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884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88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88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8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8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884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88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88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8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8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884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8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88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8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8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884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8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8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8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8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884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1000" fill="hold"/>
                                        <p:tgtEl>
                                          <p:spTgt spid="18843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23" presetClass="entr" presetSubtype="16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884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7" presetClass="entr" presetSubtype="0" repeatCount="3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300"/>
                                        <p:tgtEl>
                                          <p:spTgt spid="1884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300"/>
                                        <p:tgtEl>
                                          <p:spTgt spid="1884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300"/>
                                        <p:tgtEl>
                                          <p:spTgt spid="1884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8430"/>
                  </p:tgtEl>
                </p:cond>
              </p:nextCondLst>
            </p:seq>
          </p:childTnLst>
        </p:cTn>
      </p:par>
    </p:tnLst>
    <p:bldLst>
      <p:bldP spid="188434" grpId="0"/>
      <p:bldP spid="188435" grpId="0" animBg="1"/>
      <p:bldP spid="188436" grpId="0" animBg="1"/>
      <p:bldP spid="188437" grpId="0" animBg="1"/>
      <p:bldP spid="188438" grpId="0" animBg="1"/>
      <p:bldP spid="188439" grpId="0" animBg="1"/>
      <p:bldP spid="18844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xmlns="" id="{89FD05E7-51CE-47BC-93F2-D22A1ABD1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7425" y="6483350"/>
            <a:ext cx="609600" cy="5588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F1087C97-D744-4D00-93C1-35CB85DD0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336550"/>
            <a:ext cx="11095037" cy="5884863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xmlns="" id="{0CC0B985-CEE3-4F44-B704-9319B70B33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1282700"/>
            <a:ext cx="10914062" cy="3906838"/>
          </a:xfrm>
          <a:prstGeom prst="rect">
            <a:avLst/>
          </a:prstGeom>
          <a:solidFill>
            <a:srgbClr val="000080"/>
          </a:solidFill>
          <a:ln w="9525">
            <a:solidFill>
              <a:srgbClr val="00808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7413" name="Text Box 5">
            <a:extLst>
              <a:ext uri="{FF2B5EF4-FFF2-40B4-BE49-F238E27FC236}">
                <a16:creationId xmlns:a16="http://schemas.microsoft.com/office/drawing/2014/main" xmlns="" id="{F8D1E300-3191-4B68-96A6-C1337E6B0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938" y="1646238"/>
            <a:ext cx="10990262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id-ID" sz="6000" b="1">
                <a:solidFill>
                  <a:srgbClr val="FFFF00"/>
                </a:solidFill>
                <a:latin typeface="Times New Roman" panose="02020603050405020304" pitchFamily="18" charset="0"/>
              </a:rPr>
              <a:t>Số chẵn lớn nhất có hai chữ số là số mấy?</a:t>
            </a:r>
          </a:p>
        </p:txBody>
      </p:sp>
      <p:grpSp>
        <p:nvGrpSpPr>
          <p:cNvPr id="17414" name="Group 6">
            <a:extLst>
              <a:ext uri="{FF2B5EF4-FFF2-40B4-BE49-F238E27FC236}">
                <a16:creationId xmlns:a16="http://schemas.microsoft.com/office/drawing/2014/main" xmlns="" id="{B672B1E9-D3CA-4B2A-B33D-7E67FED75C7F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57200"/>
            <a:ext cx="3302000" cy="962025"/>
            <a:chOff x="0" y="0"/>
            <a:chExt cx="1560" cy="596"/>
          </a:xfrm>
        </p:grpSpPr>
        <p:pic>
          <p:nvPicPr>
            <p:cNvPr id="17432" name="Picture 7" descr="Picture1">
              <a:extLst>
                <a:ext uri="{FF2B5EF4-FFF2-40B4-BE49-F238E27FC236}">
                  <a16:creationId xmlns:a16="http://schemas.microsoft.com/office/drawing/2014/main" xmlns="" id="{A42947A3-03DC-4992-A8C8-990E5022F74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0472" name="Text Box 8">
              <a:extLst>
                <a:ext uri="{FF2B5EF4-FFF2-40B4-BE49-F238E27FC236}">
                  <a16:creationId xmlns:a16="http://schemas.microsoft.com/office/drawing/2014/main" xmlns="" id="{325B09C7-B449-4F95-A958-E0F90F224B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24"/>
              <a:ext cx="1290" cy="572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altLang="id-ID" sz="3467" b="1" dirty="0">
                  <a:solidFill>
                    <a:schemeClr val="bg1"/>
                  </a:solidFill>
                  <a:latin typeface="+mn-lt"/>
                </a:rPr>
                <a:t> </a:t>
              </a:r>
              <a:r>
                <a:rPr lang="en-US" altLang="id-ID" sz="5400" b="1" dirty="0" err="1">
                  <a:solidFill>
                    <a:schemeClr val="bg1"/>
                  </a:solidFill>
                  <a:latin typeface="+mn-lt"/>
                </a:rPr>
                <a:t>Câu</a:t>
              </a:r>
              <a:r>
                <a:rPr lang="en-US" altLang="id-ID" sz="5400" b="1">
                  <a:solidFill>
                    <a:schemeClr val="bg1"/>
                  </a:solidFill>
                  <a:latin typeface="+mn-lt"/>
                </a:rPr>
                <a:t> 3</a:t>
              </a:r>
              <a:endParaRPr lang="en-US" altLang="id-ID" sz="3467" b="1" dirty="0">
                <a:solidFill>
                  <a:schemeClr val="bg1"/>
                </a:solidFill>
                <a:latin typeface="+mn-lt"/>
              </a:endParaRPr>
            </a:p>
          </p:txBody>
        </p:sp>
      </p:grpSp>
      <p:pic>
        <p:nvPicPr>
          <p:cNvPr id="190473" name="Picture 9" descr="6282A33D3F464C77A9A4C1352497B7A3">
            <a:extLst>
              <a:ext uri="{FF2B5EF4-FFF2-40B4-BE49-F238E27FC236}">
                <a16:creationId xmlns:a16="http://schemas.microsoft.com/office/drawing/2014/main" xmlns="" id="{6F96C2B4-A52D-499E-A0D2-5474663328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800" y="5245100"/>
            <a:ext cx="12192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0">
            <a:extLst>
              <a:ext uri="{FF2B5EF4-FFF2-40B4-BE49-F238E27FC236}">
                <a16:creationId xmlns:a16="http://schemas.microsoft.com/office/drawing/2014/main" xmlns="" id="{5869A16C-D36A-4BAF-8ADF-065847BDC05A}"/>
              </a:ext>
            </a:extLst>
          </p:cNvPr>
          <p:cNvGrpSpPr>
            <a:grpSpLocks/>
          </p:cNvGrpSpPr>
          <p:nvPr/>
        </p:nvGrpSpPr>
        <p:grpSpPr bwMode="auto">
          <a:xfrm>
            <a:off x="2151063" y="5259388"/>
            <a:ext cx="9074150" cy="825500"/>
            <a:chOff x="960" y="3216"/>
            <a:chExt cx="4800" cy="672"/>
          </a:xfrm>
        </p:grpSpPr>
        <p:sp>
          <p:nvSpPr>
            <p:cNvPr id="17429" name="AutoShape 11">
              <a:extLst>
                <a:ext uri="{FF2B5EF4-FFF2-40B4-BE49-F238E27FC236}">
                  <a16:creationId xmlns:a16="http://schemas.microsoft.com/office/drawing/2014/main" xmlns="" id="{2E5DD913-9D32-49D8-8143-BF1805699305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960" y="3216"/>
              <a:ext cx="4800" cy="672"/>
            </a:xfrm>
            <a:prstGeom prst="roundRect">
              <a:avLst>
                <a:gd name="adj" fmla="val 10889"/>
              </a:avLst>
            </a:prstGeom>
            <a:solidFill>
              <a:srgbClr val="FFFF0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vi-VN" altLang="id-ID"/>
            </a:p>
          </p:txBody>
        </p:sp>
        <p:sp>
          <p:nvSpPr>
            <p:cNvPr id="17430" name="AutoShape 12">
              <a:extLst>
                <a:ext uri="{FF2B5EF4-FFF2-40B4-BE49-F238E27FC236}">
                  <a16:creationId xmlns:a16="http://schemas.microsoft.com/office/drawing/2014/main" xmlns="" id="{F4DCA6F8-B7B6-4168-8A64-1C25D1CAD0E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04" y="3312"/>
              <a:ext cx="904" cy="550"/>
            </a:xfrm>
            <a:prstGeom prst="roundRect">
              <a:avLst>
                <a:gd name="adj" fmla="val 11921"/>
              </a:avLst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90477" name="Text Box 13">
              <a:extLst>
                <a:ext uri="{FF2B5EF4-FFF2-40B4-BE49-F238E27FC236}">
                  <a16:creationId xmlns:a16="http://schemas.microsoft.com/office/drawing/2014/main" xmlns="" id="{425DBCB7-95D3-4935-9B85-8EC51DD20C8C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166" y="3409"/>
              <a:ext cx="783" cy="45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id-ID" sz="3033" b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anose="020B7200000000000000" pitchFamily="34" charset="0"/>
                </a:rPr>
                <a:t>Đáp án</a:t>
              </a:r>
              <a:endParaRPr lang="en-US" altLang="id-ID" sz="3033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endParaRPr>
            </a:p>
          </p:txBody>
        </p:sp>
      </p:grpSp>
      <p:sp>
        <p:nvSpPr>
          <p:cNvPr id="190478" name="Oval 14">
            <a:extLst>
              <a:ext uri="{FF2B5EF4-FFF2-40B4-BE49-F238E27FC236}">
                <a16:creationId xmlns:a16="http://schemas.microsoft.com/office/drawing/2014/main" xmlns="" id="{7674B6B9-7570-4852-BDAC-CB807A6762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1188" y="6627813"/>
            <a:ext cx="1117600" cy="371475"/>
          </a:xfrm>
          <a:prstGeom prst="ellipse">
            <a:avLst/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28575">
            <a:solidFill>
              <a:srgbClr val="66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1517" b="1">
                <a:solidFill>
                  <a:srgbClr val="FF0000"/>
                </a:solidFill>
                <a:latin typeface="VNI-Helve" pitchFamily="2" charset="0"/>
              </a:rPr>
              <a:t>Ñaùp aùn</a:t>
            </a:r>
          </a:p>
        </p:txBody>
      </p:sp>
      <p:grpSp>
        <p:nvGrpSpPr>
          <p:cNvPr id="4" name="Group 15">
            <a:extLst>
              <a:ext uri="{FF2B5EF4-FFF2-40B4-BE49-F238E27FC236}">
                <a16:creationId xmlns:a16="http://schemas.microsoft.com/office/drawing/2014/main" xmlns="" id="{660E9878-9A2B-4369-B2A6-C812BF2479A5}"/>
              </a:ext>
            </a:extLst>
          </p:cNvPr>
          <p:cNvGrpSpPr>
            <a:grpSpLocks/>
          </p:cNvGrpSpPr>
          <p:nvPr/>
        </p:nvGrpSpPr>
        <p:grpSpPr bwMode="auto">
          <a:xfrm>
            <a:off x="2605088" y="3181350"/>
            <a:ext cx="6502400" cy="2146300"/>
            <a:chOff x="912" y="2592"/>
            <a:chExt cx="3072" cy="960"/>
          </a:xfrm>
        </p:grpSpPr>
        <p:sp>
          <p:nvSpPr>
            <p:cNvPr id="17427" name="Oval 16">
              <a:extLst>
                <a:ext uri="{FF2B5EF4-FFF2-40B4-BE49-F238E27FC236}">
                  <a16:creationId xmlns:a16="http://schemas.microsoft.com/office/drawing/2014/main" xmlns="" id="{9D134131-80C6-447E-A6E1-3049AC97D7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7428" name="WordArt 17">
              <a:extLst>
                <a:ext uri="{FF2B5EF4-FFF2-40B4-BE49-F238E27FC236}">
                  <a16:creationId xmlns:a16="http://schemas.microsoft.com/office/drawing/2014/main" xmlns="" id="{6ED18C8A-43E3-4FE3-8F87-90FE1099345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900" b="1" i="1" kern="10" smtClean="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 panose="020B7200000000000000" pitchFamily="34" charset="0"/>
                </a:rPr>
                <a:t>Hết giờ</a:t>
              </a:r>
              <a:endParaRPr lang="en-US" sz="39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.VnTime" panose="020B7200000000000000" pitchFamily="34" charset="0"/>
              </a:endParaRPr>
            </a:p>
          </p:txBody>
        </p:sp>
      </p:grpSp>
      <p:sp>
        <p:nvSpPr>
          <p:cNvPr id="190482" name="Rectangle 18">
            <a:extLst>
              <a:ext uri="{FF2B5EF4-FFF2-40B4-BE49-F238E27FC236}">
                <a16:creationId xmlns:a16="http://schemas.microsoft.com/office/drawing/2014/main" xmlns="" id="{1F12CCF1-1197-45C1-9BC2-2396FB0F92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0400" y="5245100"/>
            <a:ext cx="73152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id-ID" sz="7200" b="1">
                <a:solidFill>
                  <a:srgbClr val="FF1D1D"/>
                </a:solidFill>
                <a:latin typeface=".VnTime" panose="020B7200000000000000" pitchFamily="34" charset="0"/>
              </a:rPr>
              <a:t>98</a:t>
            </a:r>
          </a:p>
        </p:txBody>
      </p:sp>
      <p:sp>
        <p:nvSpPr>
          <p:cNvPr id="190483" name="AutoShape 19">
            <a:extLst>
              <a:ext uri="{FF2B5EF4-FFF2-40B4-BE49-F238E27FC236}">
                <a16:creationId xmlns:a16="http://schemas.microsoft.com/office/drawing/2014/main" xmlns="" id="{CDFFDE7D-CD75-4A29-83A0-AB97842B16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4680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FF0000"/>
                </a:solidFill>
                <a:latin typeface="+mn-lt"/>
              </a:rPr>
              <a:t>0</a:t>
            </a:r>
          </a:p>
        </p:txBody>
      </p:sp>
      <p:sp>
        <p:nvSpPr>
          <p:cNvPr id="190484" name="AutoShape 20">
            <a:extLst>
              <a:ext uri="{FF2B5EF4-FFF2-40B4-BE49-F238E27FC236}">
                <a16:creationId xmlns:a16="http://schemas.microsoft.com/office/drawing/2014/main" xmlns="" id="{140EBD94-AE6D-4C50-9ED8-BB0F6CC8F4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6975" y="615315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800000"/>
                </a:solidFill>
                <a:latin typeface="+mn-lt"/>
              </a:rPr>
              <a:t>1</a:t>
            </a:r>
          </a:p>
        </p:txBody>
      </p:sp>
      <p:sp>
        <p:nvSpPr>
          <p:cNvPr id="190485" name="AutoShape 21">
            <a:extLst>
              <a:ext uri="{FF2B5EF4-FFF2-40B4-BE49-F238E27FC236}">
                <a16:creationId xmlns:a16="http://schemas.microsoft.com/office/drawing/2014/main" xmlns="" id="{07E23986-7A71-4147-8D16-A43AB718F1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3325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2</a:t>
            </a:r>
          </a:p>
        </p:txBody>
      </p:sp>
      <p:sp>
        <p:nvSpPr>
          <p:cNvPr id="190486" name="AutoShape 22">
            <a:extLst>
              <a:ext uri="{FF2B5EF4-FFF2-40B4-BE49-F238E27FC236}">
                <a16:creationId xmlns:a16="http://schemas.microsoft.com/office/drawing/2014/main" xmlns="" id="{7025DA5E-CD24-4B51-AED7-CBBB70FBEE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0925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3</a:t>
            </a:r>
          </a:p>
        </p:txBody>
      </p:sp>
      <p:sp>
        <p:nvSpPr>
          <p:cNvPr id="190487" name="AutoShape 23">
            <a:extLst>
              <a:ext uri="{FF2B5EF4-FFF2-40B4-BE49-F238E27FC236}">
                <a16:creationId xmlns:a16="http://schemas.microsoft.com/office/drawing/2014/main" xmlns="" id="{FEE34225-5473-4385-9494-F22285121B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4</a:t>
            </a:r>
          </a:p>
        </p:txBody>
      </p:sp>
      <p:sp>
        <p:nvSpPr>
          <p:cNvPr id="190488" name="AutoShape 24">
            <a:extLst>
              <a:ext uri="{FF2B5EF4-FFF2-40B4-BE49-F238E27FC236}">
                <a16:creationId xmlns:a16="http://schemas.microsoft.com/office/drawing/2014/main" xmlns="" id="{4511945C-DD94-441C-8B3C-E1F8992B9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2688" y="6126163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5</a:t>
            </a:r>
          </a:p>
        </p:txBody>
      </p:sp>
      <p:pic>
        <p:nvPicPr>
          <p:cNvPr id="17426" name="btnInknoeActivity" descr="C:\Program Files\Inknoe ClassPoint\Images\short_answer_without result_default.png">
            <a:extLst>
              <a:ext uri="{FF2B5EF4-FFF2-40B4-BE49-F238E27FC236}">
                <a16:creationId xmlns:a16="http://schemas.microsoft.com/office/drawing/2014/main" xmlns="" id="{9E5E1943-61BC-4C69-BAB0-1CF66BD507AD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 r:link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1675" y="5581650"/>
            <a:ext cx="22193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904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904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90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19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904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90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90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9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9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904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90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90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9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9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904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90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90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9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9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904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9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9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9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9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904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1000" fill="hold"/>
                                        <p:tgtEl>
                                          <p:spTgt spid="190483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23" presetClass="entr" presetSubtype="16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904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300"/>
                                        <p:tgtEl>
                                          <p:spTgt spid="1904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300"/>
                                        <p:tgtEl>
                                          <p:spTgt spid="1904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300"/>
                                        <p:tgtEl>
                                          <p:spTgt spid="1904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0478"/>
                  </p:tgtEl>
                </p:cond>
              </p:nextCondLst>
            </p:seq>
          </p:childTnLst>
        </p:cTn>
      </p:par>
    </p:tnLst>
    <p:bldLst>
      <p:bldP spid="190482" grpId="0"/>
      <p:bldP spid="190483" grpId="0" animBg="1"/>
      <p:bldP spid="190484" grpId="0" animBg="1"/>
      <p:bldP spid="190485" grpId="0" animBg="1"/>
      <p:bldP spid="190486" grpId="0" animBg="1"/>
      <p:bldP spid="190487" grpId="0" animBg="1"/>
      <p:bldP spid="19048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xmlns="" id="{77F8D3D3-9338-4794-8A7D-68A2D63FAF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7425" y="6483350"/>
            <a:ext cx="609600" cy="5588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xmlns="" id="{CFE51B54-9883-4492-98CA-C422BA458D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336550"/>
            <a:ext cx="11095037" cy="5884863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xmlns="" id="{786D54F4-A6BB-45BD-A1F8-D53D0ADFF1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1282700"/>
            <a:ext cx="10914062" cy="3906838"/>
          </a:xfrm>
          <a:prstGeom prst="rect">
            <a:avLst/>
          </a:prstGeom>
          <a:solidFill>
            <a:srgbClr val="000080"/>
          </a:solidFill>
          <a:ln w="9525">
            <a:solidFill>
              <a:srgbClr val="00808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8437" name="Text Box 5">
            <a:extLst>
              <a:ext uri="{FF2B5EF4-FFF2-40B4-BE49-F238E27FC236}">
                <a16:creationId xmlns:a16="http://schemas.microsoft.com/office/drawing/2014/main" xmlns="" id="{BA9B3EBF-F454-4F21-838F-144ECE3E2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938" y="1365250"/>
            <a:ext cx="10914062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id-ID" sz="8000" b="1" i="1">
                <a:solidFill>
                  <a:srgbClr val="FFFF00"/>
                </a:solidFill>
                <a:latin typeface="Times New Roman" panose="02020603050405020304" pitchFamily="18" charset="0"/>
              </a:rPr>
              <a:t>Số bé nhất có một chữ số là ….</a:t>
            </a:r>
            <a:endParaRPr lang="en-US" altLang="id-ID" sz="7200" b="1" i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8438" name="Group 6">
            <a:extLst>
              <a:ext uri="{FF2B5EF4-FFF2-40B4-BE49-F238E27FC236}">
                <a16:creationId xmlns:a16="http://schemas.microsoft.com/office/drawing/2014/main" xmlns="" id="{701F78C3-CE0A-4C81-9E89-DB1FDBE595D6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57200"/>
            <a:ext cx="3302000" cy="808038"/>
            <a:chOff x="0" y="0"/>
            <a:chExt cx="1560" cy="500"/>
          </a:xfrm>
        </p:grpSpPr>
        <p:pic>
          <p:nvPicPr>
            <p:cNvPr id="18456" name="Picture 7" descr="Picture1">
              <a:extLst>
                <a:ext uri="{FF2B5EF4-FFF2-40B4-BE49-F238E27FC236}">
                  <a16:creationId xmlns:a16="http://schemas.microsoft.com/office/drawing/2014/main" xmlns="" id="{3DA27F68-61C2-4251-8B32-DB88FB4322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1496" name="Text Box 8">
              <a:extLst>
                <a:ext uri="{FF2B5EF4-FFF2-40B4-BE49-F238E27FC236}">
                  <a16:creationId xmlns:a16="http://schemas.microsoft.com/office/drawing/2014/main" xmlns="" id="{A0F23373-74D9-4521-BCB4-C22A97F705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24"/>
              <a:ext cx="981" cy="476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altLang="id-ID" sz="3467" b="1" dirty="0">
                  <a:solidFill>
                    <a:schemeClr val="bg1"/>
                  </a:solidFill>
                  <a:latin typeface="+mn-lt"/>
                </a:rPr>
                <a:t> </a:t>
              </a:r>
              <a:r>
                <a:rPr lang="en-US" altLang="id-ID" sz="4400" b="1" dirty="0" err="1">
                  <a:solidFill>
                    <a:schemeClr val="bg1"/>
                  </a:solidFill>
                  <a:latin typeface="+mn-lt"/>
                </a:rPr>
                <a:t>Câu</a:t>
              </a:r>
              <a:r>
                <a:rPr lang="en-US" altLang="id-ID" sz="4400" b="1" dirty="0">
                  <a:solidFill>
                    <a:schemeClr val="bg1"/>
                  </a:solidFill>
                  <a:latin typeface="+mn-lt"/>
                </a:rPr>
                <a:t> 5</a:t>
              </a:r>
              <a:endParaRPr lang="en-US" altLang="id-ID" sz="3467" b="1" dirty="0">
                <a:solidFill>
                  <a:schemeClr val="bg1"/>
                </a:solidFill>
                <a:latin typeface="+mn-lt"/>
              </a:endParaRPr>
            </a:p>
          </p:txBody>
        </p:sp>
      </p:grpSp>
      <p:pic>
        <p:nvPicPr>
          <p:cNvPr id="191497" name="Picture 9" descr="6282A33D3F464C77A9A4C1352497B7A3">
            <a:extLst>
              <a:ext uri="{FF2B5EF4-FFF2-40B4-BE49-F238E27FC236}">
                <a16:creationId xmlns:a16="http://schemas.microsoft.com/office/drawing/2014/main" xmlns="" id="{29376BB0-9FC4-4222-B797-D55DF475D7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800" y="5245100"/>
            <a:ext cx="12700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0">
            <a:extLst>
              <a:ext uri="{FF2B5EF4-FFF2-40B4-BE49-F238E27FC236}">
                <a16:creationId xmlns:a16="http://schemas.microsoft.com/office/drawing/2014/main" xmlns="" id="{32691BDE-2E24-4F55-AF64-ED12AE3C059E}"/>
              </a:ext>
            </a:extLst>
          </p:cNvPr>
          <p:cNvGrpSpPr>
            <a:grpSpLocks/>
          </p:cNvGrpSpPr>
          <p:nvPr/>
        </p:nvGrpSpPr>
        <p:grpSpPr bwMode="auto">
          <a:xfrm>
            <a:off x="2641600" y="5245100"/>
            <a:ext cx="9144000" cy="825500"/>
            <a:chOff x="960" y="3216"/>
            <a:chExt cx="4800" cy="672"/>
          </a:xfrm>
        </p:grpSpPr>
        <p:sp>
          <p:nvSpPr>
            <p:cNvPr id="18453" name="AutoShape 11">
              <a:extLst>
                <a:ext uri="{FF2B5EF4-FFF2-40B4-BE49-F238E27FC236}">
                  <a16:creationId xmlns:a16="http://schemas.microsoft.com/office/drawing/2014/main" xmlns="" id="{05F8E493-F87D-44C5-A1DA-BD54EB2016B3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960" y="3216"/>
              <a:ext cx="4800" cy="672"/>
            </a:xfrm>
            <a:prstGeom prst="roundRect">
              <a:avLst>
                <a:gd name="adj" fmla="val 10889"/>
              </a:avLst>
            </a:prstGeom>
            <a:solidFill>
              <a:srgbClr val="FFFF0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vi-VN" altLang="id-ID"/>
            </a:p>
          </p:txBody>
        </p:sp>
        <p:sp>
          <p:nvSpPr>
            <p:cNvPr id="18454" name="AutoShape 12">
              <a:extLst>
                <a:ext uri="{FF2B5EF4-FFF2-40B4-BE49-F238E27FC236}">
                  <a16:creationId xmlns:a16="http://schemas.microsoft.com/office/drawing/2014/main" xmlns="" id="{324FF113-F406-401F-B52D-3D5DEB85B4A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04" y="3312"/>
              <a:ext cx="904" cy="550"/>
            </a:xfrm>
            <a:prstGeom prst="roundRect">
              <a:avLst>
                <a:gd name="adj" fmla="val 11921"/>
              </a:avLst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91501" name="Text Box 13">
              <a:extLst>
                <a:ext uri="{FF2B5EF4-FFF2-40B4-BE49-F238E27FC236}">
                  <a16:creationId xmlns:a16="http://schemas.microsoft.com/office/drawing/2014/main" xmlns="" id="{AE90750E-41F6-4521-AD57-41929DAE4DA0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172" y="3409"/>
              <a:ext cx="777" cy="45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id-ID" sz="3033" b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anose="020B7200000000000000" pitchFamily="34" charset="0"/>
                </a:rPr>
                <a:t>Đáp án</a:t>
              </a:r>
              <a:endParaRPr lang="en-US" altLang="id-ID" sz="3033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endParaRPr>
            </a:p>
          </p:txBody>
        </p:sp>
      </p:grpSp>
      <p:sp>
        <p:nvSpPr>
          <p:cNvPr id="191502" name="Oval 14">
            <a:extLst>
              <a:ext uri="{FF2B5EF4-FFF2-40B4-BE49-F238E27FC236}">
                <a16:creationId xmlns:a16="http://schemas.microsoft.com/office/drawing/2014/main" xmlns="" id="{D5CEE77C-1DE3-4B4D-A7C6-6D78C340A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1188" y="6627813"/>
            <a:ext cx="1117600" cy="371475"/>
          </a:xfrm>
          <a:prstGeom prst="ellipse">
            <a:avLst/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28575">
            <a:solidFill>
              <a:srgbClr val="66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1517" b="1">
                <a:solidFill>
                  <a:srgbClr val="FF0000"/>
                </a:solidFill>
                <a:latin typeface="VNI-Helve" pitchFamily="2" charset="0"/>
              </a:rPr>
              <a:t>Ñaùp aùn</a:t>
            </a:r>
          </a:p>
        </p:txBody>
      </p:sp>
      <p:grpSp>
        <p:nvGrpSpPr>
          <p:cNvPr id="4" name="Group 15">
            <a:extLst>
              <a:ext uri="{FF2B5EF4-FFF2-40B4-BE49-F238E27FC236}">
                <a16:creationId xmlns:a16="http://schemas.microsoft.com/office/drawing/2014/main" xmlns="" id="{852209BF-0405-463B-965C-F6EC3FA8BBE0}"/>
              </a:ext>
            </a:extLst>
          </p:cNvPr>
          <p:cNvGrpSpPr>
            <a:grpSpLocks/>
          </p:cNvGrpSpPr>
          <p:nvPr/>
        </p:nvGrpSpPr>
        <p:grpSpPr bwMode="auto">
          <a:xfrm>
            <a:off x="2605088" y="3181350"/>
            <a:ext cx="6502400" cy="2146300"/>
            <a:chOff x="912" y="2592"/>
            <a:chExt cx="3072" cy="960"/>
          </a:xfrm>
        </p:grpSpPr>
        <p:sp>
          <p:nvSpPr>
            <p:cNvPr id="18451" name="Oval 16">
              <a:extLst>
                <a:ext uri="{FF2B5EF4-FFF2-40B4-BE49-F238E27FC236}">
                  <a16:creationId xmlns:a16="http://schemas.microsoft.com/office/drawing/2014/main" xmlns="" id="{5AD5B49E-0876-4FB5-BF74-8E8AC0B1E0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8452" name="WordArt 17">
              <a:extLst>
                <a:ext uri="{FF2B5EF4-FFF2-40B4-BE49-F238E27FC236}">
                  <a16:creationId xmlns:a16="http://schemas.microsoft.com/office/drawing/2014/main" xmlns="" id="{69E2D375-86CC-4CC9-9F11-6F5970174BD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900" b="1" i="1" kern="10" smtClean="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 panose="020B7200000000000000" pitchFamily="34" charset="0"/>
                </a:rPr>
                <a:t>Hết giờ</a:t>
              </a:r>
              <a:endParaRPr lang="en-US" sz="39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.VnTime" panose="020B7200000000000000" pitchFamily="34" charset="0"/>
              </a:endParaRPr>
            </a:p>
          </p:txBody>
        </p:sp>
      </p:grpSp>
      <p:sp>
        <p:nvSpPr>
          <p:cNvPr id="191506" name="Rectangle 18">
            <a:extLst>
              <a:ext uri="{FF2B5EF4-FFF2-40B4-BE49-F238E27FC236}">
                <a16:creationId xmlns:a16="http://schemas.microsoft.com/office/drawing/2014/main" xmlns="" id="{16B74591-94B4-484B-8641-196F790E38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0400" y="5245100"/>
            <a:ext cx="73152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id-ID" sz="7200" b="1" i="1">
                <a:solidFill>
                  <a:srgbClr val="FF1D1D"/>
                </a:solidFill>
                <a:latin typeface=".VnTime" panose="020B7200000000000000" pitchFamily="34" charset="0"/>
              </a:rPr>
              <a:t>0</a:t>
            </a:r>
          </a:p>
        </p:txBody>
      </p:sp>
      <p:sp>
        <p:nvSpPr>
          <p:cNvPr id="191507" name="AutoShape 19">
            <a:extLst>
              <a:ext uri="{FF2B5EF4-FFF2-40B4-BE49-F238E27FC236}">
                <a16:creationId xmlns:a16="http://schemas.microsoft.com/office/drawing/2014/main" xmlns="" id="{9F5A89D6-81F8-4502-9175-2C5DC1BDAB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4680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FF0000"/>
                </a:solidFill>
                <a:latin typeface="+mn-lt"/>
              </a:rPr>
              <a:t>0</a:t>
            </a:r>
          </a:p>
        </p:txBody>
      </p:sp>
      <p:sp>
        <p:nvSpPr>
          <p:cNvPr id="191508" name="AutoShape 20">
            <a:extLst>
              <a:ext uri="{FF2B5EF4-FFF2-40B4-BE49-F238E27FC236}">
                <a16:creationId xmlns:a16="http://schemas.microsoft.com/office/drawing/2014/main" xmlns="" id="{C381C6D9-75E0-47B6-B789-9D7E083F2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6975" y="615315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800000"/>
                </a:solidFill>
                <a:latin typeface="+mn-lt"/>
              </a:rPr>
              <a:t>1</a:t>
            </a:r>
          </a:p>
        </p:txBody>
      </p:sp>
      <p:sp>
        <p:nvSpPr>
          <p:cNvPr id="191509" name="AutoShape 21">
            <a:extLst>
              <a:ext uri="{FF2B5EF4-FFF2-40B4-BE49-F238E27FC236}">
                <a16:creationId xmlns:a16="http://schemas.microsoft.com/office/drawing/2014/main" xmlns="" id="{1F76741B-6258-485F-A5EB-E55FD3A9DE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3325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2</a:t>
            </a:r>
          </a:p>
        </p:txBody>
      </p:sp>
      <p:sp>
        <p:nvSpPr>
          <p:cNvPr id="191510" name="AutoShape 22">
            <a:extLst>
              <a:ext uri="{FF2B5EF4-FFF2-40B4-BE49-F238E27FC236}">
                <a16:creationId xmlns:a16="http://schemas.microsoft.com/office/drawing/2014/main" xmlns="" id="{450BBD19-A71E-4E5E-B42A-225F6BE983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0925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3</a:t>
            </a:r>
          </a:p>
        </p:txBody>
      </p:sp>
      <p:sp>
        <p:nvSpPr>
          <p:cNvPr id="191511" name="AutoShape 23">
            <a:extLst>
              <a:ext uri="{FF2B5EF4-FFF2-40B4-BE49-F238E27FC236}">
                <a16:creationId xmlns:a16="http://schemas.microsoft.com/office/drawing/2014/main" xmlns="" id="{882153D7-C488-4A98-9FE8-1B1454B298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4</a:t>
            </a:r>
          </a:p>
        </p:txBody>
      </p:sp>
      <p:sp>
        <p:nvSpPr>
          <p:cNvPr id="191512" name="AutoShape 24">
            <a:extLst>
              <a:ext uri="{FF2B5EF4-FFF2-40B4-BE49-F238E27FC236}">
                <a16:creationId xmlns:a16="http://schemas.microsoft.com/office/drawing/2014/main" xmlns="" id="{050D3614-9259-4B36-B84A-364F79ABB4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2688" y="6126163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5</a:t>
            </a:r>
          </a:p>
        </p:txBody>
      </p:sp>
      <p:pic>
        <p:nvPicPr>
          <p:cNvPr id="18450" name="btnInknoeActivity" descr="C:\Program Files\Inknoe ClassPoint\Images\short_answer_without result_default.png">
            <a:extLst>
              <a:ext uri="{FF2B5EF4-FFF2-40B4-BE49-F238E27FC236}">
                <a16:creationId xmlns:a16="http://schemas.microsoft.com/office/drawing/2014/main" xmlns="" id="{7ADD43C9-BF63-443B-AA61-A2681489085E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 r:link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8513" y="5475288"/>
            <a:ext cx="22193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91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91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9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19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915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91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91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9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9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915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91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91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9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9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915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91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91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9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9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915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9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9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9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9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915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1000" fill="hold"/>
                                        <p:tgtEl>
                                          <p:spTgt spid="191507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23" presetClass="entr" presetSubtype="16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915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300"/>
                                        <p:tgtEl>
                                          <p:spTgt spid="1915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300"/>
                                        <p:tgtEl>
                                          <p:spTgt spid="1915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300"/>
                                        <p:tgtEl>
                                          <p:spTgt spid="1915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1502"/>
                  </p:tgtEl>
                </p:cond>
              </p:nextCondLst>
            </p:seq>
          </p:childTnLst>
        </p:cTn>
      </p:par>
    </p:tnLst>
    <p:bldLst>
      <p:bldP spid="191506" grpId="0"/>
      <p:bldP spid="191507" grpId="0" animBg="1"/>
      <p:bldP spid="191508" grpId="0" animBg="1"/>
      <p:bldP spid="191509" grpId="0" animBg="1"/>
      <p:bldP spid="191510" grpId="0" animBg="1"/>
      <p:bldP spid="191511" grpId="0" animBg="1"/>
      <p:bldP spid="1915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xmlns="" id="{A1294C73-47FD-4603-B799-FDE0F462E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7425" y="6483350"/>
            <a:ext cx="609600" cy="5588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xmlns="" id="{8731C4CC-24AB-41F3-9349-B7D185F1F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336550"/>
            <a:ext cx="11095037" cy="5884863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xmlns="" id="{262BCE6D-93A5-431A-9BE5-2B432053FC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1282700"/>
            <a:ext cx="10914062" cy="3906838"/>
          </a:xfrm>
          <a:prstGeom prst="rect">
            <a:avLst/>
          </a:prstGeom>
          <a:solidFill>
            <a:srgbClr val="000080"/>
          </a:solidFill>
          <a:ln w="9525">
            <a:solidFill>
              <a:srgbClr val="00808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9461" name="Text Box 5">
            <a:extLst>
              <a:ext uri="{FF2B5EF4-FFF2-40B4-BE49-F238E27FC236}">
                <a16:creationId xmlns:a16="http://schemas.microsoft.com/office/drawing/2014/main" xmlns="" id="{44559EC8-BA20-40B9-82DE-ED1D1C882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5713" y="1431925"/>
            <a:ext cx="107696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id-ID" sz="7200" b="1">
                <a:solidFill>
                  <a:srgbClr val="FFFF00"/>
                </a:solidFill>
                <a:latin typeface="Times New Roman" panose="02020603050405020304" pitchFamily="18" charset="0"/>
              </a:rPr>
              <a:t>Số lẻ lớn nhất có ba chữ số là số mấy?</a:t>
            </a:r>
          </a:p>
        </p:txBody>
      </p:sp>
      <p:grpSp>
        <p:nvGrpSpPr>
          <p:cNvPr id="19462" name="Group 6">
            <a:extLst>
              <a:ext uri="{FF2B5EF4-FFF2-40B4-BE49-F238E27FC236}">
                <a16:creationId xmlns:a16="http://schemas.microsoft.com/office/drawing/2014/main" xmlns="" id="{4D8373F8-EDC3-4B0C-ABED-513BD6D5F6C2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57200"/>
            <a:ext cx="3302000" cy="808038"/>
            <a:chOff x="0" y="0"/>
            <a:chExt cx="1560" cy="500"/>
          </a:xfrm>
        </p:grpSpPr>
        <p:pic>
          <p:nvPicPr>
            <p:cNvPr id="19480" name="Picture 7" descr="Picture1">
              <a:extLst>
                <a:ext uri="{FF2B5EF4-FFF2-40B4-BE49-F238E27FC236}">
                  <a16:creationId xmlns:a16="http://schemas.microsoft.com/office/drawing/2014/main" xmlns="" id="{4A29EC16-2F9A-4F33-BB40-D121A81DB8A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2520" name="Text Box 8">
              <a:extLst>
                <a:ext uri="{FF2B5EF4-FFF2-40B4-BE49-F238E27FC236}">
                  <a16:creationId xmlns:a16="http://schemas.microsoft.com/office/drawing/2014/main" xmlns="" id="{1E0B5AEF-9F70-46F0-8610-85D3345BB6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24"/>
              <a:ext cx="981" cy="476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altLang="id-ID" sz="3467" b="1" dirty="0">
                  <a:solidFill>
                    <a:schemeClr val="bg1"/>
                  </a:solidFill>
                  <a:latin typeface="+mn-lt"/>
                </a:rPr>
                <a:t> </a:t>
              </a:r>
              <a:r>
                <a:rPr lang="en-US" altLang="id-ID" sz="4400" b="1" dirty="0" err="1">
                  <a:solidFill>
                    <a:schemeClr val="bg1"/>
                  </a:solidFill>
                  <a:latin typeface="+mn-lt"/>
                </a:rPr>
                <a:t>Câu</a:t>
              </a:r>
              <a:r>
                <a:rPr lang="en-US" altLang="id-ID" sz="4400" b="1" dirty="0">
                  <a:solidFill>
                    <a:schemeClr val="bg1"/>
                  </a:solidFill>
                  <a:latin typeface="+mn-lt"/>
                </a:rPr>
                <a:t> 6</a:t>
              </a:r>
              <a:endParaRPr lang="en-US" altLang="id-ID" sz="3467" b="1" dirty="0">
                <a:solidFill>
                  <a:schemeClr val="bg1"/>
                </a:solidFill>
                <a:latin typeface="+mn-lt"/>
              </a:endParaRPr>
            </a:p>
          </p:txBody>
        </p:sp>
      </p:grpSp>
      <p:pic>
        <p:nvPicPr>
          <p:cNvPr id="192521" name="Picture 9" descr="6282A33D3F464C77A9A4C1352497B7A3">
            <a:extLst>
              <a:ext uri="{FF2B5EF4-FFF2-40B4-BE49-F238E27FC236}">
                <a16:creationId xmlns:a16="http://schemas.microsoft.com/office/drawing/2014/main" xmlns="" id="{F6884AAF-2704-4404-80D9-D31AD2620E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800" y="5245100"/>
            <a:ext cx="12700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0">
            <a:extLst>
              <a:ext uri="{FF2B5EF4-FFF2-40B4-BE49-F238E27FC236}">
                <a16:creationId xmlns:a16="http://schemas.microsoft.com/office/drawing/2014/main" xmlns="" id="{8FE92B65-852F-4A75-953C-7DBE7AF598F1}"/>
              </a:ext>
            </a:extLst>
          </p:cNvPr>
          <p:cNvGrpSpPr>
            <a:grpSpLocks/>
          </p:cNvGrpSpPr>
          <p:nvPr/>
        </p:nvGrpSpPr>
        <p:grpSpPr bwMode="auto">
          <a:xfrm>
            <a:off x="2540000" y="5245100"/>
            <a:ext cx="9144000" cy="825500"/>
            <a:chOff x="960" y="3216"/>
            <a:chExt cx="4800" cy="672"/>
          </a:xfrm>
        </p:grpSpPr>
        <p:sp>
          <p:nvSpPr>
            <p:cNvPr id="19477" name="AutoShape 11">
              <a:extLst>
                <a:ext uri="{FF2B5EF4-FFF2-40B4-BE49-F238E27FC236}">
                  <a16:creationId xmlns:a16="http://schemas.microsoft.com/office/drawing/2014/main" xmlns="" id="{B3F189E2-527E-4FF7-A2A1-189B98C5CA9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960" y="3216"/>
              <a:ext cx="4800" cy="672"/>
            </a:xfrm>
            <a:prstGeom prst="roundRect">
              <a:avLst>
                <a:gd name="adj" fmla="val 10889"/>
              </a:avLst>
            </a:prstGeom>
            <a:solidFill>
              <a:srgbClr val="FFFF0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vi-VN" altLang="id-ID"/>
            </a:p>
          </p:txBody>
        </p:sp>
        <p:sp>
          <p:nvSpPr>
            <p:cNvPr id="192524" name="AutoShape 12">
              <a:extLst>
                <a:ext uri="{FF2B5EF4-FFF2-40B4-BE49-F238E27FC236}">
                  <a16:creationId xmlns:a16="http://schemas.microsoft.com/office/drawing/2014/main" xmlns="" id="{A8402E11-A131-42E3-BCFB-3A6D4A0EB40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04" y="3312"/>
              <a:ext cx="909" cy="552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+mn-lt"/>
              </a:endParaRPr>
            </a:p>
          </p:txBody>
        </p:sp>
        <p:sp>
          <p:nvSpPr>
            <p:cNvPr id="192525" name="Text Box 13">
              <a:extLst>
                <a:ext uri="{FF2B5EF4-FFF2-40B4-BE49-F238E27FC236}">
                  <a16:creationId xmlns:a16="http://schemas.microsoft.com/office/drawing/2014/main" xmlns="" id="{DB560081-58AB-4024-93C3-534E638F5F5D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170" y="3409"/>
              <a:ext cx="777" cy="45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id-ID" sz="3033" b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.VnTime" panose="020B7200000000000000" pitchFamily="34" charset="0"/>
                </a:rPr>
                <a:t>Đáp án</a:t>
              </a:r>
              <a:endParaRPr lang="en-US" altLang="id-ID" sz="3033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anose="020B7200000000000000" pitchFamily="34" charset="0"/>
              </a:endParaRPr>
            </a:p>
          </p:txBody>
        </p:sp>
      </p:grpSp>
      <p:sp>
        <p:nvSpPr>
          <p:cNvPr id="192555" name="Oval 43">
            <a:extLst>
              <a:ext uri="{FF2B5EF4-FFF2-40B4-BE49-F238E27FC236}">
                <a16:creationId xmlns:a16="http://schemas.microsoft.com/office/drawing/2014/main" xmlns="" id="{F2D581C9-4292-4601-8016-9FD6DF7C75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1188" y="6627813"/>
            <a:ext cx="1117600" cy="371475"/>
          </a:xfrm>
          <a:prstGeom prst="ellipse">
            <a:avLst/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28575">
            <a:solidFill>
              <a:srgbClr val="66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1517" b="1">
                <a:solidFill>
                  <a:srgbClr val="FF0000"/>
                </a:solidFill>
                <a:latin typeface="VNI-Helve" pitchFamily="2" charset="0"/>
              </a:rPr>
              <a:t>Ñaùp aùn</a:t>
            </a:r>
          </a:p>
        </p:txBody>
      </p:sp>
      <p:grpSp>
        <p:nvGrpSpPr>
          <p:cNvPr id="4" name="Group 44">
            <a:extLst>
              <a:ext uri="{FF2B5EF4-FFF2-40B4-BE49-F238E27FC236}">
                <a16:creationId xmlns:a16="http://schemas.microsoft.com/office/drawing/2014/main" xmlns="" id="{D8A25C41-AF44-423F-94CB-0BEEF256AB7D}"/>
              </a:ext>
            </a:extLst>
          </p:cNvPr>
          <p:cNvGrpSpPr>
            <a:grpSpLocks/>
          </p:cNvGrpSpPr>
          <p:nvPr/>
        </p:nvGrpSpPr>
        <p:grpSpPr bwMode="auto">
          <a:xfrm>
            <a:off x="2605088" y="3181350"/>
            <a:ext cx="6502400" cy="2146300"/>
            <a:chOff x="912" y="2592"/>
            <a:chExt cx="3072" cy="960"/>
          </a:xfrm>
        </p:grpSpPr>
        <p:sp>
          <p:nvSpPr>
            <p:cNvPr id="19475" name="Oval 45">
              <a:extLst>
                <a:ext uri="{FF2B5EF4-FFF2-40B4-BE49-F238E27FC236}">
                  <a16:creationId xmlns:a16="http://schemas.microsoft.com/office/drawing/2014/main" xmlns="" id="{D1E3CE21-9F4E-4073-80DD-4568D60BF7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9476" name="WordArt 46">
              <a:extLst>
                <a:ext uri="{FF2B5EF4-FFF2-40B4-BE49-F238E27FC236}">
                  <a16:creationId xmlns:a16="http://schemas.microsoft.com/office/drawing/2014/main" xmlns="" id="{F2D0F8FB-9ACA-4763-8ADB-C48AD139B96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900" b="1" i="1" kern="10" smtClean="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 panose="020B7200000000000000" pitchFamily="34" charset="0"/>
                </a:rPr>
                <a:t>Hết giờ</a:t>
              </a:r>
              <a:endParaRPr lang="en-US" sz="39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.VnTime" panose="020B7200000000000000" pitchFamily="34" charset="0"/>
              </a:endParaRPr>
            </a:p>
          </p:txBody>
        </p:sp>
      </p:grpSp>
      <p:sp>
        <p:nvSpPr>
          <p:cNvPr id="192559" name="Rectangle 47">
            <a:extLst>
              <a:ext uri="{FF2B5EF4-FFF2-40B4-BE49-F238E27FC236}">
                <a16:creationId xmlns:a16="http://schemas.microsoft.com/office/drawing/2014/main" xmlns="" id="{38B4A6AB-54C6-4394-BBAB-EC70675E85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0400" y="5245100"/>
            <a:ext cx="73152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id-ID" sz="6600" b="1" i="1">
                <a:solidFill>
                  <a:srgbClr val="FF1D1D"/>
                </a:solidFill>
                <a:latin typeface=".VnTime" panose="020B7200000000000000" pitchFamily="34" charset="0"/>
              </a:rPr>
              <a:t>999</a:t>
            </a:r>
            <a:endParaRPr lang="en-US" altLang="id-ID" sz="6600" b="1" i="1">
              <a:solidFill>
                <a:srgbClr val="FF1D1D"/>
              </a:solidFill>
              <a:latin typeface=".VnTime" panose="020B7200000000000000" pitchFamily="34" charset="0"/>
            </a:endParaRPr>
          </a:p>
        </p:txBody>
      </p:sp>
      <p:sp>
        <p:nvSpPr>
          <p:cNvPr id="192560" name="AutoShape 48">
            <a:extLst>
              <a:ext uri="{FF2B5EF4-FFF2-40B4-BE49-F238E27FC236}">
                <a16:creationId xmlns:a16="http://schemas.microsoft.com/office/drawing/2014/main" xmlns="" id="{9229A569-FB83-45F7-A12A-C180C3E8A2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4680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FF0000"/>
                </a:solidFill>
                <a:latin typeface="+mn-lt"/>
              </a:rPr>
              <a:t>0</a:t>
            </a:r>
          </a:p>
        </p:txBody>
      </p:sp>
      <p:sp>
        <p:nvSpPr>
          <p:cNvPr id="192561" name="AutoShape 49">
            <a:extLst>
              <a:ext uri="{FF2B5EF4-FFF2-40B4-BE49-F238E27FC236}">
                <a16:creationId xmlns:a16="http://schemas.microsoft.com/office/drawing/2014/main" xmlns="" id="{10B0FE38-DBB5-4E5D-8863-F2CA164B69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6975" y="615315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800000"/>
                </a:solidFill>
                <a:latin typeface="+mn-lt"/>
              </a:rPr>
              <a:t>1</a:t>
            </a:r>
          </a:p>
        </p:txBody>
      </p:sp>
      <p:sp>
        <p:nvSpPr>
          <p:cNvPr id="192562" name="AutoShape 50">
            <a:extLst>
              <a:ext uri="{FF2B5EF4-FFF2-40B4-BE49-F238E27FC236}">
                <a16:creationId xmlns:a16="http://schemas.microsoft.com/office/drawing/2014/main" xmlns="" id="{917BBF18-17E0-4F60-A010-E6398BC74D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3325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2</a:t>
            </a:r>
          </a:p>
        </p:txBody>
      </p:sp>
      <p:sp>
        <p:nvSpPr>
          <p:cNvPr id="192563" name="AutoShape 51">
            <a:extLst>
              <a:ext uri="{FF2B5EF4-FFF2-40B4-BE49-F238E27FC236}">
                <a16:creationId xmlns:a16="http://schemas.microsoft.com/office/drawing/2014/main" xmlns="" id="{92410E52-DA25-46E2-BA8C-E8215FF9C0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0925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3</a:t>
            </a:r>
          </a:p>
        </p:txBody>
      </p:sp>
      <p:sp>
        <p:nvSpPr>
          <p:cNvPr id="192564" name="AutoShape 52">
            <a:extLst>
              <a:ext uri="{FF2B5EF4-FFF2-40B4-BE49-F238E27FC236}">
                <a16:creationId xmlns:a16="http://schemas.microsoft.com/office/drawing/2014/main" xmlns="" id="{43918866-BC1C-40F3-876B-2A3BBD2CD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4</a:t>
            </a:r>
          </a:p>
        </p:txBody>
      </p:sp>
      <p:sp>
        <p:nvSpPr>
          <p:cNvPr id="192565" name="AutoShape 53">
            <a:extLst>
              <a:ext uri="{FF2B5EF4-FFF2-40B4-BE49-F238E27FC236}">
                <a16:creationId xmlns:a16="http://schemas.microsoft.com/office/drawing/2014/main" xmlns="" id="{AC0640AB-2601-472C-A353-6AD30A64C1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2688" y="6126163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5</a:t>
            </a:r>
          </a:p>
        </p:txBody>
      </p:sp>
      <p:pic>
        <p:nvPicPr>
          <p:cNvPr id="19474" name="btnInknoeActivity" descr="C:\Program Files\Inknoe ClassPoint\Images\short_answer_without result_default.png">
            <a:extLst>
              <a:ext uri="{FF2B5EF4-FFF2-40B4-BE49-F238E27FC236}">
                <a16:creationId xmlns:a16="http://schemas.microsoft.com/office/drawing/2014/main" xmlns="" id="{389370A7-E133-4474-A713-27E430C261CE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 r:link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338" y="5429250"/>
            <a:ext cx="22193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92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92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92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192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925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92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92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92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92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925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92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92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92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92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925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92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92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92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92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925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2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92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92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92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92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925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2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1000" fill="hold"/>
                                        <p:tgtEl>
                                          <p:spTgt spid="192560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23" presetClass="entr" presetSubtype="16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925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300"/>
                                        <p:tgtEl>
                                          <p:spTgt spid="1925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300"/>
                                        <p:tgtEl>
                                          <p:spTgt spid="1925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300"/>
                                        <p:tgtEl>
                                          <p:spTgt spid="1925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2555"/>
                  </p:tgtEl>
                </p:cond>
              </p:nextCondLst>
            </p:seq>
          </p:childTnLst>
        </p:cTn>
      </p:par>
    </p:tnLst>
    <p:bldLst>
      <p:bldP spid="192559" grpId="0"/>
      <p:bldP spid="192560" grpId="0" animBg="1"/>
      <p:bldP spid="192561" grpId="0" animBg="1"/>
      <p:bldP spid="192562" grpId="0" animBg="1"/>
      <p:bldP spid="192563" grpId="0" animBg="1"/>
      <p:bldP spid="192564" grpId="0" animBg="1"/>
      <p:bldP spid="19256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xmlns="" id="{BCA3CA34-611A-4B6C-B48F-BAA9F1196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7425" y="6483350"/>
            <a:ext cx="609600" cy="5588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xmlns="" id="{CE184CC9-8433-467A-B690-D520D9A840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336550"/>
            <a:ext cx="11095037" cy="5884863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xmlns="" id="{FC15EAA2-EE9F-4657-9CF7-43078ADDE2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1282700"/>
            <a:ext cx="10914062" cy="3906838"/>
          </a:xfrm>
          <a:prstGeom prst="rect">
            <a:avLst/>
          </a:prstGeom>
          <a:solidFill>
            <a:srgbClr val="000080"/>
          </a:solidFill>
          <a:ln w="9525">
            <a:solidFill>
              <a:srgbClr val="00808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193541" name="Text Box 5">
            <a:extLst>
              <a:ext uri="{FF2B5EF4-FFF2-40B4-BE49-F238E27FC236}">
                <a16:creationId xmlns:a16="http://schemas.microsoft.com/office/drawing/2014/main" xmlns="" id="{CCF27E76-995D-4960-B8B2-7521AFEA87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938" y="1365250"/>
            <a:ext cx="10860087" cy="2308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72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id-ID" sz="7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id-ID" sz="72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chẵn</a:t>
            </a:r>
            <a:r>
              <a:rPr lang="en-US" altLang="id-ID" sz="7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id-ID" sz="72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lớn</a:t>
            </a:r>
            <a:r>
              <a:rPr lang="en-US" altLang="id-ID" sz="7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id-ID" sz="72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nhất</a:t>
            </a:r>
            <a:r>
              <a:rPr lang="en-US" altLang="id-ID" sz="7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id-ID" sz="72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id-ID" sz="7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id-ID" sz="72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id-ID" sz="7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id-ID" sz="72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chữ</a:t>
            </a:r>
            <a:r>
              <a:rPr lang="en-US" altLang="id-ID" sz="7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id-ID" sz="72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id-ID" sz="7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id-ID" sz="72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id-ID" sz="7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id-ID" sz="72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id-ID" sz="7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id-ID" sz="3467" b="1" dirty="0">
                <a:solidFill>
                  <a:srgbClr val="FFFF0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grpSp>
        <p:nvGrpSpPr>
          <p:cNvPr id="20486" name="Group 6">
            <a:extLst>
              <a:ext uri="{FF2B5EF4-FFF2-40B4-BE49-F238E27FC236}">
                <a16:creationId xmlns:a16="http://schemas.microsoft.com/office/drawing/2014/main" xmlns="" id="{D5AD410C-8061-47C4-AE0A-D898D90B740A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57200"/>
            <a:ext cx="3302000" cy="869950"/>
            <a:chOff x="0" y="0"/>
            <a:chExt cx="1560" cy="539"/>
          </a:xfrm>
        </p:grpSpPr>
        <p:pic>
          <p:nvPicPr>
            <p:cNvPr id="20504" name="Picture 7" descr="Picture1">
              <a:extLst>
                <a:ext uri="{FF2B5EF4-FFF2-40B4-BE49-F238E27FC236}">
                  <a16:creationId xmlns:a16="http://schemas.microsoft.com/office/drawing/2014/main" xmlns="" id="{C223DA29-E6DD-4A86-83E6-9FFA14DEA98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3544" name="Text Box 8">
              <a:extLst>
                <a:ext uri="{FF2B5EF4-FFF2-40B4-BE49-F238E27FC236}">
                  <a16:creationId xmlns:a16="http://schemas.microsoft.com/office/drawing/2014/main" xmlns="" id="{704D323C-B3D1-4618-AFAC-E76CE95BDA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24"/>
              <a:ext cx="981" cy="51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altLang="id-ID" sz="3467" b="1" dirty="0">
                  <a:solidFill>
                    <a:schemeClr val="bg1"/>
                  </a:solidFill>
                  <a:latin typeface="+mn-lt"/>
                </a:rPr>
                <a:t> </a:t>
              </a:r>
              <a:r>
                <a:rPr lang="en-US" altLang="id-ID" sz="4800" b="1" dirty="0" err="1">
                  <a:solidFill>
                    <a:schemeClr val="bg1"/>
                  </a:solidFill>
                  <a:latin typeface="+mn-lt"/>
                </a:rPr>
                <a:t>Câu</a:t>
              </a:r>
              <a:r>
                <a:rPr lang="en-US" altLang="id-ID" sz="4800" b="1" dirty="0">
                  <a:solidFill>
                    <a:schemeClr val="bg1"/>
                  </a:solidFill>
                  <a:latin typeface="+mn-lt"/>
                </a:rPr>
                <a:t> 7</a:t>
              </a:r>
              <a:endParaRPr lang="en-US" altLang="id-ID" sz="3467" b="1" dirty="0">
                <a:solidFill>
                  <a:schemeClr val="bg1"/>
                </a:solidFill>
                <a:latin typeface="+mn-lt"/>
              </a:endParaRPr>
            </a:p>
          </p:txBody>
        </p:sp>
      </p:grpSp>
      <p:pic>
        <p:nvPicPr>
          <p:cNvPr id="193545" name="Picture 9" descr="6282A33D3F464C77A9A4C1352497B7A3">
            <a:extLst>
              <a:ext uri="{FF2B5EF4-FFF2-40B4-BE49-F238E27FC236}">
                <a16:creationId xmlns:a16="http://schemas.microsoft.com/office/drawing/2014/main" xmlns="" id="{22532818-237E-45AD-9026-A71987851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800" y="5245100"/>
            <a:ext cx="12700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0">
            <a:extLst>
              <a:ext uri="{FF2B5EF4-FFF2-40B4-BE49-F238E27FC236}">
                <a16:creationId xmlns:a16="http://schemas.microsoft.com/office/drawing/2014/main" xmlns="" id="{1D225E44-BDA4-43F3-9722-E51A0FA027A2}"/>
              </a:ext>
            </a:extLst>
          </p:cNvPr>
          <p:cNvGrpSpPr>
            <a:grpSpLocks/>
          </p:cNvGrpSpPr>
          <p:nvPr/>
        </p:nvGrpSpPr>
        <p:grpSpPr bwMode="auto">
          <a:xfrm>
            <a:off x="2627313" y="5245100"/>
            <a:ext cx="9144000" cy="769938"/>
            <a:chOff x="960" y="3216"/>
            <a:chExt cx="4800" cy="697"/>
          </a:xfrm>
        </p:grpSpPr>
        <p:sp>
          <p:nvSpPr>
            <p:cNvPr id="20501" name="AutoShape 11">
              <a:extLst>
                <a:ext uri="{FF2B5EF4-FFF2-40B4-BE49-F238E27FC236}">
                  <a16:creationId xmlns:a16="http://schemas.microsoft.com/office/drawing/2014/main" xmlns="" id="{F69C8290-4B76-4D90-A8FF-1E8EE63EE463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960" y="3216"/>
              <a:ext cx="4800" cy="673"/>
            </a:xfrm>
            <a:prstGeom prst="roundRect">
              <a:avLst>
                <a:gd name="adj" fmla="val 10889"/>
              </a:avLst>
            </a:prstGeom>
            <a:solidFill>
              <a:srgbClr val="FFFF0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vi-VN" altLang="id-ID"/>
            </a:p>
          </p:txBody>
        </p:sp>
        <p:sp>
          <p:nvSpPr>
            <p:cNvPr id="20502" name="AutoShape 12">
              <a:extLst>
                <a:ext uri="{FF2B5EF4-FFF2-40B4-BE49-F238E27FC236}">
                  <a16:creationId xmlns:a16="http://schemas.microsoft.com/office/drawing/2014/main" xmlns="" id="{5A40121E-84FC-4AC2-987F-8A884A56A2F3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04" y="3312"/>
              <a:ext cx="904" cy="550"/>
            </a:xfrm>
            <a:prstGeom prst="roundRect">
              <a:avLst>
                <a:gd name="adj" fmla="val 11921"/>
              </a:avLst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93549" name="Text Box 13">
              <a:extLst>
                <a:ext uri="{FF2B5EF4-FFF2-40B4-BE49-F238E27FC236}">
                  <a16:creationId xmlns:a16="http://schemas.microsoft.com/office/drawing/2014/main" xmlns="" id="{F80B11FE-CAD6-4F90-8FB1-C94B7B0D725B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170" y="3407"/>
              <a:ext cx="777" cy="50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id-ID" sz="3033" b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anose="020B7200000000000000" pitchFamily="34" charset="0"/>
                </a:rPr>
                <a:t>Đáp án</a:t>
              </a:r>
              <a:endParaRPr lang="en-US" altLang="id-ID" sz="3033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endParaRPr>
            </a:p>
          </p:txBody>
        </p:sp>
      </p:grpSp>
      <p:sp>
        <p:nvSpPr>
          <p:cNvPr id="193550" name="Oval 14">
            <a:extLst>
              <a:ext uri="{FF2B5EF4-FFF2-40B4-BE49-F238E27FC236}">
                <a16:creationId xmlns:a16="http://schemas.microsoft.com/office/drawing/2014/main" xmlns="" id="{CCF9C3F4-1348-42C1-9D07-0674222AF4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1188" y="6627813"/>
            <a:ext cx="1117600" cy="371475"/>
          </a:xfrm>
          <a:prstGeom prst="ellipse">
            <a:avLst/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28575">
            <a:solidFill>
              <a:srgbClr val="66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1517" b="1">
                <a:solidFill>
                  <a:srgbClr val="FF0000"/>
                </a:solidFill>
                <a:latin typeface="VNI-Helve" pitchFamily="2" charset="0"/>
              </a:rPr>
              <a:t>Ñaùp aùn</a:t>
            </a:r>
          </a:p>
        </p:txBody>
      </p:sp>
      <p:grpSp>
        <p:nvGrpSpPr>
          <p:cNvPr id="4" name="Group 15">
            <a:extLst>
              <a:ext uri="{FF2B5EF4-FFF2-40B4-BE49-F238E27FC236}">
                <a16:creationId xmlns:a16="http://schemas.microsoft.com/office/drawing/2014/main" xmlns="" id="{4FFA4987-FD09-482C-A779-38C0523C5AF9}"/>
              </a:ext>
            </a:extLst>
          </p:cNvPr>
          <p:cNvGrpSpPr>
            <a:grpSpLocks/>
          </p:cNvGrpSpPr>
          <p:nvPr/>
        </p:nvGrpSpPr>
        <p:grpSpPr bwMode="auto">
          <a:xfrm>
            <a:off x="2605088" y="3181350"/>
            <a:ext cx="6502400" cy="2146300"/>
            <a:chOff x="912" y="2592"/>
            <a:chExt cx="3072" cy="960"/>
          </a:xfrm>
        </p:grpSpPr>
        <p:sp>
          <p:nvSpPr>
            <p:cNvPr id="20499" name="Oval 16">
              <a:extLst>
                <a:ext uri="{FF2B5EF4-FFF2-40B4-BE49-F238E27FC236}">
                  <a16:creationId xmlns:a16="http://schemas.microsoft.com/office/drawing/2014/main" xmlns="" id="{090FC424-3E36-4C63-BA7F-8E9DD79C07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0500" name="WordArt 17">
              <a:extLst>
                <a:ext uri="{FF2B5EF4-FFF2-40B4-BE49-F238E27FC236}">
                  <a16:creationId xmlns:a16="http://schemas.microsoft.com/office/drawing/2014/main" xmlns="" id="{02D82F6E-6960-4C4A-B489-54B6C5BEFCD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900" b="1" i="1" kern="10" smtClean="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 panose="020B7200000000000000" pitchFamily="34" charset="0"/>
                </a:rPr>
                <a:t>Hết giờ</a:t>
              </a:r>
              <a:endParaRPr lang="en-US" sz="39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.VnTime" panose="020B7200000000000000" pitchFamily="34" charset="0"/>
              </a:endParaRPr>
            </a:p>
          </p:txBody>
        </p:sp>
      </p:grpSp>
      <p:sp>
        <p:nvSpPr>
          <p:cNvPr id="193554" name="Rectangle 18">
            <a:extLst>
              <a:ext uri="{FF2B5EF4-FFF2-40B4-BE49-F238E27FC236}">
                <a16:creationId xmlns:a16="http://schemas.microsoft.com/office/drawing/2014/main" xmlns="" id="{6111EA21-B4D3-4B4E-B482-6154D4F3DA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5327650"/>
            <a:ext cx="7315200" cy="6604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FF1D1D"/>
                </a:solidFill>
                <a:latin typeface=".VnTime" panose="020B7200000000000000" pitchFamily="34" charset="0"/>
              </a:rPr>
              <a:t>8</a:t>
            </a:r>
          </a:p>
        </p:txBody>
      </p:sp>
      <p:sp>
        <p:nvSpPr>
          <p:cNvPr id="193555" name="AutoShape 19">
            <a:extLst>
              <a:ext uri="{FF2B5EF4-FFF2-40B4-BE49-F238E27FC236}">
                <a16:creationId xmlns:a16="http://schemas.microsoft.com/office/drawing/2014/main" xmlns="" id="{83F40612-44F2-428E-800C-F6CEF80D1A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4680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FF0000"/>
                </a:solidFill>
                <a:latin typeface="+mn-lt"/>
              </a:rPr>
              <a:t>0</a:t>
            </a:r>
          </a:p>
        </p:txBody>
      </p:sp>
      <p:sp>
        <p:nvSpPr>
          <p:cNvPr id="193556" name="AutoShape 20">
            <a:extLst>
              <a:ext uri="{FF2B5EF4-FFF2-40B4-BE49-F238E27FC236}">
                <a16:creationId xmlns:a16="http://schemas.microsoft.com/office/drawing/2014/main" xmlns="" id="{99120A2F-4D6F-4CCC-9375-4AAF9FFEA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6975" y="615315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800000"/>
                </a:solidFill>
                <a:latin typeface="+mn-lt"/>
              </a:rPr>
              <a:t>1</a:t>
            </a:r>
          </a:p>
        </p:txBody>
      </p:sp>
      <p:sp>
        <p:nvSpPr>
          <p:cNvPr id="193557" name="AutoShape 21">
            <a:extLst>
              <a:ext uri="{FF2B5EF4-FFF2-40B4-BE49-F238E27FC236}">
                <a16:creationId xmlns:a16="http://schemas.microsoft.com/office/drawing/2014/main" xmlns="" id="{B6F5ED6C-C0D8-4931-958C-29646D290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3325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2</a:t>
            </a:r>
          </a:p>
        </p:txBody>
      </p:sp>
      <p:sp>
        <p:nvSpPr>
          <p:cNvPr id="193558" name="AutoShape 22">
            <a:extLst>
              <a:ext uri="{FF2B5EF4-FFF2-40B4-BE49-F238E27FC236}">
                <a16:creationId xmlns:a16="http://schemas.microsoft.com/office/drawing/2014/main" xmlns="" id="{EC99C560-7394-4D2E-966D-0AE0F90D5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0925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3</a:t>
            </a:r>
          </a:p>
        </p:txBody>
      </p:sp>
      <p:sp>
        <p:nvSpPr>
          <p:cNvPr id="193559" name="AutoShape 23">
            <a:extLst>
              <a:ext uri="{FF2B5EF4-FFF2-40B4-BE49-F238E27FC236}">
                <a16:creationId xmlns:a16="http://schemas.microsoft.com/office/drawing/2014/main" xmlns="" id="{DD45858E-3812-4B9D-B077-0137F79E63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4</a:t>
            </a:r>
          </a:p>
        </p:txBody>
      </p:sp>
      <p:sp>
        <p:nvSpPr>
          <p:cNvPr id="193560" name="AutoShape 24">
            <a:extLst>
              <a:ext uri="{FF2B5EF4-FFF2-40B4-BE49-F238E27FC236}">
                <a16:creationId xmlns:a16="http://schemas.microsoft.com/office/drawing/2014/main" xmlns="" id="{C2A7EA5C-EABE-40CF-AD10-C0250E026F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2688" y="6126163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5</a:t>
            </a:r>
          </a:p>
        </p:txBody>
      </p:sp>
      <p:pic>
        <p:nvPicPr>
          <p:cNvPr id="20498" name="btnInknoeActivity" descr="C:\Program Files\Inknoe ClassPoint\Images\short_answer_without result_default.png">
            <a:extLst>
              <a:ext uri="{FF2B5EF4-FFF2-40B4-BE49-F238E27FC236}">
                <a16:creationId xmlns:a16="http://schemas.microsoft.com/office/drawing/2014/main" xmlns="" id="{49147CC6-7E34-438E-A0D0-4BC9D458561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 r:link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338" y="5429250"/>
            <a:ext cx="22193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93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93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9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19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935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93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93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9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9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935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93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93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9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9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935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93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93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9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9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93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9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9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9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9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935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1000" fill="hold"/>
                                        <p:tgtEl>
                                          <p:spTgt spid="19355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23" presetClass="entr" presetSubtype="16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935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300"/>
                                        <p:tgtEl>
                                          <p:spTgt spid="1935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300"/>
                                        <p:tgtEl>
                                          <p:spTgt spid="1935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300"/>
                                        <p:tgtEl>
                                          <p:spTgt spid="1935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3550"/>
                  </p:tgtEl>
                </p:cond>
              </p:nextCondLst>
            </p:seq>
          </p:childTnLst>
        </p:cTn>
      </p:par>
    </p:tnLst>
    <p:bldLst>
      <p:bldP spid="193554" grpId="0"/>
      <p:bldP spid="193555" grpId="0" animBg="1"/>
      <p:bldP spid="193556" grpId="0" animBg="1"/>
      <p:bldP spid="193557" grpId="0" animBg="1"/>
      <p:bldP spid="193558" grpId="0" animBg="1"/>
      <p:bldP spid="193559" grpId="0" animBg="1"/>
      <p:bldP spid="19356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>
            <a:extLst>
              <a:ext uri="{FF2B5EF4-FFF2-40B4-BE49-F238E27FC236}">
                <a16:creationId xmlns:a16="http://schemas.microsoft.com/office/drawing/2014/main" xmlns="" id="{9B8D50EF-1D0E-47EF-920F-2640D1D27FE2}"/>
              </a:ext>
            </a:extLst>
          </p:cNvPr>
          <p:cNvSpPr/>
          <p:nvPr/>
        </p:nvSpPr>
        <p:spPr>
          <a:xfrm>
            <a:off x="4114800" y="5334000"/>
            <a:ext cx="838200" cy="685800"/>
          </a:xfrm>
          <a:prstGeom prst="ellipse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3075" name="Text Box 6">
            <a:extLst>
              <a:ext uri="{FF2B5EF4-FFF2-40B4-BE49-F238E27FC236}">
                <a16:creationId xmlns:a16="http://schemas.microsoft.com/office/drawing/2014/main" xmlns="" id="{50531D77-B485-4593-8F09-12CFB7795C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286000"/>
            <a:ext cx="9144000" cy="708025"/>
          </a:xfrm>
          <a:prstGeom prst="rect">
            <a:avLst/>
          </a:prstGeom>
          <a:solidFill>
            <a:srgbClr val="FF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</a:rPr>
              <a:t>Chọn câu trả lời đúng nhất:</a:t>
            </a:r>
          </a:p>
        </p:txBody>
      </p:sp>
      <p:sp>
        <p:nvSpPr>
          <p:cNvPr id="171015" name="Text Box 7">
            <a:extLst>
              <a:ext uri="{FF2B5EF4-FFF2-40B4-BE49-F238E27FC236}">
                <a16:creationId xmlns:a16="http://schemas.microsoft.com/office/drawing/2014/main" xmlns="" id="{3E6D649E-47D7-4013-AB5A-D92B7FED7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324225"/>
            <a:ext cx="9144000" cy="1323975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033CC"/>
                </a:solidFill>
              </a:rPr>
              <a:t>1. Hai mươi triệu một trăm linh năm </a:t>
            </a:r>
            <a:r>
              <a:rPr lang="en-US" altLang="en-US" sz="4000" b="1" smtClean="0">
                <a:solidFill>
                  <a:srgbClr val="0033CC"/>
                </a:solidFill>
              </a:rPr>
              <a:t>nghìn </a:t>
            </a:r>
            <a:r>
              <a:rPr lang="en-US" altLang="en-US" sz="4000" b="1">
                <a:solidFill>
                  <a:srgbClr val="0033CC"/>
                </a:solidFill>
              </a:rPr>
              <a:t>chín trăm được viết như sau:</a:t>
            </a:r>
          </a:p>
        </p:txBody>
      </p:sp>
      <p:sp>
        <p:nvSpPr>
          <p:cNvPr id="171016" name="Text Box 8">
            <a:extLst>
              <a:ext uri="{FF2B5EF4-FFF2-40B4-BE49-F238E27FC236}">
                <a16:creationId xmlns:a16="http://schemas.microsoft.com/office/drawing/2014/main" xmlns="" id="{6F30AB2C-FA9E-4F6B-873D-0965B70088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625975"/>
            <a:ext cx="4267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033CC"/>
                </a:solidFill>
              </a:rPr>
              <a:t>A.  2 015 900</a:t>
            </a:r>
          </a:p>
        </p:txBody>
      </p:sp>
      <p:sp>
        <p:nvSpPr>
          <p:cNvPr id="171017" name="Text Box 9">
            <a:extLst>
              <a:ext uri="{FF2B5EF4-FFF2-40B4-BE49-F238E27FC236}">
                <a16:creationId xmlns:a16="http://schemas.microsoft.com/office/drawing/2014/main" xmlns="" id="{AE6C9948-4AF8-47E6-AC9A-2586134DC2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5311775"/>
            <a:ext cx="4419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033CC"/>
                </a:solidFill>
              </a:rPr>
              <a:t>B.  20 105 900</a:t>
            </a:r>
          </a:p>
        </p:txBody>
      </p:sp>
      <p:sp>
        <p:nvSpPr>
          <p:cNvPr id="171018" name="Text Box 10">
            <a:extLst>
              <a:ext uri="{FF2B5EF4-FFF2-40B4-BE49-F238E27FC236}">
                <a16:creationId xmlns:a16="http://schemas.microsoft.com/office/drawing/2014/main" xmlns="" id="{B58A8BAD-1474-4220-B86F-2AE4A6BFF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7038" y="6149975"/>
            <a:ext cx="2819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033CC"/>
                </a:solidFill>
              </a:rPr>
              <a:t>C.  201 059</a:t>
            </a:r>
          </a:p>
        </p:txBody>
      </p:sp>
      <p:sp>
        <p:nvSpPr>
          <p:cNvPr id="3080" name="TextBox 26">
            <a:extLst>
              <a:ext uri="{FF2B5EF4-FFF2-40B4-BE49-F238E27FC236}">
                <a16:creationId xmlns:a16="http://schemas.microsoft.com/office/drawing/2014/main" xmlns="" id="{17E5FEFB-5E7F-4A85-8A99-7FB43172E8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0"/>
            <a:ext cx="9144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70C0"/>
                </a:solidFill>
              </a:rPr>
              <a:t>	                         </a:t>
            </a:r>
            <a:r>
              <a:rPr lang="en-US" altLang="en-US" sz="4000" b="1" u="sng">
                <a:solidFill>
                  <a:srgbClr val="0070C0"/>
                </a:solidFill>
              </a:rPr>
              <a:t>Toán </a:t>
            </a:r>
          </a:p>
        </p:txBody>
      </p:sp>
      <p:sp>
        <p:nvSpPr>
          <p:cNvPr id="3081" name="Text Box 8">
            <a:extLst>
              <a:ext uri="{FF2B5EF4-FFF2-40B4-BE49-F238E27FC236}">
                <a16:creationId xmlns:a16="http://schemas.microsoft.com/office/drawing/2014/main" xmlns="" id="{03DC4CE4-562F-44FA-87C8-4B4FDFD46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1285875"/>
            <a:ext cx="5791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5400" b="1">
                <a:solidFill>
                  <a:srgbClr val="FF0000"/>
                </a:solidFill>
              </a:rPr>
              <a:t>KHỞI ĐỘNG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1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710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710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710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710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1710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1710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1015"/>
                  </p:tgtEl>
                </p:cond>
              </p:nextCondLst>
            </p:seq>
          </p:childTnLst>
        </p:cTn>
      </p:par>
    </p:tnLst>
    <p:bldLst>
      <p:bldP spid="28" grpId="0" animBg="1"/>
      <p:bldP spid="171015" grpId="0" animBg="1"/>
      <p:bldP spid="171016" grpId="0"/>
      <p:bldP spid="17101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xmlns="" id="{C09FCB45-CB7E-4429-814B-F06B841080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7425" y="6483350"/>
            <a:ext cx="609600" cy="5588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xmlns="" id="{68E97C4F-00D9-4FC6-AF85-EEE2222EE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336550"/>
            <a:ext cx="11095037" cy="5884863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xmlns="" id="{D8E483BE-5796-49D3-8026-2EF6E0852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888" y="1282700"/>
            <a:ext cx="11060112" cy="3906838"/>
          </a:xfrm>
          <a:prstGeom prst="rect">
            <a:avLst/>
          </a:prstGeom>
          <a:solidFill>
            <a:srgbClr val="000080"/>
          </a:solidFill>
          <a:ln w="9525">
            <a:solidFill>
              <a:srgbClr val="00808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1509" name="Text Box 5">
            <a:extLst>
              <a:ext uri="{FF2B5EF4-FFF2-40B4-BE49-F238E27FC236}">
                <a16:creationId xmlns:a16="http://schemas.microsoft.com/office/drawing/2014/main" xmlns="" id="{98161DA5-E9D4-40DC-AD06-C9BFE6F25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888" y="1733550"/>
            <a:ext cx="10933112" cy="2554288"/>
          </a:xfrm>
          <a:prstGeom prst="rect">
            <a:avLst/>
          </a:prstGeom>
          <a:noFill/>
          <a:ln w="9525">
            <a:solidFill>
              <a:srgbClr val="FF1D1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id-ID" sz="8000" b="1">
                <a:solidFill>
                  <a:srgbClr val="FFFF00"/>
                </a:solidFill>
                <a:latin typeface="Times New Roman" panose="02020603050405020304" pitchFamily="18" charset="0"/>
              </a:rPr>
              <a:t>Số chẵn lớn nhất có ba chữ số là số ...</a:t>
            </a:r>
            <a:endParaRPr lang="en-US" altLang="id-ID" sz="60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1510" name="Group 6">
            <a:extLst>
              <a:ext uri="{FF2B5EF4-FFF2-40B4-BE49-F238E27FC236}">
                <a16:creationId xmlns:a16="http://schemas.microsoft.com/office/drawing/2014/main" xmlns="" id="{50ED6B7A-15F8-4910-8B1A-DE121AE4A710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57200"/>
            <a:ext cx="3302000" cy="808038"/>
            <a:chOff x="0" y="0"/>
            <a:chExt cx="1560" cy="500"/>
          </a:xfrm>
        </p:grpSpPr>
        <p:pic>
          <p:nvPicPr>
            <p:cNvPr id="21528" name="Picture 7" descr="Picture1">
              <a:extLst>
                <a:ext uri="{FF2B5EF4-FFF2-40B4-BE49-F238E27FC236}">
                  <a16:creationId xmlns:a16="http://schemas.microsoft.com/office/drawing/2014/main" xmlns="" id="{ABAB6171-99B1-460D-BEDD-B54652E9457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568" name="Text Box 8">
              <a:extLst>
                <a:ext uri="{FF2B5EF4-FFF2-40B4-BE49-F238E27FC236}">
                  <a16:creationId xmlns:a16="http://schemas.microsoft.com/office/drawing/2014/main" xmlns="" id="{EE020DF0-AD2D-4228-81CD-2A9CCA884C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24"/>
              <a:ext cx="981" cy="476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altLang="id-ID" sz="3467" b="1" dirty="0">
                  <a:solidFill>
                    <a:schemeClr val="bg1"/>
                  </a:solidFill>
                  <a:latin typeface="+mn-lt"/>
                </a:rPr>
                <a:t> </a:t>
              </a:r>
              <a:r>
                <a:rPr lang="en-US" altLang="id-ID" sz="4400" b="1" dirty="0" err="1">
                  <a:solidFill>
                    <a:schemeClr val="bg1"/>
                  </a:solidFill>
                  <a:latin typeface="+mn-lt"/>
                </a:rPr>
                <a:t>Câu</a:t>
              </a:r>
              <a:r>
                <a:rPr lang="en-US" altLang="id-ID" sz="4400" b="1" dirty="0">
                  <a:solidFill>
                    <a:schemeClr val="bg1"/>
                  </a:solidFill>
                  <a:latin typeface="+mn-lt"/>
                </a:rPr>
                <a:t> 8</a:t>
              </a:r>
              <a:endParaRPr lang="en-US" altLang="id-ID" sz="3467" b="1" dirty="0">
                <a:solidFill>
                  <a:schemeClr val="bg1"/>
                </a:solidFill>
                <a:latin typeface="+mn-lt"/>
              </a:endParaRPr>
            </a:p>
          </p:txBody>
        </p:sp>
      </p:grpSp>
      <p:pic>
        <p:nvPicPr>
          <p:cNvPr id="194569" name="Picture 9" descr="6282A33D3F464C77A9A4C1352497B7A3">
            <a:extLst>
              <a:ext uri="{FF2B5EF4-FFF2-40B4-BE49-F238E27FC236}">
                <a16:creationId xmlns:a16="http://schemas.microsoft.com/office/drawing/2014/main" xmlns="" id="{C6EFA49B-5E52-4F82-9739-A7A9D5F33E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800" y="5245100"/>
            <a:ext cx="12700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0">
            <a:extLst>
              <a:ext uri="{FF2B5EF4-FFF2-40B4-BE49-F238E27FC236}">
                <a16:creationId xmlns:a16="http://schemas.microsoft.com/office/drawing/2014/main" xmlns="" id="{B7FACAC2-E1EE-4369-A292-7EC70A5E06F1}"/>
              </a:ext>
            </a:extLst>
          </p:cNvPr>
          <p:cNvGrpSpPr>
            <a:grpSpLocks/>
          </p:cNvGrpSpPr>
          <p:nvPr/>
        </p:nvGrpSpPr>
        <p:grpSpPr bwMode="auto">
          <a:xfrm>
            <a:off x="2540000" y="5245100"/>
            <a:ext cx="9245600" cy="825500"/>
            <a:chOff x="960" y="3216"/>
            <a:chExt cx="4800" cy="672"/>
          </a:xfrm>
        </p:grpSpPr>
        <p:sp>
          <p:nvSpPr>
            <p:cNvPr id="21525" name="AutoShape 11">
              <a:extLst>
                <a:ext uri="{FF2B5EF4-FFF2-40B4-BE49-F238E27FC236}">
                  <a16:creationId xmlns:a16="http://schemas.microsoft.com/office/drawing/2014/main" xmlns="" id="{5047D1E6-43D0-4A82-9DBE-FF54C05F587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960" y="3216"/>
              <a:ext cx="4800" cy="672"/>
            </a:xfrm>
            <a:prstGeom prst="roundRect">
              <a:avLst>
                <a:gd name="adj" fmla="val 10889"/>
              </a:avLst>
            </a:prstGeom>
            <a:solidFill>
              <a:srgbClr val="FFFF0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vi-VN" altLang="id-ID"/>
            </a:p>
          </p:txBody>
        </p:sp>
        <p:sp>
          <p:nvSpPr>
            <p:cNvPr id="21526" name="AutoShape 12">
              <a:extLst>
                <a:ext uri="{FF2B5EF4-FFF2-40B4-BE49-F238E27FC236}">
                  <a16:creationId xmlns:a16="http://schemas.microsoft.com/office/drawing/2014/main" xmlns="" id="{B52ACB9B-22EF-4AD9-97A3-80758512FEB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04" y="3312"/>
              <a:ext cx="904" cy="550"/>
            </a:xfrm>
            <a:prstGeom prst="roundRect">
              <a:avLst>
                <a:gd name="adj" fmla="val 11921"/>
              </a:avLst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94573" name="Text Box 13">
              <a:extLst>
                <a:ext uri="{FF2B5EF4-FFF2-40B4-BE49-F238E27FC236}">
                  <a16:creationId xmlns:a16="http://schemas.microsoft.com/office/drawing/2014/main" xmlns="" id="{A73952A9-A0A5-4B02-9E68-F17C4A0BFB6B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173" y="3409"/>
              <a:ext cx="768" cy="45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id-ID" sz="3033" b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anose="020B7200000000000000" pitchFamily="34" charset="0"/>
                </a:rPr>
                <a:t>Đáp án</a:t>
              </a:r>
              <a:endParaRPr lang="en-US" altLang="id-ID" sz="3033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endParaRPr>
            </a:p>
          </p:txBody>
        </p:sp>
      </p:grpSp>
      <p:sp>
        <p:nvSpPr>
          <p:cNvPr id="194574" name="Oval 14">
            <a:extLst>
              <a:ext uri="{FF2B5EF4-FFF2-40B4-BE49-F238E27FC236}">
                <a16:creationId xmlns:a16="http://schemas.microsoft.com/office/drawing/2014/main" xmlns="" id="{B7478572-7B7B-41ED-A0BC-5A1ABC0190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1188" y="6627813"/>
            <a:ext cx="1117600" cy="371475"/>
          </a:xfrm>
          <a:prstGeom prst="ellipse">
            <a:avLst/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28575">
            <a:solidFill>
              <a:srgbClr val="66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1517" b="1">
                <a:solidFill>
                  <a:srgbClr val="FF0000"/>
                </a:solidFill>
                <a:latin typeface="VNI-Helve" pitchFamily="2" charset="0"/>
              </a:rPr>
              <a:t>Ñaùp aùn</a:t>
            </a:r>
          </a:p>
        </p:txBody>
      </p:sp>
      <p:grpSp>
        <p:nvGrpSpPr>
          <p:cNvPr id="4" name="Group 15">
            <a:extLst>
              <a:ext uri="{FF2B5EF4-FFF2-40B4-BE49-F238E27FC236}">
                <a16:creationId xmlns:a16="http://schemas.microsoft.com/office/drawing/2014/main" xmlns="" id="{FA41412F-39B1-4A17-9AC2-D2AAEC53773B}"/>
              </a:ext>
            </a:extLst>
          </p:cNvPr>
          <p:cNvGrpSpPr>
            <a:grpSpLocks/>
          </p:cNvGrpSpPr>
          <p:nvPr/>
        </p:nvGrpSpPr>
        <p:grpSpPr bwMode="auto">
          <a:xfrm>
            <a:off x="2605088" y="3181350"/>
            <a:ext cx="6502400" cy="2146300"/>
            <a:chOff x="912" y="2592"/>
            <a:chExt cx="3072" cy="960"/>
          </a:xfrm>
        </p:grpSpPr>
        <p:sp>
          <p:nvSpPr>
            <p:cNvPr id="21523" name="Oval 16">
              <a:extLst>
                <a:ext uri="{FF2B5EF4-FFF2-40B4-BE49-F238E27FC236}">
                  <a16:creationId xmlns:a16="http://schemas.microsoft.com/office/drawing/2014/main" xmlns="" id="{49611011-E618-4E7D-8A65-D2E6CFF6FF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1524" name="WordArt 17">
              <a:extLst>
                <a:ext uri="{FF2B5EF4-FFF2-40B4-BE49-F238E27FC236}">
                  <a16:creationId xmlns:a16="http://schemas.microsoft.com/office/drawing/2014/main" xmlns="" id="{E77436F4-BE93-4C9E-B661-2D0781F6102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900" b="1" i="1" kern="10" smtClean="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 panose="020B7200000000000000" pitchFamily="34" charset="0"/>
                </a:rPr>
                <a:t>Hết giờ</a:t>
              </a:r>
              <a:endParaRPr lang="en-US" sz="39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.VnTime" panose="020B7200000000000000" pitchFamily="34" charset="0"/>
              </a:endParaRPr>
            </a:p>
          </p:txBody>
        </p:sp>
      </p:grpSp>
      <p:sp>
        <p:nvSpPr>
          <p:cNvPr id="194578" name="Rectangle 18">
            <a:extLst>
              <a:ext uri="{FF2B5EF4-FFF2-40B4-BE49-F238E27FC236}">
                <a16:creationId xmlns:a16="http://schemas.microsoft.com/office/drawing/2014/main" xmlns="" id="{25C55EB5-C3B0-41C6-BF8D-ABB08EF581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0400" y="5245100"/>
            <a:ext cx="73152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id-ID" sz="6600" b="1" i="1">
                <a:solidFill>
                  <a:srgbClr val="FF1D1D"/>
                </a:solidFill>
                <a:latin typeface=".VnTime" panose="020B7200000000000000" pitchFamily="34" charset="0"/>
              </a:rPr>
              <a:t>998</a:t>
            </a:r>
            <a:endParaRPr lang="en-US" altLang="id-ID" sz="6600">
              <a:solidFill>
                <a:srgbClr val="FF1D1D"/>
              </a:solidFill>
            </a:endParaRPr>
          </a:p>
        </p:txBody>
      </p:sp>
      <p:sp>
        <p:nvSpPr>
          <p:cNvPr id="194579" name="AutoShape 19">
            <a:extLst>
              <a:ext uri="{FF2B5EF4-FFF2-40B4-BE49-F238E27FC236}">
                <a16:creationId xmlns:a16="http://schemas.microsoft.com/office/drawing/2014/main" xmlns="" id="{9318D0F9-7065-48E8-8402-6C79CC3D22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4680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FF0000"/>
                </a:solidFill>
                <a:latin typeface="+mn-lt"/>
              </a:rPr>
              <a:t>0</a:t>
            </a:r>
          </a:p>
        </p:txBody>
      </p:sp>
      <p:sp>
        <p:nvSpPr>
          <p:cNvPr id="194580" name="AutoShape 20">
            <a:extLst>
              <a:ext uri="{FF2B5EF4-FFF2-40B4-BE49-F238E27FC236}">
                <a16:creationId xmlns:a16="http://schemas.microsoft.com/office/drawing/2014/main" xmlns="" id="{EE078ECC-98B0-46C6-81B8-A8B6775B93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6975" y="615315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800000"/>
                </a:solidFill>
                <a:latin typeface="+mn-lt"/>
              </a:rPr>
              <a:t>1</a:t>
            </a:r>
          </a:p>
        </p:txBody>
      </p:sp>
      <p:sp>
        <p:nvSpPr>
          <p:cNvPr id="194581" name="AutoShape 21">
            <a:extLst>
              <a:ext uri="{FF2B5EF4-FFF2-40B4-BE49-F238E27FC236}">
                <a16:creationId xmlns:a16="http://schemas.microsoft.com/office/drawing/2014/main" xmlns="" id="{A5E4EEF6-41AE-446E-A491-6CE2B1579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3325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2</a:t>
            </a:r>
          </a:p>
        </p:txBody>
      </p:sp>
      <p:sp>
        <p:nvSpPr>
          <p:cNvPr id="194582" name="AutoShape 22">
            <a:extLst>
              <a:ext uri="{FF2B5EF4-FFF2-40B4-BE49-F238E27FC236}">
                <a16:creationId xmlns:a16="http://schemas.microsoft.com/office/drawing/2014/main" xmlns="" id="{D93220D0-2A35-474A-8FF1-6A451E04E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0925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3</a:t>
            </a:r>
          </a:p>
        </p:txBody>
      </p:sp>
      <p:sp>
        <p:nvSpPr>
          <p:cNvPr id="194583" name="AutoShape 23">
            <a:extLst>
              <a:ext uri="{FF2B5EF4-FFF2-40B4-BE49-F238E27FC236}">
                <a16:creationId xmlns:a16="http://schemas.microsoft.com/office/drawing/2014/main" xmlns="" id="{AD888FAB-C6DF-4CEC-BC39-123C5573B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4</a:t>
            </a:r>
          </a:p>
        </p:txBody>
      </p:sp>
      <p:sp>
        <p:nvSpPr>
          <p:cNvPr id="194584" name="AutoShape 24">
            <a:extLst>
              <a:ext uri="{FF2B5EF4-FFF2-40B4-BE49-F238E27FC236}">
                <a16:creationId xmlns:a16="http://schemas.microsoft.com/office/drawing/2014/main" xmlns="" id="{614A7C92-00CE-4207-958B-87E066875A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2688" y="6126163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5</a:t>
            </a:r>
          </a:p>
        </p:txBody>
      </p:sp>
      <p:pic>
        <p:nvPicPr>
          <p:cNvPr id="21522" name="btnInknoeActivity" descr="C:\Program Files\Inknoe ClassPoint\Images\short_answer_without result_default.png">
            <a:extLst>
              <a:ext uri="{FF2B5EF4-FFF2-40B4-BE49-F238E27FC236}">
                <a16:creationId xmlns:a16="http://schemas.microsoft.com/office/drawing/2014/main" xmlns="" id="{2A213D0D-8C34-4188-8341-4B0DFA89013D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 r:link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338" y="5429250"/>
            <a:ext cx="22193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94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94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94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194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945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94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94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9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9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945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94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94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9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9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945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94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94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9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9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945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94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94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9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9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945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1000" fill="hold"/>
                                        <p:tgtEl>
                                          <p:spTgt spid="194579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23" presetClass="entr" presetSubtype="16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945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300"/>
                                        <p:tgtEl>
                                          <p:spTgt spid="1945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300"/>
                                        <p:tgtEl>
                                          <p:spTgt spid="1945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300"/>
                                        <p:tgtEl>
                                          <p:spTgt spid="1945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574"/>
                  </p:tgtEl>
                </p:cond>
              </p:nextCondLst>
            </p:seq>
          </p:childTnLst>
        </p:cTn>
      </p:par>
    </p:tnLst>
    <p:bldLst>
      <p:bldP spid="194578" grpId="0"/>
      <p:bldP spid="194579" grpId="0" animBg="1"/>
      <p:bldP spid="194580" grpId="0" animBg="1"/>
      <p:bldP spid="194581" grpId="0" animBg="1"/>
      <p:bldP spid="194582" grpId="0" animBg="1"/>
      <p:bldP spid="194583" grpId="0" animBg="1"/>
      <p:bldP spid="19458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xmlns="" id="{145D2FAD-2FA9-43DF-98A5-AB5ADD84A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7425" y="6483350"/>
            <a:ext cx="609600" cy="5588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xmlns="" id="{9832C4C4-7309-4E45-A875-BACC5C44B5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336550"/>
            <a:ext cx="11095037" cy="5884863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xmlns="" id="{A816FC9C-391C-40B6-A9AE-892459A545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488" y="1206500"/>
            <a:ext cx="10910887" cy="3908425"/>
          </a:xfrm>
          <a:prstGeom prst="rect">
            <a:avLst/>
          </a:prstGeom>
          <a:solidFill>
            <a:srgbClr val="000080"/>
          </a:solidFill>
          <a:ln w="9525">
            <a:solidFill>
              <a:srgbClr val="00808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2533" name="Text Box 5">
            <a:extLst>
              <a:ext uri="{FF2B5EF4-FFF2-40B4-BE49-F238E27FC236}">
                <a16:creationId xmlns:a16="http://schemas.microsoft.com/office/drawing/2014/main" xmlns="" id="{099DEDBC-AD5C-4945-8DC0-115DE8FDCF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938" y="1530350"/>
            <a:ext cx="10685462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id-ID" sz="7200" b="1" i="1">
                <a:solidFill>
                  <a:srgbClr val="FFFF00"/>
                </a:solidFill>
                <a:latin typeface="Times New Roman" panose="02020603050405020304" pitchFamily="18" charset="0"/>
              </a:rPr>
              <a:t>Số bé nhất có ba chữ số là số nào?</a:t>
            </a:r>
          </a:p>
        </p:txBody>
      </p:sp>
      <p:grpSp>
        <p:nvGrpSpPr>
          <p:cNvPr id="22534" name="Group 6">
            <a:extLst>
              <a:ext uri="{FF2B5EF4-FFF2-40B4-BE49-F238E27FC236}">
                <a16:creationId xmlns:a16="http://schemas.microsoft.com/office/drawing/2014/main" xmlns="" id="{4832738C-8921-4B8B-BFDD-1848EAB96B86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57200"/>
            <a:ext cx="3302000" cy="869950"/>
            <a:chOff x="0" y="0"/>
            <a:chExt cx="1560" cy="539"/>
          </a:xfrm>
        </p:grpSpPr>
        <p:pic>
          <p:nvPicPr>
            <p:cNvPr id="22553" name="Picture 7" descr="Picture1">
              <a:extLst>
                <a:ext uri="{FF2B5EF4-FFF2-40B4-BE49-F238E27FC236}">
                  <a16:creationId xmlns:a16="http://schemas.microsoft.com/office/drawing/2014/main" xmlns="" id="{62A138E1-6FDF-4DFE-A221-27016E2ECE6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7640" name="Text Box 8">
              <a:extLst>
                <a:ext uri="{FF2B5EF4-FFF2-40B4-BE49-F238E27FC236}">
                  <a16:creationId xmlns:a16="http://schemas.microsoft.com/office/drawing/2014/main" xmlns="" id="{39BFCB0B-97BE-44E2-A7F9-42DF68AA85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24"/>
              <a:ext cx="981" cy="51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altLang="id-ID" sz="3467" b="1" dirty="0">
                  <a:solidFill>
                    <a:schemeClr val="bg1"/>
                  </a:solidFill>
                  <a:latin typeface="+mn-lt"/>
                </a:rPr>
                <a:t> </a:t>
              </a:r>
              <a:r>
                <a:rPr lang="en-US" altLang="id-ID" sz="4800" b="1" dirty="0" err="1">
                  <a:solidFill>
                    <a:schemeClr val="bg1"/>
                  </a:solidFill>
                  <a:latin typeface="+mn-lt"/>
                </a:rPr>
                <a:t>Câu</a:t>
              </a:r>
              <a:r>
                <a:rPr lang="en-US" altLang="id-ID" sz="4800" b="1" dirty="0">
                  <a:solidFill>
                    <a:schemeClr val="bg1"/>
                  </a:solidFill>
                  <a:latin typeface="+mn-lt"/>
                </a:rPr>
                <a:t> 9</a:t>
              </a:r>
              <a:endParaRPr lang="en-US" altLang="id-ID" sz="3467" b="1" dirty="0">
                <a:solidFill>
                  <a:schemeClr val="bg1"/>
                </a:solidFill>
                <a:latin typeface="+mn-lt"/>
              </a:endParaRPr>
            </a:p>
          </p:txBody>
        </p:sp>
      </p:grpSp>
      <p:pic>
        <p:nvPicPr>
          <p:cNvPr id="197641" name="Picture 9" descr="6282A33D3F464C77A9A4C1352497B7A3">
            <a:extLst>
              <a:ext uri="{FF2B5EF4-FFF2-40B4-BE49-F238E27FC236}">
                <a16:creationId xmlns:a16="http://schemas.microsoft.com/office/drawing/2014/main" xmlns="" id="{A82BF4F7-98FE-434E-863D-9C1958D6FC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8738" y="5230813"/>
            <a:ext cx="12700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0">
            <a:extLst>
              <a:ext uri="{FF2B5EF4-FFF2-40B4-BE49-F238E27FC236}">
                <a16:creationId xmlns:a16="http://schemas.microsoft.com/office/drawing/2014/main" xmlns="" id="{D5400F31-CC15-4DFA-A79E-370679380869}"/>
              </a:ext>
            </a:extLst>
          </p:cNvPr>
          <p:cNvGrpSpPr>
            <a:grpSpLocks/>
          </p:cNvGrpSpPr>
          <p:nvPr/>
        </p:nvGrpSpPr>
        <p:grpSpPr bwMode="auto">
          <a:xfrm>
            <a:off x="2751138" y="5230813"/>
            <a:ext cx="9009062" cy="825500"/>
            <a:chOff x="960" y="3216"/>
            <a:chExt cx="4800" cy="672"/>
          </a:xfrm>
        </p:grpSpPr>
        <p:sp>
          <p:nvSpPr>
            <p:cNvPr id="22550" name="AutoShape 11">
              <a:extLst>
                <a:ext uri="{FF2B5EF4-FFF2-40B4-BE49-F238E27FC236}">
                  <a16:creationId xmlns:a16="http://schemas.microsoft.com/office/drawing/2014/main" xmlns="" id="{B4DB04DB-827E-40CF-AE69-515781AA76F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960" y="3216"/>
              <a:ext cx="4800" cy="672"/>
            </a:xfrm>
            <a:prstGeom prst="roundRect">
              <a:avLst>
                <a:gd name="adj" fmla="val 10889"/>
              </a:avLst>
            </a:prstGeom>
            <a:solidFill>
              <a:srgbClr val="FFFF0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vi-VN" altLang="id-ID"/>
            </a:p>
          </p:txBody>
        </p:sp>
        <p:sp>
          <p:nvSpPr>
            <p:cNvPr id="22551" name="AutoShape 12">
              <a:extLst>
                <a:ext uri="{FF2B5EF4-FFF2-40B4-BE49-F238E27FC236}">
                  <a16:creationId xmlns:a16="http://schemas.microsoft.com/office/drawing/2014/main" xmlns="" id="{E2742A69-33EC-41A8-81AF-10D89CBBBB0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04" y="3312"/>
              <a:ext cx="904" cy="550"/>
            </a:xfrm>
            <a:prstGeom prst="roundRect">
              <a:avLst>
                <a:gd name="adj" fmla="val 11921"/>
              </a:avLst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97645" name="Text Box 13">
              <a:extLst>
                <a:ext uri="{FF2B5EF4-FFF2-40B4-BE49-F238E27FC236}">
                  <a16:creationId xmlns:a16="http://schemas.microsoft.com/office/drawing/2014/main" xmlns="" id="{50B0882F-1000-429C-998E-6CB57F45283A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163" y="3409"/>
              <a:ext cx="788" cy="45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id-ID" sz="3033" b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anose="020B7200000000000000" pitchFamily="34" charset="0"/>
                </a:rPr>
                <a:t>Đáp án</a:t>
              </a:r>
              <a:endParaRPr lang="en-US" altLang="id-ID" sz="3033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endParaRPr>
            </a:p>
          </p:txBody>
        </p:sp>
      </p:grpSp>
      <p:sp>
        <p:nvSpPr>
          <p:cNvPr id="197646" name="Oval 14">
            <a:extLst>
              <a:ext uri="{FF2B5EF4-FFF2-40B4-BE49-F238E27FC236}">
                <a16:creationId xmlns:a16="http://schemas.microsoft.com/office/drawing/2014/main" xmlns="" id="{A06A480E-1A7B-483F-AA31-F07959C08E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1188" y="6627813"/>
            <a:ext cx="1117600" cy="371475"/>
          </a:xfrm>
          <a:prstGeom prst="ellipse">
            <a:avLst/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28575">
            <a:solidFill>
              <a:srgbClr val="66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1517" b="1">
                <a:solidFill>
                  <a:srgbClr val="FF0000"/>
                </a:solidFill>
                <a:latin typeface="VNI-Helve" pitchFamily="2" charset="0"/>
              </a:rPr>
              <a:t>Ñaùp aùn</a:t>
            </a:r>
          </a:p>
        </p:txBody>
      </p:sp>
      <p:grpSp>
        <p:nvGrpSpPr>
          <p:cNvPr id="4" name="Group 15">
            <a:extLst>
              <a:ext uri="{FF2B5EF4-FFF2-40B4-BE49-F238E27FC236}">
                <a16:creationId xmlns:a16="http://schemas.microsoft.com/office/drawing/2014/main" xmlns="" id="{BCA0FED1-DD43-44B7-AE60-5B93F39C72D3}"/>
              </a:ext>
            </a:extLst>
          </p:cNvPr>
          <p:cNvGrpSpPr>
            <a:grpSpLocks/>
          </p:cNvGrpSpPr>
          <p:nvPr/>
        </p:nvGrpSpPr>
        <p:grpSpPr bwMode="auto">
          <a:xfrm>
            <a:off x="2605088" y="3181350"/>
            <a:ext cx="6502400" cy="2146300"/>
            <a:chOff x="912" y="2592"/>
            <a:chExt cx="3072" cy="960"/>
          </a:xfrm>
        </p:grpSpPr>
        <p:sp>
          <p:nvSpPr>
            <p:cNvPr id="22548" name="Oval 16">
              <a:extLst>
                <a:ext uri="{FF2B5EF4-FFF2-40B4-BE49-F238E27FC236}">
                  <a16:creationId xmlns:a16="http://schemas.microsoft.com/office/drawing/2014/main" xmlns="" id="{01467E9A-3BF0-41F9-A4CB-14DB786254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2549" name="WordArt 17">
              <a:extLst>
                <a:ext uri="{FF2B5EF4-FFF2-40B4-BE49-F238E27FC236}">
                  <a16:creationId xmlns:a16="http://schemas.microsoft.com/office/drawing/2014/main" xmlns="" id="{AFE515CF-B3F5-4519-AACB-B0E36BD21C4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900" b="1" i="1" kern="10" smtClean="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 panose="020B7200000000000000" pitchFamily="34" charset="0"/>
                </a:rPr>
                <a:t>Hết giờ</a:t>
              </a:r>
              <a:endParaRPr lang="en-US" sz="39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.VnTime" panose="020B7200000000000000" pitchFamily="34" charset="0"/>
              </a:endParaRPr>
            </a:p>
          </p:txBody>
        </p:sp>
      </p:grpSp>
      <p:sp>
        <p:nvSpPr>
          <p:cNvPr id="197650" name="Rectangle 18">
            <a:extLst>
              <a:ext uri="{FF2B5EF4-FFF2-40B4-BE49-F238E27FC236}">
                <a16:creationId xmlns:a16="http://schemas.microsoft.com/office/drawing/2014/main" xmlns="" id="{1EF79A50-1A03-4B5F-A29C-E945E7977A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5245100"/>
            <a:ext cx="6908800" cy="8255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FF1D1D"/>
                </a:solidFill>
                <a:latin typeface=".VnTime" panose="020B7200000000000000" pitchFamily="34" charset="0"/>
              </a:rPr>
              <a:t>100</a:t>
            </a:r>
          </a:p>
        </p:txBody>
      </p:sp>
      <p:graphicFrame>
        <p:nvGraphicFramePr>
          <p:cNvPr id="22540" name="Object 19">
            <a:extLst>
              <a:ext uri="{FF2B5EF4-FFF2-40B4-BE49-F238E27FC236}">
                <a16:creationId xmlns:a16="http://schemas.microsoft.com/office/drawing/2014/main" xmlns="" id="{4229DF3B-B2B7-4B52-81F6-366279FBCA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19800" y="3311525"/>
          <a:ext cx="152400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6" name="Equation" r:id="rId11" imgW="114151" imgH="215619" progId="Equation.3">
                  <p:embed/>
                </p:oleObj>
              </mc:Choice>
              <mc:Fallback>
                <p:oleObj name="Equation" r:id="rId11" imgW="114151" imgH="215619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311525"/>
                        <a:ext cx="152400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7652" name="AutoShape 20">
            <a:extLst>
              <a:ext uri="{FF2B5EF4-FFF2-40B4-BE49-F238E27FC236}">
                <a16:creationId xmlns:a16="http://schemas.microsoft.com/office/drawing/2014/main" xmlns="" id="{50734E00-5061-4029-98B6-882CB7125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4680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FF0000"/>
                </a:solidFill>
                <a:latin typeface="+mn-lt"/>
              </a:rPr>
              <a:t>0</a:t>
            </a:r>
          </a:p>
        </p:txBody>
      </p:sp>
      <p:sp>
        <p:nvSpPr>
          <p:cNvPr id="197653" name="AutoShape 21">
            <a:extLst>
              <a:ext uri="{FF2B5EF4-FFF2-40B4-BE49-F238E27FC236}">
                <a16:creationId xmlns:a16="http://schemas.microsoft.com/office/drawing/2014/main" xmlns="" id="{C944A842-FD26-4CE1-8A91-DCF86F04E1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6975" y="615315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800000"/>
                </a:solidFill>
                <a:latin typeface="+mn-lt"/>
              </a:rPr>
              <a:t>1</a:t>
            </a:r>
          </a:p>
        </p:txBody>
      </p:sp>
      <p:sp>
        <p:nvSpPr>
          <p:cNvPr id="197654" name="AutoShape 22">
            <a:extLst>
              <a:ext uri="{FF2B5EF4-FFF2-40B4-BE49-F238E27FC236}">
                <a16:creationId xmlns:a16="http://schemas.microsoft.com/office/drawing/2014/main" xmlns="" id="{08F81106-B23C-426D-BC85-6ADE87664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3325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2</a:t>
            </a:r>
          </a:p>
        </p:txBody>
      </p:sp>
      <p:sp>
        <p:nvSpPr>
          <p:cNvPr id="197655" name="AutoShape 23">
            <a:extLst>
              <a:ext uri="{FF2B5EF4-FFF2-40B4-BE49-F238E27FC236}">
                <a16:creationId xmlns:a16="http://schemas.microsoft.com/office/drawing/2014/main" xmlns="" id="{3A5A9DBD-7C00-4D32-B52A-CB91B0B15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0925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3</a:t>
            </a:r>
          </a:p>
        </p:txBody>
      </p:sp>
      <p:sp>
        <p:nvSpPr>
          <p:cNvPr id="197656" name="AutoShape 24">
            <a:extLst>
              <a:ext uri="{FF2B5EF4-FFF2-40B4-BE49-F238E27FC236}">
                <a16:creationId xmlns:a16="http://schemas.microsoft.com/office/drawing/2014/main" xmlns="" id="{9A06938A-53DD-4E54-A5AE-A88B471FB4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4</a:t>
            </a:r>
          </a:p>
        </p:txBody>
      </p:sp>
      <p:sp>
        <p:nvSpPr>
          <p:cNvPr id="197657" name="AutoShape 25">
            <a:extLst>
              <a:ext uri="{FF2B5EF4-FFF2-40B4-BE49-F238E27FC236}">
                <a16:creationId xmlns:a16="http://schemas.microsoft.com/office/drawing/2014/main" xmlns="" id="{338FC090-1F92-42C5-9A71-8E3E85C19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2688" y="6126163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5</a:t>
            </a:r>
          </a:p>
        </p:txBody>
      </p:sp>
      <p:pic>
        <p:nvPicPr>
          <p:cNvPr id="22547" name="btnInknoeActivity" descr="C:\Program Files\Inknoe ClassPoint\Images\short_answer_without result_default.png">
            <a:extLst>
              <a:ext uri="{FF2B5EF4-FFF2-40B4-BE49-F238E27FC236}">
                <a16:creationId xmlns:a16="http://schemas.microsoft.com/office/drawing/2014/main" xmlns="" id="{D576D467-C7AB-41CA-A660-A8D309E79001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3" r:link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338" y="5429250"/>
            <a:ext cx="22193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97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97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97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197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976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97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97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97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97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976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97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97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9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9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976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976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976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97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9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976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97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97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9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9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976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1000" fill="hold"/>
                                        <p:tgtEl>
                                          <p:spTgt spid="197652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23" presetClass="entr" presetSubtype="16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976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300"/>
                                        <p:tgtEl>
                                          <p:spTgt spid="1976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300"/>
                                        <p:tgtEl>
                                          <p:spTgt spid="1976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300"/>
                                        <p:tgtEl>
                                          <p:spTgt spid="1976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7646"/>
                  </p:tgtEl>
                </p:cond>
              </p:nextCondLst>
            </p:seq>
          </p:childTnLst>
        </p:cTn>
      </p:par>
    </p:tnLst>
    <p:bldLst>
      <p:bldP spid="197650" grpId="0"/>
      <p:bldP spid="197652" grpId="0" animBg="1"/>
      <p:bldP spid="197653" grpId="0" animBg="1"/>
      <p:bldP spid="197654" grpId="0" animBg="1"/>
      <p:bldP spid="197655" grpId="0" animBg="1"/>
      <p:bldP spid="197656" grpId="0" animBg="1"/>
      <p:bldP spid="19765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xmlns="" id="{7D0E8BF3-D715-4F59-9BF6-A6AEC090D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7425" y="6483350"/>
            <a:ext cx="609600" cy="5588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xmlns="" id="{1FC83C46-E80C-4DAD-B253-ECB27ECF9B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336550"/>
            <a:ext cx="11095037" cy="5884863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xmlns="" id="{71AB37DC-C4B9-419F-9B24-E06742ED4D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1282700"/>
            <a:ext cx="10914062" cy="3906838"/>
          </a:xfrm>
          <a:prstGeom prst="rect">
            <a:avLst/>
          </a:prstGeom>
          <a:solidFill>
            <a:srgbClr val="000080"/>
          </a:solidFill>
          <a:ln w="9525">
            <a:solidFill>
              <a:srgbClr val="00808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3557" name="Text Box 5">
            <a:extLst>
              <a:ext uri="{FF2B5EF4-FFF2-40B4-BE49-F238E27FC236}">
                <a16:creationId xmlns:a16="http://schemas.microsoft.com/office/drawing/2014/main" xmlns="" id="{29E99FF2-F504-48C7-80A3-0AC0230E16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938" y="1530350"/>
            <a:ext cx="10860087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id-ID" sz="8000" b="1" i="1">
                <a:solidFill>
                  <a:srgbClr val="FFFF00"/>
                </a:solidFill>
                <a:latin typeface="Times New Roman" panose="02020603050405020304" pitchFamily="18" charset="0"/>
              </a:rPr>
              <a:t>Số bé nhất có hai chữ số là số </a:t>
            </a:r>
            <a:r>
              <a:rPr lang="en-US" altLang="id-ID" sz="3900" b="1" i="1">
                <a:solidFill>
                  <a:srgbClr val="FF00FF"/>
                </a:solidFill>
                <a:latin typeface="Times New Roman" panose="02020603050405020304" pitchFamily="18" charset="0"/>
              </a:rPr>
              <a:t>….</a:t>
            </a:r>
          </a:p>
        </p:txBody>
      </p:sp>
      <p:grpSp>
        <p:nvGrpSpPr>
          <p:cNvPr id="23558" name="Group 6">
            <a:extLst>
              <a:ext uri="{FF2B5EF4-FFF2-40B4-BE49-F238E27FC236}">
                <a16:creationId xmlns:a16="http://schemas.microsoft.com/office/drawing/2014/main" xmlns="" id="{8DEBE20B-9DE1-4F1A-948E-4D2438BC7D05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57200"/>
            <a:ext cx="3302000" cy="687388"/>
            <a:chOff x="0" y="0"/>
            <a:chExt cx="1560" cy="426"/>
          </a:xfrm>
        </p:grpSpPr>
        <p:pic>
          <p:nvPicPr>
            <p:cNvPr id="23576" name="Picture 7" descr="Picture1">
              <a:extLst>
                <a:ext uri="{FF2B5EF4-FFF2-40B4-BE49-F238E27FC236}">
                  <a16:creationId xmlns:a16="http://schemas.microsoft.com/office/drawing/2014/main" xmlns="" id="{B04BC690-3766-4364-953B-A2101C3F7ED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6616" name="Text Box 8">
              <a:extLst>
                <a:ext uri="{FF2B5EF4-FFF2-40B4-BE49-F238E27FC236}">
                  <a16:creationId xmlns:a16="http://schemas.microsoft.com/office/drawing/2014/main" xmlns="" id="{92F85183-7A76-4829-84C0-1B647DF387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24"/>
              <a:ext cx="981" cy="396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altLang="id-ID" sz="3467" b="1">
                  <a:solidFill>
                    <a:schemeClr val="bg1"/>
                  </a:solidFill>
                  <a:latin typeface="+mn-lt"/>
                </a:rPr>
                <a:t>Câu 10</a:t>
              </a:r>
            </a:p>
          </p:txBody>
        </p:sp>
      </p:grpSp>
      <p:pic>
        <p:nvPicPr>
          <p:cNvPr id="196617" name="Picture 9" descr="6282A33D3F464C77A9A4C1352497B7A3">
            <a:extLst>
              <a:ext uri="{FF2B5EF4-FFF2-40B4-BE49-F238E27FC236}">
                <a16:creationId xmlns:a16="http://schemas.microsoft.com/office/drawing/2014/main" xmlns="" id="{AAB5ADE0-54D0-44CA-B7A3-8CE55D6853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975" y="5245100"/>
            <a:ext cx="12700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0">
            <a:extLst>
              <a:ext uri="{FF2B5EF4-FFF2-40B4-BE49-F238E27FC236}">
                <a16:creationId xmlns:a16="http://schemas.microsoft.com/office/drawing/2014/main" xmlns="" id="{4C8DCFFC-A42C-47D9-AB01-4C5E60333653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5327650"/>
            <a:ext cx="9144000" cy="825500"/>
            <a:chOff x="960" y="3216"/>
            <a:chExt cx="4800" cy="672"/>
          </a:xfrm>
        </p:grpSpPr>
        <p:sp>
          <p:nvSpPr>
            <p:cNvPr id="23573" name="AutoShape 11">
              <a:extLst>
                <a:ext uri="{FF2B5EF4-FFF2-40B4-BE49-F238E27FC236}">
                  <a16:creationId xmlns:a16="http://schemas.microsoft.com/office/drawing/2014/main" xmlns="" id="{3F7A8395-42A7-4B7D-ADC6-9C49C36AC49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960" y="3216"/>
              <a:ext cx="4800" cy="672"/>
            </a:xfrm>
            <a:prstGeom prst="roundRect">
              <a:avLst>
                <a:gd name="adj" fmla="val 10889"/>
              </a:avLst>
            </a:prstGeom>
            <a:solidFill>
              <a:srgbClr val="FFFF0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vi-VN" altLang="id-ID"/>
            </a:p>
          </p:txBody>
        </p:sp>
        <p:sp>
          <p:nvSpPr>
            <p:cNvPr id="23574" name="AutoShape 12">
              <a:extLst>
                <a:ext uri="{FF2B5EF4-FFF2-40B4-BE49-F238E27FC236}">
                  <a16:creationId xmlns:a16="http://schemas.microsoft.com/office/drawing/2014/main" xmlns="" id="{E018D9BB-AE58-4081-83C1-7B8217A877A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04" y="3312"/>
              <a:ext cx="904" cy="550"/>
            </a:xfrm>
            <a:prstGeom prst="roundRect">
              <a:avLst>
                <a:gd name="adj" fmla="val 11921"/>
              </a:avLst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96621" name="Text Box 13">
              <a:extLst>
                <a:ext uri="{FF2B5EF4-FFF2-40B4-BE49-F238E27FC236}">
                  <a16:creationId xmlns:a16="http://schemas.microsoft.com/office/drawing/2014/main" xmlns="" id="{04BB0673-BAF3-4997-8A66-8EC829B4DC16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170" y="3409"/>
              <a:ext cx="777" cy="45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id-ID" sz="3033" b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anose="020B7200000000000000" pitchFamily="34" charset="0"/>
                </a:rPr>
                <a:t>Đáp án</a:t>
              </a:r>
              <a:endParaRPr lang="en-US" altLang="id-ID" sz="3033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</a:endParaRPr>
            </a:p>
          </p:txBody>
        </p:sp>
      </p:grpSp>
      <p:sp>
        <p:nvSpPr>
          <p:cNvPr id="196622" name="Oval 14">
            <a:extLst>
              <a:ext uri="{FF2B5EF4-FFF2-40B4-BE49-F238E27FC236}">
                <a16:creationId xmlns:a16="http://schemas.microsoft.com/office/drawing/2014/main" xmlns="" id="{D2A8A77B-F8D3-4329-9EA8-7472BB4840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1188" y="6627813"/>
            <a:ext cx="1117600" cy="371475"/>
          </a:xfrm>
          <a:prstGeom prst="ellipse">
            <a:avLst/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28575">
            <a:solidFill>
              <a:srgbClr val="66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1517" b="1">
                <a:solidFill>
                  <a:srgbClr val="FF0000"/>
                </a:solidFill>
                <a:latin typeface="VNI-Helve" pitchFamily="2" charset="0"/>
              </a:rPr>
              <a:t>Ñaùp aùn</a:t>
            </a:r>
          </a:p>
        </p:txBody>
      </p:sp>
      <p:grpSp>
        <p:nvGrpSpPr>
          <p:cNvPr id="4" name="Group 15">
            <a:extLst>
              <a:ext uri="{FF2B5EF4-FFF2-40B4-BE49-F238E27FC236}">
                <a16:creationId xmlns:a16="http://schemas.microsoft.com/office/drawing/2014/main" xmlns="" id="{54EF4A40-120F-4E57-9BC4-9F272187E00E}"/>
              </a:ext>
            </a:extLst>
          </p:cNvPr>
          <p:cNvGrpSpPr>
            <a:grpSpLocks/>
          </p:cNvGrpSpPr>
          <p:nvPr/>
        </p:nvGrpSpPr>
        <p:grpSpPr bwMode="auto">
          <a:xfrm>
            <a:off x="2605088" y="3181350"/>
            <a:ext cx="6502400" cy="2146300"/>
            <a:chOff x="912" y="2592"/>
            <a:chExt cx="3072" cy="960"/>
          </a:xfrm>
        </p:grpSpPr>
        <p:sp>
          <p:nvSpPr>
            <p:cNvPr id="23571" name="Oval 16">
              <a:extLst>
                <a:ext uri="{FF2B5EF4-FFF2-40B4-BE49-F238E27FC236}">
                  <a16:creationId xmlns:a16="http://schemas.microsoft.com/office/drawing/2014/main" xmlns="" id="{1988B381-CBAE-4C93-B07A-F2A4556187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3572" name="WordArt 17">
              <a:extLst>
                <a:ext uri="{FF2B5EF4-FFF2-40B4-BE49-F238E27FC236}">
                  <a16:creationId xmlns:a16="http://schemas.microsoft.com/office/drawing/2014/main" xmlns="" id="{D3AEB84E-7DD3-46B1-8C34-76165484172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900" b="1" i="1" kern="10" smtClean="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 panose="020B7200000000000000" pitchFamily="34" charset="0"/>
                </a:rPr>
                <a:t>Hết giờ</a:t>
              </a:r>
              <a:endParaRPr lang="en-US" sz="39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.VnTime" panose="020B7200000000000000" pitchFamily="34" charset="0"/>
              </a:endParaRPr>
            </a:p>
          </p:txBody>
        </p:sp>
      </p:grpSp>
      <p:sp>
        <p:nvSpPr>
          <p:cNvPr id="196626" name="Rectangle 18">
            <a:extLst>
              <a:ext uri="{FF2B5EF4-FFF2-40B4-BE49-F238E27FC236}">
                <a16:creationId xmlns:a16="http://schemas.microsoft.com/office/drawing/2014/main" xmlns="" id="{EB90D6C6-E383-4AA5-ABA6-9F7986C58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5327650"/>
            <a:ext cx="73152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id-ID" sz="8800" b="1">
                <a:solidFill>
                  <a:srgbClr val="FF1D1D"/>
                </a:solidFill>
                <a:latin typeface=".VnTime" panose="020B7200000000000000" pitchFamily="34" charset="0"/>
              </a:rPr>
              <a:t>10</a:t>
            </a:r>
          </a:p>
        </p:txBody>
      </p:sp>
      <p:sp>
        <p:nvSpPr>
          <p:cNvPr id="196627" name="AutoShape 19">
            <a:extLst>
              <a:ext uri="{FF2B5EF4-FFF2-40B4-BE49-F238E27FC236}">
                <a16:creationId xmlns:a16="http://schemas.microsoft.com/office/drawing/2014/main" xmlns="" id="{3F89B402-62AC-493B-AD39-1C00459FF7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4680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FF0000"/>
                </a:solidFill>
                <a:latin typeface="+mn-lt"/>
              </a:rPr>
              <a:t>0</a:t>
            </a:r>
          </a:p>
        </p:txBody>
      </p:sp>
      <p:sp>
        <p:nvSpPr>
          <p:cNvPr id="196628" name="AutoShape 20">
            <a:extLst>
              <a:ext uri="{FF2B5EF4-FFF2-40B4-BE49-F238E27FC236}">
                <a16:creationId xmlns:a16="http://schemas.microsoft.com/office/drawing/2014/main" xmlns="" id="{9972C267-4E64-4A17-B2A6-759191A98B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6975" y="615315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800000"/>
                </a:solidFill>
                <a:latin typeface="+mn-lt"/>
              </a:rPr>
              <a:t>1</a:t>
            </a:r>
          </a:p>
        </p:txBody>
      </p:sp>
      <p:sp>
        <p:nvSpPr>
          <p:cNvPr id="196629" name="AutoShape 21">
            <a:extLst>
              <a:ext uri="{FF2B5EF4-FFF2-40B4-BE49-F238E27FC236}">
                <a16:creationId xmlns:a16="http://schemas.microsoft.com/office/drawing/2014/main" xmlns="" id="{E6FF9E57-6DDF-44A2-A942-1D8681311B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3325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2</a:t>
            </a:r>
          </a:p>
        </p:txBody>
      </p:sp>
      <p:sp>
        <p:nvSpPr>
          <p:cNvPr id="196630" name="AutoShape 22">
            <a:extLst>
              <a:ext uri="{FF2B5EF4-FFF2-40B4-BE49-F238E27FC236}">
                <a16:creationId xmlns:a16="http://schemas.microsoft.com/office/drawing/2014/main" xmlns="" id="{52F9957A-27F8-4489-9FA6-BE9DD79FD3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0925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3</a:t>
            </a:r>
          </a:p>
        </p:txBody>
      </p:sp>
      <p:sp>
        <p:nvSpPr>
          <p:cNvPr id="196631" name="AutoShape 23">
            <a:extLst>
              <a:ext uri="{FF2B5EF4-FFF2-40B4-BE49-F238E27FC236}">
                <a16:creationId xmlns:a16="http://schemas.microsoft.com/office/drawing/2014/main" xmlns="" id="{6A6ABBA0-A5EC-4DE1-9F15-82AAB8B8FA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4</a:t>
            </a:r>
          </a:p>
        </p:txBody>
      </p:sp>
      <p:sp>
        <p:nvSpPr>
          <p:cNvPr id="196632" name="AutoShape 24">
            <a:extLst>
              <a:ext uri="{FF2B5EF4-FFF2-40B4-BE49-F238E27FC236}">
                <a16:creationId xmlns:a16="http://schemas.microsoft.com/office/drawing/2014/main" xmlns="" id="{7F3B5568-B5AE-4635-A72B-5FCDD12267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2688" y="6126163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5</a:t>
            </a:r>
          </a:p>
        </p:txBody>
      </p:sp>
      <p:pic>
        <p:nvPicPr>
          <p:cNvPr id="23570" name="btnInknoeActivity" descr="C:\Program Files\Inknoe ClassPoint\Images\short_answer_without result_default.png">
            <a:extLst>
              <a:ext uri="{FF2B5EF4-FFF2-40B4-BE49-F238E27FC236}">
                <a16:creationId xmlns:a16="http://schemas.microsoft.com/office/drawing/2014/main" xmlns="" id="{C8BF9C5C-3C36-48C4-9A66-86978D2100E7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 r:link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338" y="5429250"/>
            <a:ext cx="22193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96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96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96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19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966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96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96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9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9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966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9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9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9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9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966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96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96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9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9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966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9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9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9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9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966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1000" fill="hold"/>
                                        <p:tgtEl>
                                          <p:spTgt spid="196627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23" presetClass="entr" presetSubtype="16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966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300"/>
                                        <p:tgtEl>
                                          <p:spTgt spid="1966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300"/>
                                        <p:tgtEl>
                                          <p:spTgt spid="1966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300"/>
                                        <p:tgtEl>
                                          <p:spTgt spid="1966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6622"/>
                  </p:tgtEl>
                </p:cond>
              </p:nextCondLst>
            </p:seq>
          </p:childTnLst>
        </p:cTn>
      </p:par>
    </p:tnLst>
    <p:bldLst>
      <p:bldP spid="196626" grpId="0"/>
      <p:bldP spid="196627" grpId="0" animBg="1"/>
      <p:bldP spid="196628" grpId="0" animBg="1"/>
      <p:bldP spid="196629" grpId="0" animBg="1"/>
      <p:bldP spid="196630" grpId="0" animBg="1"/>
      <p:bldP spid="196631" grpId="0" animBg="1"/>
      <p:bldP spid="19663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xmlns="" id="{D677C5FC-935A-4518-A661-FF343692B4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7425" y="6483350"/>
            <a:ext cx="609600" cy="5588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xmlns="" id="{409DD097-AB5F-4BA0-A85A-93AC808A3C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336550"/>
            <a:ext cx="11095037" cy="5884863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xmlns="" id="{C978A7CD-D4EF-493D-B65C-CA1427622E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1282700"/>
            <a:ext cx="10914062" cy="3906838"/>
          </a:xfrm>
          <a:prstGeom prst="rect">
            <a:avLst/>
          </a:prstGeom>
          <a:solidFill>
            <a:srgbClr val="000080"/>
          </a:solidFill>
          <a:ln w="9525">
            <a:solidFill>
              <a:srgbClr val="00808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4581" name="Text Box 5">
            <a:extLst>
              <a:ext uri="{FF2B5EF4-FFF2-40B4-BE49-F238E27FC236}">
                <a16:creationId xmlns:a16="http://schemas.microsoft.com/office/drawing/2014/main" xmlns="" id="{835E0BF6-491F-4BC5-BD25-08BC29BDD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938" y="1282700"/>
            <a:ext cx="10888662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id-ID" sz="8000" b="1">
                <a:solidFill>
                  <a:srgbClr val="FFFF00"/>
                </a:solidFill>
                <a:latin typeface="Times New Roman" panose="02020603050405020304" pitchFamily="18" charset="0"/>
              </a:rPr>
              <a:t>Số lớn nhất có ba chữ số là số ….</a:t>
            </a:r>
          </a:p>
        </p:txBody>
      </p:sp>
      <p:grpSp>
        <p:nvGrpSpPr>
          <p:cNvPr id="24582" name="Group 6">
            <a:extLst>
              <a:ext uri="{FF2B5EF4-FFF2-40B4-BE49-F238E27FC236}">
                <a16:creationId xmlns:a16="http://schemas.microsoft.com/office/drawing/2014/main" xmlns="" id="{34D1778F-56FE-4D96-B294-60564CD66BAC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57200"/>
            <a:ext cx="3302000" cy="808038"/>
            <a:chOff x="0" y="0"/>
            <a:chExt cx="1560" cy="500"/>
          </a:xfrm>
        </p:grpSpPr>
        <p:pic>
          <p:nvPicPr>
            <p:cNvPr id="24600" name="Picture 7" descr="Picture1">
              <a:extLst>
                <a:ext uri="{FF2B5EF4-FFF2-40B4-BE49-F238E27FC236}">
                  <a16:creationId xmlns:a16="http://schemas.microsoft.com/office/drawing/2014/main" xmlns="" id="{425713AE-93F6-4A77-9DAB-B51BD7E9158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601" name="Text Box 8">
              <a:extLst>
                <a:ext uri="{FF2B5EF4-FFF2-40B4-BE49-F238E27FC236}">
                  <a16:creationId xmlns:a16="http://schemas.microsoft.com/office/drawing/2014/main" xmlns="" id="{D0D4B9DF-6B1B-4FA3-9F2B-64A1D0D440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24"/>
              <a:ext cx="1290" cy="476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id-ID" sz="4400" b="1">
                  <a:solidFill>
                    <a:schemeClr val="bg1"/>
                  </a:solidFill>
                  <a:latin typeface="Calibri" panose="020F0502020204030204" pitchFamily="34" charset="0"/>
                </a:rPr>
                <a:t>Câu 11</a:t>
              </a:r>
            </a:p>
          </p:txBody>
        </p:sp>
      </p:grpSp>
      <p:pic>
        <p:nvPicPr>
          <p:cNvPr id="195593" name="Picture 9" descr="6282A33D3F464C77A9A4C1352497B7A3">
            <a:extLst>
              <a:ext uri="{FF2B5EF4-FFF2-40B4-BE49-F238E27FC236}">
                <a16:creationId xmlns:a16="http://schemas.microsoft.com/office/drawing/2014/main" xmlns="" id="{4F03693C-CF3A-465B-8F16-6B2EFF670E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4613" y="5267325"/>
            <a:ext cx="12319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0">
            <a:extLst>
              <a:ext uri="{FF2B5EF4-FFF2-40B4-BE49-F238E27FC236}">
                <a16:creationId xmlns:a16="http://schemas.microsoft.com/office/drawing/2014/main" xmlns="" id="{5BFB2C44-0675-4437-81D8-9BC8FCF89EE3}"/>
              </a:ext>
            </a:extLst>
          </p:cNvPr>
          <p:cNvGrpSpPr>
            <a:grpSpLocks/>
          </p:cNvGrpSpPr>
          <p:nvPr/>
        </p:nvGrpSpPr>
        <p:grpSpPr bwMode="auto">
          <a:xfrm>
            <a:off x="2665413" y="5245100"/>
            <a:ext cx="9177337" cy="825500"/>
            <a:chOff x="960" y="3216"/>
            <a:chExt cx="4800" cy="672"/>
          </a:xfrm>
        </p:grpSpPr>
        <p:sp>
          <p:nvSpPr>
            <p:cNvPr id="24597" name="AutoShape 11">
              <a:extLst>
                <a:ext uri="{FF2B5EF4-FFF2-40B4-BE49-F238E27FC236}">
                  <a16:creationId xmlns:a16="http://schemas.microsoft.com/office/drawing/2014/main" xmlns="" id="{1E01CACF-BD87-4B5E-ACD5-D2651CB3564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960" y="3216"/>
              <a:ext cx="4800" cy="672"/>
            </a:xfrm>
            <a:prstGeom prst="roundRect">
              <a:avLst>
                <a:gd name="adj" fmla="val 10889"/>
              </a:avLst>
            </a:prstGeom>
            <a:solidFill>
              <a:srgbClr val="FFFF0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vi-VN" altLang="id-ID"/>
            </a:p>
          </p:txBody>
        </p:sp>
        <p:sp>
          <p:nvSpPr>
            <p:cNvPr id="195596" name="AutoShape 12">
              <a:extLst>
                <a:ext uri="{FF2B5EF4-FFF2-40B4-BE49-F238E27FC236}">
                  <a16:creationId xmlns:a16="http://schemas.microsoft.com/office/drawing/2014/main" xmlns="" id="{B24A15FD-432C-405A-B77D-04D9825FFB7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04" y="3312"/>
              <a:ext cx="904" cy="552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+mn-lt"/>
              </a:endParaRPr>
            </a:p>
          </p:txBody>
        </p:sp>
        <p:sp>
          <p:nvSpPr>
            <p:cNvPr id="195597" name="Text Box 13">
              <a:extLst>
                <a:ext uri="{FF2B5EF4-FFF2-40B4-BE49-F238E27FC236}">
                  <a16:creationId xmlns:a16="http://schemas.microsoft.com/office/drawing/2014/main" xmlns="" id="{C82D858C-98B9-4692-88FA-06F70797660B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172" y="3409"/>
              <a:ext cx="774" cy="45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id-ID" sz="3033" b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.VnTime" panose="020B7200000000000000" pitchFamily="34" charset="0"/>
                </a:rPr>
                <a:t>Đáp án</a:t>
              </a:r>
              <a:endParaRPr lang="en-US" altLang="id-ID" sz="3033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anose="020B7200000000000000" pitchFamily="34" charset="0"/>
              </a:endParaRPr>
            </a:p>
          </p:txBody>
        </p:sp>
      </p:grpSp>
      <p:sp>
        <p:nvSpPr>
          <p:cNvPr id="195598" name="Oval 14">
            <a:extLst>
              <a:ext uri="{FF2B5EF4-FFF2-40B4-BE49-F238E27FC236}">
                <a16:creationId xmlns:a16="http://schemas.microsoft.com/office/drawing/2014/main" xmlns="" id="{91DE0F03-E1C2-43FC-A65C-4BCD49CD6B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1188" y="6627813"/>
            <a:ext cx="1117600" cy="371475"/>
          </a:xfrm>
          <a:prstGeom prst="ellipse">
            <a:avLst/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28575">
            <a:solidFill>
              <a:srgbClr val="66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1517" b="1">
                <a:solidFill>
                  <a:srgbClr val="FF0000"/>
                </a:solidFill>
                <a:latin typeface="VNI-Helve" pitchFamily="2" charset="0"/>
              </a:rPr>
              <a:t>Ñaùp aùn</a:t>
            </a:r>
          </a:p>
        </p:txBody>
      </p:sp>
      <p:grpSp>
        <p:nvGrpSpPr>
          <p:cNvPr id="4" name="Group 15">
            <a:extLst>
              <a:ext uri="{FF2B5EF4-FFF2-40B4-BE49-F238E27FC236}">
                <a16:creationId xmlns:a16="http://schemas.microsoft.com/office/drawing/2014/main" xmlns="" id="{44434767-4416-4686-93A4-0CF8E6283ED4}"/>
              </a:ext>
            </a:extLst>
          </p:cNvPr>
          <p:cNvGrpSpPr>
            <a:grpSpLocks/>
          </p:cNvGrpSpPr>
          <p:nvPr/>
        </p:nvGrpSpPr>
        <p:grpSpPr bwMode="auto">
          <a:xfrm>
            <a:off x="2605088" y="3181350"/>
            <a:ext cx="6502400" cy="2146300"/>
            <a:chOff x="912" y="2592"/>
            <a:chExt cx="3072" cy="960"/>
          </a:xfrm>
        </p:grpSpPr>
        <p:sp>
          <p:nvSpPr>
            <p:cNvPr id="24595" name="Oval 16">
              <a:extLst>
                <a:ext uri="{FF2B5EF4-FFF2-40B4-BE49-F238E27FC236}">
                  <a16:creationId xmlns:a16="http://schemas.microsoft.com/office/drawing/2014/main" xmlns="" id="{73A31EC4-B014-4F1E-8B6C-7C942120DE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4596" name="WordArt 17">
              <a:extLst>
                <a:ext uri="{FF2B5EF4-FFF2-40B4-BE49-F238E27FC236}">
                  <a16:creationId xmlns:a16="http://schemas.microsoft.com/office/drawing/2014/main" xmlns="" id="{52564B0C-4B68-4EC0-9933-156CBF243AF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900" b="1" i="1" kern="10" smtClean="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 panose="020B7200000000000000" pitchFamily="34" charset="0"/>
                </a:rPr>
                <a:t>Hết giờ</a:t>
              </a:r>
              <a:endParaRPr lang="en-US" sz="39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.VnTime" panose="020B7200000000000000" pitchFamily="34" charset="0"/>
              </a:endParaRPr>
            </a:p>
          </p:txBody>
        </p:sp>
      </p:grpSp>
      <p:sp>
        <p:nvSpPr>
          <p:cNvPr id="195602" name="Rectangle 18">
            <a:extLst>
              <a:ext uri="{FF2B5EF4-FFF2-40B4-BE49-F238E27FC236}">
                <a16:creationId xmlns:a16="http://schemas.microsoft.com/office/drawing/2014/main" xmlns="" id="{EC5F02EA-1ECE-4617-AC8B-49C6C30CA5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0400" y="5245100"/>
            <a:ext cx="73152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id-ID" sz="7200" b="1" i="1">
                <a:solidFill>
                  <a:srgbClr val="FF1D1D"/>
                </a:solidFill>
                <a:latin typeface=".VnTime" panose="020B7200000000000000" pitchFamily="34" charset="0"/>
              </a:rPr>
              <a:t>999</a:t>
            </a:r>
          </a:p>
        </p:txBody>
      </p:sp>
      <p:sp>
        <p:nvSpPr>
          <p:cNvPr id="195603" name="AutoShape 19">
            <a:extLst>
              <a:ext uri="{FF2B5EF4-FFF2-40B4-BE49-F238E27FC236}">
                <a16:creationId xmlns:a16="http://schemas.microsoft.com/office/drawing/2014/main" xmlns="" id="{49CF02FF-93E5-4AAD-A17C-0C7DDE7058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4680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FF0000"/>
                </a:solidFill>
                <a:latin typeface="+mn-lt"/>
              </a:rPr>
              <a:t>0</a:t>
            </a:r>
          </a:p>
        </p:txBody>
      </p:sp>
      <p:sp>
        <p:nvSpPr>
          <p:cNvPr id="195604" name="AutoShape 20">
            <a:extLst>
              <a:ext uri="{FF2B5EF4-FFF2-40B4-BE49-F238E27FC236}">
                <a16:creationId xmlns:a16="http://schemas.microsoft.com/office/drawing/2014/main" xmlns="" id="{3146789E-0B48-4A45-A06E-D91082971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6975" y="615315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800000"/>
                </a:solidFill>
                <a:latin typeface="+mn-lt"/>
              </a:rPr>
              <a:t>1</a:t>
            </a:r>
          </a:p>
        </p:txBody>
      </p:sp>
      <p:sp>
        <p:nvSpPr>
          <p:cNvPr id="195605" name="AutoShape 21">
            <a:extLst>
              <a:ext uri="{FF2B5EF4-FFF2-40B4-BE49-F238E27FC236}">
                <a16:creationId xmlns:a16="http://schemas.microsoft.com/office/drawing/2014/main" xmlns="" id="{393840F6-933D-4B39-AF3E-154C9469AF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3325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2</a:t>
            </a:r>
          </a:p>
        </p:txBody>
      </p:sp>
      <p:sp>
        <p:nvSpPr>
          <p:cNvPr id="195606" name="AutoShape 22">
            <a:extLst>
              <a:ext uri="{FF2B5EF4-FFF2-40B4-BE49-F238E27FC236}">
                <a16:creationId xmlns:a16="http://schemas.microsoft.com/office/drawing/2014/main" xmlns="" id="{E8C027B6-1D74-4A6A-8269-92C72C3514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0925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3</a:t>
            </a:r>
          </a:p>
        </p:txBody>
      </p:sp>
      <p:sp>
        <p:nvSpPr>
          <p:cNvPr id="195607" name="AutoShape 23">
            <a:extLst>
              <a:ext uri="{FF2B5EF4-FFF2-40B4-BE49-F238E27FC236}">
                <a16:creationId xmlns:a16="http://schemas.microsoft.com/office/drawing/2014/main" xmlns="" id="{1D1A7912-79F1-45EB-8E68-B02376E39C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61356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4</a:t>
            </a:r>
          </a:p>
        </p:txBody>
      </p:sp>
      <p:sp>
        <p:nvSpPr>
          <p:cNvPr id="195608" name="AutoShape 24">
            <a:extLst>
              <a:ext uri="{FF2B5EF4-FFF2-40B4-BE49-F238E27FC236}">
                <a16:creationId xmlns:a16="http://schemas.microsoft.com/office/drawing/2014/main" xmlns="" id="{5F1A4056-1609-453F-914F-A5D026178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2688" y="6126163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5</a:t>
            </a:r>
          </a:p>
        </p:txBody>
      </p:sp>
      <p:pic>
        <p:nvPicPr>
          <p:cNvPr id="24594" name="btnInknoeActivity" descr="C:\Program Files\Inknoe ClassPoint\Images\short_answer_without result_default.png">
            <a:extLst>
              <a:ext uri="{FF2B5EF4-FFF2-40B4-BE49-F238E27FC236}">
                <a16:creationId xmlns:a16="http://schemas.microsoft.com/office/drawing/2014/main" xmlns="" id="{C4B38906-F013-4195-ACCA-FA9EDF92C3EC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 r:link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338" y="5429250"/>
            <a:ext cx="22193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95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95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9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19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956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95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95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9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9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956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95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95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9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9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95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95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95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9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9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956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9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9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9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9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956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1000" fill="hold"/>
                                        <p:tgtEl>
                                          <p:spTgt spid="195603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23" presetClass="entr" presetSubtype="16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955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955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300"/>
                                        <p:tgtEl>
                                          <p:spTgt spid="1956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300"/>
                                        <p:tgtEl>
                                          <p:spTgt spid="1956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300"/>
                                        <p:tgtEl>
                                          <p:spTgt spid="1956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5598"/>
                  </p:tgtEl>
                </p:cond>
              </p:nextCondLst>
            </p:seq>
          </p:childTnLst>
        </p:cTn>
      </p:par>
    </p:tnLst>
    <p:bldLst>
      <p:bldP spid="195602" grpId="0"/>
      <p:bldP spid="195603" grpId="0" animBg="1"/>
      <p:bldP spid="195604" grpId="0" animBg="1"/>
      <p:bldP spid="195605" grpId="0" animBg="1"/>
      <p:bldP spid="195606" grpId="0" animBg="1"/>
      <p:bldP spid="195607" grpId="0" animBg="1"/>
      <p:bldP spid="19560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AutoShape 2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xmlns="" id="{853090EB-AEA4-45F3-9514-29707C18F7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7425" y="6483350"/>
            <a:ext cx="609600" cy="5588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xmlns="" id="{C43732E8-74EB-48E5-88C0-1AF7CD8D27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336550"/>
            <a:ext cx="11095037" cy="5884863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xmlns="" id="{E70948B4-3A7C-40AE-B316-D038E48913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938" y="1282700"/>
            <a:ext cx="10914062" cy="3906838"/>
          </a:xfrm>
          <a:prstGeom prst="rect">
            <a:avLst/>
          </a:prstGeom>
          <a:solidFill>
            <a:srgbClr val="000080"/>
          </a:solidFill>
          <a:ln w="9525">
            <a:solidFill>
              <a:srgbClr val="00808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25605" name="Text Box 5">
            <a:extLst>
              <a:ext uri="{FF2B5EF4-FFF2-40B4-BE49-F238E27FC236}">
                <a16:creationId xmlns:a16="http://schemas.microsoft.com/office/drawing/2014/main" xmlns="" id="{AF185BB6-BA5F-4653-B611-41F66450D8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938" y="1563688"/>
            <a:ext cx="10566400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id-ID" sz="3900" b="1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id-ID" sz="8000" b="1">
                <a:solidFill>
                  <a:srgbClr val="FFFF00"/>
                </a:solidFill>
                <a:latin typeface="Times New Roman" panose="02020603050405020304" pitchFamily="18" charset="0"/>
              </a:rPr>
              <a:t>Số lớn nhất có hai chữ số là số …</a:t>
            </a:r>
            <a:endParaRPr lang="en-US" altLang="id-ID" sz="3900" b="1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5606" name="Group 6">
            <a:extLst>
              <a:ext uri="{FF2B5EF4-FFF2-40B4-BE49-F238E27FC236}">
                <a16:creationId xmlns:a16="http://schemas.microsoft.com/office/drawing/2014/main" xmlns="" id="{FC8ABAD7-49FF-42C0-B208-8F9A18CBD256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57200"/>
            <a:ext cx="3302000" cy="808038"/>
            <a:chOff x="0" y="0"/>
            <a:chExt cx="1560" cy="500"/>
          </a:xfrm>
        </p:grpSpPr>
        <p:pic>
          <p:nvPicPr>
            <p:cNvPr id="25626" name="Picture 7" descr="Picture1">
              <a:extLst>
                <a:ext uri="{FF2B5EF4-FFF2-40B4-BE49-F238E27FC236}">
                  <a16:creationId xmlns:a16="http://schemas.microsoft.com/office/drawing/2014/main" xmlns="" id="{D27958E6-97E6-4DF1-A4F5-DD29CD10905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627" name="Text Box 8">
              <a:extLst>
                <a:ext uri="{FF2B5EF4-FFF2-40B4-BE49-F238E27FC236}">
                  <a16:creationId xmlns:a16="http://schemas.microsoft.com/office/drawing/2014/main" xmlns="" id="{0DBE0CC1-2D16-45CD-8659-6AFF88763F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24"/>
              <a:ext cx="1320" cy="476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id-ID" sz="4400" b="1">
                  <a:solidFill>
                    <a:schemeClr val="bg1"/>
                  </a:solidFill>
                  <a:latin typeface="Calibri" panose="020F0502020204030204" pitchFamily="34" charset="0"/>
                </a:rPr>
                <a:t>Câu 12</a:t>
              </a:r>
            </a:p>
          </p:txBody>
        </p:sp>
      </p:grpSp>
      <p:pic>
        <p:nvPicPr>
          <p:cNvPr id="198665" name="Picture 9" descr="6282A33D3F464C77A9A4C1352497B7A3">
            <a:extLst>
              <a:ext uri="{FF2B5EF4-FFF2-40B4-BE49-F238E27FC236}">
                <a16:creationId xmlns:a16="http://schemas.microsoft.com/office/drawing/2014/main" xmlns="" id="{AC959604-3E41-4635-A0BB-69F8A921B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3663" y="5267325"/>
            <a:ext cx="12700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0">
            <a:extLst>
              <a:ext uri="{FF2B5EF4-FFF2-40B4-BE49-F238E27FC236}">
                <a16:creationId xmlns:a16="http://schemas.microsoft.com/office/drawing/2014/main" xmlns="" id="{19AF8E3B-1054-486D-976A-6BDD39C36D72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5245100"/>
            <a:ext cx="9245600" cy="825500"/>
            <a:chOff x="960" y="3216"/>
            <a:chExt cx="4800" cy="672"/>
          </a:xfrm>
        </p:grpSpPr>
        <p:sp>
          <p:nvSpPr>
            <p:cNvPr id="25623" name="AutoShape 11">
              <a:extLst>
                <a:ext uri="{FF2B5EF4-FFF2-40B4-BE49-F238E27FC236}">
                  <a16:creationId xmlns:a16="http://schemas.microsoft.com/office/drawing/2014/main" xmlns="" id="{B84DE173-BE92-46B0-98C8-E1E9AA4138E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960" y="3216"/>
              <a:ext cx="4800" cy="672"/>
            </a:xfrm>
            <a:prstGeom prst="roundRect">
              <a:avLst>
                <a:gd name="adj" fmla="val 10889"/>
              </a:avLst>
            </a:prstGeom>
            <a:solidFill>
              <a:srgbClr val="FFFF0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vi-VN" altLang="id-ID"/>
            </a:p>
          </p:txBody>
        </p:sp>
        <p:sp>
          <p:nvSpPr>
            <p:cNvPr id="198668" name="AutoShape 12">
              <a:extLst>
                <a:ext uri="{FF2B5EF4-FFF2-40B4-BE49-F238E27FC236}">
                  <a16:creationId xmlns:a16="http://schemas.microsoft.com/office/drawing/2014/main" xmlns="" id="{C8DB5DC8-90DC-4557-A008-3EDF67EB74CE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04" y="3312"/>
              <a:ext cx="904" cy="552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+mn-lt"/>
              </a:endParaRPr>
            </a:p>
          </p:txBody>
        </p:sp>
        <p:sp>
          <p:nvSpPr>
            <p:cNvPr id="198669" name="Text Box 13">
              <a:extLst>
                <a:ext uri="{FF2B5EF4-FFF2-40B4-BE49-F238E27FC236}">
                  <a16:creationId xmlns:a16="http://schemas.microsoft.com/office/drawing/2014/main" xmlns="" id="{8E9DA83E-DA5D-4AAF-B332-79B15F3E9145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171" y="3409"/>
              <a:ext cx="768" cy="45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id-ID" sz="3033" b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.VnTime" panose="020B7200000000000000" pitchFamily="34" charset="0"/>
                </a:rPr>
                <a:t>Đáp án</a:t>
              </a:r>
              <a:endParaRPr lang="en-US" altLang="id-ID" sz="3033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anose="020B7200000000000000" pitchFamily="34" charset="0"/>
              </a:endParaRPr>
            </a:p>
          </p:txBody>
        </p:sp>
      </p:grpSp>
      <p:sp>
        <p:nvSpPr>
          <p:cNvPr id="198670" name="Oval 14">
            <a:extLst>
              <a:ext uri="{FF2B5EF4-FFF2-40B4-BE49-F238E27FC236}">
                <a16:creationId xmlns:a16="http://schemas.microsoft.com/office/drawing/2014/main" xmlns="" id="{9A4134F1-FAD8-42F5-B07E-21F4FED722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1188" y="6627813"/>
            <a:ext cx="1117600" cy="371475"/>
          </a:xfrm>
          <a:prstGeom prst="ellipse">
            <a:avLst/>
          </a:prstGeom>
          <a:gradFill rotWithShape="1">
            <a:gsLst>
              <a:gs pos="0">
                <a:srgbClr val="CC66FF"/>
              </a:gs>
              <a:gs pos="50000">
                <a:schemeClr val="bg1"/>
              </a:gs>
              <a:gs pos="100000">
                <a:srgbClr val="CC66FF"/>
              </a:gs>
            </a:gsLst>
            <a:lin ang="5400000" scaled="1"/>
          </a:gradFill>
          <a:ln w="28575">
            <a:solidFill>
              <a:srgbClr val="66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1517" b="1">
                <a:solidFill>
                  <a:srgbClr val="FF0000"/>
                </a:solidFill>
                <a:latin typeface="VNI-Helve" pitchFamily="2" charset="0"/>
              </a:rPr>
              <a:t>Ñaùp aùn</a:t>
            </a:r>
          </a:p>
        </p:txBody>
      </p:sp>
      <p:sp>
        <p:nvSpPr>
          <p:cNvPr id="198671" name="Rectangle 15">
            <a:extLst>
              <a:ext uri="{FF2B5EF4-FFF2-40B4-BE49-F238E27FC236}">
                <a16:creationId xmlns:a16="http://schemas.microsoft.com/office/drawing/2014/main" xmlns="" id="{82724958-DEFD-42EA-9616-EC1700A2C3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0400" y="5245100"/>
            <a:ext cx="7315200" cy="8255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altLang="id-ID" sz="4767" b="1">
              <a:solidFill>
                <a:srgbClr val="FF1D1D"/>
              </a:solidFill>
              <a:latin typeface=".VnTime" panose="020B7200000000000000" pitchFamily="34" charset="0"/>
            </a:endParaRPr>
          </a:p>
        </p:txBody>
      </p:sp>
      <p:grpSp>
        <p:nvGrpSpPr>
          <p:cNvPr id="4" name="Group 16">
            <a:extLst>
              <a:ext uri="{FF2B5EF4-FFF2-40B4-BE49-F238E27FC236}">
                <a16:creationId xmlns:a16="http://schemas.microsoft.com/office/drawing/2014/main" xmlns="" id="{8875D1D3-EFFF-4576-A952-B7639EA17512}"/>
              </a:ext>
            </a:extLst>
          </p:cNvPr>
          <p:cNvGrpSpPr>
            <a:grpSpLocks/>
          </p:cNvGrpSpPr>
          <p:nvPr/>
        </p:nvGrpSpPr>
        <p:grpSpPr bwMode="auto">
          <a:xfrm>
            <a:off x="2808288" y="3346450"/>
            <a:ext cx="6502400" cy="2146300"/>
            <a:chOff x="912" y="2592"/>
            <a:chExt cx="3072" cy="960"/>
          </a:xfrm>
        </p:grpSpPr>
        <p:sp>
          <p:nvSpPr>
            <p:cNvPr id="25621" name="Oval 17">
              <a:extLst>
                <a:ext uri="{FF2B5EF4-FFF2-40B4-BE49-F238E27FC236}">
                  <a16:creationId xmlns:a16="http://schemas.microsoft.com/office/drawing/2014/main" xmlns="" id="{652DD27F-7CE5-4455-A61C-6FAFCC072B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592"/>
              <a:ext cx="3072" cy="960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5622" name="WordArt 18">
              <a:extLst>
                <a:ext uri="{FF2B5EF4-FFF2-40B4-BE49-F238E27FC236}">
                  <a16:creationId xmlns:a16="http://schemas.microsoft.com/office/drawing/2014/main" xmlns="" id="{EA6EEFD7-702A-440A-B574-A6BCEA4E143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88" y="2880"/>
              <a:ext cx="188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900" b="1" i="1" kern="10" smtClean="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.VnTime" panose="020B7200000000000000" pitchFamily="34" charset="0"/>
                </a:rPr>
                <a:t>Hết giờ</a:t>
              </a:r>
              <a:endParaRPr lang="en-US" sz="39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.VnTime" panose="020B7200000000000000" pitchFamily="34" charset="0"/>
              </a:endParaRPr>
            </a:p>
          </p:txBody>
        </p:sp>
      </p:grpSp>
      <p:sp>
        <p:nvSpPr>
          <p:cNvPr id="198675" name="AutoShape 19">
            <a:extLst>
              <a:ext uri="{FF2B5EF4-FFF2-40B4-BE49-F238E27FC236}">
                <a16:creationId xmlns:a16="http://schemas.microsoft.com/office/drawing/2014/main" xmlns="" id="{CEF58FA6-E70F-4F02-9D19-63A65479B9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7000" y="631190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FF0000"/>
                </a:solidFill>
                <a:latin typeface="+mn-lt"/>
              </a:rPr>
              <a:t>0</a:t>
            </a:r>
          </a:p>
        </p:txBody>
      </p:sp>
      <p:sp>
        <p:nvSpPr>
          <p:cNvPr id="198676" name="AutoShape 20">
            <a:extLst>
              <a:ext uri="{FF2B5EF4-FFF2-40B4-BE49-F238E27FC236}">
                <a16:creationId xmlns:a16="http://schemas.microsoft.com/office/drawing/2014/main" xmlns="" id="{4CCE68D5-3E62-4E61-8F9A-201B8B46B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0175" y="6318250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800000"/>
                </a:solidFill>
                <a:latin typeface="+mn-lt"/>
              </a:rPr>
              <a:t>1</a:t>
            </a:r>
          </a:p>
        </p:txBody>
      </p:sp>
      <p:sp>
        <p:nvSpPr>
          <p:cNvPr id="198677" name="AutoShape 21">
            <a:extLst>
              <a:ext uri="{FF2B5EF4-FFF2-40B4-BE49-F238E27FC236}">
                <a16:creationId xmlns:a16="http://schemas.microsoft.com/office/drawing/2014/main" xmlns="" id="{D757FF58-41CF-4ECC-954F-FE86F1062B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6525" y="63007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2</a:t>
            </a:r>
          </a:p>
        </p:txBody>
      </p:sp>
      <p:sp>
        <p:nvSpPr>
          <p:cNvPr id="198678" name="AutoShape 22">
            <a:extLst>
              <a:ext uri="{FF2B5EF4-FFF2-40B4-BE49-F238E27FC236}">
                <a16:creationId xmlns:a16="http://schemas.microsoft.com/office/drawing/2014/main" xmlns="" id="{BE3A7D25-8977-4F1F-97DF-BAB33FDB41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7000" y="6296025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3</a:t>
            </a:r>
          </a:p>
        </p:txBody>
      </p:sp>
      <p:sp>
        <p:nvSpPr>
          <p:cNvPr id="198679" name="AutoShape 23">
            <a:extLst>
              <a:ext uri="{FF2B5EF4-FFF2-40B4-BE49-F238E27FC236}">
                <a16:creationId xmlns:a16="http://schemas.microsoft.com/office/drawing/2014/main" xmlns="" id="{B33D8759-E311-4BFA-A955-D1C18F53A7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7000" y="6300788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4</a:t>
            </a:r>
          </a:p>
        </p:txBody>
      </p:sp>
      <p:sp>
        <p:nvSpPr>
          <p:cNvPr id="198680" name="AutoShape 24">
            <a:extLst>
              <a:ext uri="{FF2B5EF4-FFF2-40B4-BE49-F238E27FC236}">
                <a16:creationId xmlns:a16="http://schemas.microsoft.com/office/drawing/2014/main" xmlns="" id="{10D9358A-B4B3-4E4F-828A-1C512E4AF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5888" y="6291263"/>
            <a:ext cx="1524000" cy="990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id-ID" sz="4767" b="1">
                <a:solidFill>
                  <a:srgbClr val="0033CC"/>
                </a:solidFill>
                <a:latin typeface="+mn-lt"/>
              </a:rPr>
              <a:t>5</a:t>
            </a:r>
          </a:p>
        </p:txBody>
      </p:sp>
      <p:graphicFrame>
        <p:nvGraphicFramePr>
          <p:cNvPr id="25618" name="Object 25">
            <a:extLst>
              <a:ext uri="{FF2B5EF4-FFF2-40B4-BE49-F238E27FC236}">
                <a16:creationId xmlns:a16="http://schemas.microsoft.com/office/drawing/2014/main" xmlns="" id="{5BE9D2AF-A667-40E4-924C-621EDD6EB6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91200" y="1763713"/>
          <a:ext cx="12192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9" name="Equation" r:id="rId10" imgW="435285" imgH="677109" progId="Equation.DSMT4">
                  <p:embed/>
                </p:oleObj>
              </mc:Choice>
              <mc:Fallback>
                <p:oleObj name="Equation" r:id="rId10" imgW="435285" imgH="677109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1763713"/>
                        <a:ext cx="12192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8682" name="Rectangle 26">
            <a:extLst>
              <a:ext uri="{FF2B5EF4-FFF2-40B4-BE49-F238E27FC236}">
                <a16:creationId xmlns:a16="http://schemas.microsoft.com/office/drawing/2014/main" xmlns="" id="{77D77E83-4941-41F2-9DFC-17F8B0011E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5327650"/>
            <a:ext cx="27432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id-ID" sz="8000" b="1">
                <a:solidFill>
                  <a:srgbClr val="FF0000"/>
                </a:solidFill>
                <a:latin typeface=".VnTime" panose="020B7200000000000000" pitchFamily="34" charset="0"/>
              </a:rPr>
              <a:t>99</a:t>
            </a:r>
          </a:p>
        </p:txBody>
      </p:sp>
      <p:sp>
        <p:nvSpPr>
          <p:cNvPr id="198683" name="Rectangle 27">
            <a:extLst>
              <a:ext uri="{FF2B5EF4-FFF2-40B4-BE49-F238E27FC236}">
                <a16:creationId xmlns:a16="http://schemas.microsoft.com/office/drawing/2014/main" xmlns="" id="{4905E465-11C6-49FC-86C5-56A6F648C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5245100"/>
            <a:ext cx="6908800" cy="8255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altLang="id-ID" sz="4767" b="1">
              <a:solidFill>
                <a:srgbClr val="FF1D1D"/>
              </a:solidFill>
              <a:latin typeface=".VnTime" panose="020B7200000000000000" pitchFamily="34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98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98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98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19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986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98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98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98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9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986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98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98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9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9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986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98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98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98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98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98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98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98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9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9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986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1000" fill="hold"/>
                                        <p:tgtEl>
                                          <p:spTgt spid="19867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23" presetClass="entr" presetSubtype="16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u 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986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7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6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300"/>
                                        <p:tgtEl>
                                          <p:spTgt spid="1986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300"/>
                                        <p:tgtEl>
                                          <p:spTgt spid="1986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300"/>
                                        <p:tgtEl>
                                          <p:spTgt spid="1986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1986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8670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1986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 nodeType="clickPar">
                      <p:stCondLst>
                        <p:cond delay="0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7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9" dur="300"/>
                                        <p:tgtEl>
                                          <p:spTgt spid="1986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0" dur="300"/>
                                        <p:tgtEl>
                                          <p:spTgt spid="1986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300"/>
                                        <p:tgtEl>
                                          <p:spTgt spid="1986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8658"/>
                  </p:tgtEl>
                </p:cond>
              </p:nextCondLst>
            </p:seq>
          </p:childTnLst>
        </p:cTn>
      </p:par>
    </p:tnLst>
    <p:bldLst>
      <p:bldP spid="198671" grpId="0"/>
      <p:bldP spid="198675" grpId="0" animBg="1"/>
      <p:bldP spid="198676" grpId="0" animBg="1"/>
      <p:bldP spid="198677" grpId="0" animBg="1"/>
      <p:bldP spid="198678" grpId="0" animBg="1"/>
      <p:bldP spid="198679" grpId="0" animBg="1"/>
      <p:bldP spid="198680" grpId="0" animBg="1"/>
      <p:bldP spid="198682" grpId="0"/>
      <p:bldP spid="19868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WordArt 5">
            <a:extLst>
              <a:ext uri="{FF2B5EF4-FFF2-40B4-BE49-F238E27FC236}">
                <a16:creationId xmlns:a16="http://schemas.microsoft.com/office/drawing/2014/main" xmlns="" id="{C88D9C34-04FF-48A6-9842-A060EF79A5D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57400" y="457200"/>
            <a:ext cx="8267700" cy="510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3366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Giờ học kết thúc. </a:t>
            </a:r>
          </a:p>
          <a:p>
            <a:pPr algn="ctr"/>
            <a:r>
              <a:rPr lang="en-US" sz="3600" b="1" kern="10">
                <a:ln w="12700">
                  <a:solidFill>
                    <a:srgbClr val="3366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Kính chúc quý thầy cô giáo mạnh khoẻ. </a:t>
            </a:r>
          </a:p>
        </p:txBody>
      </p:sp>
      <p:pic>
        <p:nvPicPr>
          <p:cNvPr id="26627" name="Picture 6" descr="BAR">
            <a:extLst>
              <a:ext uri="{FF2B5EF4-FFF2-40B4-BE49-F238E27FC236}">
                <a16:creationId xmlns:a16="http://schemas.microsoft.com/office/drawing/2014/main" xmlns="" id="{AE62A856-9C7D-4055-8791-D8CADD8666BC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-3123406" y="3352006"/>
            <a:ext cx="6858000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8" name="Picture 7" descr="BAR">
            <a:extLst>
              <a:ext uri="{FF2B5EF4-FFF2-40B4-BE49-F238E27FC236}">
                <a16:creationId xmlns:a16="http://schemas.microsoft.com/office/drawing/2014/main" xmlns="" id="{5CC51CC3-86EF-4A5A-815A-097644666E3B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588" y="6745288"/>
            <a:ext cx="11503025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8" descr="BAR">
            <a:extLst>
              <a:ext uri="{FF2B5EF4-FFF2-40B4-BE49-F238E27FC236}">
                <a16:creationId xmlns:a16="http://schemas.microsoft.com/office/drawing/2014/main" xmlns="" id="{047EC3DE-232A-4446-B8B9-69BDABA7BC56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588" y="-12700"/>
            <a:ext cx="11503025" cy="12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0" name="Picture 9" descr="BAR">
            <a:extLst>
              <a:ext uri="{FF2B5EF4-FFF2-40B4-BE49-F238E27FC236}">
                <a16:creationId xmlns:a16="http://schemas.microsoft.com/office/drawing/2014/main" xmlns="" id="{7DC03E9D-453D-48F9-A6E3-C65C4DA8F1AD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8533607" y="3352006"/>
            <a:ext cx="6858000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6" name="AutoShape 10">
            <a:extLst>
              <a:ext uri="{FF2B5EF4-FFF2-40B4-BE49-F238E27FC236}">
                <a16:creationId xmlns:a16="http://schemas.microsoft.com/office/drawing/2014/main" xmlns="" id="{5815171C-715D-4A62-8EEF-1B00FC4B36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304800"/>
            <a:ext cx="366713" cy="400050"/>
          </a:xfrm>
          <a:prstGeom prst="irregularSeal2">
            <a:avLst/>
          </a:prstGeom>
          <a:gradFill rotWithShape="1">
            <a:gsLst>
              <a:gs pos="0">
                <a:srgbClr val="FCA2B1">
                  <a:alpha val="87999"/>
                </a:srgbClr>
              </a:gs>
              <a:gs pos="100000">
                <a:srgbClr val="FF0000">
                  <a:alpha val="57999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4347" name="AutoShape 11">
            <a:extLst>
              <a:ext uri="{FF2B5EF4-FFF2-40B4-BE49-F238E27FC236}">
                <a16:creationId xmlns:a16="http://schemas.microsoft.com/office/drawing/2014/main" xmlns="" id="{A414620C-D68C-49EA-85C3-9B957075A6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96400" y="4572000"/>
            <a:ext cx="508000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4348" name="AutoShape 12">
            <a:extLst>
              <a:ext uri="{FF2B5EF4-FFF2-40B4-BE49-F238E27FC236}">
                <a16:creationId xmlns:a16="http://schemas.microsoft.com/office/drawing/2014/main" xmlns="" id="{FBB5B4D4-112C-4722-9A08-464493F15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01200" y="2971800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4349" name="AutoShape 13">
            <a:extLst>
              <a:ext uri="{FF2B5EF4-FFF2-40B4-BE49-F238E27FC236}">
                <a16:creationId xmlns:a16="http://schemas.microsoft.com/office/drawing/2014/main" xmlns="" id="{035CC71E-06DD-4557-A282-A769325415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77400" y="1981200"/>
            <a:ext cx="4572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4351" name="AutoShape 15">
            <a:extLst>
              <a:ext uri="{FF2B5EF4-FFF2-40B4-BE49-F238E27FC236}">
                <a16:creationId xmlns:a16="http://schemas.microsoft.com/office/drawing/2014/main" xmlns="" id="{2289CD08-E43E-4C1C-AC2F-CFCBFA78D4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5867400"/>
            <a:ext cx="4572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4352" name="AutoShape 16">
            <a:extLst>
              <a:ext uri="{FF2B5EF4-FFF2-40B4-BE49-F238E27FC236}">
                <a16:creationId xmlns:a16="http://schemas.microsoft.com/office/drawing/2014/main" xmlns="" id="{24173745-C9A4-4F43-9347-7A3839CDD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5715000"/>
            <a:ext cx="366713" cy="400050"/>
          </a:xfrm>
          <a:prstGeom prst="irregularSeal2">
            <a:avLst/>
          </a:prstGeom>
          <a:gradFill rotWithShape="1">
            <a:gsLst>
              <a:gs pos="0">
                <a:srgbClr val="FCA2B1">
                  <a:alpha val="87999"/>
                </a:srgbClr>
              </a:gs>
              <a:gs pos="100000">
                <a:srgbClr val="FF0000">
                  <a:alpha val="57999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4353" name="AutoShape 17">
            <a:extLst>
              <a:ext uri="{FF2B5EF4-FFF2-40B4-BE49-F238E27FC236}">
                <a16:creationId xmlns:a16="http://schemas.microsoft.com/office/drawing/2014/main" xmlns="" id="{B43BC2BD-8A0E-4A32-9261-1221AA0C05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0" y="5486400"/>
            <a:ext cx="685800" cy="6096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4354" name="AutoShape 18">
            <a:extLst>
              <a:ext uri="{FF2B5EF4-FFF2-40B4-BE49-F238E27FC236}">
                <a16:creationId xmlns:a16="http://schemas.microsoft.com/office/drawing/2014/main" xmlns="" id="{22FB918B-C34E-4EAD-90AB-97DDDA8BE7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762000"/>
            <a:ext cx="4572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4355" name="AutoShape 19">
            <a:extLst>
              <a:ext uri="{FF2B5EF4-FFF2-40B4-BE49-F238E27FC236}">
                <a16:creationId xmlns:a16="http://schemas.microsoft.com/office/drawing/2014/main" xmlns="" id="{78DF6C8F-20DE-4AC5-AB07-25DDB8BA58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4114800"/>
            <a:ext cx="366713" cy="400050"/>
          </a:xfrm>
          <a:prstGeom prst="irregularSeal2">
            <a:avLst/>
          </a:prstGeom>
          <a:gradFill rotWithShape="1">
            <a:gsLst>
              <a:gs pos="0">
                <a:srgbClr val="FCA2B1">
                  <a:alpha val="87999"/>
                </a:srgbClr>
              </a:gs>
              <a:gs pos="100000">
                <a:srgbClr val="FF0000">
                  <a:alpha val="57999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4356" name="AutoShape 20">
            <a:extLst>
              <a:ext uri="{FF2B5EF4-FFF2-40B4-BE49-F238E27FC236}">
                <a16:creationId xmlns:a16="http://schemas.microsoft.com/office/drawing/2014/main" xmlns="" id="{80BB8556-52BA-4B07-8831-7F3BC321C4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381000"/>
            <a:ext cx="685800" cy="6096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4357" name="AutoShape 21">
            <a:extLst>
              <a:ext uri="{FF2B5EF4-FFF2-40B4-BE49-F238E27FC236}">
                <a16:creationId xmlns:a16="http://schemas.microsoft.com/office/drawing/2014/main" xmlns="" id="{31735BB4-8214-4BF8-ADA9-E70720D746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685800"/>
            <a:ext cx="366713" cy="400050"/>
          </a:xfrm>
          <a:prstGeom prst="irregularSeal2">
            <a:avLst/>
          </a:prstGeom>
          <a:gradFill rotWithShape="1">
            <a:gsLst>
              <a:gs pos="0">
                <a:srgbClr val="FCA2B1">
                  <a:alpha val="87999"/>
                </a:srgbClr>
              </a:gs>
              <a:gs pos="100000">
                <a:srgbClr val="FF0000">
                  <a:alpha val="57999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4358" name="AutoShape 22">
            <a:extLst>
              <a:ext uri="{FF2B5EF4-FFF2-40B4-BE49-F238E27FC236}">
                <a16:creationId xmlns:a16="http://schemas.microsoft.com/office/drawing/2014/main" xmlns="" id="{5C2FF205-11F2-4BA1-98A9-4ED663FB73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362200"/>
            <a:ext cx="685800" cy="6096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4359" name="AutoShape 23">
            <a:extLst>
              <a:ext uri="{FF2B5EF4-FFF2-40B4-BE49-F238E27FC236}">
                <a16:creationId xmlns:a16="http://schemas.microsoft.com/office/drawing/2014/main" xmlns="" id="{27F1D948-F5D5-4DCE-A85F-196273246E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2743200"/>
            <a:ext cx="4572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4360" name="AutoShape 24">
            <a:extLst>
              <a:ext uri="{FF2B5EF4-FFF2-40B4-BE49-F238E27FC236}">
                <a16:creationId xmlns:a16="http://schemas.microsoft.com/office/drawing/2014/main" xmlns="" id="{95BBB359-0070-407D-A081-9A641C1B0D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2600" y="609600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4361" name="AutoShape 25">
            <a:extLst>
              <a:ext uri="{FF2B5EF4-FFF2-40B4-BE49-F238E27FC236}">
                <a16:creationId xmlns:a16="http://schemas.microsoft.com/office/drawing/2014/main" xmlns="" id="{1C709117-9330-4323-8F35-9F2CA31CD1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5257800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4362" name="AutoShape 26">
            <a:extLst>
              <a:ext uri="{FF2B5EF4-FFF2-40B4-BE49-F238E27FC236}">
                <a16:creationId xmlns:a16="http://schemas.microsoft.com/office/drawing/2014/main" xmlns="" id="{15FC06E8-6AD5-4FB0-8272-EAA9889141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304800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3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528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3" presetClass="entr" presetSubtype="528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3" presetClass="entr" presetSubtype="528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3" presetClass="entr" presetSubtype="528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6" grpId="0" animBg="1"/>
      <p:bldP spid="14347" grpId="0" animBg="1"/>
      <p:bldP spid="14349" grpId="0" animBg="1"/>
      <p:bldP spid="14351" grpId="0" animBg="1"/>
      <p:bldP spid="14352" grpId="0" animBg="1"/>
      <p:bldP spid="14354" grpId="0" animBg="1"/>
      <p:bldP spid="14355" grpId="0" animBg="1"/>
      <p:bldP spid="14357" grpId="0" animBg="1"/>
      <p:bldP spid="1435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val 26">
            <a:extLst>
              <a:ext uri="{FF2B5EF4-FFF2-40B4-BE49-F238E27FC236}">
                <a16:creationId xmlns:a16="http://schemas.microsoft.com/office/drawing/2014/main" xmlns="" id="{F7A0A74D-7994-49E6-9342-83FDE8301B42}"/>
              </a:ext>
            </a:extLst>
          </p:cNvPr>
          <p:cNvSpPr/>
          <p:nvPr/>
        </p:nvSpPr>
        <p:spPr>
          <a:xfrm>
            <a:off x="4191000" y="4800600"/>
            <a:ext cx="838200" cy="685800"/>
          </a:xfrm>
          <a:prstGeom prst="ellipse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4099" name="Text Box 6">
            <a:extLst>
              <a:ext uri="{FF2B5EF4-FFF2-40B4-BE49-F238E27FC236}">
                <a16:creationId xmlns:a16="http://schemas.microsoft.com/office/drawing/2014/main" xmlns="" id="{E2155C31-27C0-4270-83DA-B537C1E957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90800"/>
            <a:ext cx="9144000" cy="708025"/>
          </a:xfrm>
          <a:prstGeom prst="rect">
            <a:avLst/>
          </a:prstGeom>
          <a:solidFill>
            <a:srgbClr val="FF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</a:rPr>
              <a:t>Chọn câu trả lời đúng nhất:</a:t>
            </a:r>
          </a:p>
        </p:txBody>
      </p:sp>
      <p:sp>
        <p:nvSpPr>
          <p:cNvPr id="171020" name="Text Box 12">
            <a:extLst>
              <a:ext uri="{FF2B5EF4-FFF2-40B4-BE49-F238E27FC236}">
                <a16:creationId xmlns:a16="http://schemas.microsoft.com/office/drawing/2014/main" xmlns="" id="{815242EF-F8D8-433D-8253-CD95940063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443288"/>
            <a:ext cx="9144000" cy="1323975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033CC"/>
                </a:solidFill>
              </a:rPr>
              <a:t>            2. Giá trị của chữ số 8 trong số </a:t>
            </a:r>
            <a:r>
              <a:rPr lang="en-US" altLang="en-US" sz="4000" b="1" smtClean="0">
                <a:solidFill>
                  <a:srgbClr val="0033CC"/>
                </a:solidFill>
              </a:rPr>
              <a:t>108 </a:t>
            </a:r>
            <a:r>
              <a:rPr lang="en-US" altLang="en-US" sz="4000" b="1">
                <a:solidFill>
                  <a:srgbClr val="0033CC"/>
                </a:solidFill>
              </a:rPr>
              <a:t>205 236 là:</a:t>
            </a:r>
          </a:p>
        </p:txBody>
      </p:sp>
      <p:sp>
        <p:nvSpPr>
          <p:cNvPr id="171021" name="Text Box 13">
            <a:extLst>
              <a:ext uri="{FF2B5EF4-FFF2-40B4-BE49-F238E27FC236}">
                <a16:creationId xmlns:a16="http://schemas.microsoft.com/office/drawing/2014/main" xmlns="" id="{B9884935-3A1F-4693-B66A-BEFC1484FD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4778375"/>
            <a:ext cx="3733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033CC"/>
                </a:solidFill>
              </a:rPr>
              <a:t>A.  8 000 000 </a:t>
            </a:r>
          </a:p>
        </p:txBody>
      </p:sp>
      <p:sp>
        <p:nvSpPr>
          <p:cNvPr id="171022" name="Text Box 14">
            <a:extLst>
              <a:ext uri="{FF2B5EF4-FFF2-40B4-BE49-F238E27FC236}">
                <a16:creationId xmlns:a16="http://schemas.microsoft.com/office/drawing/2014/main" xmlns="" id="{6438AA7C-BA35-46F1-BBD7-2E7A001B29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5486400"/>
            <a:ext cx="3733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033CC"/>
                </a:solidFill>
              </a:rPr>
              <a:t>B.  800 000</a:t>
            </a:r>
          </a:p>
        </p:txBody>
      </p:sp>
      <p:sp>
        <p:nvSpPr>
          <p:cNvPr id="171023" name="Text Box 15">
            <a:extLst>
              <a:ext uri="{FF2B5EF4-FFF2-40B4-BE49-F238E27FC236}">
                <a16:creationId xmlns:a16="http://schemas.microsoft.com/office/drawing/2014/main" xmlns="" id="{52BED2E0-CD41-4DD8-94A3-64EE95F21B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6149975"/>
            <a:ext cx="4800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0033CC"/>
                </a:solidFill>
              </a:rPr>
              <a:t>C.  8 000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1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710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710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710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710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710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710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710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710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710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710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1710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1710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1020"/>
                  </p:tgtEl>
                </p:cond>
              </p:nextCondLst>
            </p:seq>
          </p:childTnLst>
        </p:cTn>
      </p:par>
    </p:tnLst>
    <p:bldLst>
      <p:bldP spid="27" grpId="0" animBg="1"/>
      <p:bldP spid="171020" grpId="0" animBg="1"/>
      <p:bldP spid="171021" grpId="0"/>
      <p:bldP spid="171022" grpId="0"/>
      <p:bldP spid="171022" grpId="1"/>
      <p:bldP spid="171023" grpId="0"/>
      <p:bldP spid="17102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:a16="http://schemas.microsoft.com/office/drawing/2014/main" xmlns="" id="{A45B8311-7E25-4D45-B113-F878E73445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2133600"/>
            <a:ext cx="9144000" cy="4267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600" b="1">
                <a:solidFill>
                  <a:srgbClr val="003399"/>
                </a:solidFill>
              </a:rPr>
              <a:t>   </a:t>
            </a:r>
            <a:r>
              <a:rPr lang="en-US" altLang="en-US" sz="3600" b="1" u="sng">
                <a:solidFill>
                  <a:srgbClr val="003399"/>
                </a:solidFill>
              </a:rPr>
              <a:t>Bài </a:t>
            </a:r>
            <a:r>
              <a:rPr lang="en-US" altLang="en-US" sz="3600" b="1" u="sng" smtClean="0">
                <a:solidFill>
                  <a:srgbClr val="003399"/>
                </a:solidFill>
              </a:rPr>
              <a:t>1</a:t>
            </a:r>
            <a:r>
              <a:rPr lang="en-US" altLang="en-US" sz="3600" b="1" smtClean="0">
                <a:solidFill>
                  <a:srgbClr val="003399"/>
                </a:solidFill>
              </a:rPr>
              <a:t>. </a:t>
            </a:r>
            <a:r>
              <a:rPr lang="en-US" altLang="en-US" sz="3600" b="1">
                <a:solidFill>
                  <a:srgbClr val="003399"/>
                </a:solidFill>
              </a:rPr>
              <a:t>Điền dấu &gt; , &lt; , = vào dấu </a:t>
            </a:r>
            <a:r>
              <a:rPr lang="en-US" altLang="en-US" sz="3600" b="1" smtClean="0">
                <a:solidFill>
                  <a:srgbClr val="003399"/>
                </a:solidFill>
              </a:rPr>
              <a:t>chấm: </a:t>
            </a:r>
            <a:endParaRPr lang="en-US" altLang="en-US" sz="3600" b="1">
              <a:solidFill>
                <a:srgbClr val="003399"/>
              </a:solidFill>
            </a:endParaRPr>
          </a:p>
          <a:p>
            <a:pPr algn="ctr" eaLnBrk="1" hangingPunct="1">
              <a:buFontTx/>
              <a:buNone/>
            </a:pPr>
            <a:endParaRPr lang="en-US" altLang="en-US" sz="4000" b="1">
              <a:solidFill>
                <a:srgbClr val="003399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altLang="en-US" sz="4000" b="1" smtClean="0">
                <a:solidFill>
                  <a:srgbClr val="003399"/>
                </a:solidFill>
              </a:rPr>
              <a:t>989 …… 1321          34579 …… </a:t>
            </a:r>
            <a:r>
              <a:rPr lang="en-US" altLang="en-US" sz="4000" b="1">
                <a:solidFill>
                  <a:srgbClr val="003399"/>
                </a:solidFill>
              </a:rPr>
              <a:t>34601 </a:t>
            </a:r>
          </a:p>
          <a:p>
            <a:pPr eaLnBrk="1" hangingPunct="1">
              <a:buFontTx/>
              <a:buNone/>
            </a:pPr>
            <a:r>
              <a:rPr lang="en-US" altLang="en-US" sz="3600" b="1">
                <a:solidFill>
                  <a:srgbClr val="003399"/>
                </a:solidFill>
              </a:rPr>
              <a:t>         </a:t>
            </a:r>
          </a:p>
          <a:p>
            <a:pPr eaLnBrk="1" hangingPunct="1">
              <a:buFontTx/>
              <a:buNone/>
            </a:pPr>
            <a:endParaRPr lang="en-US" altLang="en-US" sz="3600" b="1">
              <a:solidFill>
                <a:srgbClr val="003399"/>
              </a:solidFill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xmlns="" id="{42447C2C-A4AB-4776-A6C9-73CF1121D7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0"/>
            <a:ext cx="10515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4000" b="1" kern="0" smtClean="0">
                <a:solidFill>
                  <a:srgbClr val="000099"/>
                </a:solidFill>
                <a:latin typeface="+mn-lt"/>
              </a:rPr>
              <a:t>27105 ….. 7985 </a:t>
            </a:r>
            <a:r>
              <a:rPr lang="en-US" sz="4000" kern="0" smtClean="0">
                <a:latin typeface="+mn-lt"/>
              </a:rPr>
              <a:t>       </a:t>
            </a:r>
            <a:r>
              <a:rPr lang="en-US" sz="4000" b="1" kern="0" smtClean="0">
                <a:solidFill>
                  <a:srgbClr val="000099"/>
                </a:solidFill>
                <a:latin typeface="+mn-lt"/>
              </a:rPr>
              <a:t>150482 …… 150459 </a:t>
            </a:r>
            <a:r>
              <a:rPr lang="en-US" sz="4000" kern="0" smtClean="0">
                <a:latin typeface="+mn-lt"/>
              </a:rPr>
              <a:t>   </a:t>
            </a:r>
            <a:endParaRPr lang="en-US" sz="4000" kern="0" dirty="0">
              <a:latin typeface="+mn-lt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xmlns="" id="{779E01BA-093D-4BFE-96D8-19660B6D5E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562600"/>
            <a:ext cx="10515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4000" b="1" kern="0" dirty="0">
                <a:solidFill>
                  <a:srgbClr val="000099"/>
                </a:solidFill>
                <a:latin typeface="+mn-lt"/>
              </a:rPr>
              <a:t>8300 </a:t>
            </a:r>
            <a:r>
              <a:rPr lang="en-US" sz="4000" b="1" kern="0">
                <a:solidFill>
                  <a:srgbClr val="000099"/>
                </a:solidFill>
                <a:latin typeface="+mn-lt"/>
              </a:rPr>
              <a:t>: </a:t>
            </a:r>
            <a:r>
              <a:rPr lang="en-US" sz="4000" b="1" kern="0" smtClean="0">
                <a:solidFill>
                  <a:srgbClr val="000099"/>
                </a:solidFill>
                <a:latin typeface="+mn-lt"/>
              </a:rPr>
              <a:t>10 …. 830 </a:t>
            </a:r>
            <a:r>
              <a:rPr lang="en-US" sz="4000" kern="0" smtClean="0">
                <a:latin typeface="+mn-lt"/>
              </a:rPr>
              <a:t>     </a:t>
            </a:r>
            <a:r>
              <a:rPr lang="en-US" sz="4000" b="1" kern="0" smtClean="0">
                <a:solidFill>
                  <a:srgbClr val="000099"/>
                </a:solidFill>
                <a:latin typeface="+mn-lt"/>
              </a:rPr>
              <a:t>72600 …. </a:t>
            </a:r>
            <a:r>
              <a:rPr lang="en-US" sz="4000" b="1" kern="0" dirty="0">
                <a:solidFill>
                  <a:srgbClr val="000099"/>
                </a:solidFill>
                <a:latin typeface="+mn-lt"/>
              </a:rPr>
              <a:t>726 x 100</a:t>
            </a:r>
            <a:r>
              <a:rPr lang="en-US" sz="4000" kern="0" dirty="0">
                <a:latin typeface="+mn-lt"/>
              </a:rPr>
              <a:t>     </a:t>
            </a:r>
          </a:p>
        </p:txBody>
      </p:sp>
      <p:sp>
        <p:nvSpPr>
          <p:cNvPr id="5125" name="TextBox 26">
            <a:extLst>
              <a:ext uri="{FF2B5EF4-FFF2-40B4-BE49-F238E27FC236}">
                <a16:creationId xmlns:a16="http://schemas.microsoft.com/office/drawing/2014/main" xmlns="" id="{7451C26D-45AC-477A-AF5C-524EA214EF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31763"/>
            <a:ext cx="89154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70C0"/>
                </a:solidFill>
              </a:rPr>
              <a:t>	                         </a:t>
            </a:r>
            <a:r>
              <a:rPr lang="en-US" altLang="en-US" sz="3200" b="1" u="sng">
                <a:solidFill>
                  <a:srgbClr val="0070C0"/>
                </a:solidFill>
              </a:rPr>
              <a:t>Toán </a:t>
            </a:r>
          </a:p>
          <a:p>
            <a:pPr eaLnBrk="1" hangingPunct="1"/>
            <a:r>
              <a:rPr lang="en-US" altLang="en-US" sz="3200" b="1">
                <a:solidFill>
                  <a:srgbClr val="0070C0"/>
                </a:solidFill>
              </a:rPr>
              <a:t>         ÔN TẬP VỀ SỐ TỰ NHIÊN (tiếp)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070BBBF-C4CD-4860-A494-092CA8D33A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0975" y="2505075"/>
            <a:ext cx="37338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3399"/>
                </a:solidFill>
              </a:rPr>
              <a:t>989……1321</a:t>
            </a:r>
            <a:endParaRPr lang="en-US" altLang="en-US" sz="3200"/>
          </a:p>
        </p:txBody>
      </p:sp>
      <p:sp>
        <p:nvSpPr>
          <p:cNvPr id="6147" name="TextBox 3">
            <a:extLst>
              <a:ext uri="{FF2B5EF4-FFF2-40B4-BE49-F238E27FC236}">
                <a16:creationId xmlns:a16="http://schemas.microsoft.com/office/drawing/2014/main" xmlns="" id="{37BFC673-0560-4219-943A-A0B09CD08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692275"/>
            <a:ext cx="97536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>
                <a:solidFill>
                  <a:srgbClr val="003399"/>
                </a:solidFill>
              </a:rPr>
              <a:t>Bài </a:t>
            </a:r>
            <a:r>
              <a:rPr lang="en-US" altLang="en-US" sz="2800" b="1" u="sng" smtClean="0">
                <a:solidFill>
                  <a:srgbClr val="003399"/>
                </a:solidFill>
              </a:rPr>
              <a:t>1</a:t>
            </a:r>
            <a:r>
              <a:rPr lang="en-US" altLang="en-US" sz="2800" b="1" smtClean="0">
                <a:solidFill>
                  <a:srgbClr val="003399"/>
                </a:solidFill>
              </a:rPr>
              <a:t>. </a:t>
            </a:r>
            <a:r>
              <a:rPr lang="en-US" altLang="en-US" sz="2800" b="1">
                <a:solidFill>
                  <a:srgbClr val="003399"/>
                </a:solidFill>
              </a:rPr>
              <a:t>Điền dấu &gt; , &lt; , = vào dấu chấm :</a:t>
            </a:r>
            <a:endParaRPr lang="en-US" altLang="en-US" sz="28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5A7A5B5-8B3C-4424-9F7C-7393C5BF0C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2520950"/>
            <a:ext cx="41910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3399"/>
                </a:solidFill>
              </a:rPr>
              <a:t>34579…….. 34601</a:t>
            </a:r>
            <a:endParaRPr lang="en-US" altLang="en-US" sz="32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40EA9DD-CDAA-4625-B4F7-B0898455D660}"/>
              </a:ext>
            </a:extLst>
          </p:cNvPr>
          <p:cNvSpPr txBox="1"/>
          <p:nvPr/>
        </p:nvSpPr>
        <p:spPr>
          <a:xfrm>
            <a:off x="1417638" y="3573463"/>
            <a:ext cx="35052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kern="0" dirty="0">
                <a:solidFill>
                  <a:srgbClr val="000099"/>
                </a:solidFill>
                <a:latin typeface="+mn-lt"/>
              </a:rPr>
              <a:t>27105…..7985</a:t>
            </a:r>
            <a:endParaRPr lang="en-US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DD33E08-2327-4580-8CDE-24E2A5D4EFE2}"/>
              </a:ext>
            </a:extLst>
          </p:cNvPr>
          <p:cNvSpPr txBox="1"/>
          <p:nvPr/>
        </p:nvSpPr>
        <p:spPr>
          <a:xfrm>
            <a:off x="6553200" y="3630613"/>
            <a:ext cx="3733800" cy="5857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kern="0" dirty="0">
                <a:solidFill>
                  <a:srgbClr val="000099"/>
                </a:solidFill>
                <a:latin typeface="+mn-lt"/>
              </a:rPr>
              <a:t>150482……150459</a:t>
            </a:r>
            <a:endParaRPr lang="en-US" sz="32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30BA5D5F-198E-4BD2-8814-64F36DDBCF02}"/>
              </a:ext>
            </a:extLst>
          </p:cNvPr>
          <p:cNvSpPr txBox="1"/>
          <p:nvPr/>
        </p:nvSpPr>
        <p:spPr>
          <a:xfrm>
            <a:off x="1417638" y="4633913"/>
            <a:ext cx="4038600" cy="5857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kern="0" dirty="0">
                <a:solidFill>
                  <a:srgbClr val="000099"/>
                </a:solidFill>
                <a:latin typeface="+mn-lt"/>
              </a:rPr>
              <a:t>8300 : 10…..830</a:t>
            </a:r>
            <a:endParaRPr lang="en-US" sz="32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FFDD480B-E7C1-4656-B05B-6E2AF976E10A}"/>
              </a:ext>
            </a:extLst>
          </p:cNvPr>
          <p:cNvSpPr txBox="1"/>
          <p:nvPr/>
        </p:nvSpPr>
        <p:spPr>
          <a:xfrm>
            <a:off x="6543675" y="4749800"/>
            <a:ext cx="4953000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kern="0" dirty="0">
                <a:solidFill>
                  <a:srgbClr val="000099"/>
                </a:solidFill>
                <a:latin typeface="+mn-lt"/>
              </a:rPr>
              <a:t>72600….. 726 x 100</a:t>
            </a:r>
            <a:endParaRPr lang="en-US" sz="32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D86CF944-9856-42A2-8A4D-6ADA736755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2838" y="2338388"/>
            <a:ext cx="685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C12D5B7C-296E-462B-9E95-E98B43DE65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2397125"/>
            <a:ext cx="685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83F4E5C0-1A63-4247-9D16-2E4D8261B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0975" y="3448050"/>
            <a:ext cx="685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D7CAC608-6D5A-4199-8526-C52255030D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8963" y="3449638"/>
            <a:ext cx="6858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1FC9303F-2BEB-4B72-82A8-91DF6845FA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75" y="4513263"/>
            <a:ext cx="685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B767F94D-A812-453C-A641-EA89B0702E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7975" y="4600575"/>
            <a:ext cx="685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6159" name="TextBox 26">
            <a:extLst>
              <a:ext uri="{FF2B5EF4-FFF2-40B4-BE49-F238E27FC236}">
                <a16:creationId xmlns:a16="http://schemas.microsoft.com/office/drawing/2014/main" xmlns="" id="{6CA8371D-E7B6-4E98-99FC-F0C2AE6EE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31763"/>
            <a:ext cx="72390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70C0"/>
                </a:solidFill>
              </a:rPr>
              <a:t>	                         </a:t>
            </a:r>
            <a:r>
              <a:rPr lang="en-US" altLang="en-US" sz="3200" b="1" u="sng">
                <a:solidFill>
                  <a:srgbClr val="0070C0"/>
                </a:solidFill>
              </a:rPr>
              <a:t>Toán </a:t>
            </a:r>
          </a:p>
          <a:p>
            <a:pPr eaLnBrk="1" hangingPunct="1"/>
            <a:r>
              <a:rPr lang="en-US" altLang="en-US" sz="3200" b="1">
                <a:solidFill>
                  <a:srgbClr val="0070C0"/>
                </a:solidFill>
              </a:rPr>
              <a:t>         ÔN TẬP VỀ SỐ TỰ NHIÊN (tt)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17" grpId="0"/>
      <p:bldP spid="18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xmlns="" id="{4115BCF6-115D-45BF-ADCD-21DE0DEB5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828800"/>
            <a:ext cx="11125200" cy="11906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600" kern="0" dirty="0">
                <a:solidFill>
                  <a:prstClr val="black"/>
                </a:solidFill>
              </a:rPr>
              <a:t> </a:t>
            </a:r>
            <a:r>
              <a:rPr lang="vi-VN" altLang="en-US" sz="3600" kern="0" dirty="0">
                <a:solidFill>
                  <a:prstClr val="black"/>
                </a:solidFill>
              </a:rPr>
              <a:t>  </a:t>
            </a:r>
            <a:r>
              <a:rPr lang="vi-VN" altLang="en-US" sz="3600" b="1" kern="0" dirty="0">
                <a:solidFill>
                  <a:prstClr val="black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3600" b="1" kern="0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Muốn</a:t>
            </a:r>
            <a:r>
              <a:rPr lang="en-US" altLang="en-US" sz="3600" b="1" kern="0" dirty="0">
                <a:solidFill>
                  <a:prstClr val="black"/>
                </a:solidFill>
                <a:latin typeface="Times New Roman" panose="02020603050405020304" pitchFamily="18" charset="0"/>
              </a:rPr>
              <a:t> so </a:t>
            </a:r>
            <a:r>
              <a:rPr lang="en-US" altLang="en-US" sz="3600" b="1" kern="0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sánh</a:t>
            </a:r>
            <a:r>
              <a:rPr lang="en-US" altLang="en-US" sz="3600" b="1" kern="0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3600" b="1" kern="0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600" b="1" kern="0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3600" b="1" kern="0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600" b="1" kern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chữ</a:t>
            </a:r>
            <a:r>
              <a:rPr lang="en-US" altLang="en-US" sz="3600" b="1" kern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600" b="1" kern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khác</a:t>
            </a:r>
            <a:r>
              <a:rPr lang="en-US" altLang="en-US" sz="3600" b="1" kern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en-US" sz="3600" b="1" kern="0" dirty="0">
                <a:solidFill>
                  <a:prstClr val="black"/>
                </a:solidFill>
                <a:latin typeface="Times New Roman" panose="02020603050405020304" pitchFamily="18" charset="0"/>
              </a:rPr>
              <a:t>, ta so </a:t>
            </a:r>
            <a:r>
              <a:rPr lang="en-US" altLang="en-US" sz="3600" b="1" kern="0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sánh</a:t>
            </a:r>
            <a:r>
              <a:rPr lang="en-US" altLang="en-US" sz="3600" b="1" kern="0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en-US" sz="3600" b="1" kern="0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kern="0" err="1">
                <a:solidFill>
                  <a:prstClr val="black"/>
                </a:solidFill>
                <a:latin typeface="Times New Roman" panose="02020603050405020304" pitchFamily="18" charset="0"/>
              </a:rPr>
              <a:t>thế</a:t>
            </a:r>
            <a:r>
              <a:rPr lang="en-US" altLang="en-US" sz="3600" b="1" kern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kern="0" smtClean="0">
                <a:solidFill>
                  <a:prstClr val="black"/>
                </a:solidFill>
                <a:latin typeface="Times New Roman" panose="02020603050405020304" pitchFamily="18" charset="0"/>
              </a:rPr>
              <a:t>nào?</a:t>
            </a:r>
            <a:endParaRPr lang="en-US" altLang="en-US" sz="3600" b="1" kern="0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xmlns="" id="{CAF09189-DB56-4080-9A5D-DCBFCBB485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019425"/>
            <a:ext cx="10668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/>
              <a:t> </a:t>
            </a:r>
            <a:r>
              <a:rPr lang="vi-VN" altLang="en-US" sz="3600"/>
              <a:t> </a:t>
            </a:r>
            <a:r>
              <a:rPr lang="en-US" altLang="en-US" sz="3600"/>
              <a:t> </a:t>
            </a:r>
            <a:r>
              <a:rPr lang="en-US" altLang="en-US" sz="3600" b="1">
                <a:solidFill>
                  <a:srgbClr val="0000CC"/>
                </a:solidFill>
                <a:latin typeface="Times New Roman" panose="02020603050405020304" pitchFamily="18" charset="0"/>
              </a:rPr>
              <a:t>+ Ta đếm xem số tự nhiên nào có 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nhiều chữ số hơn </a:t>
            </a:r>
            <a:r>
              <a:rPr lang="en-US" altLang="en-US" sz="3600" b="1">
                <a:solidFill>
                  <a:srgbClr val="0000CC"/>
                </a:solidFill>
                <a:latin typeface="Times New Roman" panose="02020603050405020304" pitchFamily="18" charset="0"/>
              </a:rPr>
              <a:t>thì số đó 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lớn hơn</a:t>
            </a:r>
            <a:r>
              <a:rPr lang="en-US" altLang="en-US" sz="3600">
                <a:solidFill>
                  <a:srgbClr val="0000CC"/>
                </a:solidFill>
                <a:latin typeface="Times New Roman" panose="02020603050405020304" pitchFamily="18" charset="0"/>
              </a:rPr>
              <a:t>.</a:t>
            </a:r>
            <a:r>
              <a:rPr lang="vi-VN" altLang="en-US" sz="3600" b="1">
                <a:solidFill>
                  <a:srgbClr val="808000"/>
                </a:solidFill>
                <a:latin typeface="Times New Roman" panose="02020603050405020304" pitchFamily="18" charset="0"/>
              </a:rPr>
              <a:t>   </a:t>
            </a:r>
            <a:endParaRPr lang="en-US" altLang="en-US" sz="3600" b="1">
              <a:solidFill>
                <a:srgbClr val="808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2" name="TextBox 26">
            <a:extLst>
              <a:ext uri="{FF2B5EF4-FFF2-40B4-BE49-F238E27FC236}">
                <a16:creationId xmlns:a16="http://schemas.microsoft.com/office/drawing/2014/main" xmlns="" id="{14F51F1B-CBCE-402F-99D7-7AAC7F674F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31763"/>
            <a:ext cx="72390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70C0"/>
                </a:solidFill>
              </a:rPr>
              <a:t>	                         </a:t>
            </a:r>
            <a:r>
              <a:rPr lang="en-US" altLang="en-US" sz="3200" b="1" u="sng">
                <a:solidFill>
                  <a:srgbClr val="0070C0"/>
                </a:solidFill>
              </a:rPr>
              <a:t>Toán </a:t>
            </a:r>
          </a:p>
          <a:p>
            <a:pPr eaLnBrk="1" hangingPunct="1"/>
            <a:r>
              <a:rPr lang="en-US" altLang="en-US" sz="3200" b="1">
                <a:solidFill>
                  <a:srgbClr val="0070C0"/>
                </a:solidFill>
              </a:rPr>
              <a:t>         ÔN TẬP VỀ SỐ TỰ NHIÊN (tt)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xmlns="" id="{357FF74B-ED2B-4144-950E-AD62B947C1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828800"/>
            <a:ext cx="108966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/>
              <a:t> </a:t>
            </a:r>
            <a:r>
              <a:rPr lang="vi-VN" altLang="en-US" sz="3600"/>
              <a:t>  </a:t>
            </a:r>
            <a:r>
              <a:rPr lang="vi-VN" altLang="en-US" sz="3600" b="1">
                <a:latin typeface="Times New Roman" panose="02020603050405020304" pitchFamily="18" charset="0"/>
              </a:rPr>
              <a:t>-</a:t>
            </a:r>
            <a:r>
              <a:rPr lang="en-US" altLang="en-US" sz="3600" b="1">
                <a:latin typeface="Times New Roman" panose="02020603050405020304" pitchFamily="18" charset="0"/>
              </a:rPr>
              <a:t> Muốn so sánh hai số có 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số chữ số bằng nhau</a:t>
            </a:r>
            <a:r>
              <a:rPr lang="en-US" altLang="en-US" sz="3600" b="1">
                <a:latin typeface="Times New Roman" panose="02020603050405020304" pitchFamily="18" charset="0"/>
              </a:rPr>
              <a:t>, ta so sánh như thế </a:t>
            </a:r>
            <a:r>
              <a:rPr lang="en-US" altLang="en-US" sz="3600" b="1" smtClean="0">
                <a:latin typeface="Times New Roman" panose="02020603050405020304" pitchFamily="18" charset="0"/>
              </a:rPr>
              <a:t>nào?</a:t>
            </a:r>
            <a:endParaRPr lang="en-US" altLang="en-US" sz="3600" b="1">
              <a:latin typeface="Times New Roman" panose="02020603050405020304" pitchFamily="18" charset="0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xmlns="" id="{F23D6140-F4EB-46A3-86B1-B6E086B35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200400"/>
            <a:ext cx="108966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/>
              <a:t> </a:t>
            </a:r>
            <a:r>
              <a:rPr lang="vi-VN" altLang="en-US" sz="3600"/>
              <a:t> </a:t>
            </a:r>
            <a:r>
              <a:rPr lang="en-US" altLang="en-US" sz="3600"/>
              <a:t> </a:t>
            </a:r>
            <a:r>
              <a:rPr lang="en-US" altLang="en-US" sz="3600" b="1">
                <a:solidFill>
                  <a:srgbClr val="0000CC"/>
                </a:solidFill>
                <a:latin typeface="Times New Roman" panose="02020603050405020304" pitchFamily="18" charset="0"/>
              </a:rPr>
              <a:t>+ Ta so sánh thứ tự 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từng cặp </a:t>
            </a:r>
            <a:r>
              <a:rPr lang="en-US" altLang="en-US" sz="3600" b="1">
                <a:solidFill>
                  <a:srgbClr val="0000CC"/>
                </a:solidFill>
                <a:latin typeface="Times New Roman" panose="02020603050405020304" pitchFamily="18" charset="0"/>
              </a:rPr>
              <a:t>chữ số ở 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cùng một hàng</a:t>
            </a:r>
            <a:r>
              <a:rPr lang="en-US" altLang="en-US" sz="3600" b="1">
                <a:solidFill>
                  <a:srgbClr val="0000CC"/>
                </a:solidFill>
                <a:latin typeface="Times New Roman" panose="02020603050405020304" pitchFamily="18" charset="0"/>
              </a:rPr>
              <a:t>  từ trái sang phải , hàng nào có chữ số lớn hơn thì số tự nhiên đó lớn hơn</a:t>
            </a:r>
            <a:r>
              <a:rPr lang="en-US" altLang="en-US" sz="3600">
                <a:solidFill>
                  <a:srgbClr val="0000CC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8196" name="TextBox 26">
            <a:extLst>
              <a:ext uri="{FF2B5EF4-FFF2-40B4-BE49-F238E27FC236}">
                <a16:creationId xmlns:a16="http://schemas.microsoft.com/office/drawing/2014/main" xmlns="" id="{371673B3-6BFB-402B-91D3-91E6DABADD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31763"/>
            <a:ext cx="72390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70C0"/>
                </a:solidFill>
              </a:rPr>
              <a:t>	                         </a:t>
            </a:r>
            <a:r>
              <a:rPr lang="en-US" altLang="en-US" sz="3200" b="1" u="sng">
                <a:solidFill>
                  <a:srgbClr val="0070C0"/>
                </a:solidFill>
              </a:rPr>
              <a:t>Toán </a:t>
            </a:r>
          </a:p>
          <a:p>
            <a:pPr eaLnBrk="1" hangingPunct="1"/>
            <a:r>
              <a:rPr lang="en-US" altLang="en-US" sz="3200" b="1">
                <a:solidFill>
                  <a:srgbClr val="0070C0"/>
                </a:solidFill>
              </a:rPr>
              <a:t>         ÔN TẬP VỀ SỐ TỰ NHIÊN (tt)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xmlns="" id="{FA8AE882-62AF-494D-A780-51B6438C36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11353800" cy="4876800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sz="4000" b="1" u="sng" err="1">
                <a:solidFill>
                  <a:srgbClr val="003399"/>
                </a:solidFill>
              </a:rPr>
              <a:t>Bài</a:t>
            </a:r>
            <a:r>
              <a:rPr lang="en-US" sz="4000" b="1" u="sng">
                <a:solidFill>
                  <a:srgbClr val="003399"/>
                </a:solidFill>
              </a:rPr>
              <a:t> </a:t>
            </a:r>
            <a:r>
              <a:rPr lang="en-US" sz="4000" b="1" u="sng" smtClean="0">
                <a:solidFill>
                  <a:srgbClr val="003399"/>
                </a:solidFill>
              </a:rPr>
              <a:t>2</a:t>
            </a:r>
            <a:r>
              <a:rPr lang="en-US" sz="4000" b="1">
                <a:solidFill>
                  <a:srgbClr val="003399"/>
                </a:solidFill>
              </a:rPr>
              <a:t>.</a:t>
            </a:r>
            <a:r>
              <a:rPr lang="en-US" sz="4000" b="1" smtClean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Viết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các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số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theo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thứ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tự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từ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bé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err="1">
                <a:solidFill>
                  <a:srgbClr val="003399"/>
                </a:solidFill>
              </a:rPr>
              <a:t>đến</a:t>
            </a:r>
            <a:r>
              <a:rPr lang="en-US" sz="4000" b="1">
                <a:solidFill>
                  <a:srgbClr val="003399"/>
                </a:solidFill>
              </a:rPr>
              <a:t> </a:t>
            </a:r>
            <a:r>
              <a:rPr lang="en-US" sz="4000" b="1" smtClean="0">
                <a:solidFill>
                  <a:srgbClr val="003399"/>
                </a:solidFill>
              </a:rPr>
              <a:t>lớn:  </a:t>
            </a:r>
            <a:endParaRPr lang="en-US" sz="4000" b="1" dirty="0">
              <a:solidFill>
                <a:srgbClr val="003399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n-US" sz="4000" b="1" dirty="0">
                <a:solidFill>
                  <a:srgbClr val="003399"/>
                </a:solidFill>
              </a:rPr>
              <a:t>      a) 7426 ; 999 ; 7642 ; 7624   </a:t>
            </a:r>
          </a:p>
          <a:p>
            <a:pPr eaLnBrk="1" hangingPunct="1">
              <a:buFontTx/>
              <a:buNone/>
              <a:defRPr/>
            </a:pPr>
            <a:r>
              <a:rPr lang="en-US" sz="4000" b="1" dirty="0">
                <a:solidFill>
                  <a:srgbClr val="003399"/>
                </a:solidFill>
              </a:rPr>
              <a:t>         </a:t>
            </a:r>
            <a:r>
              <a:rPr lang="en-US" sz="4000" b="1" u="sng" err="1">
                <a:solidFill>
                  <a:srgbClr val="FF0000"/>
                </a:solidFill>
              </a:rPr>
              <a:t>Viết</a:t>
            </a:r>
            <a:r>
              <a:rPr lang="en-US" sz="4000" b="1" u="sng">
                <a:solidFill>
                  <a:srgbClr val="FF0000"/>
                </a:solidFill>
              </a:rPr>
              <a:t> </a:t>
            </a:r>
            <a:r>
              <a:rPr lang="en-US" sz="4000" b="1" u="sng" smtClean="0">
                <a:solidFill>
                  <a:srgbClr val="FF0000"/>
                </a:solidFill>
              </a:rPr>
              <a:t>là</a:t>
            </a:r>
            <a:r>
              <a:rPr lang="en-US" sz="4000" b="1" smtClean="0">
                <a:solidFill>
                  <a:srgbClr val="FF0000"/>
                </a:solidFill>
              </a:rPr>
              <a:t>: </a:t>
            </a:r>
            <a:r>
              <a:rPr lang="en-US" sz="4000" b="1" dirty="0">
                <a:solidFill>
                  <a:srgbClr val="FF0000"/>
                </a:solidFill>
              </a:rPr>
              <a:t>999 , 7426 , 7624 , 7642</a:t>
            </a:r>
          </a:p>
          <a:p>
            <a:pPr eaLnBrk="1" hangingPunct="1">
              <a:buFontTx/>
              <a:buNone/>
              <a:defRPr/>
            </a:pPr>
            <a:endParaRPr lang="en-US" sz="4000" b="1" dirty="0">
              <a:solidFill>
                <a:srgbClr val="003399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n-US" sz="4000" b="1" dirty="0">
                <a:solidFill>
                  <a:srgbClr val="003399"/>
                </a:solidFill>
              </a:rPr>
              <a:t>    </a:t>
            </a:r>
          </a:p>
          <a:p>
            <a:pPr eaLnBrk="1" hangingPunct="1">
              <a:buFontTx/>
              <a:buNone/>
              <a:defRPr/>
            </a:pPr>
            <a:r>
              <a:rPr lang="en-US" sz="4000" b="1" dirty="0">
                <a:solidFill>
                  <a:srgbClr val="003399"/>
                </a:solidFill>
              </a:rPr>
              <a:t>    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xmlns="" id="{7BEE88F7-88CB-4912-9551-AD89ADBA66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637088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4000" b="1" kern="0" dirty="0">
                <a:solidFill>
                  <a:srgbClr val="003399"/>
                </a:solidFill>
                <a:latin typeface="+mn-lt"/>
              </a:rPr>
              <a:t>	   b) 3158, 3518, 1853, 3190</a:t>
            </a:r>
            <a:r>
              <a:rPr lang="en-US" sz="4000" kern="0" dirty="0">
                <a:solidFill>
                  <a:srgbClr val="003399"/>
                </a:solidFill>
                <a:latin typeface="+mn-lt"/>
              </a:rPr>
              <a:t>  </a:t>
            </a:r>
          </a:p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4000" kern="0" dirty="0">
                <a:solidFill>
                  <a:srgbClr val="003399"/>
                </a:solidFill>
                <a:latin typeface="+mn-lt"/>
              </a:rPr>
              <a:t>    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86535B00-483A-441E-BA56-96DCCCC6532B}"/>
              </a:ext>
            </a:extLst>
          </p:cNvPr>
          <p:cNvSpPr txBox="1"/>
          <p:nvPr/>
        </p:nvSpPr>
        <p:spPr>
          <a:xfrm>
            <a:off x="1600200" y="5399088"/>
            <a:ext cx="83820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000" kern="0" dirty="0">
                <a:solidFill>
                  <a:srgbClr val="003399"/>
                </a:solidFill>
                <a:latin typeface="Arial" charset="0"/>
              </a:rPr>
              <a:t> </a:t>
            </a:r>
            <a:r>
              <a:rPr lang="en-US" sz="4000" b="1" u="sng" kern="0" err="1">
                <a:solidFill>
                  <a:srgbClr val="FF0000"/>
                </a:solidFill>
                <a:latin typeface="Arial" charset="0"/>
              </a:rPr>
              <a:t>Viết</a:t>
            </a:r>
            <a:r>
              <a:rPr lang="en-US" sz="4000" b="1" u="sng" ker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4000" b="1" u="sng" kern="0" smtClean="0">
                <a:solidFill>
                  <a:srgbClr val="FF0000"/>
                </a:solidFill>
                <a:latin typeface="Arial" charset="0"/>
              </a:rPr>
              <a:t>là</a:t>
            </a:r>
            <a:r>
              <a:rPr lang="en-US" sz="4000" kern="0" smtClean="0">
                <a:solidFill>
                  <a:srgbClr val="FF0000"/>
                </a:solidFill>
                <a:latin typeface="Arial" charset="0"/>
              </a:rPr>
              <a:t>: </a:t>
            </a:r>
            <a:r>
              <a:rPr lang="en-US" sz="4000" b="1" kern="0" dirty="0">
                <a:solidFill>
                  <a:srgbClr val="FF0000"/>
                </a:solidFill>
                <a:latin typeface="Arial" charset="0"/>
              </a:rPr>
              <a:t>1853, 3158 , 3190, 3518</a:t>
            </a:r>
            <a:r>
              <a:rPr lang="en-US" sz="4000" kern="0" dirty="0">
                <a:solidFill>
                  <a:srgbClr val="FF0000"/>
                </a:solidFill>
                <a:latin typeface="Arial" charset="0"/>
              </a:rPr>
              <a:t>    </a:t>
            </a:r>
            <a:endParaRPr lang="en-US" sz="40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9221" name="TextBox 1">
            <a:extLst>
              <a:ext uri="{FF2B5EF4-FFF2-40B4-BE49-F238E27FC236}">
                <a16:creationId xmlns:a16="http://schemas.microsoft.com/office/drawing/2014/main" xmlns="" id="{763C037D-2384-4B2C-85D0-1EE494556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96400" y="42672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22" name="TextBox 26">
            <a:extLst>
              <a:ext uri="{FF2B5EF4-FFF2-40B4-BE49-F238E27FC236}">
                <a16:creationId xmlns:a16="http://schemas.microsoft.com/office/drawing/2014/main" xmlns="" id="{3823E9E4-4393-449A-99ED-40C4B76498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31763"/>
            <a:ext cx="72390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70C0"/>
                </a:solidFill>
              </a:rPr>
              <a:t>	                         </a:t>
            </a:r>
            <a:r>
              <a:rPr lang="en-US" altLang="en-US" sz="3200" b="1" u="sng">
                <a:solidFill>
                  <a:srgbClr val="0070C0"/>
                </a:solidFill>
              </a:rPr>
              <a:t>Toán </a:t>
            </a:r>
          </a:p>
          <a:p>
            <a:pPr eaLnBrk="1" hangingPunct="1"/>
            <a:r>
              <a:rPr lang="en-US" altLang="en-US" sz="3200" b="1">
                <a:solidFill>
                  <a:srgbClr val="0070C0"/>
                </a:solidFill>
              </a:rPr>
              <a:t>         ÔN TẬP VỀ SỐ TỰ NHIÊN (tt)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>
            <a:extLst>
              <a:ext uri="{FF2B5EF4-FFF2-40B4-BE49-F238E27FC236}">
                <a16:creationId xmlns:a16="http://schemas.microsoft.com/office/drawing/2014/main" xmlns="" id="{ABCE7A80-035E-4640-B1AC-DA19DB8D15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11430000" cy="48768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sz="4000" b="1" u="sng" dirty="0">
              <a:solidFill>
                <a:srgbClr val="003399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sz="4000" b="1" u="sng" err="1">
                <a:solidFill>
                  <a:srgbClr val="003399"/>
                </a:solidFill>
              </a:rPr>
              <a:t>Bài</a:t>
            </a:r>
            <a:r>
              <a:rPr lang="en-US" sz="4000" b="1" u="sng">
                <a:solidFill>
                  <a:srgbClr val="003399"/>
                </a:solidFill>
              </a:rPr>
              <a:t> </a:t>
            </a:r>
            <a:r>
              <a:rPr lang="en-US" sz="4000" b="1" u="sng" smtClean="0">
                <a:solidFill>
                  <a:srgbClr val="003399"/>
                </a:solidFill>
              </a:rPr>
              <a:t>3.</a:t>
            </a:r>
            <a:r>
              <a:rPr lang="en-US" sz="4000" smtClean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Viết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các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số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theo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thứ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tự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từ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dirty="0" err="1">
                <a:solidFill>
                  <a:srgbClr val="003399"/>
                </a:solidFill>
              </a:rPr>
              <a:t>lớn</a:t>
            </a:r>
            <a:r>
              <a:rPr lang="en-US" sz="4000" b="1" dirty="0">
                <a:solidFill>
                  <a:srgbClr val="003399"/>
                </a:solidFill>
              </a:rPr>
              <a:t> </a:t>
            </a:r>
            <a:r>
              <a:rPr lang="en-US" sz="4000" b="1" err="1">
                <a:solidFill>
                  <a:srgbClr val="003399"/>
                </a:solidFill>
              </a:rPr>
              <a:t>đến</a:t>
            </a:r>
            <a:r>
              <a:rPr lang="en-US" sz="4000" b="1">
                <a:solidFill>
                  <a:srgbClr val="003399"/>
                </a:solidFill>
              </a:rPr>
              <a:t> </a:t>
            </a:r>
            <a:r>
              <a:rPr lang="en-US" sz="4000" b="1" smtClean="0">
                <a:solidFill>
                  <a:srgbClr val="003399"/>
                </a:solidFill>
              </a:rPr>
              <a:t>bé</a:t>
            </a:r>
            <a:r>
              <a:rPr lang="en-US" sz="4000" smtClean="0">
                <a:solidFill>
                  <a:srgbClr val="003399"/>
                </a:solidFill>
              </a:rPr>
              <a:t>:    </a:t>
            </a:r>
            <a:endParaRPr lang="en-US" sz="4000" dirty="0">
              <a:solidFill>
                <a:srgbClr val="003399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4000" dirty="0">
                <a:solidFill>
                  <a:srgbClr val="003399"/>
                </a:solidFill>
              </a:rPr>
              <a:t>       </a:t>
            </a:r>
            <a:r>
              <a:rPr lang="en-US" sz="4000" b="1" dirty="0">
                <a:solidFill>
                  <a:srgbClr val="003399"/>
                </a:solidFill>
              </a:rPr>
              <a:t>a) 1567 ; 1590 ; 897; 10261   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4000" b="1" dirty="0">
                <a:solidFill>
                  <a:srgbClr val="003399"/>
                </a:solidFill>
              </a:rPr>
              <a:t>		 </a:t>
            </a:r>
            <a:r>
              <a:rPr lang="en-US" sz="4000" b="1" u="sng" err="1">
                <a:solidFill>
                  <a:srgbClr val="FF0000"/>
                </a:solidFill>
              </a:rPr>
              <a:t>Viết</a:t>
            </a:r>
            <a:r>
              <a:rPr lang="en-US" sz="4000" b="1" u="sng">
                <a:solidFill>
                  <a:srgbClr val="FF0000"/>
                </a:solidFill>
              </a:rPr>
              <a:t> </a:t>
            </a:r>
            <a:r>
              <a:rPr lang="en-US" sz="4000" b="1" u="sng" smtClean="0">
                <a:solidFill>
                  <a:srgbClr val="FF0000"/>
                </a:solidFill>
              </a:rPr>
              <a:t>là</a:t>
            </a:r>
            <a:r>
              <a:rPr lang="en-US" sz="4000" b="1" smtClean="0">
                <a:solidFill>
                  <a:srgbClr val="FF0000"/>
                </a:solidFill>
              </a:rPr>
              <a:t>:  </a:t>
            </a:r>
            <a:r>
              <a:rPr lang="en-US" sz="4000" b="1" dirty="0">
                <a:solidFill>
                  <a:srgbClr val="FF0000"/>
                </a:solidFill>
              </a:rPr>
              <a:t>10261 , 1590 , 1567 , 897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4000" dirty="0">
                <a:solidFill>
                  <a:srgbClr val="003399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4000" dirty="0">
                <a:solidFill>
                  <a:srgbClr val="003399"/>
                </a:solidFill>
              </a:rPr>
              <a:t>        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4000" b="1" dirty="0">
                <a:solidFill>
                  <a:srgbClr val="003399"/>
                </a:solidFill>
              </a:rPr>
              <a:t>        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4000" dirty="0">
                <a:solidFill>
                  <a:srgbClr val="003399"/>
                </a:solidFill>
              </a:rPr>
              <a:t>  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4000" dirty="0">
                <a:solidFill>
                  <a:srgbClr val="003399"/>
                </a:solidFill>
              </a:rPr>
              <a:t>      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4000" dirty="0">
                <a:solidFill>
                  <a:srgbClr val="003399"/>
                </a:solidFill>
              </a:rPr>
              <a:t>        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xmlns="" id="{64638831-F33C-4BDE-BA7F-2D7F86BA0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724400"/>
            <a:ext cx="914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4000" b="1" kern="0" dirty="0">
                <a:solidFill>
                  <a:srgbClr val="003399"/>
                </a:solidFill>
                <a:latin typeface="+mn-lt"/>
              </a:rPr>
              <a:t>       b) 2476, 4270, 2490, 2518 </a:t>
            </a:r>
          </a:p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4000" kern="0" dirty="0">
                <a:solidFill>
                  <a:srgbClr val="003399"/>
                </a:solidFill>
                <a:latin typeface="+mn-lt"/>
              </a:rPr>
              <a:t>       </a:t>
            </a:r>
            <a:r>
              <a:rPr lang="en-US" sz="4000" b="1" u="sng" kern="0" err="1">
                <a:solidFill>
                  <a:srgbClr val="FF0000"/>
                </a:solidFill>
                <a:latin typeface="+mn-lt"/>
              </a:rPr>
              <a:t>Viết</a:t>
            </a:r>
            <a:r>
              <a:rPr lang="en-US" sz="4000" b="1" u="sng" ker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4000" b="1" u="sng" kern="0" smtClean="0">
                <a:solidFill>
                  <a:srgbClr val="FF0000"/>
                </a:solidFill>
                <a:latin typeface="+mn-lt"/>
              </a:rPr>
              <a:t>là</a:t>
            </a:r>
            <a:r>
              <a:rPr lang="en-US" sz="4000" kern="0" smtClean="0">
                <a:solidFill>
                  <a:srgbClr val="FF0000"/>
                </a:solidFill>
                <a:latin typeface="+mn-lt"/>
              </a:rPr>
              <a:t>: </a:t>
            </a:r>
            <a:r>
              <a:rPr lang="en-US" sz="4000" b="1" kern="0" dirty="0">
                <a:solidFill>
                  <a:srgbClr val="FF0000"/>
                </a:solidFill>
                <a:latin typeface="+mn-lt"/>
              </a:rPr>
              <a:t>4270, 2518, 2490, 2476</a:t>
            </a:r>
            <a:r>
              <a:rPr lang="en-US" sz="4000" kern="0" dirty="0">
                <a:solidFill>
                  <a:srgbClr val="FF0000"/>
                </a:solidFill>
                <a:latin typeface="+mn-lt"/>
              </a:rPr>
              <a:t>               </a:t>
            </a:r>
          </a:p>
        </p:txBody>
      </p:sp>
      <p:sp>
        <p:nvSpPr>
          <p:cNvPr id="10244" name="TextBox 26">
            <a:extLst>
              <a:ext uri="{FF2B5EF4-FFF2-40B4-BE49-F238E27FC236}">
                <a16:creationId xmlns:a16="http://schemas.microsoft.com/office/drawing/2014/main" xmlns="" id="{E7A7D057-CCDA-4196-B3D1-50D5E4D11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31763"/>
            <a:ext cx="72390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70C0"/>
                </a:solidFill>
              </a:rPr>
              <a:t>	                         </a:t>
            </a:r>
            <a:r>
              <a:rPr lang="en-US" altLang="en-US" sz="3200" b="1" u="sng">
                <a:solidFill>
                  <a:srgbClr val="0070C0"/>
                </a:solidFill>
              </a:rPr>
              <a:t>Toán </a:t>
            </a:r>
          </a:p>
          <a:p>
            <a:pPr eaLnBrk="1" hangingPunct="1"/>
            <a:r>
              <a:rPr lang="en-US" altLang="en-US" sz="3200" b="1">
                <a:solidFill>
                  <a:srgbClr val="0070C0"/>
                </a:solidFill>
              </a:rPr>
              <a:t>         ÔN TẬP VỀ SỐ TỰ NHIÊN (tt)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21754487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S" val="false"/>
  <p:tag name="INKNOEBUTTONMODEL" val="{&quot;ActivityType&quot;:2,&quot;OptionCount&quot;:4,&quot;WcOptionCount&quot;:10,&quot;HasMultipleSubmission&quot;:false,&quot;HasAutoStop&quot;:false,&quot;HasMinimizeMode&quot;:false,&quot;TimerValue&quot;:&quot;01:00&quot;,&quot;HasAutoStart&quot;:false,&quot;HasCorrectAnswers&quot;:false,&quot;McqAnswers&quot;:[],&quot;ActivityId&quot;:&quot;&quot;,&quot;IaMcqCompetition&quot;:false,&quot;IsAnonymous&quot;:true,&quot;AutoAdvance&quot;:false,&quot;IsCompetitionMode&quot;:false}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S" val="false"/>
  <p:tag name="INKNOEBUTTONMODEL" val="{&quot;ActivityType&quot;:2,&quot;OptionCount&quot;:4,&quot;WcOptionCount&quot;:10,&quot;HasMultipleSubmission&quot;:false,&quot;HasAutoStop&quot;:false,&quot;HasMinimizeMode&quot;:false,&quot;TimerValue&quot;:&quot;01:00&quot;,&quot;HasAutoStart&quot;:false,&quot;HasCorrectAnswers&quot;:false,&quot;McqAnswers&quot;:[],&quot;ActivityId&quot;:&quot;&quot;,&quot;IaMcqCompetition&quot;:false,&quot;IsAnonymous&quot;:true,&quot;AutoAdvance&quot;:false,&quot;IsCompetitionMode&quot;:false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S" val="false"/>
  <p:tag name="INKNOEBUTTONMODEL" val="{&quot;ActivityType&quot;:2,&quot;OptionCount&quot;:4,&quot;WcOptionCount&quot;:10,&quot;HasMultipleSubmission&quot;:false,&quot;HasAutoStop&quot;:false,&quot;HasMinimizeMode&quot;:false,&quot;TimerValue&quot;:&quot;01:00&quot;,&quot;HasAutoStart&quot;:false,&quot;HasCorrectAnswers&quot;:false,&quot;McqAnswers&quot;:[],&quot;ActivityId&quot;:&quot;&quot;,&quot;IaMcqCompetition&quot;:false,&quot;IsAnonymous&quot;:true,&quot;AutoAdvance&quot;:false,&quot;IsCompetitionMode&quot;:false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S" val="false"/>
  <p:tag name="INKNOEBUTTONMODEL" val="{&quot;ActivityType&quot;:2,&quot;OptionCount&quot;:4,&quot;WcOptionCount&quot;:10,&quot;HasMultipleSubmission&quot;:false,&quot;HasAutoStop&quot;:false,&quot;HasMinimizeMode&quot;:false,&quot;TimerValue&quot;:&quot;01:00&quot;,&quot;HasAutoStart&quot;:false,&quot;HasCorrectAnswers&quot;:false,&quot;McqAnswers&quot;:[],&quot;ActivityId&quot;:&quot;&quot;,&quot;IaMcqCompetition&quot;:false,&quot;IsAnonymous&quot;:true,&quot;AutoAdvance&quot;:false,&quot;IsCompetitionMode&quot;:false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S" val="false"/>
  <p:tag name="INKNOEBUTTONMODEL" val="{&quot;ActivityType&quot;:2,&quot;OptionCount&quot;:4,&quot;WcOptionCount&quot;:10,&quot;HasMultipleSubmission&quot;:false,&quot;HasAutoStop&quot;:false,&quot;HasMinimizeMode&quot;:false,&quot;TimerValue&quot;:&quot;01:00&quot;,&quot;HasAutoStart&quot;:false,&quot;HasCorrectAnswers&quot;:false,&quot;McqAnswers&quot;:[],&quot;ActivityId&quot;:&quot;&quot;,&quot;IaMcqCompetition&quot;:false,&quot;IsAnonymous&quot;:true,&quot;AutoAdvance&quot;:false,&quot;IsCompetitionMode&quot;:false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S" val="false"/>
  <p:tag name="INKNOEBUTTONMODEL" val="{&quot;ActivityType&quot;:2,&quot;OptionCount&quot;:4,&quot;WcOptionCount&quot;:10,&quot;HasMultipleSubmission&quot;:false,&quot;HasAutoStop&quot;:false,&quot;HasMinimizeMode&quot;:false,&quot;TimerValue&quot;:&quot;01:00&quot;,&quot;HasAutoStart&quot;:false,&quot;HasCorrectAnswers&quot;:false,&quot;McqAnswers&quot;:[],&quot;ActivityId&quot;:&quot;&quot;,&quot;IaMcqCompetition&quot;:false,&quot;IsAnonymous&quot;:true,&quot;AutoAdvance&quot;:false,&quot;IsCompetitionMode&quot;:false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S" val="false"/>
  <p:tag name="INKNOEBUTTONMODEL" val="{&quot;ActivityType&quot;:2,&quot;OptionCount&quot;:4,&quot;WcOptionCount&quot;:10,&quot;HasMultipleSubmission&quot;:false,&quot;HasAutoStop&quot;:false,&quot;HasMinimizeMode&quot;:false,&quot;TimerValue&quot;:&quot;01:00&quot;,&quot;HasAutoStart&quot;:false,&quot;HasCorrectAnswers&quot;:false,&quot;McqAnswers&quot;:[],&quot;ActivityId&quot;:&quot;&quot;,&quot;IaMcqCompetition&quot;:false,&quot;IsAnonymous&quot;:true,&quot;AutoAdvance&quot;:false,&quot;IsCompetitionMode&quot;:false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S" val="false"/>
  <p:tag name="INKNOEBUTTONMODEL" val="{&quot;ActivityType&quot;:2,&quot;OptionCount&quot;:4,&quot;WcOptionCount&quot;:10,&quot;HasMultipleSubmission&quot;:false,&quot;HasAutoStop&quot;:false,&quot;HasMinimizeMode&quot;:false,&quot;TimerValue&quot;:&quot;01:00&quot;,&quot;HasAutoStart&quot;:false,&quot;HasCorrectAnswers&quot;:false,&quot;McqAnswers&quot;:[],&quot;ActivityId&quot;:&quot;&quot;,&quot;IaMcqCompetition&quot;:false,&quot;IsAnonymous&quot;:true,&quot;AutoAdvance&quot;:false,&quot;IsCompetitionMode&quot;:false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S" val="false"/>
  <p:tag name="INKNOEBUTTONMODEL" val="{&quot;ActivityType&quot;:2,&quot;OptionCount&quot;:4,&quot;WcOptionCount&quot;:10,&quot;HasMultipleSubmission&quot;:false,&quot;HasAutoStop&quot;:false,&quot;HasMinimizeMode&quot;:false,&quot;TimerValue&quot;:&quot;01:00&quot;,&quot;HasAutoStart&quot;:false,&quot;HasCorrectAnswers&quot;:false,&quot;McqAnswers&quot;:[],&quot;ActivityId&quot;:&quot;&quot;,&quot;IaMcqCompetition&quot;:false,&quot;IsAnonymous&quot;:true,&quot;AutoAdvance&quot;:false,&quot;IsCompetitionMode&quot;:false}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S" val="false"/>
  <p:tag name="INKNOEBUTTONMODEL" val="{&quot;ActivityType&quot;:2,&quot;OptionCount&quot;:4,&quot;WcOptionCount&quot;:10,&quot;HasMultipleSubmission&quot;:false,&quot;HasAutoStop&quot;:false,&quot;HasMinimizeMode&quot;:false,&quot;TimerValue&quot;:&quot;01:00&quot;,&quot;HasAutoStart&quot;:false,&quot;HasCorrectAnswers&quot;:false,&quot;McqAnswers&quot;:[],&quot;ActivityId&quot;:&quot;&quot;,&quot;IaMcqCompetition&quot;:false,&quot;IsAnonymous&quot;:true,&quot;AutoAdvance&quot;:false,&quot;IsCompetitionMode&quot;:false}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</TotalTime>
  <Words>838</Words>
  <Application>Microsoft Office PowerPoint</Application>
  <PresentationFormat>Custom</PresentationFormat>
  <Paragraphs>269</Paragraphs>
  <Slides>25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164A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 sp2 Full</dc:creator>
  <cp:lastModifiedBy>THANH HUONG</cp:lastModifiedBy>
  <cp:revision>42</cp:revision>
  <dcterms:created xsi:type="dcterms:W3CDTF">2009-10-08T08:49:31Z</dcterms:created>
  <dcterms:modified xsi:type="dcterms:W3CDTF">2022-04-24T15:39:19Z</dcterms:modified>
</cp:coreProperties>
</file>