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330" r:id="rId2"/>
    <p:sldId id="282" r:id="rId3"/>
    <p:sldId id="326" r:id="rId4"/>
    <p:sldId id="283" r:id="rId5"/>
    <p:sldId id="314" r:id="rId6"/>
    <p:sldId id="312" r:id="rId7"/>
    <p:sldId id="311" r:id="rId8"/>
    <p:sldId id="300" r:id="rId9"/>
    <p:sldId id="324" r:id="rId10"/>
    <p:sldId id="273" r:id="rId11"/>
    <p:sldId id="272" r:id="rId12"/>
    <p:sldId id="296" r:id="rId13"/>
    <p:sldId id="266" r:id="rId14"/>
    <p:sldId id="320" r:id="rId15"/>
    <p:sldId id="321" r:id="rId16"/>
    <p:sldId id="322" r:id="rId17"/>
    <p:sldId id="303" r:id="rId18"/>
    <p:sldId id="306" r:id="rId19"/>
    <p:sldId id="305" r:id="rId20"/>
    <p:sldId id="298" r:id="rId21"/>
    <p:sldId id="309" r:id="rId22"/>
    <p:sldId id="310" r:id="rId23"/>
    <p:sldId id="307" r:id="rId24"/>
    <p:sldId id="269" r:id="rId25"/>
    <p:sldId id="270" r:id="rId26"/>
    <p:sldId id="27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33CC33"/>
    <a:srgbClr val="FFFFFF"/>
    <a:srgbClr val="FFFF00"/>
    <a:srgbClr val="66FF33"/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7" autoAdjust="0"/>
    <p:restoredTop sz="94660" autoAdjust="0"/>
  </p:normalViewPr>
  <p:slideViewPr>
    <p:cSldViewPr>
      <p:cViewPr>
        <p:scale>
          <a:sx n="66" d="100"/>
          <a:sy n="66" d="100"/>
        </p:scale>
        <p:origin x="-149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803F0-3B4A-4CA2-9E47-91829D8C44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A5C851-A2B7-4012-A640-90DFD6FFB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EF41F-5E6A-47C9-AE48-920E4A9C2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847DC-C556-46A5-9952-3C6A889647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9BA73-4C2F-4F4E-9DAC-8CA884C602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61796-4CB0-45D3-9757-73ACA46DB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188B44-1636-4819-979B-F507FF18D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BEDA3C-E3F2-47A0-BBAD-24668053A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C2A48-AE6A-474F-867E-5CF36F1FC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ABAA9-EDE8-4874-8267-0623BEA64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9CCA5-958C-47B4-9C58-0FED242B79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3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869D2CE-C632-460D-9823-D794B8EA5CF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am%20non.av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35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VI_0050.avi" TargetMode="External"/><Relationship Id="rId1" Type="http://schemas.openxmlformats.org/officeDocument/2006/relationships/video" Target="file:///D:\kt.avi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19.jpeg"/><Relationship Id="rId4" Type="http://schemas.openxmlformats.org/officeDocument/2006/relationships/image" Target="../media/image22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VI_0039.avi" TargetMode="External"/><Relationship Id="rId1" Type="http://schemas.openxmlformats.org/officeDocument/2006/relationships/video" Target="file:///D:\MVI_0041.avi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43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MVI_0047.avi" TargetMode="External"/><Relationship Id="rId1" Type="http://schemas.openxmlformats.org/officeDocument/2006/relationships/video" Target="file:///D:\MVI_0044.avi" TargetMode="Externa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46.av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80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74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73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MVI_0076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VI_0078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04" y="0"/>
            <a:ext cx="924030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4847" y="805205"/>
            <a:ext cx="6858000" cy="18158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tháng 3 năm 2022</a:t>
            </a: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Kĩ </a:t>
            </a:r>
            <a:r>
              <a:rPr lang="en-US" alt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alt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huật</a:t>
            </a:r>
            <a:endParaRPr lang="vi-VN" altLang="en-US" sz="28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LẮP CÁI ĐU ( TIẾT 1)</a:t>
            </a:r>
          </a:p>
        </p:txBody>
      </p:sp>
    </p:spTree>
    <p:extLst>
      <p:ext uri="{BB962C8B-B14F-4D97-AF65-F5344CB8AC3E}">
        <p14:creationId xmlns:p14="http://schemas.microsoft.com/office/powerpoint/2010/main" val="151636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2" name="mam non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8763000" cy="6096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8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6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816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7" name="MVI_0035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0"/>
            <a:ext cx="8229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9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491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18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4918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6248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457200" y="533400"/>
            <a:ext cx="441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3505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228600" y="5791200"/>
            <a:ext cx="3048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3429000" y="5715000"/>
            <a:ext cx="32766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pic>
        <p:nvPicPr>
          <p:cNvPr id="355336" name="kt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505200" y="2209800"/>
            <a:ext cx="2819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7" name="MVI_0050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781800" y="2209800"/>
            <a:ext cx="2133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38" name="Text Box 10"/>
          <p:cNvSpPr txBox="1">
            <a:spLocks noChangeArrowheads="1"/>
          </p:cNvSpPr>
          <p:nvPr/>
        </p:nvSpPr>
        <p:spPr bwMode="auto">
          <a:xfrm>
            <a:off x="7162800" y="5867400"/>
            <a:ext cx="160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55339" name="Text Box 11"/>
          <p:cNvSpPr txBox="1">
            <a:spLocks noChangeArrowheads="1"/>
          </p:cNvSpPr>
          <p:nvPr/>
        </p:nvSpPr>
        <p:spPr bwMode="auto">
          <a:xfrm>
            <a:off x="2590800" y="353732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5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55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55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5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8" dur="1" fill="hold"/>
                                        <p:tgtEl>
                                          <p:spTgt spid="3553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6"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5336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5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3553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337"/>
                  </p:tgtEl>
                </p:cond>
              </p:nextCondLst>
            </p:seq>
            <p:vide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5337"/>
                </p:tgtEl>
              </p:cMediaNode>
            </p:video>
          </p:childTnLst>
        </p:cTn>
      </p:par>
    </p:tnLst>
    <p:bldLst>
      <p:bldP spid="355331" grpId="0" animBg="1"/>
      <p:bldP spid="355333" grpId="0" animBg="1"/>
      <p:bldP spid="355338" grpId="0"/>
      <p:bldP spid="3553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6" name="Picture 4" descr="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0400" y="304800"/>
            <a:ext cx="2352675" cy="3074988"/>
          </a:xfrm>
          <a:noFill/>
        </p:spPr>
      </p:pic>
      <p:pic>
        <p:nvPicPr>
          <p:cNvPr id="422917" name="Picture 5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81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18" name="Rectangle 6"/>
          <p:cNvSpPr>
            <a:spLocks noChangeArrowheads="1"/>
          </p:cNvSpPr>
          <p:nvPr/>
        </p:nvSpPr>
        <p:spPr bwMode="auto">
          <a:xfrm>
            <a:off x="2819400" y="4267200"/>
            <a:ext cx="21426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Thanh thẳng 11 lỗ</a:t>
            </a:r>
          </a:p>
        </p:txBody>
      </p:sp>
      <p:pic>
        <p:nvPicPr>
          <p:cNvPr id="422919" name="Picture 7" descr="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70809">
            <a:off x="304800" y="3124200"/>
            <a:ext cx="19669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0" name="Rectangle 8"/>
          <p:cNvSpPr>
            <a:spLocks noChangeArrowheads="1"/>
          </p:cNvSpPr>
          <p:nvPr/>
        </p:nvSpPr>
        <p:spPr bwMode="auto">
          <a:xfrm>
            <a:off x="762000" y="4343400"/>
            <a:ext cx="13053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2921" name="Rectangle 9"/>
          <p:cNvSpPr>
            <a:spLocks noChangeArrowheads="1"/>
          </p:cNvSpPr>
          <p:nvPr/>
        </p:nvSpPr>
        <p:spPr bwMode="auto">
          <a:xfrm>
            <a:off x="0" y="0"/>
            <a:ext cx="2971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pic>
        <p:nvPicPr>
          <p:cNvPr id="422922" name="Picture 10" descr="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3581400"/>
            <a:ext cx="14001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3" name="Text Box 11"/>
          <p:cNvSpPr txBox="1">
            <a:spLocks noChangeArrowheads="1"/>
          </p:cNvSpPr>
          <p:nvPr/>
        </p:nvSpPr>
        <p:spPr bwMode="auto">
          <a:xfrm>
            <a:off x="5715000" y="42672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Thanh chữ Udài</a:t>
            </a:r>
          </a:p>
        </p:txBody>
      </p:sp>
      <p:pic>
        <p:nvPicPr>
          <p:cNvPr id="422924" name="Picture 12" descr="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102275">
            <a:off x="2286000" y="4953000"/>
            <a:ext cx="45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5" name="Text Box 13"/>
          <p:cNvSpPr txBox="1">
            <a:spLocks noChangeArrowheads="1"/>
          </p:cNvSpPr>
          <p:nvPr/>
        </p:nvSpPr>
        <p:spPr bwMode="auto">
          <a:xfrm>
            <a:off x="1524000" y="60960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Thanh chữ L</a:t>
            </a:r>
          </a:p>
        </p:txBody>
      </p:sp>
      <p:pic>
        <p:nvPicPr>
          <p:cNvPr id="422926" name="Picture 14" descr="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52578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2927" name="Picture 15" descr="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52578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28" name="Text Box 16"/>
          <p:cNvSpPr txBox="1">
            <a:spLocks noChangeArrowheads="1"/>
          </p:cNvSpPr>
          <p:nvPr/>
        </p:nvSpPr>
        <p:spPr bwMode="auto">
          <a:xfrm>
            <a:off x="5257800" y="6096000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bộ ốc và vít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2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8" grpId="0"/>
      <p:bldP spid="422920" grpId="0"/>
      <p:bldP spid="422923" grpId="0"/>
      <p:bldP spid="422925" grpId="0"/>
      <p:bldP spid="4229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52800" y="304800"/>
            <a:ext cx="3048000" cy="3448050"/>
          </a:xfrm>
          <a:noFill/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0" y="6096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pic>
        <p:nvPicPr>
          <p:cNvPr id="423942" name="Picture 6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90869">
            <a:off x="496093" y="3237707"/>
            <a:ext cx="14462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457200" y="4724400"/>
            <a:ext cx="13630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3944" name="Picture 8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733800"/>
            <a:ext cx="14001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5" name="Text Box 9"/>
          <p:cNvSpPr txBox="1">
            <a:spLocks noChangeArrowheads="1"/>
          </p:cNvSpPr>
          <p:nvPr/>
        </p:nvSpPr>
        <p:spPr bwMode="auto">
          <a:xfrm>
            <a:off x="2895600" y="4495800"/>
            <a:ext cx="2362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Thanh chữ U dài</a:t>
            </a:r>
          </a:p>
        </p:txBody>
      </p:sp>
      <p:pic>
        <p:nvPicPr>
          <p:cNvPr id="423946" name="Picture 10" descr="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810000"/>
            <a:ext cx="1752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7" name="Rectangle 11"/>
          <p:cNvSpPr>
            <a:spLocks noChangeArrowheads="1"/>
          </p:cNvSpPr>
          <p:nvPr/>
        </p:nvSpPr>
        <p:spPr bwMode="auto">
          <a:xfrm>
            <a:off x="6553200" y="4648200"/>
            <a:ext cx="1340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3948" name="Picture 12" descr="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575" y="5546725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49" name="Text Box 13"/>
          <p:cNvSpPr txBox="1">
            <a:spLocks noChangeArrowheads="1"/>
          </p:cNvSpPr>
          <p:nvPr/>
        </p:nvSpPr>
        <p:spPr bwMode="auto">
          <a:xfrm>
            <a:off x="304800" y="594360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Thanh thẳng 7 lỗ</a:t>
            </a:r>
          </a:p>
        </p:txBody>
      </p:sp>
      <p:pic>
        <p:nvPicPr>
          <p:cNvPr id="423950" name="Picture 14" descr="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5410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51" name="Text Box 15"/>
          <p:cNvSpPr txBox="1">
            <a:spLocks noChangeArrowheads="1"/>
          </p:cNvSpPr>
          <p:nvPr/>
        </p:nvSpPr>
        <p:spPr bwMode="auto">
          <a:xfrm>
            <a:off x="3124200" y="59277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3952" name="Picture 16" descr="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91200" y="5257800"/>
            <a:ext cx="457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53" name="Text Box 17"/>
          <p:cNvSpPr txBox="1">
            <a:spLocks noChangeArrowheads="1"/>
          </p:cNvSpPr>
          <p:nvPr/>
        </p:nvSpPr>
        <p:spPr bwMode="auto">
          <a:xfrm>
            <a:off x="5181600" y="5943600"/>
            <a:ext cx="144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hãm</a:t>
            </a:r>
            <a:endParaRPr lang="en-US" sz="2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3954" name="Picture 18" descr="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86600" y="5334000"/>
            <a:ext cx="83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55" name="Picture 19" descr="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24800" y="5334000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956" name="Text Box 20"/>
          <p:cNvSpPr txBox="1">
            <a:spLocks noChangeArrowheads="1"/>
          </p:cNvSpPr>
          <p:nvPr/>
        </p:nvSpPr>
        <p:spPr bwMode="auto">
          <a:xfrm>
            <a:off x="7086600" y="60198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vít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9" name="Rectangle 21"/>
          <p:cNvSpPr>
            <a:spLocks noChangeArrowheads="1"/>
          </p:cNvSpPr>
          <p:nvPr/>
        </p:nvSpPr>
        <p:spPr bwMode="auto">
          <a:xfrm>
            <a:off x="3962400" y="3276600"/>
            <a:ext cx="190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3" grpId="0"/>
      <p:bldP spid="423945" grpId="0"/>
      <p:bldP spid="423947" grpId="0"/>
      <p:bldP spid="423949" grpId="0"/>
      <p:bldP spid="423951" grpId="0"/>
      <p:bldP spid="423953" grpId="0"/>
      <p:bldP spid="4239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4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19338"/>
            <a:ext cx="403860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965" name="Text Box 5"/>
          <p:cNvSpPr txBox="1">
            <a:spLocks noChangeArrowheads="1"/>
          </p:cNvSpPr>
          <p:nvPr/>
        </p:nvSpPr>
        <p:spPr bwMode="auto">
          <a:xfrm>
            <a:off x="1905000" y="40386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Cờ-lê</a:t>
            </a:r>
          </a:p>
        </p:txBody>
      </p:sp>
      <p:pic>
        <p:nvPicPr>
          <p:cNvPr id="424966" name="Picture 6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651125"/>
            <a:ext cx="37338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967" name="Text Box 7"/>
          <p:cNvSpPr txBox="1">
            <a:spLocks noChangeArrowheads="1"/>
          </p:cNvSpPr>
          <p:nvPr/>
        </p:nvSpPr>
        <p:spPr bwMode="auto">
          <a:xfrm>
            <a:off x="5334000" y="39624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Tua-vít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3962400" y="596900"/>
            <a:ext cx="1790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Dụng cụ: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362200"/>
            <a:ext cx="297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533400" y="17526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96299" name="Text Box 11"/>
          <p:cNvSpPr txBox="1">
            <a:spLocks noChangeArrowheads="1"/>
          </p:cNvSpPr>
          <p:nvPr/>
        </p:nvSpPr>
        <p:spPr bwMode="auto">
          <a:xfrm>
            <a:off x="533400" y="11430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96306" name="Text Box 18"/>
          <p:cNvSpPr txBox="1">
            <a:spLocks noChangeArrowheads="1"/>
          </p:cNvSpPr>
          <p:nvPr/>
        </p:nvSpPr>
        <p:spPr bwMode="auto">
          <a:xfrm>
            <a:off x="533400" y="5334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CÁC B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ỚC THỰC HIỆN: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4" grpId="0" animBg="1"/>
      <p:bldP spid="3962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52400" y="19812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pic>
        <p:nvPicPr>
          <p:cNvPr id="399367" name="MVI_004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981200"/>
            <a:ext cx="3352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71800"/>
            <a:ext cx="1905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69" name="MVI_0039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33600" y="1981200"/>
            <a:ext cx="3429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81000" y="8382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81000" y="2286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367"/>
                </p:tgtEl>
              </p:cMediaNode>
            </p:video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936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3" name="Text Box 7"/>
          <p:cNvSpPr txBox="1">
            <a:spLocks noChangeArrowheads="1"/>
          </p:cNvSpPr>
          <p:nvPr/>
        </p:nvSpPr>
        <p:spPr bwMode="auto">
          <a:xfrm>
            <a:off x="2931459" y="4544080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pic>
        <p:nvPicPr>
          <p:cNvPr id="398344" name="Picture 8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26905">
            <a:off x="3429000" y="3581400"/>
            <a:ext cx="214312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62200"/>
            <a:ext cx="2514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815671" y="5638800"/>
            <a:ext cx="1273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98351" name="Rectangle 15"/>
          <p:cNvSpPr>
            <a:spLocks noChangeArrowheads="1"/>
          </p:cNvSpPr>
          <p:nvPr/>
        </p:nvSpPr>
        <p:spPr bwMode="auto">
          <a:xfrm>
            <a:off x="6324600" y="5377190"/>
            <a:ext cx="2722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giằng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8352" name="Picture 1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795790"/>
            <a:ext cx="2590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8353" name="Rectangle 17"/>
          <p:cNvSpPr>
            <a:spLocks noChangeArrowheads="1"/>
          </p:cNvSpPr>
          <p:nvPr/>
        </p:nvSpPr>
        <p:spPr bwMode="auto">
          <a:xfrm>
            <a:off x="6324600" y="4876800"/>
            <a:ext cx="2438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81000" y="838200"/>
            <a:ext cx="3352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81000" y="2286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9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9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9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3" grpId="0"/>
      <p:bldP spid="398351" grpId="0"/>
      <p:bldP spid="3983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66073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vi-VN" sz="6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Ôn </a:t>
            </a:r>
            <a:r>
              <a:rPr lang="en-US" sz="60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6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6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8896350" y="64912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3300"/>
                </a:solidFill>
                <a:latin typeface="Arial" charset="0"/>
              </a:rPr>
              <a:t>/</a:t>
            </a: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457200" y="2275582"/>
            <a:ext cx="8382000" cy="130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  <a:spcBef>
                <a:spcPts val="0"/>
              </a:spcBef>
            </a:pPr>
            <a:r>
              <a:rPr lang="vi-VN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381000" y="1025244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228600" y="2362200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81972" name="MVI_0043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971800"/>
            <a:ext cx="358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1000" y="2286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19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81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197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8197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-4658" y="2179638"/>
            <a:ext cx="91486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2440" name="MVI_0044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90600" y="2971800"/>
            <a:ext cx="2971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2441" name="MVI_0047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04800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1000" y="1025244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81000" y="2286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2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24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244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24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2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4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2441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457200" y="2066925"/>
            <a:ext cx="3922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3465" name="MVI_0046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8956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1000" y="1025244"/>
            <a:ext cx="609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81000" y="2286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3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3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46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346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1600200"/>
            <a:ext cx="281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400388" name="Text Box 4"/>
          <p:cNvSpPr txBox="1">
            <a:spLocks noChangeArrowheads="1"/>
          </p:cNvSpPr>
          <p:nvPr/>
        </p:nvSpPr>
        <p:spPr bwMode="auto">
          <a:xfrm>
            <a:off x="3733800" y="8382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0389" name="Line 5"/>
          <p:cNvSpPr>
            <a:spLocks noChangeShapeType="1"/>
          </p:cNvSpPr>
          <p:nvPr/>
        </p:nvSpPr>
        <p:spPr bwMode="auto">
          <a:xfrm flipV="1">
            <a:off x="2895600" y="1143000"/>
            <a:ext cx="8382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90" name="Text Box 6"/>
          <p:cNvSpPr txBox="1">
            <a:spLocks noChangeArrowheads="1"/>
          </p:cNvSpPr>
          <p:nvPr/>
        </p:nvSpPr>
        <p:spPr bwMode="auto">
          <a:xfrm>
            <a:off x="3505200" y="2209800"/>
            <a:ext cx="510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>
            <a:off x="2895600" y="2057400"/>
            <a:ext cx="6096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0392" name="Text Box 8"/>
          <p:cNvSpPr txBox="1">
            <a:spLocks noChangeArrowheads="1"/>
          </p:cNvSpPr>
          <p:nvPr/>
        </p:nvSpPr>
        <p:spPr bwMode="auto">
          <a:xfrm>
            <a:off x="3962400" y="40386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0393" name="Line 9"/>
          <p:cNvSpPr>
            <a:spLocks noChangeShapeType="1"/>
          </p:cNvSpPr>
          <p:nvPr/>
        </p:nvSpPr>
        <p:spPr bwMode="auto">
          <a:xfrm>
            <a:off x="2819400" y="2209800"/>
            <a:ext cx="1143000" cy="208835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0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0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  <p:bldP spid="400389" grpId="0" animBg="1"/>
      <p:bldP spid="400390" grpId="0"/>
      <p:bldP spid="400391" grpId="0" animBg="1"/>
      <p:bldP spid="400392" grpId="0"/>
      <p:bldP spid="40039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472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u.</a:t>
            </a:r>
          </a:p>
        </p:txBody>
      </p:sp>
      <p:pic>
        <p:nvPicPr>
          <p:cNvPr id="24579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371600"/>
            <a:ext cx="411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81000" y="228600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75260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6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281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7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590800"/>
            <a:ext cx="144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152400" y="5105400"/>
            <a:ext cx="2209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2743200" y="5410200"/>
            <a:ext cx="17526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240" name="Rectangle 8"/>
          <p:cNvSpPr>
            <a:spLocks noChangeArrowheads="1"/>
          </p:cNvSpPr>
          <p:nvPr/>
        </p:nvSpPr>
        <p:spPr bwMode="auto">
          <a:xfrm>
            <a:off x="0" y="5410200"/>
            <a:ext cx="1752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 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ỡ 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2286000" y="5410200"/>
            <a:ext cx="2590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ghế 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351242" name="Rectangle 10"/>
          <p:cNvSpPr>
            <a:spLocks noChangeArrowheads="1"/>
          </p:cNvSpPr>
          <p:nvPr/>
        </p:nvSpPr>
        <p:spPr bwMode="auto">
          <a:xfrm>
            <a:off x="5715000" y="5638800"/>
            <a:ext cx="2743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1243" name="Text Box 11"/>
          <p:cNvSpPr txBox="1">
            <a:spLocks noChangeArrowheads="1"/>
          </p:cNvSpPr>
          <p:nvPr/>
        </p:nvSpPr>
        <p:spPr bwMode="auto">
          <a:xfrm>
            <a:off x="6477000" y="5410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Cái </a:t>
            </a:r>
            <a:r>
              <a:rPr lang="vi-VN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04800" y="4572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ớc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8" grpId="0" animBg="1"/>
      <p:bldP spid="351239" grpId="0" animBg="1"/>
      <p:bldP spid="351240" grpId="0" animBg="1"/>
      <p:bldP spid="351241" grpId="0" animBg="1"/>
      <p:bldP spid="351242" grpId="0" animBg="1"/>
      <p:bldP spid="3512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Text Box 2"/>
          <p:cNvSpPr txBox="1">
            <a:spLocks noChangeArrowheads="1"/>
          </p:cNvSpPr>
          <p:nvPr/>
        </p:nvSpPr>
        <p:spPr bwMode="auto">
          <a:xfrm>
            <a:off x="304800" y="2395478"/>
            <a:ext cx="853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hãm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0211" name="AutoShape 3"/>
          <p:cNvSpPr>
            <a:spLocks noChangeArrowheads="1"/>
          </p:cNvSpPr>
          <p:nvPr/>
        </p:nvSpPr>
        <p:spPr bwMode="auto">
          <a:xfrm>
            <a:off x="1447800" y="1140262"/>
            <a:ext cx="6172200" cy="9906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6000" b="1" dirty="0" err="1">
                <a:solidFill>
                  <a:srgbClr val="0000FF"/>
                </a:solidFill>
                <a:latin typeface="Arial" charset="0"/>
              </a:rPr>
              <a:t>Ghi</a:t>
            </a:r>
            <a:r>
              <a:rPr lang="en-US" sz="6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6000" b="1" smtClean="0">
                <a:solidFill>
                  <a:srgbClr val="0000FF"/>
                </a:solidFill>
                <a:latin typeface="Arial" charset="0"/>
              </a:rPr>
              <a:t>nhớ</a:t>
            </a:r>
            <a:endParaRPr lang="en-US" sz="60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81000" y="782637"/>
            <a:ext cx="84582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8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	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8 chi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trục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Ốc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vít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hãm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Cờ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tua-vít</a:t>
            </a:r>
            <a:endParaRPr lang="en-US" sz="36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7" descr="clock_06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072063"/>
            <a:ext cx="1905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2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604" name="Picture 1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76437"/>
            <a:ext cx="4953000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899769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r>
              <a:rPr lang="en-US" altLang="vi-VN" sz="32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Thứ</a:t>
            </a:r>
            <a:r>
              <a:rPr lang="en-US" altLang="vi-VN" sz="32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tư</a:t>
            </a:r>
            <a:r>
              <a:rPr lang="en-US" altLang="vi-VN" sz="32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altLang="vi-VN" sz="32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ngày</a:t>
            </a:r>
            <a:r>
              <a:rPr lang="en-US" altLang="vi-VN" sz="32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vi-VN" altLang="vi-VN" sz="32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2</a:t>
            </a:r>
            <a:r>
              <a:rPr lang="en-US" altLang="vi-VN" sz="32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3 </a:t>
            </a:r>
            <a:r>
              <a:rPr lang="en-US" altLang="vi-VN" sz="32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tháng</a:t>
            </a:r>
            <a:r>
              <a:rPr lang="vi-VN" altLang="vi-VN" sz="32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3 </a:t>
            </a:r>
            <a:r>
              <a:rPr lang="en-US" altLang="vi-VN" sz="3200" b="1" dirty="0" err="1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năm</a:t>
            </a:r>
            <a:r>
              <a:rPr lang="en-US" altLang="vi-VN" sz="32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 2022</a:t>
            </a:r>
          </a:p>
        </p:txBody>
      </p:sp>
      <p:sp>
        <p:nvSpPr>
          <p:cNvPr id="6" name="Title 1">
            <a:extLst/>
          </p:cNvPr>
          <p:cNvSpPr txBox="1">
            <a:spLocks/>
          </p:cNvSpPr>
          <p:nvPr/>
        </p:nvSpPr>
        <p:spPr bwMode="auto">
          <a:xfrm>
            <a:off x="125779" y="609600"/>
            <a:ext cx="877643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6" tIns="58613" rIns="117226" bIns="58613"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  <a:effectLst/>
                <a:latin typeface="Times" pitchFamily="18" charset="0"/>
                <a:cs typeface="Times" pitchFamily="18" charset="0"/>
              </a:rPr>
              <a:t>Kĩ thuật</a:t>
            </a:r>
            <a:endParaRPr lang="en-US" sz="3200" dirty="0">
              <a:solidFill>
                <a:schemeClr val="tx1"/>
              </a:solidFill>
              <a:effectLst/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Title 1">
            <a:extLst/>
          </p:cNvPr>
          <p:cNvSpPr txBox="1">
            <a:spLocks/>
          </p:cNvSpPr>
          <p:nvPr/>
        </p:nvSpPr>
        <p:spPr bwMode="auto">
          <a:xfrm>
            <a:off x="0" y="990600"/>
            <a:ext cx="89022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26" tIns="58613" rIns="117226" bIns="58613"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vi-VN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ẮP CÁI ĐU</a:t>
            </a:r>
            <a:r>
              <a:rPr lang="vi-VN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T1</a:t>
            </a:r>
            <a:r>
              <a:rPr lang="vi-VN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 smtClean="0">
              <a:latin typeface="Arial" charset="0"/>
            </a:endParaRPr>
          </a:p>
        </p:txBody>
      </p:sp>
      <p:pic>
        <p:nvPicPr>
          <p:cNvPr id="410628" name="MVI_0080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152400"/>
            <a:ext cx="8991600" cy="6553200"/>
          </a:xfrm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06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2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62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2" name="MVI_0074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114300"/>
            <a:ext cx="8915400" cy="6667500"/>
          </a:xfrm>
          <a:ln w="38100"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6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6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53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653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 smtClean="0">
              <a:latin typeface="Arial" charset="0"/>
            </a:endParaRPr>
          </a:p>
        </p:txBody>
      </p:sp>
      <p:pic>
        <p:nvPicPr>
          <p:cNvPr id="404484" name="MVI_0073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81000"/>
            <a:ext cx="8610600" cy="6096000"/>
          </a:xfrm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4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4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448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448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7" name="MVI_0076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5715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2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2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219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9219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f-ZA" smtClean="0">
              <a:latin typeface="Arial" charset="0"/>
            </a:endParaRPr>
          </a:p>
        </p:txBody>
      </p:sp>
      <p:pic>
        <p:nvPicPr>
          <p:cNvPr id="427011" name="MVI_0078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0"/>
            <a:ext cx="8686800" cy="6126163"/>
          </a:xfrm>
          <a:ln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7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270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70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27011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1080</TotalTime>
  <Words>426</Words>
  <Application>Microsoft Office PowerPoint</Application>
  <PresentationFormat>On-screen Show (4:3)</PresentationFormat>
  <Paragraphs>72</Paragraphs>
  <Slides>26</Slides>
  <Notes>0</Notes>
  <HiddenSlides>0</HiddenSlides>
  <MMClips>15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Nhan</dc:creator>
  <cp:lastModifiedBy>THANH HUONG</cp:lastModifiedBy>
  <cp:revision>68</cp:revision>
  <cp:lastPrinted>1601-01-01T00:00:00Z</cp:lastPrinted>
  <dcterms:created xsi:type="dcterms:W3CDTF">2006-12-19T12:58:15Z</dcterms:created>
  <dcterms:modified xsi:type="dcterms:W3CDTF">2022-03-22T12:08:54Z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