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changesInfos/changesInfo1.xml" ContentType="application/vnd.ms-powerpoint.changesinfo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60" r:id="rId1"/>
    <p:sldMasterId id="2147483712" r:id="rId2"/>
  </p:sldMasterIdLst>
  <p:notesMasterIdLst>
    <p:notesMasterId r:id="rId42"/>
  </p:notesMasterIdLst>
  <p:sldIdLst>
    <p:sldId id="260" r:id="rId3"/>
    <p:sldId id="313" r:id="rId4"/>
    <p:sldId id="314" r:id="rId5"/>
    <p:sldId id="270" r:id="rId6"/>
    <p:sldId id="271" r:id="rId7"/>
    <p:sldId id="277" r:id="rId8"/>
    <p:sldId id="370" r:id="rId9"/>
    <p:sldId id="371" r:id="rId10"/>
    <p:sldId id="374" r:id="rId11"/>
    <p:sldId id="372" r:id="rId12"/>
    <p:sldId id="302" r:id="rId13"/>
    <p:sldId id="375" r:id="rId14"/>
    <p:sldId id="376" r:id="rId15"/>
    <p:sldId id="377" r:id="rId16"/>
    <p:sldId id="378" r:id="rId17"/>
    <p:sldId id="305" r:id="rId18"/>
    <p:sldId id="369" r:id="rId19"/>
    <p:sldId id="368" r:id="rId20"/>
    <p:sldId id="383" r:id="rId21"/>
    <p:sldId id="384" r:id="rId22"/>
    <p:sldId id="307" r:id="rId23"/>
    <p:sldId id="309" r:id="rId24"/>
    <p:sldId id="315" r:id="rId25"/>
    <p:sldId id="312" r:id="rId26"/>
    <p:sldId id="311" r:id="rId27"/>
    <p:sldId id="379" r:id="rId28"/>
    <p:sldId id="381" r:id="rId29"/>
    <p:sldId id="320" r:id="rId30"/>
    <p:sldId id="316" r:id="rId31"/>
    <p:sldId id="323" r:id="rId32"/>
    <p:sldId id="331" r:id="rId33"/>
    <p:sldId id="325" r:id="rId34"/>
    <p:sldId id="329" r:id="rId35"/>
    <p:sldId id="330" r:id="rId36"/>
    <p:sldId id="326" r:id="rId37"/>
    <p:sldId id="327" r:id="rId38"/>
    <p:sldId id="367" r:id="rId39"/>
    <p:sldId id="310" r:id="rId40"/>
    <p:sldId id="318" r:id="rId4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FF"/>
    <a:srgbClr val="FFFF66"/>
    <a:srgbClr val="E4F4F8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729FAC4-69D3-4674-AF00-1975C4D7FAA3}" v="1454" dt="2021-03-30T01:36:46.559"/>
  </p1510:revLst>
</p1510:revInfo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3C2FFA5D-87B4-456A-9821-1D502468CF0F}" styleName="主题样式 1 - 强调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412" autoAdjust="0"/>
    <p:restoredTop sz="94660"/>
  </p:normalViewPr>
  <p:slideViewPr>
    <p:cSldViewPr snapToGrid="0">
      <p:cViewPr>
        <p:scale>
          <a:sx n="66" d="100"/>
          <a:sy n="66" d="100"/>
        </p:scale>
        <p:origin x="-500" y="-13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notesMaster" Target="notesMasters/notesMaster1.xml"/><Relationship Id="rId76" Type="http://schemas.microsoft.com/office/2016/11/relationships/changesInfo" Target="changesInfos/changesInfo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75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ran Thi Quyen" userId="ff7baf81-8be5-4eca-9942-2518943cde61" providerId="ADAL" clId="{E729FAC4-69D3-4674-AF00-1975C4D7FAA3}"/>
    <pc:docChg chg="undo custSel addSld delSld modSld sldOrd">
      <pc:chgData name="Tran Thi Quyen" userId="ff7baf81-8be5-4eca-9942-2518943cde61" providerId="ADAL" clId="{E729FAC4-69D3-4674-AF00-1975C4D7FAA3}" dt="2021-03-30T01:36:46.559" v="3208" actId="20577"/>
      <pc:docMkLst>
        <pc:docMk/>
      </pc:docMkLst>
      <pc:sldChg chg="delSp modSp mod">
        <pc:chgData name="Tran Thi Quyen" userId="ff7baf81-8be5-4eca-9942-2518943cde61" providerId="ADAL" clId="{E729FAC4-69D3-4674-AF00-1975C4D7FAA3}" dt="2021-03-29T14:06:43.897" v="1085" actId="14100"/>
        <pc:sldMkLst>
          <pc:docMk/>
          <pc:sldMk cId="0" sldId="257"/>
        </pc:sldMkLst>
        <pc:spChg chg="mod">
          <ac:chgData name="Tran Thi Quyen" userId="ff7baf81-8be5-4eca-9942-2518943cde61" providerId="ADAL" clId="{E729FAC4-69D3-4674-AF00-1975C4D7FAA3}" dt="2021-03-29T14:06:43.897" v="1085" actId="14100"/>
          <ac:spMkLst>
            <pc:docMk/>
            <pc:sldMk cId="0" sldId="257"/>
            <ac:spMk id="16" creationId="{00000000-0000-0000-0000-000000000000}"/>
          </ac:spMkLst>
        </pc:spChg>
        <pc:picChg chg="mod">
          <ac:chgData name="Tran Thi Quyen" userId="ff7baf81-8be5-4eca-9942-2518943cde61" providerId="ADAL" clId="{E729FAC4-69D3-4674-AF00-1975C4D7FAA3}" dt="2021-03-29T14:06:16.119" v="1071" actId="1076"/>
          <ac:picMkLst>
            <pc:docMk/>
            <pc:sldMk cId="0" sldId="257"/>
            <ac:picMk id="11" creationId="{00000000-0000-0000-0000-000000000000}"/>
          </ac:picMkLst>
        </pc:picChg>
        <pc:picChg chg="del mod">
          <ac:chgData name="Tran Thi Quyen" userId="ff7baf81-8be5-4eca-9942-2518943cde61" providerId="ADAL" clId="{E729FAC4-69D3-4674-AF00-1975C4D7FAA3}" dt="2021-03-29T14:06:03.404" v="1068" actId="478"/>
          <ac:picMkLst>
            <pc:docMk/>
            <pc:sldMk cId="0" sldId="257"/>
            <ac:picMk id="12" creationId="{00000000-0000-0000-0000-000000000000}"/>
          </ac:picMkLst>
        </pc:picChg>
        <pc:picChg chg="mod">
          <ac:chgData name="Tran Thi Quyen" userId="ff7baf81-8be5-4eca-9942-2518943cde61" providerId="ADAL" clId="{E729FAC4-69D3-4674-AF00-1975C4D7FAA3}" dt="2021-03-29T14:06:11.489" v="1070" actId="1076"/>
          <ac:picMkLst>
            <pc:docMk/>
            <pc:sldMk cId="0" sldId="257"/>
            <ac:picMk id="2050" creationId="{00000000-0000-0000-0000-000000000000}"/>
          </ac:picMkLst>
        </pc:picChg>
      </pc:sldChg>
      <pc:sldChg chg="delSp modSp mod delAnim">
        <pc:chgData name="Tran Thi Quyen" userId="ff7baf81-8be5-4eca-9942-2518943cde61" providerId="ADAL" clId="{E729FAC4-69D3-4674-AF00-1975C4D7FAA3}" dt="2021-03-29T14:05:52.574" v="1064" actId="1076"/>
        <pc:sldMkLst>
          <pc:docMk/>
          <pc:sldMk cId="0" sldId="259"/>
        </pc:sldMkLst>
        <pc:grpChg chg="mod">
          <ac:chgData name="Tran Thi Quyen" userId="ff7baf81-8be5-4eca-9942-2518943cde61" providerId="ADAL" clId="{E729FAC4-69D3-4674-AF00-1975C4D7FAA3}" dt="2021-03-29T14:05:52.574" v="1064" actId="1076"/>
          <ac:grpSpMkLst>
            <pc:docMk/>
            <pc:sldMk cId="0" sldId="259"/>
            <ac:grpSpMk id="19" creationId="{00000000-0000-0000-0000-000000000000}"/>
          </ac:grpSpMkLst>
        </pc:grpChg>
        <pc:grpChg chg="del">
          <ac:chgData name="Tran Thi Quyen" userId="ff7baf81-8be5-4eca-9942-2518943cde61" providerId="ADAL" clId="{E729FAC4-69D3-4674-AF00-1975C4D7FAA3}" dt="2021-03-29T14:05:19.797" v="1056" actId="478"/>
          <ac:grpSpMkLst>
            <pc:docMk/>
            <pc:sldMk cId="0" sldId="259"/>
            <ac:grpSpMk id="20" creationId="{00000000-0000-0000-0000-000000000000}"/>
          </ac:grpSpMkLst>
        </pc:grpChg>
        <pc:grpChg chg="mod">
          <ac:chgData name="Tran Thi Quyen" userId="ff7baf81-8be5-4eca-9942-2518943cde61" providerId="ADAL" clId="{E729FAC4-69D3-4674-AF00-1975C4D7FAA3}" dt="2021-03-29T14:05:42.447" v="1061" actId="1076"/>
          <ac:grpSpMkLst>
            <pc:docMk/>
            <pc:sldMk cId="0" sldId="259"/>
            <ac:grpSpMk id="61" creationId="{00000000-0000-0000-0000-000000000000}"/>
          </ac:grpSpMkLst>
        </pc:grpChg>
        <pc:picChg chg="mod">
          <ac:chgData name="Tran Thi Quyen" userId="ff7baf81-8be5-4eca-9942-2518943cde61" providerId="ADAL" clId="{E729FAC4-69D3-4674-AF00-1975C4D7FAA3}" dt="2021-03-29T14:05:39.107" v="1060" actId="1076"/>
          <ac:picMkLst>
            <pc:docMk/>
            <pc:sldMk cId="0" sldId="259"/>
            <ac:picMk id="3082" creationId="{00000000-0000-0000-0000-000000000000}"/>
          </ac:picMkLst>
        </pc:picChg>
        <pc:picChg chg="mod">
          <ac:chgData name="Tran Thi Quyen" userId="ff7baf81-8be5-4eca-9942-2518943cde61" providerId="ADAL" clId="{E729FAC4-69D3-4674-AF00-1975C4D7FAA3}" dt="2021-03-29T14:05:47.510" v="1063" actId="1076"/>
          <ac:picMkLst>
            <pc:docMk/>
            <pc:sldMk cId="0" sldId="259"/>
            <ac:picMk id="3083" creationId="{00000000-0000-0000-0000-000000000000}"/>
          </ac:picMkLst>
        </pc:picChg>
      </pc:sldChg>
      <pc:sldChg chg="modSp">
        <pc:chgData name="Tran Thi Quyen" userId="ff7baf81-8be5-4eca-9942-2518943cde61" providerId="ADAL" clId="{E729FAC4-69D3-4674-AF00-1975C4D7FAA3}" dt="2021-03-30T00:41:14.172" v="3125"/>
        <pc:sldMkLst>
          <pc:docMk/>
          <pc:sldMk cId="0" sldId="260"/>
        </pc:sldMkLst>
        <pc:spChg chg="mod">
          <ac:chgData name="Tran Thi Quyen" userId="ff7baf81-8be5-4eca-9942-2518943cde61" providerId="ADAL" clId="{E729FAC4-69D3-4674-AF00-1975C4D7FAA3}" dt="2021-03-30T00:41:14.172" v="3125"/>
          <ac:spMkLst>
            <pc:docMk/>
            <pc:sldMk cId="0" sldId="260"/>
            <ac:spMk id="69" creationId="{00000000-0000-0000-0000-000000000000}"/>
          </ac:spMkLst>
        </pc:spChg>
      </pc:sldChg>
      <pc:sldChg chg="addSp delSp modSp mod delAnim modAnim">
        <pc:chgData name="Tran Thi Quyen" userId="ff7baf81-8be5-4eca-9942-2518943cde61" providerId="ADAL" clId="{E729FAC4-69D3-4674-AF00-1975C4D7FAA3}" dt="2021-03-29T14:09:49.495" v="1161" actId="1035"/>
        <pc:sldMkLst>
          <pc:docMk/>
          <pc:sldMk cId="0" sldId="261"/>
        </pc:sldMkLst>
        <pc:spChg chg="add mod">
          <ac:chgData name="Tran Thi Quyen" userId="ff7baf81-8be5-4eca-9942-2518943cde61" providerId="ADAL" clId="{E729FAC4-69D3-4674-AF00-1975C4D7FAA3}" dt="2021-03-29T14:09:49.495" v="1161" actId="1035"/>
          <ac:spMkLst>
            <pc:docMk/>
            <pc:sldMk cId="0" sldId="261"/>
            <ac:spMk id="5" creationId="{75BBC4DA-1787-4347-A9C2-148DA27D76CC}"/>
          </ac:spMkLst>
        </pc:spChg>
        <pc:spChg chg="add mod">
          <ac:chgData name="Tran Thi Quyen" userId="ff7baf81-8be5-4eca-9942-2518943cde61" providerId="ADAL" clId="{E729FAC4-69D3-4674-AF00-1975C4D7FAA3}" dt="2021-03-29T14:09:49.495" v="1161" actId="1035"/>
          <ac:spMkLst>
            <pc:docMk/>
            <pc:sldMk cId="0" sldId="261"/>
            <ac:spMk id="6" creationId="{874B95BD-19C0-4233-B321-9AF142297A3C}"/>
          </ac:spMkLst>
        </pc:spChg>
        <pc:spChg chg="add mod">
          <ac:chgData name="Tran Thi Quyen" userId="ff7baf81-8be5-4eca-9942-2518943cde61" providerId="ADAL" clId="{E729FAC4-69D3-4674-AF00-1975C4D7FAA3}" dt="2021-03-29T14:09:49.495" v="1161" actId="1035"/>
          <ac:spMkLst>
            <pc:docMk/>
            <pc:sldMk cId="0" sldId="261"/>
            <ac:spMk id="7" creationId="{337936D1-25DD-445E-8CE2-CB7CACCCC451}"/>
          </ac:spMkLst>
        </pc:spChg>
        <pc:spChg chg="add mod">
          <ac:chgData name="Tran Thi Quyen" userId="ff7baf81-8be5-4eca-9942-2518943cde61" providerId="ADAL" clId="{E729FAC4-69D3-4674-AF00-1975C4D7FAA3}" dt="2021-03-29T14:09:49.495" v="1161" actId="1035"/>
          <ac:spMkLst>
            <pc:docMk/>
            <pc:sldMk cId="0" sldId="261"/>
            <ac:spMk id="8" creationId="{07C3097D-FE10-4D43-803E-86CDE69D648B}"/>
          </ac:spMkLst>
        </pc:spChg>
        <pc:spChg chg="mod">
          <ac:chgData name="Tran Thi Quyen" userId="ff7baf81-8be5-4eca-9942-2518943cde61" providerId="ADAL" clId="{E729FAC4-69D3-4674-AF00-1975C4D7FAA3}" dt="2021-03-29T14:08:08.696" v="1113" actId="20577"/>
          <ac:spMkLst>
            <pc:docMk/>
            <pc:sldMk cId="0" sldId="261"/>
            <ac:spMk id="55" creationId="{00000000-0000-0000-0000-000000000000}"/>
          </ac:spMkLst>
        </pc:spChg>
        <pc:spChg chg="del">
          <ac:chgData name="Tran Thi Quyen" userId="ff7baf81-8be5-4eca-9942-2518943cde61" providerId="ADAL" clId="{E729FAC4-69D3-4674-AF00-1975C4D7FAA3}" dt="2021-03-29T14:07:32.559" v="1086" actId="478"/>
          <ac:spMkLst>
            <pc:docMk/>
            <pc:sldMk cId="0" sldId="261"/>
            <ac:spMk id="56" creationId="{00000000-0000-0000-0000-000000000000}"/>
          </ac:spMkLst>
        </pc:spChg>
        <pc:picChg chg="mod">
          <ac:chgData name="Tran Thi Quyen" userId="ff7baf81-8be5-4eca-9942-2518943cde61" providerId="ADAL" clId="{E729FAC4-69D3-4674-AF00-1975C4D7FAA3}" dt="2021-03-29T14:07:41.193" v="1089" actId="1076"/>
          <ac:picMkLst>
            <pc:docMk/>
            <pc:sldMk cId="0" sldId="261"/>
            <ac:picMk id="1026" creationId="{00000000-0000-0000-0000-000000000000}"/>
          </ac:picMkLst>
        </pc:picChg>
      </pc:sldChg>
      <pc:sldChg chg="addSp delSp modSp mod delAnim modAnim">
        <pc:chgData name="Tran Thi Quyen" userId="ff7baf81-8be5-4eca-9942-2518943cde61" providerId="ADAL" clId="{E729FAC4-69D3-4674-AF00-1975C4D7FAA3}" dt="2021-03-29T14:11:51.309" v="1222" actId="255"/>
        <pc:sldMkLst>
          <pc:docMk/>
          <pc:sldMk cId="0" sldId="262"/>
        </pc:sldMkLst>
        <pc:spChg chg="add mod">
          <ac:chgData name="Tran Thi Quyen" userId="ff7baf81-8be5-4eca-9942-2518943cde61" providerId="ADAL" clId="{E729FAC4-69D3-4674-AF00-1975C4D7FAA3}" dt="2021-03-29T14:11:51.309" v="1222" actId="255"/>
          <ac:spMkLst>
            <pc:docMk/>
            <pc:sldMk cId="0" sldId="262"/>
            <ac:spMk id="10" creationId="{F7316ABD-1A98-4A31-8ABE-3966B7A34070}"/>
          </ac:spMkLst>
        </pc:spChg>
        <pc:spChg chg="add mod">
          <ac:chgData name="Tran Thi Quyen" userId="ff7baf81-8be5-4eca-9942-2518943cde61" providerId="ADAL" clId="{E729FAC4-69D3-4674-AF00-1975C4D7FAA3}" dt="2021-03-29T14:11:51.309" v="1222" actId="255"/>
          <ac:spMkLst>
            <pc:docMk/>
            <pc:sldMk cId="0" sldId="262"/>
            <ac:spMk id="11" creationId="{16238B9D-369D-4209-B9B8-A38765E81CF5}"/>
          </ac:spMkLst>
        </pc:spChg>
        <pc:spChg chg="add mod">
          <ac:chgData name="Tran Thi Quyen" userId="ff7baf81-8be5-4eca-9942-2518943cde61" providerId="ADAL" clId="{E729FAC4-69D3-4674-AF00-1975C4D7FAA3}" dt="2021-03-29T14:11:51.309" v="1222" actId="255"/>
          <ac:spMkLst>
            <pc:docMk/>
            <pc:sldMk cId="0" sldId="262"/>
            <ac:spMk id="12" creationId="{2A890FAE-2F22-45CA-93EF-8D043E14C222}"/>
          </ac:spMkLst>
        </pc:spChg>
        <pc:spChg chg="add mod">
          <ac:chgData name="Tran Thi Quyen" userId="ff7baf81-8be5-4eca-9942-2518943cde61" providerId="ADAL" clId="{E729FAC4-69D3-4674-AF00-1975C4D7FAA3}" dt="2021-03-29T14:11:51.309" v="1222" actId="255"/>
          <ac:spMkLst>
            <pc:docMk/>
            <pc:sldMk cId="0" sldId="262"/>
            <ac:spMk id="13" creationId="{91CBBCAB-F6C5-4B65-8F9B-48A5CA3AD270}"/>
          </ac:spMkLst>
        </pc:spChg>
        <pc:spChg chg="mod">
          <ac:chgData name="Tran Thi Quyen" userId="ff7baf81-8be5-4eca-9942-2518943cde61" providerId="ADAL" clId="{E729FAC4-69D3-4674-AF00-1975C4D7FAA3}" dt="2021-03-29T14:10:06.534" v="1181" actId="20577"/>
          <ac:spMkLst>
            <pc:docMk/>
            <pc:sldMk cId="0" sldId="262"/>
            <ac:spMk id="57" creationId="{00000000-0000-0000-0000-000000000000}"/>
          </ac:spMkLst>
        </pc:spChg>
        <pc:spChg chg="del">
          <ac:chgData name="Tran Thi Quyen" userId="ff7baf81-8be5-4eca-9942-2518943cde61" providerId="ADAL" clId="{E729FAC4-69D3-4674-AF00-1975C4D7FAA3}" dt="2021-03-29T14:10:12.291" v="1182" actId="478"/>
          <ac:spMkLst>
            <pc:docMk/>
            <pc:sldMk cId="0" sldId="262"/>
            <ac:spMk id="58" creationId="{00000000-0000-0000-0000-000000000000}"/>
          </ac:spMkLst>
        </pc:spChg>
      </pc:sldChg>
      <pc:sldChg chg="del">
        <pc:chgData name="Tran Thi Quyen" userId="ff7baf81-8be5-4eca-9942-2518943cde61" providerId="ADAL" clId="{E729FAC4-69D3-4674-AF00-1975C4D7FAA3}" dt="2021-03-27T13:48:25.646" v="1038" actId="47"/>
        <pc:sldMkLst>
          <pc:docMk/>
          <pc:sldMk cId="0" sldId="265"/>
        </pc:sldMkLst>
      </pc:sldChg>
      <pc:sldChg chg="addSp modSp mod ord modAnim">
        <pc:chgData name="Tran Thi Quyen" userId="ff7baf81-8be5-4eca-9942-2518943cde61" providerId="ADAL" clId="{E729FAC4-69D3-4674-AF00-1975C4D7FAA3}" dt="2021-03-30T00:37:19.489" v="3118"/>
        <pc:sldMkLst>
          <pc:docMk/>
          <pc:sldMk cId="0" sldId="269"/>
        </pc:sldMkLst>
        <pc:picChg chg="add mod">
          <ac:chgData name="Tran Thi Quyen" userId="ff7baf81-8be5-4eca-9942-2518943cde61" providerId="ADAL" clId="{E729FAC4-69D3-4674-AF00-1975C4D7FAA3}" dt="2021-03-27T13:54:24.878" v="1055" actId="1076"/>
          <ac:picMkLst>
            <pc:docMk/>
            <pc:sldMk cId="0" sldId="269"/>
            <ac:picMk id="2" creationId="{86A40BF8-4E75-4801-B67D-FC716319E1FB}"/>
          </ac:picMkLst>
        </pc:picChg>
      </pc:sldChg>
      <pc:sldChg chg="delSp modSp mod">
        <pc:chgData name="Tran Thi Quyen" userId="ff7baf81-8be5-4eca-9942-2518943cde61" providerId="ADAL" clId="{E729FAC4-69D3-4674-AF00-1975C4D7FAA3}" dt="2021-03-29T14:15:42.088" v="1281" actId="1076"/>
        <pc:sldMkLst>
          <pc:docMk/>
          <pc:sldMk cId="0" sldId="271"/>
        </pc:sldMkLst>
        <pc:spChg chg="del">
          <ac:chgData name="Tran Thi Quyen" userId="ff7baf81-8be5-4eca-9942-2518943cde61" providerId="ADAL" clId="{E729FAC4-69D3-4674-AF00-1975C4D7FAA3}" dt="2021-03-29T14:15:33.649" v="1278" actId="478"/>
          <ac:spMkLst>
            <pc:docMk/>
            <pc:sldMk cId="0" sldId="271"/>
            <ac:spMk id="10" creationId="{00000000-0000-0000-0000-000000000000}"/>
          </ac:spMkLst>
        </pc:spChg>
        <pc:spChg chg="mod">
          <ac:chgData name="Tran Thi Quyen" userId="ff7baf81-8be5-4eca-9942-2518943cde61" providerId="ADAL" clId="{E729FAC4-69D3-4674-AF00-1975C4D7FAA3}" dt="2021-03-29T14:15:42.088" v="1281" actId="1076"/>
          <ac:spMkLst>
            <pc:docMk/>
            <pc:sldMk cId="0" sldId="271"/>
            <ac:spMk id="12" creationId="{00000000-0000-0000-0000-000000000000}"/>
          </ac:spMkLst>
        </pc:spChg>
        <pc:picChg chg="mod">
          <ac:chgData name="Tran Thi Quyen" userId="ff7baf81-8be5-4eca-9942-2518943cde61" providerId="ADAL" clId="{E729FAC4-69D3-4674-AF00-1975C4D7FAA3}" dt="2021-03-29T14:15:37.606" v="1279" actId="1076"/>
          <ac:picMkLst>
            <pc:docMk/>
            <pc:sldMk cId="0" sldId="271"/>
            <ac:picMk id="9" creationId="{00000000-0000-0000-0000-000000000000}"/>
          </ac:picMkLst>
        </pc:picChg>
      </pc:sldChg>
      <pc:sldChg chg="addSp delSp modSp mod delAnim modAnim">
        <pc:chgData name="Tran Thi Quyen" userId="ff7baf81-8be5-4eca-9942-2518943cde61" providerId="ADAL" clId="{E729FAC4-69D3-4674-AF00-1975C4D7FAA3}" dt="2021-03-29T15:38:29.053" v="2008" actId="20577"/>
        <pc:sldMkLst>
          <pc:docMk/>
          <pc:sldMk cId="0" sldId="277"/>
        </pc:sldMkLst>
        <pc:spChg chg="del">
          <ac:chgData name="Tran Thi Quyen" userId="ff7baf81-8be5-4eca-9942-2518943cde61" providerId="ADAL" clId="{E729FAC4-69D3-4674-AF00-1975C4D7FAA3}" dt="2021-03-29T14:29:31.795" v="1297" actId="478"/>
          <ac:spMkLst>
            <pc:docMk/>
            <pc:sldMk cId="0" sldId="277"/>
            <ac:spMk id="5" creationId="{00000000-0000-0000-0000-000000000000}"/>
          </ac:spMkLst>
        </pc:spChg>
        <pc:spChg chg="del mod">
          <ac:chgData name="Tran Thi Quyen" userId="ff7baf81-8be5-4eca-9942-2518943cde61" providerId="ADAL" clId="{E729FAC4-69D3-4674-AF00-1975C4D7FAA3}" dt="2021-03-29T14:29:29.006" v="1296" actId="478"/>
          <ac:spMkLst>
            <pc:docMk/>
            <pc:sldMk cId="0" sldId="277"/>
            <ac:spMk id="7" creationId="{00000000-0000-0000-0000-000000000000}"/>
          </ac:spMkLst>
        </pc:spChg>
        <pc:spChg chg="mod">
          <ac:chgData name="Tran Thi Quyen" userId="ff7baf81-8be5-4eca-9942-2518943cde61" providerId="ADAL" clId="{E729FAC4-69D3-4674-AF00-1975C4D7FAA3}" dt="2021-03-29T14:30:40.230" v="1328" actId="1076"/>
          <ac:spMkLst>
            <pc:docMk/>
            <pc:sldMk cId="0" sldId="277"/>
            <ac:spMk id="9" creationId="{00000000-0000-0000-0000-000000000000}"/>
          </ac:spMkLst>
        </pc:spChg>
        <pc:spChg chg="del">
          <ac:chgData name="Tran Thi Quyen" userId="ff7baf81-8be5-4eca-9942-2518943cde61" providerId="ADAL" clId="{E729FAC4-69D3-4674-AF00-1975C4D7FAA3}" dt="2021-03-29T14:29:36.007" v="1298" actId="478"/>
          <ac:spMkLst>
            <pc:docMk/>
            <pc:sldMk cId="0" sldId="277"/>
            <ac:spMk id="11" creationId="{00000000-0000-0000-0000-000000000000}"/>
          </ac:spMkLst>
        </pc:spChg>
        <pc:spChg chg="del">
          <ac:chgData name="Tran Thi Quyen" userId="ff7baf81-8be5-4eca-9942-2518943cde61" providerId="ADAL" clId="{E729FAC4-69D3-4674-AF00-1975C4D7FAA3}" dt="2021-03-29T14:29:07.535" v="1292" actId="478"/>
          <ac:spMkLst>
            <pc:docMk/>
            <pc:sldMk cId="0" sldId="277"/>
            <ac:spMk id="14" creationId="{00000000-0000-0000-0000-000000000000}"/>
          </ac:spMkLst>
        </pc:spChg>
        <pc:spChg chg="del">
          <ac:chgData name="Tran Thi Quyen" userId="ff7baf81-8be5-4eca-9942-2518943cde61" providerId="ADAL" clId="{E729FAC4-69D3-4674-AF00-1975C4D7FAA3}" dt="2021-03-29T14:29:04.950" v="1291" actId="478"/>
          <ac:spMkLst>
            <pc:docMk/>
            <pc:sldMk cId="0" sldId="277"/>
            <ac:spMk id="16" creationId="{00000000-0000-0000-0000-000000000000}"/>
          </ac:spMkLst>
        </pc:spChg>
        <pc:spChg chg="mod">
          <ac:chgData name="Tran Thi Quyen" userId="ff7baf81-8be5-4eca-9942-2518943cde61" providerId="ADAL" clId="{E729FAC4-69D3-4674-AF00-1975C4D7FAA3}" dt="2021-03-29T15:38:29.053" v="2008" actId="20577"/>
          <ac:spMkLst>
            <pc:docMk/>
            <pc:sldMk cId="0" sldId="277"/>
            <ac:spMk id="18" creationId="{00000000-0000-0000-0000-000000000000}"/>
          </ac:spMkLst>
        </pc:spChg>
        <pc:spChg chg="del">
          <ac:chgData name="Tran Thi Quyen" userId="ff7baf81-8be5-4eca-9942-2518943cde61" providerId="ADAL" clId="{E729FAC4-69D3-4674-AF00-1975C4D7FAA3}" dt="2021-03-29T14:29:03.180" v="1290" actId="478"/>
          <ac:spMkLst>
            <pc:docMk/>
            <pc:sldMk cId="0" sldId="277"/>
            <ac:spMk id="20" creationId="{00000000-0000-0000-0000-000000000000}"/>
          </ac:spMkLst>
        </pc:spChg>
        <pc:spChg chg="add mod">
          <ac:chgData name="Tran Thi Quyen" userId="ff7baf81-8be5-4eca-9942-2518943cde61" providerId="ADAL" clId="{E729FAC4-69D3-4674-AF00-1975C4D7FAA3}" dt="2021-03-29T14:37:30.361" v="1397" actId="404"/>
          <ac:spMkLst>
            <pc:docMk/>
            <pc:sldMk cId="0" sldId="277"/>
            <ac:spMk id="22" creationId="{31DE2B94-8BED-475F-B722-9E07D7963A3D}"/>
          </ac:spMkLst>
        </pc:spChg>
        <pc:picChg chg="mod">
          <ac:chgData name="Tran Thi Quyen" userId="ff7baf81-8be5-4eca-9942-2518943cde61" providerId="ADAL" clId="{E729FAC4-69D3-4674-AF00-1975C4D7FAA3}" dt="2021-03-29T14:30:36.726" v="1327" actId="1076"/>
          <ac:picMkLst>
            <pc:docMk/>
            <pc:sldMk cId="0" sldId="277"/>
            <ac:picMk id="8" creationId="{00000000-0000-0000-0000-000000000000}"/>
          </ac:picMkLst>
        </pc:picChg>
        <pc:picChg chg="del">
          <ac:chgData name="Tran Thi Quyen" userId="ff7baf81-8be5-4eca-9942-2518943cde61" providerId="ADAL" clId="{E729FAC4-69D3-4674-AF00-1975C4D7FAA3}" dt="2021-03-29T14:28:59.197" v="1289" actId="478"/>
          <ac:picMkLst>
            <pc:docMk/>
            <pc:sldMk cId="0" sldId="277"/>
            <ac:picMk id="13" creationId="{00000000-0000-0000-0000-000000000000}"/>
          </ac:picMkLst>
        </pc:picChg>
        <pc:picChg chg="del">
          <ac:chgData name="Tran Thi Quyen" userId="ff7baf81-8be5-4eca-9942-2518943cde61" providerId="ADAL" clId="{E729FAC4-69D3-4674-AF00-1975C4D7FAA3}" dt="2021-03-29T14:28:58.058" v="1288" actId="478"/>
          <ac:picMkLst>
            <pc:docMk/>
            <pc:sldMk cId="0" sldId="277"/>
            <ac:picMk id="15" creationId="{00000000-0000-0000-0000-000000000000}"/>
          </ac:picMkLst>
        </pc:picChg>
        <pc:picChg chg="mod modCrop">
          <ac:chgData name="Tran Thi Quyen" userId="ff7baf81-8be5-4eca-9942-2518943cde61" providerId="ADAL" clId="{E729FAC4-69D3-4674-AF00-1975C4D7FAA3}" dt="2021-03-29T14:30:16.925" v="1323" actId="1036"/>
          <ac:picMkLst>
            <pc:docMk/>
            <pc:sldMk cId="0" sldId="277"/>
            <ac:picMk id="17" creationId="{00000000-0000-0000-0000-000000000000}"/>
          </ac:picMkLst>
        </pc:picChg>
        <pc:picChg chg="del">
          <ac:chgData name="Tran Thi Quyen" userId="ff7baf81-8be5-4eca-9942-2518943cde61" providerId="ADAL" clId="{E729FAC4-69D3-4674-AF00-1975C4D7FAA3}" dt="2021-03-29T14:28:54.299" v="1287" actId="478"/>
          <ac:picMkLst>
            <pc:docMk/>
            <pc:sldMk cId="0" sldId="277"/>
            <ac:picMk id="19" creationId="{00000000-0000-0000-0000-000000000000}"/>
          </ac:picMkLst>
        </pc:picChg>
        <pc:picChg chg="add del mod">
          <ac:chgData name="Tran Thi Quyen" userId="ff7baf81-8be5-4eca-9942-2518943cde61" providerId="ADAL" clId="{E729FAC4-69D3-4674-AF00-1975C4D7FAA3}" dt="2021-03-29T14:28:40.567" v="1283"/>
          <ac:picMkLst>
            <pc:docMk/>
            <pc:sldMk cId="0" sldId="277"/>
            <ac:picMk id="21" creationId="{B1696472-F398-4183-9FE9-C5845C1A0226}"/>
          </ac:picMkLst>
        </pc:picChg>
      </pc:sldChg>
      <pc:sldChg chg="modSp mod">
        <pc:chgData name="Tran Thi Quyen" userId="ff7baf81-8be5-4eca-9942-2518943cde61" providerId="ADAL" clId="{E729FAC4-69D3-4674-AF00-1975C4D7FAA3}" dt="2021-03-30T00:47:12.220" v="3160" actId="1076"/>
        <pc:sldMkLst>
          <pc:docMk/>
          <pc:sldMk cId="0" sldId="278"/>
        </pc:sldMkLst>
        <pc:picChg chg="mod">
          <ac:chgData name="Tran Thi Quyen" userId="ff7baf81-8be5-4eca-9942-2518943cde61" providerId="ADAL" clId="{E729FAC4-69D3-4674-AF00-1975C4D7FAA3}" dt="2021-03-30T00:47:12.220" v="3160" actId="1076"/>
          <ac:picMkLst>
            <pc:docMk/>
            <pc:sldMk cId="0" sldId="278"/>
            <ac:picMk id="21" creationId="{00000000-0000-0000-0000-000000000000}"/>
          </ac:picMkLst>
        </pc:picChg>
      </pc:sldChg>
      <pc:sldChg chg="modSp mod modAnim">
        <pc:chgData name="Tran Thi Quyen" userId="ff7baf81-8be5-4eca-9942-2518943cde61" providerId="ADAL" clId="{E729FAC4-69D3-4674-AF00-1975C4D7FAA3}" dt="2021-03-29T16:00:47.606" v="2311" actId="1076"/>
        <pc:sldMkLst>
          <pc:docMk/>
          <pc:sldMk cId="0" sldId="279"/>
        </pc:sldMkLst>
        <pc:picChg chg="mod">
          <ac:chgData name="Tran Thi Quyen" userId="ff7baf81-8be5-4eca-9942-2518943cde61" providerId="ADAL" clId="{E729FAC4-69D3-4674-AF00-1975C4D7FAA3}" dt="2021-03-29T16:00:47.606" v="2311" actId="1076"/>
          <ac:picMkLst>
            <pc:docMk/>
            <pc:sldMk cId="0" sldId="279"/>
            <ac:picMk id="4" creationId="{00000000-0000-0000-0000-000000000000}"/>
          </ac:picMkLst>
        </pc:picChg>
      </pc:sldChg>
      <pc:sldChg chg="del">
        <pc:chgData name="Tran Thi Quyen" userId="ff7baf81-8be5-4eca-9942-2518943cde61" providerId="ADAL" clId="{E729FAC4-69D3-4674-AF00-1975C4D7FAA3}" dt="2021-03-27T13:48:31.402" v="1050" actId="47"/>
        <pc:sldMkLst>
          <pc:docMk/>
          <pc:sldMk cId="0" sldId="280"/>
        </pc:sldMkLst>
      </pc:sldChg>
      <pc:sldChg chg="del">
        <pc:chgData name="Tran Thi Quyen" userId="ff7baf81-8be5-4eca-9942-2518943cde61" providerId="ADAL" clId="{E729FAC4-69D3-4674-AF00-1975C4D7FAA3}" dt="2021-03-27T13:48:30.855" v="1049" actId="47"/>
        <pc:sldMkLst>
          <pc:docMk/>
          <pc:sldMk cId="0" sldId="281"/>
        </pc:sldMkLst>
      </pc:sldChg>
      <pc:sldChg chg="del">
        <pc:chgData name="Tran Thi Quyen" userId="ff7baf81-8be5-4eca-9942-2518943cde61" providerId="ADAL" clId="{E729FAC4-69D3-4674-AF00-1975C4D7FAA3}" dt="2021-03-27T13:48:30.387" v="1048" actId="47"/>
        <pc:sldMkLst>
          <pc:docMk/>
          <pc:sldMk cId="0" sldId="283"/>
        </pc:sldMkLst>
      </pc:sldChg>
      <pc:sldChg chg="del">
        <pc:chgData name="Tran Thi Quyen" userId="ff7baf81-8be5-4eca-9942-2518943cde61" providerId="ADAL" clId="{E729FAC4-69D3-4674-AF00-1975C4D7FAA3}" dt="2021-03-27T13:48:30.043" v="1047" actId="47"/>
        <pc:sldMkLst>
          <pc:docMk/>
          <pc:sldMk cId="0" sldId="284"/>
        </pc:sldMkLst>
      </pc:sldChg>
      <pc:sldChg chg="del">
        <pc:chgData name="Tran Thi Quyen" userId="ff7baf81-8be5-4eca-9942-2518943cde61" providerId="ADAL" clId="{E729FAC4-69D3-4674-AF00-1975C4D7FAA3}" dt="2021-03-27T13:48:29.694" v="1046" actId="47"/>
        <pc:sldMkLst>
          <pc:docMk/>
          <pc:sldMk cId="0" sldId="285"/>
        </pc:sldMkLst>
      </pc:sldChg>
      <pc:sldChg chg="del">
        <pc:chgData name="Tran Thi Quyen" userId="ff7baf81-8be5-4eca-9942-2518943cde61" providerId="ADAL" clId="{E729FAC4-69D3-4674-AF00-1975C4D7FAA3}" dt="2021-03-27T13:48:29.460" v="1045" actId="47"/>
        <pc:sldMkLst>
          <pc:docMk/>
          <pc:sldMk cId="0" sldId="286"/>
        </pc:sldMkLst>
      </pc:sldChg>
      <pc:sldChg chg="del">
        <pc:chgData name="Tran Thi Quyen" userId="ff7baf81-8be5-4eca-9942-2518943cde61" providerId="ADAL" clId="{E729FAC4-69D3-4674-AF00-1975C4D7FAA3}" dt="2021-03-27T13:48:29.073" v="1044" actId="47"/>
        <pc:sldMkLst>
          <pc:docMk/>
          <pc:sldMk cId="0" sldId="288"/>
        </pc:sldMkLst>
      </pc:sldChg>
      <pc:sldChg chg="del">
        <pc:chgData name="Tran Thi Quyen" userId="ff7baf81-8be5-4eca-9942-2518943cde61" providerId="ADAL" clId="{E729FAC4-69D3-4674-AF00-1975C4D7FAA3}" dt="2021-03-27T13:48:28.297" v="1043" actId="47"/>
        <pc:sldMkLst>
          <pc:docMk/>
          <pc:sldMk cId="0" sldId="289"/>
        </pc:sldMkLst>
      </pc:sldChg>
      <pc:sldChg chg="del">
        <pc:chgData name="Tran Thi Quyen" userId="ff7baf81-8be5-4eca-9942-2518943cde61" providerId="ADAL" clId="{E729FAC4-69D3-4674-AF00-1975C4D7FAA3}" dt="2021-03-27T13:48:27.596" v="1042" actId="47"/>
        <pc:sldMkLst>
          <pc:docMk/>
          <pc:sldMk cId="0" sldId="290"/>
        </pc:sldMkLst>
      </pc:sldChg>
      <pc:sldChg chg="del">
        <pc:chgData name="Tran Thi Quyen" userId="ff7baf81-8be5-4eca-9942-2518943cde61" providerId="ADAL" clId="{E729FAC4-69D3-4674-AF00-1975C4D7FAA3}" dt="2021-03-27T13:48:27.168" v="1041" actId="47"/>
        <pc:sldMkLst>
          <pc:docMk/>
          <pc:sldMk cId="0" sldId="291"/>
        </pc:sldMkLst>
      </pc:sldChg>
      <pc:sldChg chg="del">
        <pc:chgData name="Tran Thi Quyen" userId="ff7baf81-8be5-4eca-9942-2518943cde61" providerId="ADAL" clId="{E729FAC4-69D3-4674-AF00-1975C4D7FAA3}" dt="2021-03-27T13:48:26.678" v="1040" actId="47"/>
        <pc:sldMkLst>
          <pc:docMk/>
          <pc:sldMk cId="0" sldId="292"/>
        </pc:sldMkLst>
      </pc:sldChg>
      <pc:sldChg chg="del">
        <pc:chgData name="Tran Thi Quyen" userId="ff7baf81-8be5-4eca-9942-2518943cde61" providerId="ADAL" clId="{E729FAC4-69D3-4674-AF00-1975C4D7FAA3}" dt="2021-03-27T13:48:26.029" v="1039" actId="47"/>
        <pc:sldMkLst>
          <pc:docMk/>
          <pc:sldMk cId="0" sldId="293"/>
        </pc:sldMkLst>
      </pc:sldChg>
      <pc:sldChg chg="addSp delSp modSp mod delAnim modAnim">
        <pc:chgData name="Tran Thi Quyen" userId="ff7baf81-8be5-4eca-9942-2518943cde61" providerId="ADAL" clId="{E729FAC4-69D3-4674-AF00-1975C4D7FAA3}" dt="2021-03-29T16:46:21.696" v="2861"/>
        <pc:sldMkLst>
          <pc:docMk/>
          <pc:sldMk cId="0" sldId="296"/>
        </pc:sldMkLst>
        <pc:spChg chg="del">
          <ac:chgData name="Tran Thi Quyen" userId="ff7baf81-8be5-4eca-9942-2518943cde61" providerId="ADAL" clId="{E729FAC4-69D3-4674-AF00-1975C4D7FAA3}" dt="2021-03-29T14:12:01.964" v="1223" actId="478"/>
          <ac:spMkLst>
            <pc:docMk/>
            <pc:sldMk cId="0" sldId="296"/>
            <ac:spMk id="6" creationId="{00000000-0000-0000-0000-000000000000}"/>
          </ac:spMkLst>
        </pc:spChg>
        <pc:spChg chg="add mod">
          <ac:chgData name="Tran Thi Quyen" userId="ff7baf81-8be5-4eca-9942-2518943cde61" providerId="ADAL" clId="{E729FAC4-69D3-4674-AF00-1975C4D7FAA3}" dt="2021-03-29T14:13:55.048" v="1277" actId="255"/>
          <ac:spMkLst>
            <pc:docMk/>
            <pc:sldMk cId="0" sldId="296"/>
            <ac:spMk id="8" creationId="{1F8F812B-A68E-4EA4-803D-9170E5883179}"/>
          </ac:spMkLst>
        </pc:spChg>
        <pc:spChg chg="add mod">
          <ac:chgData name="Tran Thi Quyen" userId="ff7baf81-8be5-4eca-9942-2518943cde61" providerId="ADAL" clId="{E729FAC4-69D3-4674-AF00-1975C4D7FAA3}" dt="2021-03-29T14:13:55.048" v="1277" actId="255"/>
          <ac:spMkLst>
            <pc:docMk/>
            <pc:sldMk cId="0" sldId="296"/>
            <ac:spMk id="9" creationId="{B9968EF6-BF8A-41E0-989A-6A049B9BE468}"/>
          </ac:spMkLst>
        </pc:spChg>
        <pc:spChg chg="add mod">
          <ac:chgData name="Tran Thi Quyen" userId="ff7baf81-8be5-4eca-9942-2518943cde61" providerId="ADAL" clId="{E729FAC4-69D3-4674-AF00-1975C4D7FAA3}" dt="2021-03-29T16:46:21.696" v="2861"/>
          <ac:spMkLst>
            <pc:docMk/>
            <pc:sldMk cId="0" sldId="296"/>
            <ac:spMk id="10" creationId="{C6595FEC-3A51-40C3-B50B-9B359460E2AC}"/>
          </ac:spMkLst>
        </pc:spChg>
        <pc:spChg chg="add mod">
          <ac:chgData name="Tran Thi Quyen" userId="ff7baf81-8be5-4eca-9942-2518943cde61" providerId="ADAL" clId="{E729FAC4-69D3-4674-AF00-1975C4D7FAA3}" dt="2021-03-29T14:13:55.048" v="1277" actId="255"/>
          <ac:spMkLst>
            <pc:docMk/>
            <pc:sldMk cId="0" sldId="296"/>
            <ac:spMk id="11" creationId="{57A658DE-BFC9-4B64-89E2-B1CB2EC7CC49}"/>
          </ac:spMkLst>
        </pc:spChg>
        <pc:picChg chg="mod">
          <ac:chgData name="Tran Thi Quyen" userId="ff7baf81-8be5-4eca-9942-2518943cde61" providerId="ADAL" clId="{E729FAC4-69D3-4674-AF00-1975C4D7FAA3}" dt="2021-03-29T14:12:05.992" v="1225" actId="14100"/>
          <ac:picMkLst>
            <pc:docMk/>
            <pc:sldMk cId="0" sldId="296"/>
            <ac:picMk id="7" creationId="{00000000-0000-0000-0000-000000000000}"/>
          </ac:picMkLst>
        </pc:picChg>
      </pc:sldChg>
      <pc:sldChg chg="del">
        <pc:chgData name="Tran Thi Quyen" userId="ff7baf81-8be5-4eca-9942-2518943cde61" providerId="ADAL" clId="{E729FAC4-69D3-4674-AF00-1975C4D7FAA3}" dt="2021-03-29T14:05:58.287" v="1065" actId="47"/>
        <pc:sldMkLst>
          <pc:docMk/>
          <pc:sldMk cId="0" sldId="298"/>
        </pc:sldMkLst>
      </pc:sldChg>
      <pc:sldChg chg="del">
        <pc:chgData name="Tran Thi Quyen" userId="ff7baf81-8be5-4eca-9942-2518943cde61" providerId="ADAL" clId="{E729FAC4-69D3-4674-AF00-1975C4D7FAA3}" dt="2021-03-29T14:06:00.144" v="1066" actId="47"/>
        <pc:sldMkLst>
          <pc:docMk/>
          <pc:sldMk cId="0" sldId="299"/>
        </pc:sldMkLst>
      </pc:sldChg>
      <pc:sldChg chg="del">
        <pc:chgData name="Tran Thi Quyen" userId="ff7baf81-8be5-4eca-9942-2518943cde61" providerId="ADAL" clId="{E729FAC4-69D3-4674-AF00-1975C4D7FAA3}" dt="2021-03-29T15:08:24.846" v="1947" actId="47"/>
        <pc:sldMkLst>
          <pc:docMk/>
          <pc:sldMk cId="0" sldId="300"/>
        </pc:sldMkLst>
      </pc:sldChg>
      <pc:sldChg chg="del">
        <pc:chgData name="Tran Thi Quyen" userId="ff7baf81-8be5-4eca-9942-2518943cde61" providerId="ADAL" clId="{E729FAC4-69D3-4674-AF00-1975C4D7FAA3}" dt="2021-03-29T15:08:23.836" v="1946" actId="47"/>
        <pc:sldMkLst>
          <pc:docMk/>
          <pc:sldMk cId="0" sldId="301"/>
        </pc:sldMkLst>
      </pc:sldChg>
      <pc:sldChg chg="addSp delSp modSp mod delAnim modAnim">
        <pc:chgData name="Tran Thi Quyen" userId="ff7baf81-8be5-4eca-9942-2518943cde61" providerId="ADAL" clId="{E729FAC4-69D3-4674-AF00-1975C4D7FAA3}" dt="2021-03-29T14:45:50.251" v="1633" actId="1076"/>
        <pc:sldMkLst>
          <pc:docMk/>
          <pc:sldMk cId="0" sldId="302"/>
        </pc:sldMkLst>
        <pc:spChg chg="mod">
          <ac:chgData name="Tran Thi Quyen" userId="ff7baf81-8be5-4eca-9942-2518943cde61" providerId="ADAL" clId="{E729FAC4-69D3-4674-AF00-1975C4D7FAA3}" dt="2021-03-29T14:45:20.195" v="1590" actId="1035"/>
          <ac:spMkLst>
            <pc:docMk/>
            <pc:sldMk cId="0" sldId="302"/>
            <ac:spMk id="3" creationId="{00000000-0000-0000-0000-000000000000}"/>
          </ac:spMkLst>
        </pc:spChg>
        <pc:spChg chg="mod">
          <ac:chgData name="Tran Thi Quyen" userId="ff7baf81-8be5-4eca-9942-2518943cde61" providerId="ADAL" clId="{E729FAC4-69D3-4674-AF00-1975C4D7FAA3}" dt="2021-03-29T14:45:29.535" v="1624" actId="1035"/>
          <ac:spMkLst>
            <pc:docMk/>
            <pc:sldMk cId="0" sldId="302"/>
            <ac:spMk id="4" creationId="{00000000-0000-0000-0000-000000000000}"/>
          </ac:spMkLst>
        </pc:spChg>
        <pc:spChg chg="del">
          <ac:chgData name="Tran Thi Quyen" userId="ff7baf81-8be5-4eca-9942-2518943cde61" providerId="ADAL" clId="{E729FAC4-69D3-4674-AF00-1975C4D7FAA3}" dt="2021-03-29T14:45:02.478" v="1577" actId="478"/>
          <ac:spMkLst>
            <pc:docMk/>
            <pc:sldMk cId="0" sldId="302"/>
            <ac:spMk id="5" creationId="{00000000-0000-0000-0000-000000000000}"/>
          </ac:spMkLst>
        </pc:spChg>
        <pc:spChg chg="del">
          <ac:chgData name="Tran Thi Quyen" userId="ff7baf81-8be5-4eca-9942-2518943cde61" providerId="ADAL" clId="{E729FAC4-69D3-4674-AF00-1975C4D7FAA3}" dt="2021-03-29T14:45:00.387" v="1576" actId="478"/>
          <ac:spMkLst>
            <pc:docMk/>
            <pc:sldMk cId="0" sldId="302"/>
            <ac:spMk id="6" creationId="{00000000-0000-0000-0000-000000000000}"/>
          </ac:spMkLst>
        </pc:spChg>
        <pc:spChg chg="del">
          <ac:chgData name="Tran Thi Quyen" userId="ff7baf81-8be5-4eca-9942-2518943cde61" providerId="ADAL" clId="{E729FAC4-69D3-4674-AF00-1975C4D7FAA3}" dt="2021-03-29T14:44:50.823" v="1573" actId="478"/>
          <ac:spMkLst>
            <pc:docMk/>
            <pc:sldMk cId="0" sldId="302"/>
            <ac:spMk id="7" creationId="{00000000-0000-0000-0000-000000000000}"/>
          </ac:spMkLst>
        </pc:spChg>
        <pc:spChg chg="del">
          <ac:chgData name="Tran Thi Quyen" userId="ff7baf81-8be5-4eca-9942-2518943cde61" providerId="ADAL" clId="{E729FAC4-69D3-4674-AF00-1975C4D7FAA3}" dt="2021-03-29T14:45:34.746" v="1626" actId="478"/>
          <ac:spMkLst>
            <pc:docMk/>
            <pc:sldMk cId="0" sldId="302"/>
            <ac:spMk id="10" creationId="{00000000-0000-0000-0000-000000000000}"/>
          </ac:spMkLst>
        </pc:spChg>
        <pc:spChg chg="mod">
          <ac:chgData name="Tran Thi Quyen" userId="ff7baf81-8be5-4eca-9942-2518943cde61" providerId="ADAL" clId="{E729FAC4-69D3-4674-AF00-1975C4D7FAA3}" dt="2021-03-29T14:45:50.251" v="1633" actId="1076"/>
          <ac:spMkLst>
            <pc:docMk/>
            <pc:sldMk cId="0" sldId="302"/>
            <ac:spMk id="11" creationId="{00000000-0000-0000-0000-000000000000}"/>
          </ac:spMkLst>
        </pc:spChg>
        <pc:spChg chg="del">
          <ac:chgData name="Tran Thi Quyen" userId="ff7baf81-8be5-4eca-9942-2518943cde61" providerId="ADAL" clId="{E729FAC4-69D3-4674-AF00-1975C4D7FAA3}" dt="2021-03-29T14:44:38.677" v="1568" actId="478"/>
          <ac:spMkLst>
            <pc:docMk/>
            <pc:sldMk cId="0" sldId="302"/>
            <ac:spMk id="14" creationId="{00000000-0000-0000-0000-000000000000}"/>
          </ac:spMkLst>
        </pc:spChg>
        <pc:spChg chg="del">
          <ac:chgData name="Tran Thi Quyen" userId="ff7baf81-8be5-4eca-9942-2518943cde61" providerId="ADAL" clId="{E729FAC4-69D3-4674-AF00-1975C4D7FAA3}" dt="2021-03-29T14:44:40.202" v="1569" actId="478"/>
          <ac:spMkLst>
            <pc:docMk/>
            <pc:sldMk cId="0" sldId="302"/>
            <ac:spMk id="15" creationId="{00000000-0000-0000-0000-000000000000}"/>
          </ac:spMkLst>
        </pc:spChg>
        <pc:picChg chg="add del mod modCrop">
          <ac:chgData name="Tran Thi Quyen" userId="ff7baf81-8be5-4eca-9942-2518943cde61" providerId="ADAL" clId="{E729FAC4-69D3-4674-AF00-1975C4D7FAA3}" dt="2021-03-29T14:45:24.749" v="1609" actId="1036"/>
          <ac:picMkLst>
            <pc:docMk/>
            <pc:sldMk cId="0" sldId="302"/>
            <ac:picMk id="2" creationId="{00000000-0000-0000-0000-000000000000}"/>
          </ac:picMkLst>
        </pc:picChg>
        <pc:picChg chg="mod">
          <ac:chgData name="Tran Thi Quyen" userId="ff7baf81-8be5-4eca-9942-2518943cde61" providerId="ADAL" clId="{E729FAC4-69D3-4674-AF00-1975C4D7FAA3}" dt="2021-03-29T14:45:47.601" v="1632" actId="1076"/>
          <ac:picMkLst>
            <pc:docMk/>
            <pc:sldMk cId="0" sldId="302"/>
            <ac:picMk id="8" creationId="{00000000-0000-0000-0000-000000000000}"/>
          </ac:picMkLst>
        </pc:picChg>
        <pc:picChg chg="del">
          <ac:chgData name="Tran Thi Quyen" userId="ff7baf81-8be5-4eca-9942-2518943cde61" providerId="ADAL" clId="{E729FAC4-69D3-4674-AF00-1975C4D7FAA3}" dt="2021-03-29T14:44:36.910" v="1567" actId="478"/>
          <ac:picMkLst>
            <pc:docMk/>
            <pc:sldMk cId="0" sldId="302"/>
            <ac:picMk id="9" creationId="{00000000-0000-0000-0000-000000000000}"/>
          </ac:picMkLst>
        </pc:picChg>
        <pc:picChg chg="del">
          <ac:chgData name="Tran Thi Quyen" userId="ff7baf81-8be5-4eca-9942-2518943cde61" providerId="ADAL" clId="{E729FAC4-69D3-4674-AF00-1975C4D7FAA3}" dt="2021-03-29T14:44:33.958" v="1565" actId="478"/>
          <ac:picMkLst>
            <pc:docMk/>
            <pc:sldMk cId="0" sldId="302"/>
            <ac:picMk id="12" creationId="{00000000-0000-0000-0000-000000000000}"/>
          </ac:picMkLst>
        </pc:picChg>
        <pc:picChg chg="del">
          <ac:chgData name="Tran Thi Quyen" userId="ff7baf81-8be5-4eca-9942-2518943cde61" providerId="ADAL" clId="{E729FAC4-69D3-4674-AF00-1975C4D7FAA3}" dt="2021-03-29T14:44:33.145" v="1564" actId="478"/>
          <ac:picMkLst>
            <pc:docMk/>
            <pc:sldMk cId="0" sldId="302"/>
            <ac:picMk id="13" creationId="{00000000-0000-0000-0000-000000000000}"/>
          </ac:picMkLst>
        </pc:picChg>
      </pc:sldChg>
      <pc:sldChg chg="del">
        <pc:chgData name="Tran Thi Quyen" userId="ff7baf81-8be5-4eca-9942-2518943cde61" providerId="ADAL" clId="{E729FAC4-69D3-4674-AF00-1975C4D7FAA3}" dt="2021-03-29T14:44:00.441" v="1554" actId="47"/>
        <pc:sldMkLst>
          <pc:docMk/>
          <pc:sldMk cId="0" sldId="303"/>
        </pc:sldMkLst>
      </pc:sldChg>
      <pc:sldChg chg="del">
        <pc:chgData name="Tran Thi Quyen" userId="ff7baf81-8be5-4eca-9942-2518943cde61" providerId="ADAL" clId="{E729FAC4-69D3-4674-AF00-1975C4D7FAA3}" dt="2021-03-29T14:44:01.620" v="1555" actId="47"/>
        <pc:sldMkLst>
          <pc:docMk/>
          <pc:sldMk cId="0" sldId="304"/>
        </pc:sldMkLst>
      </pc:sldChg>
      <pc:sldChg chg="addSp modSp mod modAnim">
        <pc:chgData name="Tran Thi Quyen" userId="ff7baf81-8be5-4eca-9942-2518943cde61" providerId="ADAL" clId="{E729FAC4-69D3-4674-AF00-1975C4D7FAA3}" dt="2021-03-29T16:49:19.493" v="2865"/>
        <pc:sldMkLst>
          <pc:docMk/>
          <pc:sldMk cId="0" sldId="305"/>
        </pc:sldMkLst>
        <pc:spChg chg="mod">
          <ac:chgData name="Tran Thi Quyen" userId="ff7baf81-8be5-4eca-9942-2518943cde61" providerId="ADAL" clId="{E729FAC4-69D3-4674-AF00-1975C4D7FAA3}" dt="2021-03-29T15:45:58.588" v="2167" actId="14100"/>
          <ac:spMkLst>
            <pc:docMk/>
            <pc:sldMk cId="0" sldId="305"/>
            <ac:spMk id="3" creationId="{00000000-0000-0000-0000-000000000000}"/>
          </ac:spMkLst>
        </pc:spChg>
        <pc:spChg chg="mod">
          <ac:chgData name="Tran Thi Quyen" userId="ff7baf81-8be5-4eca-9942-2518943cde61" providerId="ADAL" clId="{E729FAC4-69D3-4674-AF00-1975C4D7FAA3}" dt="2021-03-29T15:45:54.620" v="2166" actId="1076"/>
          <ac:spMkLst>
            <pc:docMk/>
            <pc:sldMk cId="0" sldId="305"/>
            <ac:spMk id="5" creationId="{00000000-0000-0000-0000-000000000000}"/>
          </ac:spMkLst>
        </pc:spChg>
        <pc:spChg chg="add mod ord">
          <ac:chgData name="Tran Thi Quyen" userId="ff7baf81-8be5-4eca-9942-2518943cde61" providerId="ADAL" clId="{E729FAC4-69D3-4674-AF00-1975C4D7FAA3}" dt="2021-03-29T15:47:21.929" v="2206" actId="13822"/>
          <ac:spMkLst>
            <pc:docMk/>
            <pc:sldMk cId="0" sldId="305"/>
            <ac:spMk id="6" creationId="{6D9A1857-42F0-4379-B5CB-50C02FA8830E}"/>
          </ac:spMkLst>
        </pc:spChg>
        <pc:picChg chg="add mod">
          <ac:chgData name="Tran Thi Quyen" userId="ff7baf81-8be5-4eca-9942-2518943cde61" providerId="ADAL" clId="{E729FAC4-69D3-4674-AF00-1975C4D7FAA3}" dt="2021-03-29T15:17:06.418" v="1960" actId="14100"/>
          <ac:picMkLst>
            <pc:docMk/>
            <pc:sldMk cId="0" sldId="305"/>
            <ac:picMk id="1026" creationId="{AA612619-DB5A-43E4-AF24-8925FFBFB603}"/>
          </ac:picMkLst>
        </pc:picChg>
      </pc:sldChg>
      <pc:sldChg chg="addSp delSp modSp mod ord modAnim">
        <pc:chgData name="Tran Thi Quyen" userId="ff7baf81-8be5-4eca-9942-2518943cde61" providerId="ADAL" clId="{E729FAC4-69D3-4674-AF00-1975C4D7FAA3}" dt="2021-03-29T16:52:51.173" v="2936"/>
        <pc:sldMkLst>
          <pc:docMk/>
          <pc:sldMk cId="0" sldId="306"/>
        </pc:sldMkLst>
        <pc:spChg chg="mod">
          <ac:chgData name="Tran Thi Quyen" userId="ff7baf81-8be5-4eca-9942-2518943cde61" providerId="ADAL" clId="{E729FAC4-69D3-4674-AF00-1975C4D7FAA3}" dt="2021-03-29T16:51:13.806" v="2904" actId="1076"/>
          <ac:spMkLst>
            <pc:docMk/>
            <pc:sldMk cId="0" sldId="306"/>
            <ac:spMk id="5" creationId="{00000000-0000-0000-0000-000000000000}"/>
          </ac:spMkLst>
        </pc:spChg>
        <pc:spChg chg="del">
          <ac:chgData name="Tran Thi Quyen" userId="ff7baf81-8be5-4eca-9942-2518943cde61" providerId="ADAL" clId="{E729FAC4-69D3-4674-AF00-1975C4D7FAA3}" dt="2021-03-29T16:51:46.472" v="2913" actId="478"/>
          <ac:spMkLst>
            <pc:docMk/>
            <pc:sldMk cId="0" sldId="306"/>
            <ac:spMk id="6" creationId="{00000000-0000-0000-0000-000000000000}"/>
          </ac:spMkLst>
        </pc:spChg>
        <pc:spChg chg="add mod">
          <ac:chgData name="Tran Thi Quyen" userId="ff7baf81-8be5-4eca-9942-2518943cde61" providerId="ADAL" clId="{E729FAC4-69D3-4674-AF00-1975C4D7FAA3}" dt="2021-03-29T16:50:45.285" v="2880" actId="1076"/>
          <ac:spMkLst>
            <pc:docMk/>
            <pc:sldMk cId="0" sldId="306"/>
            <ac:spMk id="14" creationId="{5EC8BD27-B882-4202-AB19-DBBE2061E12D}"/>
          </ac:spMkLst>
        </pc:spChg>
        <pc:spChg chg="add mod">
          <ac:chgData name="Tran Thi Quyen" userId="ff7baf81-8be5-4eca-9942-2518943cde61" providerId="ADAL" clId="{E729FAC4-69D3-4674-AF00-1975C4D7FAA3}" dt="2021-03-29T16:51:13.208" v="2903" actId="571"/>
          <ac:spMkLst>
            <pc:docMk/>
            <pc:sldMk cId="0" sldId="306"/>
            <ac:spMk id="16" creationId="{DCBCE31A-82D1-43E1-8004-B4997C17DDE6}"/>
          </ac:spMkLst>
        </pc:spChg>
        <pc:spChg chg="add mod">
          <ac:chgData name="Tran Thi Quyen" userId="ff7baf81-8be5-4eca-9942-2518943cde61" providerId="ADAL" clId="{E729FAC4-69D3-4674-AF00-1975C4D7FAA3}" dt="2021-03-29T16:52:04.592" v="2931" actId="1038"/>
          <ac:spMkLst>
            <pc:docMk/>
            <pc:sldMk cId="0" sldId="306"/>
            <ac:spMk id="18" creationId="{134C288D-4847-4456-AE8A-F10A882CA333}"/>
          </ac:spMkLst>
        </pc:spChg>
        <pc:picChg chg="mod">
          <ac:chgData name="Tran Thi Quyen" userId="ff7baf81-8be5-4eca-9942-2518943cde61" providerId="ADAL" clId="{E729FAC4-69D3-4674-AF00-1975C4D7FAA3}" dt="2021-03-29T16:51:18.374" v="2905" actId="1076"/>
          <ac:picMkLst>
            <pc:docMk/>
            <pc:sldMk cId="0" sldId="306"/>
            <ac:picMk id="2" creationId="{00000000-0000-0000-0000-000000000000}"/>
          </ac:picMkLst>
        </pc:picChg>
        <pc:picChg chg="del mod">
          <ac:chgData name="Tran Thi Quyen" userId="ff7baf81-8be5-4eca-9942-2518943cde61" providerId="ADAL" clId="{E729FAC4-69D3-4674-AF00-1975C4D7FAA3}" dt="2021-03-29T16:51:43.523" v="2912" actId="478"/>
          <ac:picMkLst>
            <pc:docMk/>
            <pc:sldMk cId="0" sldId="306"/>
            <ac:picMk id="3" creationId="{00000000-0000-0000-0000-000000000000}"/>
          </ac:picMkLst>
        </pc:picChg>
        <pc:picChg chg="mod">
          <ac:chgData name="Tran Thi Quyen" userId="ff7baf81-8be5-4eca-9942-2518943cde61" providerId="ADAL" clId="{E729FAC4-69D3-4674-AF00-1975C4D7FAA3}" dt="2021-03-29T16:52:09.434" v="2932" actId="1076"/>
          <ac:picMkLst>
            <pc:docMk/>
            <pc:sldMk cId="0" sldId="306"/>
            <ac:picMk id="4" creationId="{00000000-0000-0000-0000-000000000000}"/>
          </ac:picMkLst>
        </pc:picChg>
        <pc:picChg chg="add mod">
          <ac:chgData name="Tran Thi Quyen" userId="ff7baf81-8be5-4eca-9942-2518943cde61" providerId="ADAL" clId="{E729FAC4-69D3-4674-AF00-1975C4D7FAA3}" dt="2021-03-29T16:51:13.208" v="2903" actId="571"/>
          <ac:picMkLst>
            <pc:docMk/>
            <pc:sldMk cId="0" sldId="306"/>
            <ac:picMk id="15" creationId="{193858D9-8B06-4B05-8F56-65993AA34941}"/>
          </ac:picMkLst>
        </pc:picChg>
        <pc:picChg chg="add mod">
          <ac:chgData name="Tran Thi Quyen" userId="ff7baf81-8be5-4eca-9942-2518943cde61" providerId="ADAL" clId="{E729FAC4-69D3-4674-AF00-1975C4D7FAA3}" dt="2021-03-29T16:51:58.979" v="2916" actId="1076"/>
          <ac:picMkLst>
            <pc:docMk/>
            <pc:sldMk cId="0" sldId="306"/>
            <ac:picMk id="17" creationId="{F167A772-E1F4-4F82-820B-8FD4B8ED914E}"/>
          </ac:picMkLst>
        </pc:picChg>
      </pc:sldChg>
      <pc:sldChg chg="addSp delSp modSp mod delAnim modAnim">
        <pc:chgData name="Tran Thi Quyen" userId="ff7baf81-8be5-4eca-9942-2518943cde61" providerId="ADAL" clId="{E729FAC4-69D3-4674-AF00-1975C4D7FAA3}" dt="2021-03-30T00:44:54.353" v="3128"/>
        <pc:sldMkLst>
          <pc:docMk/>
          <pc:sldMk cId="0" sldId="307"/>
        </pc:sldMkLst>
        <pc:spChg chg="mod">
          <ac:chgData name="Tran Thi Quyen" userId="ff7baf81-8be5-4eca-9942-2518943cde61" providerId="ADAL" clId="{E729FAC4-69D3-4674-AF00-1975C4D7FAA3}" dt="2021-03-30T00:31:34.177" v="2980" actId="14100"/>
          <ac:spMkLst>
            <pc:docMk/>
            <pc:sldMk cId="0" sldId="307"/>
            <ac:spMk id="3" creationId="{00000000-0000-0000-0000-000000000000}"/>
          </ac:spMkLst>
        </pc:spChg>
        <pc:spChg chg="add mod">
          <ac:chgData name="Tran Thi Quyen" userId="ff7baf81-8be5-4eca-9942-2518943cde61" providerId="ADAL" clId="{E729FAC4-69D3-4674-AF00-1975C4D7FAA3}" dt="2021-03-30T00:34:35.759" v="3060" actId="164"/>
          <ac:spMkLst>
            <pc:docMk/>
            <pc:sldMk cId="0" sldId="307"/>
            <ac:spMk id="4" creationId="{B131D3C6-FD85-466A-87D6-11653967BE6B}"/>
          </ac:spMkLst>
        </pc:spChg>
        <pc:spChg chg="del mod">
          <ac:chgData name="Tran Thi Quyen" userId="ff7baf81-8be5-4eca-9942-2518943cde61" providerId="ADAL" clId="{E729FAC4-69D3-4674-AF00-1975C4D7FAA3}" dt="2021-03-30T00:32:43.591" v="3040" actId="478"/>
          <ac:spMkLst>
            <pc:docMk/>
            <pc:sldMk cId="0" sldId="307"/>
            <ac:spMk id="5" creationId="{00000000-0000-0000-0000-000000000000}"/>
          </ac:spMkLst>
        </pc:spChg>
        <pc:spChg chg="del mod">
          <ac:chgData name="Tran Thi Quyen" userId="ff7baf81-8be5-4eca-9942-2518943cde61" providerId="ADAL" clId="{E729FAC4-69D3-4674-AF00-1975C4D7FAA3}" dt="2021-03-29T16:01:19.520" v="2314" actId="478"/>
          <ac:spMkLst>
            <pc:docMk/>
            <pc:sldMk cId="0" sldId="307"/>
            <ac:spMk id="6" creationId="{00000000-0000-0000-0000-000000000000}"/>
          </ac:spMkLst>
        </pc:spChg>
        <pc:spChg chg="add mod">
          <ac:chgData name="Tran Thi Quyen" userId="ff7baf81-8be5-4eca-9942-2518943cde61" providerId="ADAL" clId="{E729FAC4-69D3-4674-AF00-1975C4D7FAA3}" dt="2021-03-30T00:34:35.759" v="3060" actId="164"/>
          <ac:spMkLst>
            <pc:docMk/>
            <pc:sldMk cId="0" sldId="307"/>
            <ac:spMk id="6" creationId="{7A49019A-BD13-4D91-B96B-70986585C2F4}"/>
          </ac:spMkLst>
        </pc:spChg>
        <pc:spChg chg="add del mod">
          <ac:chgData name="Tran Thi Quyen" userId="ff7baf81-8be5-4eca-9942-2518943cde61" providerId="ADAL" clId="{E729FAC4-69D3-4674-AF00-1975C4D7FAA3}" dt="2021-03-29T16:01:55.590" v="2320"/>
          <ac:spMkLst>
            <pc:docMk/>
            <pc:sldMk cId="0" sldId="307"/>
            <ac:spMk id="7" creationId="{9A97D124-AD39-4336-AADD-30AE62D6BBA4}"/>
          </ac:spMkLst>
        </pc:spChg>
        <pc:spChg chg="add mod">
          <ac:chgData name="Tran Thi Quyen" userId="ff7baf81-8be5-4eca-9942-2518943cde61" providerId="ADAL" clId="{E729FAC4-69D3-4674-AF00-1975C4D7FAA3}" dt="2021-03-30T00:36:11.878" v="3116" actId="20577"/>
          <ac:spMkLst>
            <pc:docMk/>
            <pc:sldMk cId="0" sldId="307"/>
            <ac:spMk id="7" creationId="{AC832C06-1583-4466-80C9-C13890547A33}"/>
          </ac:spMkLst>
        </pc:spChg>
        <pc:spChg chg="add mod">
          <ac:chgData name="Tran Thi Quyen" userId="ff7baf81-8be5-4eca-9942-2518943cde61" providerId="ADAL" clId="{E729FAC4-69D3-4674-AF00-1975C4D7FAA3}" dt="2021-03-30T00:35:51.244" v="3101" actId="1076"/>
          <ac:spMkLst>
            <pc:docMk/>
            <pc:sldMk cId="0" sldId="307"/>
            <ac:spMk id="8" creationId="{1471483A-6385-46FA-97B5-EF56EEC0E8C9}"/>
          </ac:spMkLst>
        </pc:spChg>
        <pc:grpChg chg="add mod">
          <ac:chgData name="Tran Thi Quyen" userId="ff7baf81-8be5-4eca-9942-2518943cde61" providerId="ADAL" clId="{E729FAC4-69D3-4674-AF00-1975C4D7FAA3}" dt="2021-03-30T00:34:40.038" v="3098" actId="1038"/>
          <ac:grpSpMkLst>
            <pc:docMk/>
            <pc:sldMk cId="0" sldId="307"/>
            <ac:grpSpMk id="22" creationId="{F6F8C606-0DA9-4A26-89BC-3776BC4CE636}"/>
          </ac:grpSpMkLst>
        </pc:grpChg>
        <pc:picChg chg="add del mod">
          <ac:chgData name="Tran Thi Quyen" userId="ff7baf81-8be5-4eca-9942-2518943cde61" providerId="ADAL" clId="{E729FAC4-69D3-4674-AF00-1975C4D7FAA3}" dt="2021-03-29T16:01:55.590" v="2320"/>
          <ac:picMkLst>
            <pc:docMk/>
            <pc:sldMk cId="0" sldId="307"/>
            <ac:picMk id="8" creationId="{08DE286B-D135-4D10-A12B-A9BA1E9DDC7A}"/>
          </ac:picMkLst>
        </pc:picChg>
        <pc:cxnChg chg="add mod">
          <ac:chgData name="Tran Thi Quyen" userId="ff7baf81-8be5-4eca-9942-2518943cde61" providerId="ADAL" clId="{E729FAC4-69D3-4674-AF00-1975C4D7FAA3}" dt="2021-03-30T00:34:35.759" v="3060" actId="164"/>
          <ac:cxnSpMkLst>
            <pc:docMk/>
            <pc:sldMk cId="0" sldId="307"/>
            <ac:cxnSpMk id="10" creationId="{34E5B724-2D75-4A09-895E-05E2FF8E8C6B}"/>
          </ac:cxnSpMkLst>
        </pc:cxnChg>
        <pc:cxnChg chg="add mod">
          <ac:chgData name="Tran Thi Quyen" userId="ff7baf81-8be5-4eca-9942-2518943cde61" providerId="ADAL" clId="{E729FAC4-69D3-4674-AF00-1975C4D7FAA3}" dt="2021-03-30T00:36:04.271" v="3112" actId="1038"/>
          <ac:cxnSpMkLst>
            <pc:docMk/>
            <pc:sldMk cId="0" sldId="307"/>
            <ac:cxnSpMk id="12" creationId="{C8C96951-55FD-41BD-9738-DE35555A790D}"/>
          </ac:cxnSpMkLst>
        </pc:cxnChg>
        <pc:cxnChg chg="add mod">
          <ac:chgData name="Tran Thi Quyen" userId="ff7baf81-8be5-4eca-9942-2518943cde61" providerId="ADAL" clId="{E729FAC4-69D3-4674-AF00-1975C4D7FAA3}" dt="2021-03-30T00:35:51.244" v="3101" actId="1076"/>
          <ac:cxnSpMkLst>
            <pc:docMk/>
            <pc:sldMk cId="0" sldId="307"/>
            <ac:cxnSpMk id="16" creationId="{12A57CD3-AEFF-4C11-A815-CD4A862B3AB7}"/>
          </ac:cxnSpMkLst>
        </pc:cxnChg>
      </pc:sldChg>
      <pc:sldChg chg="addSp modSp mod ord modAnim">
        <pc:chgData name="Tran Thi Quyen" userId="ff7baf81-8be5-4eca-9942-2518943cde61" providerId="ADAL" clId="{E729FAC4-69D3-4674-AF00-1975C4D7FAA3}" dt="2021-03-29T15:52:42.962" v="2300" actId="20577"/>
        <pc:sldMkLst>
          <pc:docMk/>
          <pc:sldMk cId="0" sldId="308"/>
        </pc:sldMkLst>
        <pc:spChg chg="mod">
          <ac:chgData name="Tran Thi Quyen" userId="ff7baf81-8be5-4eca-9942-2518943cde61" providerId="ADAL" clId="{E729FAC4-69D3-4674-AF00-1975C4D7FAA3}" dt="2021-03-29T15:52:07.065" v="2233" actId="1076"/>
          <ac:spMkLst>
            <pc:docMk/>
            <pc:sldMk cId="0" sldId="308"/>
            <ac:spMk id="3" creationId="{00000000-0000-0000-0000-000000000000}"/>
          </ac:spMkLst>
        </pc:spChg>
        <pc:spChg chg="add mod">
          <ac:chgData name="Tran Thi Quyen" userId="ff7baf81-8be5-4eca-9942-2518943cde61" providerId="ADAL" clId="{E729FAC4-69D3-4674-AF00-1975C4D7FAA3}" dt="2021-03-29T15:52:42.962" v="2300" actId="20577"/>
          <ac:spMkLst>
            <pc:docMk/>
            <pc:sldMk cId="0" sldId="308"/>
            <ac:spMk id="5" creationId="{65694A85-F418-4687-82AE-276AD5E90238}"/>
          </ac:spMkLst>
        </pc:spChg>
        <pc:picChg chg="mod">
          <ac:chgData name="Tran Thi Quyen" userId="ff7baf81-8be5-4eca-9942-2518943cde61" providerId="ADAL" clId="{E729FAC4-69D3-4674-AF00-1975C4D7FAA3}" dt="2021-03-29T15:52:11.045" v="2235" actId="1076"/>
          <ac:picMkLst>
            <pc:docMk/>
            <pc:sldMk cId="0" sldId="308"/>
            <ac:picMk id="2" creationId="{00000000-0000-0000-0000-000000000000}"/>
          </ac:picMkLst>
        </pc:picChg>
        <pc:picChg chg="mod">
          <ac:chgData name="Tran Thi Quyen" userId="ff7baf81-8be5-4eca-9942-2518943cde61" providerId="ADAL" clId="{E729FAC4-69D3-4674-AF00-1975C4D7FAA3}" dt="2021-03-29T15:52:08.901" v="2234" actId="1076"/>
          <ac:picMkLst>
            <pc:docMk/>
            <pc:sldMk cId="0" sldId="308"/>
            <ac:picMk id="4" creationId="{00000000-0000-0000-0000-000000000000}"/>
          </ac:picMkLst>
        </pc:picChg>
      </pc:sldChg>
      <pc:sldChg chg="addSp delSp modSp mod ord modAnim">
        <pc:chgData name="Tran Thi Quyen" userId="ff7baf81-8be5-4eca-9942-2518943cde61" providerId="ADAL" clId="{E729FAC4-69D3-4674-AF00-1975C4D7FAA3}" dt="2021-03-30T00:29:57.150" v="2948" actId="1036"/>
        <pc:sldMkLst>
          <pc:docMk/>
          <pc:sldMk cId="0" sldId="309"/>
        </pc:sldMkLst>
        <pc:spChg chg="mod">
          <ac:chgData name="Tran Thi Quyen" userId="ff7baf81-8be5-4eca-9942-2518943cde61" providerId="ADAL" clId="{E729FAC4-69D3-4674-AF00-1975C4D7FAA3}" dt="2021-03-30T00:29:57.150" v="2948" actId="1036"/>
          <ac:spMkLst>
            <pc:docMk/>
            <pc:sldMk cId="0" sldId="309"/>
            <ac:spMk id="3" creationId="{00000000-0000-0000-0000-000000000000}"/>
          </ac:spMkLst>
        </pc:spChg>
        <pc:spChg chg="mod">
          <ac:chgData name="Tran Thi Quyen" userId="ff7baf81-8be5-4eca-9942-2518943cde61" providerId="ADAL" clId="{E729FAC4-69D3-4674-AF00-1975C4D7FAA3}" dt="2021-03-29T16:02:18.433" v="2325" actId="1076"/>
          <ac:spMkLst>
            <pc:docMk/>
            <pc:sldMk cId="0" sldId="309"/>
            <ac:spMk id="5" creationId="{00000000-0000-0000-0000-000000000000}"/>
          </ac:spMkLst>
        </pc:spChg>
        <pc:spChg chg="add del mod">
          <ac:chgData name="Tran Thi Quyen" userId="ff7baf81-8be5-4eca-9942-2518943cde61" providerId="ADAL" clId="{E729FAC4-69D3-4674-AF00-1975C4D7FAA3}" dt="2021-03-30T00:26:33.618" v="2946" actId="478"/>
          <ac:spMkLst>
            <pc:docMk/>
            <pc:sldMk cId="0" sldId="309"/>
            <ac:spMk id="6" creationId="{11D1AD3C-0A53-46E6-86B2-A72B37359E4D}"/>
          </ac:spMkLst>
        </pc:spChg>
      </pc:sldChg>
      <pc:sldChg chg="ord">
        <pc:chgData name="Tran Thi Quyen" userId="ff7baf81-8be5-4eca-9942-2518943cde61" providerId="ADAL" clId="{E729FAC4-69D3-4674-AF00-1975C4D7FAA3}" dt="2021-03-29T16:34:32.608" v="2840"/>
        <pc:sldMkLst>
          <pc:docMk/>
          <pc:sldMk cId="0" sldId="310"/>
        </pc:sldMkLst>
      </pc:sldChg>
      <pc:sldChg chg="addSp delSp modSp mod delAnim modAnim">
        <pc:chgData name="Tran Thi Quyen" userId="ff7baf81-8be5-4eca-9942-2518943cde61" providerId="ADAL" clId="{E729FAC4-69D3-4674-AF00-1975C4D7FAA3}" dt="2021-03-30T00:46:49.873" v="3158" actId="1076"/>
        <pc:sldMkLst>
          <pc:docMk/>
          <pc:sldMk cId="0" sldId="311"/>
        </pc:sldMkLst>
        <pc:spChg chg="mod">
          <ac:chgData name="Tran Thi Quyen" userId="ff7baf81-8be5-4eca-9942-2518943cde61" providerId="ADAL" clId="{E729FAC4-69D3-4674-AF00-1975C4D7FAA3}" dt="2021-03-30T00:46:01.238" v="3152"/>
          <ac:spMkLst>
            <pc:docMk/>
            <pc:sldMk cId="0" sldId="311"/>
            <ac:spMk id="3" creationId="{00000000-0000-0000-0000-000000000000}"/>
          </ac:spMkLst>
        </pc:spChg>
        <pc:spChg chg="del">
          <ac:chgData name="Tran Thi Quyen" userId="ff7baf81-8be5-4eca-9942-2518943cde61" providerId="ADAL" clId="{E729FAC4-69D3-4674-AF00-1975C4D7FAA3}" dt="2021-03-30T00:46:42.516" v="3156" actId="478"/>
          <ac:spMkLst>
            <pc:docMk/>
            <pc:sldMk cId="0" sldId="311"/>
            <ac:spMk id="4" creationId="{00000000-0000-0000-0000-000000000000}"/>
          </ac:spMkLst>
        </pc:spChg>
        <pc:spChg chg="mod">
          <ac:chgData name="Tran Thi Quyen" userId="ff7baf81-8be5-4eca-9942-2518943cde61" providerId="ADAL" clId="{E729FAC4-69D3-4674-AF00-1975C4D7FAA3}" dt="2021-03-30T00:46:49.873" v="3158" actId="1076"/>
          <ac:spMkLst>
            <pc:docMk/>
            <pc:sldMk cId="0" sldId="311"/>
            <ac:spMk id="6" creationId="{00000000-0000-0000-0000-000000000000}"/>
          </ac:spMkLst>
        </pc:spChg>
        <pc:spChg chg="del">
          <ac:chgData name="Tran Thi Quyen" userId="ff7baf81-8be5-4eca-9942-2518943cde61" providerId="ADAL" clId="{E729FAC4-69D3-4674-AF00-1975C4D7FAA3}" dt="2021-03-30T00:46:39.745" v="3155" actId="478"/>
          <ac:spMkLst>
            <pc:docMk/>
            <pc:sldMk cId="0" sldId="311"/>
            <ac:spMk id="10" creationId="{00000000-0000-0000-0000-000000000000}"/>
          </ac:spMkLst>
        </pc:spChg>
        <pc:spChg chg="del">
          <ac:chgData name="Tran Thi Quyen" userId="ff7baf81-8be5-4eca-9942-2518943cde61" providerId="ADAL" clId="{E729FAC4-69D3-4674-AF00-1975C4D7FAA3}" dt="2021-03-30T00:46:44.343" v="3157" actId="478"/>
          <ac:spMkLst>
            <pc:docMk/>
            <pc:sldMk cId="0" sldId="311"/>
            <ac:spMk id="11" creationId="{00000000-0000-0000-0000-000000000000}"/>
          </ac:spMkLst>
        </pc:spChg>
        <pc:picChg chg="del mod">
          <ac:chgData name="Tran Thi Quyen" userId="ff7baf81-8be5-4eca-9942-2518943cde61" providerId="ADAL" clId="{E729FAC4-69D3-4674-AF00-1975C4D7FAA3}" dt="2021-03-29T16:18:16.460" v="2417" actId="478"/>
          <ac:picMkLst>
            <pc:docMk/>
            <pc:sldMk cId="0" sldId="311"/>
            <ac:picMk id="2" creationId="{00000000-0000-0000-0000-000000000000}"/>
          </ac:picMkLst>
        </pc:picChg>
        <pc:picChg chg="add mod">
          <ac:chgData name="Tran Thi Quyen" userId="ff7baf81-8be5-4eca-9942-2518943cde61" providerId="ADAL" clId="{E729FAC4-69D3-4674-AF00-1975C4D7FAA3}" dt="2021-03-29T16:18:21.892" v="2418"/>
          <ac:picMkLst>
            <pc:docMk/>
            <pc:sldMk cId="0" sldId="311"/>
            <ac:picMk id="12" creationId="{4A9309F5-F7C8-4AC7-9417-3BE209D026E0}"/>
          </ac:picMkLst>
        </pc:picChg>
      </pc:sldChg>
      <pc:sldChg chg="addSp modSp mod modAnim">
        <pc:chgData name="Tran Thi Quyen" userId="ff7baf81-8be5-4eca-9942-2518943cde61" providerId="ADAL" clId="{E729FAC4-69D3-4674-AF00-1975C4D7FAA3}" dt="2021-03-30T01:36:46.559" v="3208" actId="20577"/>
        <pc:sldMkLst>
          <pc:docMk/>
          <pc:sldMk cId="0" sldId="312"/>
        </pc:sldMkLst>
        <pc:spChg chg="add mod">
          <ac:chgData name="Tran Thi Quyen" userId="ff7baf81-8be5-4eca-9942-2518943cde61" providerId="ADAL" clId="{E729FAC4-69D3-4674-AF00-1975C4D7FAA3}" dt="2021-03-30T01:36:46.559" v="3208" actId="20577"/>
          <ac:spMkLst>
            <pc:docMk/>
            <pc:sldMk cId="0" sldId="312"/>
            <ac:spMk id="2" creationId="{B501208A-E02B-43E0-AF07-F080E4B7145A}"/>
          </ac:spMkLst>
        </pc:spChg>
        <pc:spChg chg="add mod">
          <ac:chgData name="Tran Thi Quyen" userId="ff7baf81-8be5-4eca-9942-2518943cde61" providerId="ADAL" clId="{E729FAC4-69D3-4674-AF00-1975C4D7FAA3}" dt="2021-03-29T16:35:36.516" v="2849"/>
          <ac:spMkLst>
            <pc:docMk/>
            <pc:sldMk cId="0" sldId="312"/>
            <ac:spMk id="4" creationId="{AC522F7D-73AA-4C73-8578-00FBEA548116}"/>
          </ac:spMkLst>
        </pc:spChg>
        <pc:picChg chg="add mod">
          <ac:chgData name="Tran Thi Quyen" userId="ff7baf81-8be5-4eca-9942-2518943cde61" providerId="ADAL" clId="{E729FAC4-69D3-4674-AF00-1975C4D7FAA3}" dt="2021-03-29T16:01:08.612" v="2312" actId="1076"/>
          <ac:picMkLst>
            <pc:docMk/>
            <pc:sldMk cId="0" sldId="312"/>
            <ac:picMk id="3" creationId="{B2F2EDC6-C88D-4259-AEAE-3C7A678A32B3}"/>
          </ac:picMkLst>
        </pc:picChg>
        <pc:picChg chg="add mod">
          <ac:chgData name="Tran Thi Quyen" userId="ff7baf81-8be5-4eca-9942-2518943cde61" providerId="ADAL" clId="{E729FAC4-69D3-4674-AF00-1975C4D7FAA3}" dt="2021-03-29T16:10:57.731" v="2352" actId="1076"/>
          <ac:picMkLst>
            <pc:docMk/>
            <pc:sldMk cId="0" sldId="312"/>
            <ac:picMk id="5" creationId="{EDFBA04B-B5C9-49FB-80CA-A477E709F2E2}"/>
          </ac:picMkLst>
        </pc:picChg>
        <pc:picChg chg="add mod">
          <ac:chgData name="Tran Thi Quyen" userId="ff7baf81-8be5-4eca-9942-2518943cde61" providerId="ADAL" clId="{E729FAC4-69D3-4674-AF00-1975C4D7FAA3}" dt="2021-03-29T16:14:50.195" v="2359" actId="1076"/>
          <ac:picMkLst>
            <pc:docMk/>
            <pc:sldMk cId="0" sldId="312"/>
            <ac:picMk id="6" creationId="{C5F89623-1EDC-4C65-9288-97CCB41B029C}"/>
          </ac:picMkLst>
        </pc:picChg>
      </pc:sldChg>
      <pc:sldChg chg="del">
        <pc:chgData name="Tran Thi Quyen" userId="ff7baf81-8be5-4eca-9942-2518943cde61" providerId="ADAL" clId="{E729FAC4-69D3-4674-AF00-1975C4D7FAA3}" dt="2021-03-29T16:05:34.466" v="2335" actId="47"/>
        <pc:sldMkLst>
          <pc:docMk/>
          <pc:sldMk cId="0" sldId="317"/>
        </pc:sldMkLst>
      </pc:sldChg>
      <pc:sldChg chg="addSp delSp modSp mod delAnim">
        <pc:chgData name="Tran Thi Quyen" userId="ff7baf81-8be5-4eca-9942-2518943cde61" providerId="ADAL" clId="{E729FAC4-69D3-4674-AF00-1975C4D7FAA3}" dt="2021-03-27T13:48:20.003" v="1037" actId="1076"/>
        <pc:sldMkLst>
          <pc:docMk/>
          <pc:sldMk cId="0" sldId="318"/>
        </pc:sldMkLst>
        <pc:spChg chg="add mod">
          <ac:chgData name="Tran Thi Quyen" userId="ff7baf81-8be5-4eca-9942-2518943cde61" providerId="ADAL" clId="{E729FAC4-69D3-4674-AF00-1975C4D7FAA3}" dt="2021-03-27T13:48:08.589" v="1035"/>
          <ac:spMkLst>
            <pc:docMk/>
            <pc:sldMk cId="0" sldId="318"/>
            <ac:spMk id="17" creationId="{CF9EF99B-903A-4AAB-AA56-AE725A0E473D}"/>
          </ac:spMkLst>
        </pc:spChg>
        <pc:spChg chg="del">
          <ac:chgData name="Tran Thi Quyen" userId="ff7baf81-8be5-4eca-9942-2518943cde61" providerId="ADAL" clId="{E729FAC4-69D3-4674-AF00-1975C4D7FAA3}" dt="2021-03-27T13:48:05.814" v="1032" actId="478"/>
          <ac:spMkLst>
            <pc:docMk/>
            <pc:sldMk cId="0" sldId="318"/>
            <ac:spMk id="70" creationId="{00000000-0000-0000-0000-000000000000}"/>
          </ac:spMkLst>
        </pc:spChg>
        <pc:spChg chg="del">
          <ac:chgData name="Tran Thi Quyen" userId="ff7baf81-8be5-4eca-9942-2518943cde61" providerId="ADAL" clId="{E729FAC4-69D3-4674-AF00-1975C4D7FAA3}" dt="2021-03-27T13:48:06.856" v="1033" actId="478"/>
          <ac:spMkLst>
            <pc:docMk/>
            <pc:sldMk cId="0" sldId="318"/>
            <ac:spMk id="134" creationId="{00000000-0000-0000-0000-000000000000}"/>
          </ac:spMkLst>
        </pc:spChg>
        <pc:grpChg chg="del">
          <ac:chgData name="Tran Thi Quyen" userId="ff7baf81-8be5-4eca-9942-2518943cde61" providerId="ADAL" clId="{E729FAC4-69D3-4674-AF00-1975C4D7FAA3}" dt="2021-03-27T13:48:07.381" v="1034" actId="478"/>
          <ac:grpSpMkLst>
            <pc:docMk/>
            <pc:sldMk cId="0" sldId="318"/>
            <ac:grpSpMk id="135" creationId="{00000000-0000-0000-0000-000000000000}"/>
          </ac:grpSpMkLst>
        </pc:grpChg>
        <pc:picChg chg="add mod">
          <ac:chgData name="Tran Thi Quyen" userId="ff7baf81-8be5-4eca-9942-2518943cde61" providerId="ADAL" clId="{E729FAC4-69D3-4674-AF00-1975C4D7FAA3}" dt="2021-03-27T13:48:15.696" v="1036" actId="1076"/>
          <ac:picMkLst>
            <pc:docMk/>
            <pc:sldMk cId="0" sldId="318"/>
            <ac:picMk id="15" creationId="{19429E6E-B777-41A9-AE94-0D5732F20C74}"/>
          </ac:picMkLst>
        </pc:picChg>
        <pc:picChg chg="add mod">
          <ac:chgData name="Tran Thi Quyen" userId="ff7baf81-8be5-4eca-9942-2518943cde61" providerId="ADAL" clId="{E729FAC4-69D3-4674-AF00-1975C4D7FAA3}" dt="2021-03-27T13:48:20.003" v="1037" actId="1076"/>
          <ac:picMkLst>
            <pc:docMk/>
            <pc:sldMk cId="0" sldId="318"/>
            <ac:picMk id="16" creationId="{D3E3C356-051D-4F6D-B42C-6355EA33FE87}"/>
          </ac:picMkLst>
        </pc:picChg>
      </pc:sldChg>
      <pc:sldChg chg="addSp modSp mod modAnim">
        <pc:chgData name="Tran Thi Quyen" userId="ff7baf81-8be5-4eca-9942-2518943cde61" providerId="ADAL" clId="{E729FAC4-69D3-4674-AF00-1975C4D7FAA3}" dt="2021-03-27T13:47:22.441" v="1029" actId="11529"/>
        <pc:sldMkLst>
          <pc:docMk/>
          <pc:sldMk cId="0" sldId="319"/>
        </pc:sldMkLst>
        <pc:spChg chg="add mod">
          <ac:chgData name="Tran Thi Quyen" userId="ff7baf81-8be5-4eca-9942-2518943cde61" providerId="ADAL" clId="{E729FAC4-69D3-4674-AF00-1975C4D7FAA3}" dt="2021-03-27T13:46:58.575" v="1022" actId="1076"/>
          <ac:spMkLst>
            <pc:docMk/>
            <pc:sldMk cId="0" sldId="319"/>
            <ac:spMk id="2" creationId="{25C9474E-AFDF-4619-BA36-6D546073FEAD}"/>
          </ac:spMkLst>
        </pc:spChg>
        <pc:spChg chg="add mod">
          <ac:chgData name="Tran Thi Quyen" userId="ff7baf81-8be5-4eca-9942-2518943cde61" providerId="ADAL" clId="{E729FAC4-69D3-4674-AF00-1975C4D7FAA3}" dt="2021-03-27T13:35:13.125" v="402" actId="20577"/>
          <ac:spMkLst>
            <pc:docMk/>
            <pc:sldMk cId="0" sldId="319"/>
            <ac:spMk id="3" creationId="{001C02BC-E08C-41EF-B63E-B8F7CB7A9E91}"/>
          </ac:spMkLst>
        </pc:spChg>
        <pc:spChg chg="add mod">
          <ac:chgData name="Tran Thi Quyen" userId="ff7baf81-8be5-4eca-9942-2518943cde61" providerId="ADAL" clId="{E729FAC4-69D3-4674-AF00-1975C4D7FAA3}" dt="2021-03-27T13:35:28.217" v="404" actId="1076"/>
          <ac:spMkLst>
            <pc:docMk/>
            <pc:sldMk cId="0" sldId="319"/>
            <ac:spMk id="4" creationId="{B881C6CF-ED31-4C5B-A0BE-D6D57E158BEF}"/>
          </ac:spMkLst>
        </pc:spChg>
        <pc:spChg chg="add mod">
          <ac:chgData name="Tran Thi Quyen" userId="ff7baf81-8be5-4eca-9942-2518943cde61" providerId="ADAL" clId="{E729FAC4-69D3-4674-AF00-1975C4D7FAA3}" dt="2021-03-27T13:35:07.257" v="394" actId="20577"/>
          <ac:spMkLst>
            <pc:docMk/>
            <pc:sldMk cId="0" sldId="319"/>
            <ac:spMk id="5" creationId="{7867AFC8-8994-4534-9588-3EB3D74D5C3B}"/>
          </ac:spMkLst>
        </pc:spChg>
        <pc:spChg chg="add mod">
          <ac:chgData name="Tran Thi Quyen" userId="ff7baf81-8be5-4eca-9942-2518943cde61" providerId="ADAL" clId="{E729FAC4-69D3-4674-AF00-1975C4D7FAA3}" dt="2021-03-27T13:35:09.957" v="398" actId="20577"/>
          <ac:spMkLst>
            <pc:docMk/>
            <pc:sldMk cId="0" sldId="319"/>
            <ac:spMk id="6" creationId="{904BCDC7-629B-44AA-8B0F-3ABABD139607}"/>
          </ac:spMkLst>
        </pc:spChg>
        <pc:spChg chg="add mod">
          <ac:chgData name="Tran Thi Quyen" userId="ff7baf81-8be5-4eca-9942-2518943cde61" providerId="ADAL" clId="{E729FAC4-69D3-4674-AF00-1975C4D7FAA3}" dt="2021-03-27T13:47:22.441" v="1029" actId="11529"/>
          <ac:spMkLst>
            <pc:docMk/>
            <pc:sldMk cId="0" sldId="319"/>
            <ac:spMk id="8" creationId="{33E90A91-D3CC-4EE2-AB03-3382527D3EDD}"/>
          </ac:spMkLst>
        </pc:spChg>
        <pc:picChg chg="add mod">
          <ac:chgData name="Tran Thi Quyen" userId="ff7baf81-8be5-4eca-9942-2518943cde61" providerId="ADAL" clId="{E729FAC4-69D3-4674-AF00-1975C4D7FAA3}" dt="2021-03-27T13:32:42.346" v="93"/>
          <ac:picMkLst>
            <pc:docMk/>
            <pc:sldMk cId="0" sldId="319"/>
            <ac:picMk id="7" creationId="{DA4070B2-5406-49B7-B872-872A2E81AA07}"/>
          </ac:picMkLst>
        </pc:picChg>
      </pc:sldChg>
      <pc:sldChg chg="addSp delSp modSp mod delAnim modAnim">
        <pc:chgData name="Tran Thi Quyen" userId="ff7baf81-8be5-4eca-9942-2518943cde61" providerId="ADAL" clId="{E729FAC4-69D3-4674-AF00-1975C4D7FAA3}" dt="2021-03-30T00:49:26.671" v="3187"/>
        <pc:sldMkLst>
          <pc:docMk/>
          <pc:sldMk cId="0" sldId="320"/>
        </pc:sldMkLst>
        <pc:spChg chg="mod">
          <ac:chgData name="Tran Thi Quyen" userId="ff7baf81-8be5-4eca-9942-2518943cde61" providerId="ADAL" clId="{E729FAC4-69D3-4674-AF00-1975C4D7FAA3}" dt="2021-03-29T16:33:43.531" v="2838" actId="2085"/>
          <ac:spMkLst>
            <pc:docMk/>
            <pc:sldMk cId="0" sldId="320"/>
            <ac:spMk id="2" creationId="{00000000-0000-0000-0000-000000000000}"/>
          </ac:spMkLst>
        </pc:spChg>
        <pc:spChg chg="del">
          <ac:chgData name="Tran Thi Quyen" userId="ff7baf81-8be5-4eca-9942-2518943cde61" providerId="ADAL" clId="{E729FAC4-69D3-4674-AF00-1975C4D7FAA3}" dt="2021-03-30T00:49:19.751" v="3184" actId="478"/>
          <ac:spMkLst>
            <pc:docMk/>
            <pc:sldMk cId="0" sldId="320"/>
            <ac:spMk id="3" creationId="{00000000-0000-0000-0000-000000000000}"/>
          </ac:spMkLst>
        </pc:spChg>
        <pc:spChg chg="add mod">
          <ac:chgData name="Tran Thi Quyen" userId="ff7baf81-8be5-4eca-9942-2518943cde61" providerId="ADAL" clId="{E729FAC4-69D3-4674-AF00-1975C4D7FAA3}" dt="2021-03-29T16:31:41.615" v="2713" actId="1076"/>
          <ac:spMkLst>
            <pc:docMk/>
            <pc:sldMk cId="0" sldId="320"/>
            <ac:spMk id="4" creationId="{1CB47AAE-588A-4B93-98DB-CBF3876063A6}"/>
          </ac:spMkLst>
        </pc:spChg>
        <pc:spChg chg="add del mod">
          <ac:chgData name="Tran Thi Quyen" userId="ff7baf81-8be5-4eca-9942-2518943cde61" providerId="ADAL" clId="{E729FAC4-69D3-4674-AF00-1975C4D7FAA3}" dt="2021-03-29T16:31:50.448" v="2715" actId="478"/>
          <ac:spMkLst>
            <pc:docMk/>
            <pc:sldMk cId="0" sldId="320"/>
            <ac:spMk id="5" creationId="{661D3601-8E35-4BF4-BF7B-ED8C568B222F}"/>
          </ac:spMkLst>
        </pc:spChg>
        <pc:spChg chg="add mod">
          <ac:chgData name="Tran Thi Quyen" userId="ff7baf81-8be5-4eca-9942-2518943cde61" providerId="ADAL" clId="{E729FAC4-69D3-4674-AF00-1975C4D7FAA3}" dt="2021-03-29T16:32:33.358" v="2770" actId="1035"/>
          <ac:spMkLst>
            <pc:docMk/>
            <pc:sldMk cId="0" sldId="320"/>
            <ac:spMk id="6" creationId="{389773FC-E463-493C-BD78-B01FA444B19E}"/>
          </ac:spMkLst>
        </pc:spChg>
        <pc:spChg chg="add mod">
          <ac:chgData name="Tran Thi Quyen" userId="ff7baf81-8be5-4eca-9942-2518943cde61" providerId="ADAL" clId="{E729FAC4-69D3-4674-AF00-1975C4D7FAA3}" dt="2021-03-29T16:32:27.265" v="2765" actId="14100"/>
          <ac:spMkLst>
            <pc:docMk/>
            <pc:sldMk cId="0" sldId="320"/>
            <ac:spMk id="7" creationId="{45115417-ADC9-497A-900A-DC91EE0A9614}"/>
          </ac:spMkLst>
        </pc:spChg>
        <pc:spChg chg="add mod">
          <ac:chgData name="Tran Thi Quyen" userId="ff7baf81-8be5-4eca-9942-2518943cde61" providerId="ADAL" clId="{E729FAC4-69D3-4674-AF00-1975C4D7FAA3}" dt="2021-03-29T16:33:12.768" v="2824" actId="1037"/>
          <ac:spMkLst>
            <pc:docMk/>
            <pc:sldMk cId="0" sldId="320"/>
            <ac:spMk id="8" creationId="{97F7D762-9905-4D32-BB92-0123CD03F163}"/>
          </ac:spMkLst>
        </pc:spChg>
        <pc:spChg chg="add mod">
          <ac:chgData name="Tran Thi Quyen" userId="ff7baf81-8be5-4eca-9942-2518943cde61" providerId="ADAL" clId="{E729FAC4-69D3-4674-AF00-1975C4D7FAA3}" dt="2021-03-30T00:49:23.587" v="3186" actId="1076"/>
          <ac:spMkLst>
            <pc:docMk/>
            <pc:sldMk cId="0" sldId="320"/>
            <ac:spMk id="9" creationId="{9DBB95D8-E813-45E0-ADDD-A47C05F92E0F}"/>
          </ac:spMkLst>
        </pc:spChg>
      </pc:sldChg>
      <pc:sldChg chg="modSp">
        <pc:chgData name="Tran Thi Quyen" userId="ff7baf81-8be5-4eca-9942-2518943cde61" providerId="ADAL" clId="{E729FAC4-69D3-4674-AF00-1975C4D7FAA3}" dt="2021-03-30T00:49:54.859" v="3200" actId="20577"/>
        <pc:sldMkLst>
          <pc:docMk/>
          <pc:sldMk cId="0" sldId="323"/>
        </pc:sldMkLst>
        <pc:spChg chg="mod">
          <ac:chgData name="Tran Thi Quyen" userId="ff7baf81-8be5-4eca-9942-2518943cde61" providerId="ADAL" clId="{E729FAC4-69D3-4674-AF00-1975C4D7FAA3}" dt="2021-03-30T00:49:54.859" v="3200" actId="20577"/>
          <ac:spMkLst>
            <pc:docMk/>
            <pc:sldMk cId="0" sldId="323"/>
            <ac:spMk id="5" creationId="{00000000-0000-0000-0000-000000000000}"/>
          </ac:spMkLst>
        </pc:spChg>
      </pc:sldChg>
      <pc:sldChg chg="ord">
        <pc:chgData name="Tran Thi Quyen" userId="ff7baf81-8be5-4eca-9942-2518943cde61" providerId="ADAL" clId="{E729FAC4-69D3-4674-AF00-1975C4D7FAA3}" dt="2021-03-29T16:20:14.651" v="2473"/>
        <pc:sldMkLst>
          <pc:docMk/>
          <pc:sldMk cId="0" sldId="324"/>
        </pc:sldMkLst>
      </pc:sldChg>
      <pc:sldChg chg="delSp modSp mod delAnim">
        <pc:chgData name="Tran Thi Quyen" userId="ff7baf81-8be5-4eca-9942-2518943cde61" providerId="ADAL" clId="{E729FAC4-69D3-4674-AF00-1975C4D7FAA3}" dt="2021-03-29T16:54:48.955" v="2945" actId="1076"/>
        <pc:sldMkLst>
          <pc:docMk/>
          <pc:sldMk cId="0" sldId="328"/>
        </pc:sldMkLst>
        <pc:spChg chg="mod">
          <ac:chgData name="Tran Thi Quyen" userId="ff7baf81-8be5-4eca-9942-2518943cde61" providerId="ADAL" clId="{E729FAC4-69D3-4674-AF00-1975C4D7FAA3}" dt="2021-03-29T16:54:48.955" v="2945" actId="1076"/>
          <ac:spMkLst>
            <pc:docMk/>
            <pc:sldMk cId="0" sldId="328"/>
            <ac:spMk id="10" creationId="{00000000-0000-0000-0000-000000000000}"/>
          </ac:spMkLst>
        </pc:spChg>
        <pc:spChg chg="del">
          <ac:chgData name="Tran Thi Quyen" userId="ff7baf81-8be5-4eca-9942-2518943cde61" providerId="ADAL" clId="{E729FAC4-69D3-4674-AF00-1975C4D7FAA3}" dt="2021-03-29T16:54:43.744" v="2944" actId="478"/>
          <ac:spMkLst>
            <pc:docMk/>
            <pc:sldMk cId="0" sldId="328"/>
            <ac:spMk id="12" creationId="{00000000-0000-0000-0000-000000000000}"/>
          </ac:spMkLst>
        </pc:spChg>
      </pc:sldChg>
      <pc:sldChg chg="addSp modSp mod">
        <pc:chgData name="Tran Thi Quyen" userId="ff7baf81-8be5-4eca-9942-2518943cde61" providerId="ADAL" clId="{E729FAC4-69D3-4674-AF00-1975C4D7FAA3}" dt="2021-03-29T16:37:10.775" v="2854"/>
        <pc:sldMkLst>
          <pc:docMk/>
          <pc:sldMk cId="0" sldId="331"/>
        </pc:sldMkLst>
        <pc:spChg chg="add mod">
          <ac:chgData name="Tran Thi Quyen" userId="ff7baf81-8be5-4eca-9942-2518943cde61" providerId="ADAL" clId="{E729FAC4-69D3-4674-AF00-1975C4D7FAA3}" dt="2021-03-29T16:37:10.775" v="2854"/>
          <ac:spMkLst>
            <pc:docMk/>
            <pc:sldMk cId="0" sldId="331"/>
            <ac:spMk id="8" creationId="{35337C11-F217-4299-84B0-AFAD47849D17}"/>
          </ac:spMkLst>
        </pc:spChg>
      </pc:sldChg>
      <pc:sldChg chg="delSp modSp mod modAnim">
        <pc:chgData name="Tran Thi Quyen" userId="ff7baf81-8be5-4eca-9942-2518943cde61" providerId="ADAL" clId="{E729FAC4-69D3-4674-AF00-1975C4D7FAA3}" dt="2021-03-27T13:46:45.899" v="1015"/>
        <pc:sldMkLst>
          <pc:docMk/>
          <pc:sldMk cId="0" sldId="365"/>
        </pc:sldMkLst>
        <pc:spChg chg="del">
          <ac:chgData name="Tran Thi Quyen" userId="ff7baf81-8be5-4eca-9942-2518943cde61" providerId="ADAL" clId="{E729FAC4-69D3-4674-AF00-1975C4D7FAA3}" dt="2021-03-27T13:30:07.263" v="26" actId="478"/>
          <ac:spMkLst>
            <pc:docMk/>
            <pc:sldMk cId="0" sldId="365"/>
            <ac:spMk id="2" creationId="{00000000-0000-0000-0000-000000000000}"/>
          </ac:spMkLst>
        </pc:spChg>
        <pc:spChg chg="del mod">
          <ac:chgData name="Tran Thi Quyen" userId="ff7baf81-8be5-4eca-9942-2518943cde61" providerId="ADAL" clId="{E729FAC4-69D3-4674-AF00-1975C4D7FAA3}" dt="2021-03-27T13:31:48.701" v="91" actId="478"/>
          <ac:spMkLst>
            <pc:docMk/>
            <pc:sldMk cId="0" sldId="365"/>
            <ac:spMk id="6" creationId="{00000000-0000-0000-0000-000000000000}"/>
          </ac:spMkLst>
        </pc:spChg>
        <pc:spChg chg="mod">
          <ac:chgData name="Tran Thi Quyen" userId="ff7baf81-8be5-4eca-9942-2518943cde61" providerId="ADAL" clId="{E729FAC4-69D3-4674-AF00-1975C4D7FAA3}" dt="2021-03-27T13:46:45.899" v="1015"/>
          <ac:spMkLst>
            <pc:docMk/>
            <pc:sldMk cId="0" sldId="365"/>
            <ac:spMk id="9" creationId="{00000000-0000-0000-0000-000000000000}"/>
          </ac:spMkLst>
        </pc:spChg>
        <pc:spChg chg="mod">
          <ac:chgData name="Tran Thi Quyen" userId="ff7baf81-8be5-4eca-9942-2518943cde61" providerId="ADAL" clId="{E729FAC4-69D3-4674-AF00-1975C4D7FAA3}" dt="2021-03-27T13:32:14.548" v="92"/>
          <ac:spMkLst>
            <pc:docMk/>
            <pc:sldMk cId="0" sldId="365"/>
            <ac:spMk id="14" creationId="{00000000-0000-0000-0000-000000000000}"/>
          </ac:spMkLst>
        </pc:spChg>
        <pc:spChg chg="mod">
          <ac:chgData name="Tran Thi Quyen" userId="ff7baf81-8be5-4eca-9942-2518943cde61" providerId="ADAL" clId="{E729FAC4-69D3-4674-AF00-1975C4D7FAA3}" dt="2021-03-27T13:46:35.217" v="1014"/>
          <ac:spMkLst>
            <pc:docMk/>
            <pc:sldMk cId="0" sldId="365"/>
            <ac:spMk id="17" creationId="{00000000-0000-0000-0000-000000000000}"/>
          </ac:spMkLst>
        </pc:spChg>
        <pc:grpChg chg="mod">
          <ac:chgData name="Tran Thi Quyen" userId="ff7baf81-8be5-4eca-9942-2518943cde61" providerId="ADAL" clId="{E729FAC4-69D3-4674-AF00-1975C4D7FAA3}" dt="2021-03-27T13:30:14.095" v="60" actId="1037"/>
          <ac:grpSpMkLst>
            <pc:docMk/>
            <pc:sldMk cId="0" sldId="365"/>
            <ac:grpSpMk id="3" creationId="{00000000-0000-0000-0000-000000000000}"/>
          </ac:grpSpMkLst>
        </pc:grpChg>
        <pc:grpChg chg="mod">
          <ac:chgData name="Tran Thi Quyen" userId="ff7baf81-8be5-4eca-9942-2518943cde61" providerId="ADAL" clId="{E729FAC4-69D3-4674-AF00-1975C4D7FAA3}" dt="2021-03-27T13:31:00.382" v="85" actId="1076"/>
          <ac:grpSpMkLst>
            <pc:docMk/>
            <pc:sldMk cId="0" sldId="365"/>
            <ac:grpSpMk id="15" creationId="{00000000-0000-0000-0000-000000000000}"/>
          </ac:grpSpMkLst>
        </pc:grpChg>
        <pc:picChg chg="mod">
          <ac:chgData name="Tran Thi Quyen" userId="ff7baf81-8be5-4eca-9942-2518943cde61" providerId="ADAL" clId="{E729FAC4-69D3-4674-AF00-1975C4D7FAA3}" dt="2021-03-27T13:29:30.254" v="3" actId="14100"/>
          <ac:picMkLst>
            <pc:docMk/>
            <pc:sldMk cId="0" sldId="365"/>
            <ac:picMk id="5" creationId="{00000000-0000-0000-0000-000000000000}"/>
          </ac:picMkLst>
        </pc:picChg>
        <pc:picChg chg="mod">
          <ac:chgData name="Tran Thi Quyen" userId="ff7baf81-8be5-4eca-9942-2518943cde61" providerId="ADAL" clId="{E729FAC4-69D3-4674-AF00-1975C4D7FAA3}" dt="2021-03-27T13:31:00.382" v="85" actId="1076"/>
          <ac:picMkLst>
            <pc:docMk/>
            <pc:sldMk cId="0" sldId="365"/>
            <ac:picMk id="16" creationId="{00000000-0000-0000-0000-000000000000}"/>
          </ac:picMkLst>
        </pc:picChg>
        <pc:picChg chg="mod">
          <ac:chgData name="Tran Thi Quyen" userId="ff7baf81-8be5-4eca-9942-2518943cde61" providerId="ADAL" clId="{E729FAC4-69D3-4674-AF00-1975C4D7FAA3}" dt="2021-03-27T13:29:35.186" v="4" actId="1076"/>
          <ac:picMkLst>
            <pc:docMk/>
            <pc:sldMk cId="0" sldId="365"/>
            <ac:picMk id="5122" creationId="{00000000-0000-0000-0000-000000000000}"/>
          </ac:picMkLst>
        </pc:picChg>
        <pc:picChg chg="mod">
          <ac:chgData name="Tran Thi Quyen" userId="ff7baf81-8be5-4eca-9942-2518943cde61" providerId="ADAL" clId="{E729FAC4-69D3-4674-AF00-1975C4D7FAA3}" dt="2021-03-27T13:30:14.095" v="60" actId="1037"/>
          <ac:picMkLst>
            <pc:docMk/>
            <pc:sldMk cId="0" sldId="365"/>
            <ac:picMk id="5124" creationId="{00000000-0000-0000-0000-000000000000}"/>
          </ac:picMkLst>
        </pc:picChg>
        <pc:picChg chg="mod">
          <ac:chgData name="Tran Thi Quyen" userId="ff7baf81-8be5-4eca-9942-2518943cde61" providerId="ADAL" clId="{E729FAC4-69D3-4674-AF00-1975C4D7FAA3}" dt="2021-03-27T13:30:17.265" v="82" actId="1037"/>
          <ac:picMkLst>
            <pc:docMk/>
            <pc:sldMk cId="0" sldId="365"/>
            <ac:picMk id="5126" creationId="{00000000-0000-0000-0000-000000000000}"/>
          </ac:picMkLst>
        </pc:picChg>
      </pc:sldChg>
      <pc:sldChg chg="addSp modSp add mod">
        <pc:chgData name="Tran Thi Quyen" userId="ff7baf81-8be5-4eca-9942-2518943cde61" providerId="ADAL" clId="{E729FAC4-69D3-4674-AF00-1975C4D7FAA3}" dt="2021-03-27T13:47:41.871" v="1030"/>
        <pc:sldMkLst>
          <pc:docMk/>
          <pc:sldMk cId="3721809419" sldId="366"/>
        </pc:sldMkLst>
        <pc:spChg chg="mod">
          <ac:chgData name="Tran Thi Quyen" userId="ff7baf81-8be5-4eca-9942-2518943cde61" providerId="ADAL" clId="{E729FAC4-69D3-4674-AF00-1975C4D7FAA3}" dt="2021-03-27T13:47:02.286" v="1025" actId="20577"/>
          <ac:spMkLst>
            <pc:docMk/>
            <pc:sldMk cId="3721809419" sldId="366"/>
            <ac:spMk id="2" creationId="{25C9474E-AFDF-4619-BA36-6D546073FEAD}"/>
          </ac:spMkLst>
        </pc:spChg>
        <pc:spChg chg="mod">
          <ac:chgData name="Tran Thi Quyen" userId="ff7baf81-8be5-4eca-9942-2518943cde61" providerId="ADAL" clId="{E729FAC4-69D3-4674-AF00-1975C4D7FAA3}" dt="2021-03-27T13:40:03.865" v="749" actId="207"/>
          <ac:spMkLst>
            <pc:docMk/>
            <pc:sldMk cId="3721809419" sldId="366"/>
            <ac:spMk id="3" creationId="{001C02BC-E08C-41EF-B63E-B8F7CB7A9E91}"/>
          </ac:spMkLst>
        </pc:spChg>
        <pc:spChg chg="mod">
          <ac:chgData name="Tran Thi Quyen" userId="ff7baf81-8be5-4eca-9942-2518943cde61" providerId="ADAL" clId="{E729FAC4-69D3-4674-AF00-1975C4D7FAA3}" dt="2021-03-27T13:40:03.865" v="749" actId="207"/>
          <ac:spMkLst>
            <pc:docMk/>
            <pc:sldMk cId="3721809419" sldId="366"/>
            <ac:spMk id="4" creationId="{B881C6CF-ED31-4C5B-A0BE-D6D57E158BEF}"/>
          </ac:spMkLst>
        </pc:spChg>
        <pc:spChg chg="mod">
          <ac:chgData name="Tran Thi Quyen" userId="ff7baf81-8be5-4eca-9942-2518943cde61" providerId="ADAL" clId="{E729FAC4-69D3-4674-AF00-1975C4D7FAA3}" dt="2021-03-27T13:40:03.865" v="749" actId="207"/>
          <ac:spMkLst>
            <pc:docMk/>
            <pc:sldMk cId="3721809419" sldId="366"/>
            <ac:spMk id="5" creationId="{7867AFC8-8994-4534-9588-3EB3D74D5C3B}"/>
          </ac:spMkLst>
        </pc:spChg>
        <pc:spChg chg="mod">
          <ac:chgData name="Tran Thi Quyen" userId="ff7baf81-8be5-4eca-9942-2518943cde61" providerId="ADAL" clId="{E729FAC4-69D3-4674-AF00-1975C4D7FAA3}" dt="2021-03-27T13:40:03.865" v="749" actId="207"/>
          <ac:spMkLst>
            <pc:docMk/>
            <pc:sldMk cId="3721809419" sldId="366"/>
            <ac:spMk id="6" creationId="{904BCDC7-629B-44AA-8B0F-3ABABD139607}"/>
          </ac:spMkLst>
        </pc:spChg>
        <pc:spChg chg="add mod">
          <ac:chgData name="Tran Thi Quyen" userId="ff7baf81-8be5-4eca-9942-2518943cde61" providerId="ADAL" clId="{E729FAC4-69D3-4674-AF00-1975C4D7FAA3}" dt="2021-03-27T13:47:41.871" v="1030"/>
          <ac:spMkLst>
            <pc:docMk/>
            <pc:sldMk cId="3721809419" sldId="366"/>
            <ac:spMk id="8" creationId="{77B8E8AE-1F1B-49F2-AB4C-2D95DD6C72A3}"/>
          </ac:spMkLst>
        </pc:spChg>
      </pc:sldChg>
      <pc:sldChg chg="addSp modSp add mod modAnim">
        <pc:chgData name="Tran Thi Quyen" userId="ff7baf81-8be5-4eca-9942-2518943cde61" providerId="ADAL" clId="{E729FAC4-69D3-4674-AF00-1975C4D7FAA3}" dt="2021-03-27T13:47:45.138" v="1031"/>
        <pc:sldMkLst>
          <pc:docMk/>
          <pc:sldMk cId="1911897608" sldId="367"/>
        </pc:sldMkLst>
        <pc:spChg chg="mod">
          <ac:chgData name="Tran Thi Quyen" userId="ff7baf81-8be5-4eca-9942-2518943cde61" providerId="ADAL" clId="{E729FAC4-69D3-4674-AF00-1975C4D7FAA3}" dt="2021-03-27T13:47:08.865" v="1028" actId="20577"/>
          <ac:spMkLst>
            <pc:docMk/>
            <pc:sldMk cId="1911897608" sldId="367"/>
            <ac:spMk id="2" creationId="{25C9474E-AFDF-4619-BA36-6D546073FEAD}"/>
          </ac:spMkLst>
        </pc:spChg>
        <pc:spChg chg="mod">
          <ac:chgData name="Tran Thi Quyen" userId="ff7baf81-8be5-4eca-9942-2518943cde61" providerId="ADAL" clId="{E729FAC4-69D3-4674-AF00-1975C4D7FAA3}" dt="2021-03-27T13:45:02.798" v="1009" actId="207"/>
          <ac:spMkLst>
            <pc:docMk/>
            <pc:sldMk cId="1911897608" sldId="367"/>
            <ac:spMk id="3" creationId="{001C02BC-E08C-41EF-B63E-B8F7CB7A9E91}"/>
          </ac:spMkLst>
        </pc:spChg>
        <pc:spChg chg="mod">
          <ac:chgData name="Tran Thi Quyen" userId="ff7baf81-8be5-4eca-9942-2518943cde61" providerId="ADAL" clId="{E729FAC4-69D3-4674-AF00-1975C4D7FAA3}" dt="2021-03-27T13:45:02.798" v="1009" actId="207"/>
          <ac:spMkLst>
            <pc:docMk/>
            <pc:sldMk cId="1911897608" sldId="367"/>
            <ac:spMk id="4" creationId="{B881C6CF-ED31-4C5B-A0BE-D6D57E158BEF}"/>
          </ac:spMkLst>
        </pc:spChg>
        <pc:spChg chg="mod">
          <ac:chgData name="Tran Thi Quyen" userId="ff7baf81-8be5-4eca-9942-2518943cde61" providerId="ADAL" clId="{E729FAC4-69D3-4674-AF00-1975C4D7FAA3}" dt="2021-03-27T13:45:02.798" v="1009" actId="207"/>
          <ac:spMkLst>
            <pc:docMk/>
            <pc:sldMk cId="1911897608" sldId="367"/>
            <ac:spMk id="5" creationId="{7867AFC8-8994-4534-9588-3EB3D74D5C3B}"/>
          </ac:spMkLst>
        </pc:spChg>
        <pc:spChg chg="mod">
          <ac:chgData name="Tran Thi Quyen" userId="ff7baf81-8be5-4eca-9942-2518943cde61" providerId="ADAL" clId="{E729FAC4-69D3-4674-AF00-1975C4D7FAA3}" dt="2021-03-27T13:45:16.239" v="1012" actId="20577"/>
          <ac:spMkLst>
            <pc:docMk/>
            <pc:sldMk cId="1911897608" sldId="367"/>
            <ac:spMk id="6" creationId="{904BCDC7-629B-44AA-8B0F-3ABABD139607}"/>
          </ac:spMkLst>
        </pc:spChg>
        <pc:spChg chg="add mod">
          <ac:chgData name="Tran Thi Quyen" userId="ff7baf81-8be5-4eca-9942-2518943cde61" providerId="ADAL" clId="{E729FAC4-69D3-4674-AF00-1975C4D7FAA3}" dt="2021-03-27T13:47:45.138" v="1031"/>
          <ac:spMkLst>
            <pc:docMk/>
            <pc:sldMk cId="1911897608" sldId="367"/>
            <ac:spMk id="8" creationId="{707F40C9-7944-433B-AFC2-0986E174C025}"/>
          </ac:spMkLst>
        </pc:spChg>
      </pc:sldChg>
      <pc:sldChg chg="addSp modSp mod modAnim">
        <pc:chgData name="Tran Thi Quyen" userId="ff7baf81-8be5-4eca-9942-2518943cde61" providerId="ADAL" clId="{E729FAC4-69D3-4674-AF00-1975C4D7FAA3}" dt="2021-03-30T00:42:53.969" v="3127"/>
        <pc:sldMkLst>
          <pc:docMk/>
          <pc:sldMk cId="3779261918" sldId="368"/>
        </pc:sldMkLst>
        <pc:spChg chg="mod">
          <ac:chgData name="Tran Thi Quyen" userId="ff7baf81-8be5-4eca-9942-2518943cde61" providerId="ADAL" clId="{E729FAC4-69D3-4674-AF00-1975C4D7FAA3}" dt="2021-03-29T15:48:22.564" v="2219" actId="113"/>
          <ac:spMkLst>
            <pc:docMk/>
            <pc:sldMk cId="3779261918" sldId="368"/>
            <ac:spMk id="5" creationId="{00000000-0000-0000-0000-000000000000}"/>
          </ac:spMkLst>
        </pc:spChg>
        <pc:spChg chg="add mod ord">
          <ac:chgData name="Tran Thi Quyen" userId="ff7baf81-8be5-4eca-9942-2518943cde61" providerId="ADAL" clId="{E729FAC4-69D3-4674-AF00-1975C4D7FAA3}" dt="2021-03-29T15:47:53.540" v="2211" actId="171"/>
          <ac:spMkLst>
            <pc:docMk/>
            <pc:sldMk cId="3779261918" sldId="368"/>
            <ac:spMk id="6" creationId="{84C9C533-7843-46B2-A591-DEFE60115ED6}"/>
          </ac:spMkLst>
        </pc:spChg>
      </pc:sldChg>
      <pc:sldChg chg="addSp delSp modSp mod delAnim modAnim">
        <pc:chgData name="Tran Thi Quyen" userId="ff7baf81-8be5-4eca-9942-2518943cde61" providerId="ADAL" clId="{E729FAC4-69D3-4674-AF00-1975C4D7FAA3}" dt="2021-03-29T15:47:42.515" v="2208" actId="478"/>
        <pc:sldMkLst>
          <pc:docMk/>
          <pc:sldMk cId="1925444260" sldId="369"/>
        </pc:sldMkLst>
        <pc:spChg chg="mod">
          <ac:chgData name="Tran Thi Quyen" userId="ff7baf81-8be5-4eca-9942-2518943cde61" providerId="ADAL" clId="{E729FAC4-69D3-4674-AF00-1975C4D7FAA3}" dt="2021-03-29T15:46:23.211" v="2174" actId="14100"/>
          <ac:spMkLst>
            <pc:docMk/>
            <pc:sldMk cId="1925444260" sldId="369"/>
            <ac:spMk id="3" creationId="{00000000-0000-0000-0000-000000000000}"/>
          </ac:spMkLst>
        </pc:spChg>
        <pc:spChg chg="mod">
          <ac:chgData name="Tran Thi Quyen" userId="ff7baf81-8be5-4eca-9942-2518943cde61" providerId="ADAL" clId="{E729FAC4-69D3-4674-AF00-1975C4D7FAA3}" dt="2021-03-29T15:46:55.592" v="2205" actId="20577"/>
          <ac:spMkLst>
            <pc:docMk/>
            <pc:sldMk cId="1925444260" sldId="369"/>
            <ac:spMk id="5" creationId="{00000000-0000-0000-0000-000000000000}"/>
          </ac:spMkLst>
        </pc:spChg>
        <pc:spChg chg="add mod ord">
          <ac:chgData name="Tran Thi Quyen" userId="ff7baf81-8be5-4eca-9942-2518943cde61" providerId="ADAL" clId="{E729FAC4-69D3-4674-AF00-1975C4D7FAA3}" dt="2021-03-29T15:46:31.161" v="2176" actId="14100"/>
          <ac:spMkLst>
            <pc:docMk/>
            <pc:sldMk cId="1925444260" sldId="369"/>
            <ac:spMk id="6" creationId="{DF665F99-E9C1-4F7E-B46D-0011258E88E3}"/>
          </ac:spMkLst>
        </pc:spChg>
        <pc:spChg chg="add del mod">
          <ac:chgData name="Tran Thi Quyen" userId="ff7baf81-8be5-4eca-9942-2518943cde61" providerId="ADAL" clId="{E729FAC4-69D3-4674-AF00-1975C4D7FAA3}" dt="2021-03-29T15:47:42.515" v="2208" actId="478"/>
          <ac:spMkLst>
            <pc:docMk/>
            <pc:sldMk cId="1925444260" sldId="369"/>
            <ac:spMk id="7" creationId="{891340EA-796E-46DC-9ABF-2FFACE9966C8}"/>
          </ac:spMkLst>
        </pc:spChg>
        <pc:picChg chg="add mod ord">
          <ac:chgData name="Tran Thi Quyen" userId="ff7baf81-8be5-4eca-9942-2518943cde61" providerId="ADAL" clId="{E729FAC4-69D3-4674-AF00-1975C4D7FAA3}" dt="2021-03-29T15:19:09.298" v="1994" actId="14100"/>
          <ac:picMkLst>
            <pc:docMk/>
            <pc:sldMk cId="1925444260" sldId="369"/>
            <ac:picMk id="4" creationId="{E8E69AEF-DC0D-4519-B4AC-193E0C4FB5F1}"/>
          </ac:picMkLst>
        </pc:picChg>
      </pc:sldChg>
      <pc:sldChg chg="addSp delSp modSp add mod delAnim modAnim">
        <pc:chgData name="Tran Thi Quyen" userId="ff7baf81-8be5-4eca-9942-2518943cde61" providerId="ADAL" clId="{E729FAC4-69D3-4674-AF00-1975C4D7FAA3}" dt="2021-03-29T15:13:34.666" v="1949"/>
        <pc:sldMkLst>
          <pc:docMk/>
          <pc:sldMk cId="2203731368" sldId="370"/>
        </pc:sldMkLst>
        <pc:spChg chg="mod ord">
          <ac:chgData name="Tran Thi Quyen" userId="ff7baf81-8be5-4eca-9942-2518943cde61" providerId="ADAL" clId="{E729FAC4-69D3-4674-AF00-1975C4D7FAA3}" dt="2021-03-29T14:36:08.669" v="1380" actId="1076"/>
          <ac:spMkLst>
            <pc:docMk/>
            <pc:sldMk cId="2203731368" sldId="370"/>
            <ac:spMk id="5" creationId="{00000000-0000-0000-0000-000000000000}"/>
          </ac:spMkLst>
        </pc:spChg>
        <pc:spChg chg="del">
          <ac:chgData name="Tran Thi Quyen" userId="ff7baf81-8be5-4eca-9942-2518943cde61" providerId="ADAL" clId="{E729FAC4-69D3-4674-AF00-1975C4D7FAA3}" dt="2021-03-29T14:31:16.981" v="1338" actId="478"/>
          <ac:spMkLst>
            <pc:docMk/>
            <pc:sldMk cId="2203731368" sldId="370"/>
            <ac:spMk id="7" creationId="{00000000-0000-0000-0000-000000000000}"/>
          </ac:spMkLst>
        </pc:spChg>
        <pc:spChg chg="del">
          <ac:chgData name="Tran Thi Quyen" userId="ff7baf81-8be5-4eca-9942-2518943cde61" providerId="ADAL" clId="{E729FAC4-69D3-4674-AF00-1975C4D7FAA3}" dt="2021-03-29T14:31:09.658" v="1336" actId="478"/>
          <ac:spMkLst>
            <pc:docMk/>
            <pc:sldMk cId="2203731368" sldId="370"/>
            <ac:spMk id="9" creationId="{00000000-0000-0000-0000-000000000000}"/>
          </ac:spMkLst>
        </pc:spChg>
        <pc:spChg chg="mod">
          <ac:chgData name="Tran Thi Quyen" userId="ff7baf81-8be5-4eca-9942-2518943cde61" providerId="ADAL" clId="{E729FAC4-69D3-4674-AF00-1975C4D7FAA3}" dt="2021-03-29T14:34:47.964" v="1362" actId="1076"/>
          <ac:spMkLst>
            <pc:docMk/>
            <pc:sldMk cId="2203731368" sldId="370"/>
            <ac:spMk id="10" creationId="{00000000-0000-0000-0000-000000000000}"/>
          </ac:spMkLst>
        </pc:spChg>
        <pc:spChg chg="del mod">
          <ac:chgData name="Tran Thi Quyen" userId="ff7baf81-8be5-4eca-9942-2518943cde61" providerId="ADAL" clId="{E729FAC4-69D3-4674-AF00-1975C4D7FAA3}" dt="2021-03-29T14:35:41.207" v="1372" actId="478"/>
          <ac:spMkLst>
            <pc:docMk/>
            <pc:sldMk cId="2203731368" sldId="370"/>
            <ac:spMk id="11" creationId="{00000000-0000-0000-0000-000000000000}"/>
          </ac:spMkLst>
        </pc:spChg>
        <pc:spChg chg="mod">
          <ac:chgData name="Tran Thi Quyen" userId="ff7baf81-8be5-4eca-9942-2518943cde61" providerId="ADAL" clId="{E729FAC4-69D3-4674-AF00-1975C4D7FAA3}" dt="2021-03-29T14:36:15.873" v="1382" actId="1076"/>
          <ac:spMkLst>
            <pc:docMk/>
            <pc:sldMk cId="2203731368" sldId="370"/>
            <ac:spMk id="14" creationId="{00000000-0000-0000-0000-000000000000}"/>
          </ac:spMkLst>
        </pc:spChg>
        <pc:spChg chg="del">
          <ac:chgData name="Tran Thi Quyen" userId="ff7baf81-8be5-4eca-9942-2518943cde61" providerId="ADAL" clId="{E729FAC4-69D3-4674-AF00-1975C4D7FAA3}" dt="2021-03-29T14:30:58.332" v="1334" actId="478"/>
          <ac:spMkLst>
            <pc:docMk/>
            <pc:sldMk cId="2203731368" sldId="370"/>
            <ac:spMk id="16" creationId="{00000000-0000-0000-0000-000000000000}"/>
          </ac:spMkLst>
        </pc:spChg>
        <pc:spChg chg="del">
          <ac:chgData name="Tran Thi Quyen" userId="ff7baf81-8be5-4eca-9942-2518943cde61" providerId="ADAL" clId="{E729FAC4-69D3-4674-AF00-1975C4D7FAA3}" dt="2021-03-29T14:30:49.567" v="1330" actId="478"/>
          <ac:spMkLst>
            <pc:docMk/>
            <pc:sldMk cId="2203731368" sldId="370"/>
            <ac:spMk id="20" creationId="{00000000-0000-0000-0000-000000000000}"/>
          </ac:spMkLst>
        </pc:spChg>
        <pc:picChg chg="del">
          <ac:chgData name="Tran Thi Quyen" userId="ff7baf81-8be5-4eca-9942-2518943cde61" providerId="ADAL" clId="{E729FAC4-69D3-4674-AF00-1975C4D7FAA3}" dt="2021-03-29T14:30:54.604" v="1333" actId="478"/>
          <ac:picMkLst>
            <pc:docMk/>
            <pc:sldMk cId="2203731368" sldId="370"/>
            <ac:picMk id="8" creationId="{00000000-0000-0000-0000-000000000000}"/>
          </ac:picMkLst>
        </pc:picChg>
        <pc:picChg chg="mod">
          <ac:chgData name="Tran Thi Quyen" userId="ff7baf81-8be5-4eca-9942-2518943cde61" providerId="ADAL" clId="{E729FAC4-69D3-4674-AF00-1975C4D7FAA3}" dt="2021-03-29T14:36:17.847" v="1383" actId="1076"/>
          <ac:picMkLst>
            <pc:docMk/>
            <pc:sldMk cId="2203731368" sldId="370"/>
            <ac:picMk id="13" creationId="{00000000-0000-0000-0000-000000000000}"/>
          </ac:picMkLst>
        </pc:picChg>
        <pc:picChg chg="del">
          <ac:chgData name="Tran Thi Quyen" userId="ff7baf81-8be5-4eca-9942-2518943cde61" providerId="ADAL" clId="{E729FAC4-69D3-4674-AF00-1975C4D7FAA3}" dt="2021-03-29T14:30:50.975" v="1331" actId="478"/>
          <ac:picMkLst>
            <pc:docMk/>
            <pc:sldMk cId="2203731368" sldId="370"/>
            <ac:picMk id="15" creationId="{00000000-0000-0000-0000-000000000000}"/>
          </ac:picMkLst>
        </pc:picChg>
        <pc:picChg chg="add del">
          <ac:chgData name="Tran Thi Quyen" userId="ff7baf81-8be5-4eca-9942-2518943cde61" providerId="ADAL" clId="{E729FAC4-69D3-4674-AF00-1975C4D7FAA3}" dt="2021-03-29T14:33:22.934" v="1345" actId="478"/>
          <ac:picMkLst>
            <pc:docMk/>
            <pc:sldMk cId="2203731368" sldId="370"/>
            <ac:picMk id="17" creationId="{00000000-0000-0000-0000-000000000000}"/>
          </ac:picMkLst>
        </pc:picChg>
        <pc:picChg chg="del">
          <ac:chgData name="Tran Thi Quyen" userId="ff7baf81-8be5-4eca-9942-2518943cde61" providerId="ADAL" clId="{E729FAC4-69D3-4674-AF00-1975C4D7FAA3}" dt="2021-03-29T14:30:47.367" v="1329" actId="478"/>
          <ac:picMkLst>
            <pc:docMk/>
            <pc:sldMk cId="2203731368" sldId="370"/>
            <ac:picMk id="19" creationId="{00000000-0000-0000-0000-000000000000}"/>
          </ac:picMkLst>
        </pc:picChg>
        <pc:picChg chg="add del mod">
          <ac:chgData name="Tran Thi Quyen" userId="ff7baf81-8be5-4eca-9942-2518943cde61" providerId="ADAL" clId="{E729FAC4-69D3-4674-AF00-1975C4D7FAA3}" dt="2021-03-29T14:33:24.555" v="1346" actId="478"/>
          <ac:picMkLst>
            <pc:docMk/>
            <pc:sldMk cId="2203731368" sldId="370"/>
            <ac:picMk id="21" creationId="{E228E03F-DA8E-4B31-921B-2429C50DA754}"/>
          </ac:picMkLst>
        </pc:picChg>
        <pc:picChg chg="add del mod">
          <ac:chgData name="Tran Thi Quyen" userId="ff7baf81-8be5-4eca-9942-2518943cde61" providerId="ADAL" clId="{E729FAC4-69D3-4674-AF00-1975C4D7FAA3}" dt="2021-03-29T14:34:26.620" v="1354" actId="478"/>
          <ac:picMkLst>
            <pc:docMk/>
            <pc:sldMk cId="2203731368" sldId="370"/>
            <ac:picMk id="22" creationId="{7A829288-BCE6-4A03-A732-9A6B91501233}"/>
          </ac:picMkLst>
        </pc:picChg>
        <pc:picChg chg="add mod modCrop">
          <ac:chgData name="Tran Thi Quyen" userId="ff7baf81-8be5-4eca-9942-2518943cde61" providerId="ADAL" clId="{E729FAC4-69D3-4674-AF00-1975C4D7FAA3}" dt="2021-03-29T14:36:04.119" v="1379" actId="1076"/>
          <ac:picMkLst>
            <pc:docMk/>
            <pc:sldMk cId="2203731368" sldId="370"/>
            <ac:picMk id="23" creationId="{6ED380DA-50FA-4BD5-9668-BB6F0F55D188}"/>
          </ac:picMkLst>
        </pc:picChg>
      </pc:sldChg>
      <pc:sldChg chg="addSp delSp modSp add mod delAnim modAnim">
        <pc:chgData name="Tran Thi Quyen" userId="ff7baf81-8be5-4eca-9942-2518943cde61" providerId="ADAL" clId="{E729FAC4-69D3-4674-AF00-1975C4D7FAA3}" dt="2021-03-29T16:48:25.852" v="2864"/>
        <pc:sldMkLst>
          <pc:docMk/>
          <pc:sldMk cId="977403820" sldId="371"/>
        </pc:sldMkLst>
        <pc:spChg chg="del">
          <ac:chgData name="Tran Thi Quyen" userId="ff7baf81-8be5-4eca-9942-2518943cde61" providerId="ADAL" clId="{E729FAC4-69D3-4674-AF00-1975C4D7FAA3}" dt="2021-03-29T14:39:32.493" v="1414" actId="478"/>
          <ac:spMkLst>
            <pc:docMk/>
            <pc:sldMk cId="977403820" sldId="371"/>
            <ac:spMk id="5" creationId="{00000000-0000-0000-0000-000000000000}"/>
          </ac:spMkLst>
        </pc:spChg>
        <pc:spChg chg="del">
          <ac:chgData name="Tran Thi Quyen" userId="ff7baf81-8be5-4eca-9942-2518943cde61" providerId="ADAL" clId="{E729FAC4-69D3-4674-AF00-1975C4D7FAA3}" dt="2021-03-29T14:39:07.284" v="1411" actId="478"/>
          <ac:spMkLst>
            <pc:docMk/>
            <pc:sldMk cId="977403820" sldId="371"/>
            <ac:spMk id="7" creationId="{00000000-0000-0000-0000-000000000000}"/>
          </ac:spMkLst>
        </pc:spChg>
        <pc:spChg chg="del mod">
          <ac:chgData name="Tran Thi Quyen" userId="ff7baf81-8be5-4eca-9942-2518943cde61" providerId="ADAL" clId="{E729FAC4-69D3-4674-AF00-1975C4D7FAA3}" dt="2021-03-29T14:38:51.272" v="1406" actId="478"/>
          <ac:spMkLst>
            <pc:docMk/>
            <pc:sldMk cId="977403820" sldId="371"/>
            <ac:spMk id="9" creationId="{00000000-0000-0000-0000-000000000000}"/>
          </ac:spMkLst>
        </pc:spChg>
        <pc:spChg chg="mod ord">
          <ac:chgData name="Tran Thi Quyen" userId="ff7baf81-8be5-4eca-9942-2518943cde61" providerId="ADAL" clId="{E729FAC4-69D3-4674-AF00-1975C4D7FAA3}" dt="2021-03-29T14:40:30.335" v="1478" actId="1035"/>
          <ac:spMkLst>
            <pc:docMk/>
            <pc:sldMk cId="977403820" sldId="371"/>
            <ac:spMk id="10" creationId="{00000000-0000-0000-0000-000000000000}"/>
          </ac:spMkLst>
        </pc:spChg>
        <pc:spChg chg="del">
          <ac:chgData name="Tran Thi Quyen" userId="ff7baf81-8be5-4eca-9942-2518943cde61" providerId="ADAL" clId="{E729FAC4-69D3-4674-AF00-1975C4D7FAA3}" dt="2021-03-29T14:39:25.695" v="1412" actId="478"/>
          <ac:spMkLst>
            <pc:docMk/>
            <pc:sldMk cId="977403820" sldId="371"/>
            <ac:spMk id="11" creationId="{00000000-0000-0000-0000-000000000000}"/>
          </ac:spMkLst>
        </pc:spChg>
        <pc:spChg chg="del">
          <ac:chgData name="Tran Thi Quyen" userId="ff7baf81-8be5-4eca-9942-2518943cde61" providerId="ADAL" clId="{E729FAC4-69D3-4674-AF00-1975C4D7FAA3}" dt="2021-03-29T14:38:38.437" v="1402" actId="478"/>
          <ac:spMkLst>
            <pc:docMk/>
            <pc:sldMk cId="977403820" sldId="371"/>
            <ac:spMk id="14" creationId="{00000000-0000-0000-0000-000000000000}"/>
          </ac:spMkLst>
        </pc:spChg>
        <pc:spChg chg="mod">
          <ac:chgData name="Tran Thi Quyen" userId="ff7baf81-8be5-4eca-9942-2518943cde61" providerId="ADAL" clId="{E729FAC4-69D3-4674-AF00-1975C4D7FAA3}" dt="2021-03-29T14:40:33.374" v="1479" actId="1076"/>
          <ac:spMkLst>
            <pc:docMk/>
            <pc:sldMk cId="977403820" sldId="371"/>
            <ac:spMk id="16" creationId="{00000000-0000-0000-0000-000000000000}"/>
          </ac:spMkLst>
        </pc:spChg>
        <pc:spChg chg="del">
          <ac:chgData name="Tran Thi Quyen" userId="ff7baf81-8be5-4eca-9942-2518943cde61" providerId="ADAL" clId="{E729FAC4-69D3-4674-AF00-1975C4D7FAA3}" dt="2021-03-29T14:38:28.707" v="1399" actId="478"/>
          <ac:spMkLst>
            <pc:docMk/>
            <pc:sldMk cId="977403820" sldId="371"/>
            <ac:spMk id="20" creationId="{00000000-0000-0000-0000-000000000000}"/>
          </ac:spMkLst>
        </pc:spChg>
        <pc:picChg chg="del">
          <ac:chgData name="Tran Thi Quyen" userId="ff7baf81-8be5-4eca-9942-2518943cde61" providerId="ADAL" clId="{E729FAC4-69D3-4674-AF00-1975C4D7FAA3}" dt="2021-03-29T14:38:41.873" v="1404" actId="478"/>
          <ac:picMkLst>
            <pc:docMk/>
            <pc:sldMk cId="977403820" sldId="371"/>
            <ac:picMk id="8" creationId="{00000000-0000-0000-0000-000000000000}"/>
          </ac:picMkLst>
        </pc:picChg>
        <pc:picChg chg="del">
          <ac:chgData name="Tran Thi Quyen" userId="ff7baf81-8be5-4eca-9942-2518943cde61" providerId="ADAL" clId="{E729FAC4-69D3-4674-AF00-1975C4D7FAA3}" dt="2021-03-29T14:38:40.174" v="1403" actId="478"/>
          <ac:picMkLst>
            <pc:docMk/>
            <pc:sldMk cId="977403820" sldId="371"/>
            <ac:picMk id="13" creationId="{00000000-0000-0000-0000-000000000000}"/>
          </ac:picMkLst>
        </pc:picChg>
        <pc:picChg chg="mod">
          <ac:chgData name="Tran Thi Quyen" userId="ff7baf81-8be5-4eca-9942-2518943cde61" providerId="ADAL" clId="{E729FAC4-69D3-4674-AF00-1975C4D7FAA3}" dt="2021-03-29T14:40:18.203" v="1438" actId="1076"/>
          <ac:picMkLst>
            <pc:docMk/>
            <pc:sldMk cId="977403820" sldId="371"/>
            <ac:picMk id="15" creationId="{00000000-0000-0000-0000-000000000000}"/>
          </ac:picMkLst>
        </pc:picChg>
        <pc:picChg chg="del">
          <ac:chgData name="Tran Thi Quyen" userId="ff7baf81-8be5-4eca-9942-2518943cde61" providerId="ADAL" clId="{E729FAC4-69D3-4674-AF00-1975C4D7FAA3}" dt="2021-03-29T14:39:01.603" v="1409" actId="478"/>
          <ac:picMkLst>
            <pc:docMk/>
            <pc:sldMk cId="977403820" sldId="371"/>
            <ac:picMk id="17" creationId="{00000000-0000-0000-0000-000000000000}"/>
          </ac:picMkLst>
        </pc:picChg>
        <pc:picChg chg="del">
          <ac:chgData name="Tran Thi Quyen" userId="ff7baf81-8be5-4eca-9942-2518943cde61" providerId="ADAL" clId="{E729FAC4-69D3-4674-AF00-1975C4D7FAA3}" dt="2021-03-29T14:38:26.680" v="1398" actId="478"/>
          <ac:picMkLst>
            <pc:docMk/>
            <pc:sldMk cId="977403820" sldId="371"/>
            <ac:picMk id="19" creationId="{00000000-0000-0000-0000-000000000000}"/>
          </ac:picMkLst>
        </pc:picChg>
        <pc:picChg chg="add mod">
          <ac:chgData name="Tran Thi Quyen" userId="ff7baf81-8be5-4eca-9942-2518943cde61" providerId="ADAL" clId="{E729FAC4-69D3-4674-AF00-1975C4D7FAA3}" dt="2021-03-29T14:40:23.955" v="1459" actId="1036"/>
          <ac:picMkLst>
            <pc:docMk/>
            <pc:sldMk cId="977403820" sldId="371"/>
            <ac:picMk id="21" creationId="{200A12C1-49B5-4B32-A414-7905B8B3D9BD}"/>
          </ac:picMkLst>
        </pc:picChg>
      </pc:sldChg>
      <pc:sldChg chg="addSp delSp modSp add mod delAnim modAnim">
        <pc:chgData name="Tran Thi Quyen" userId="ff7baf81-8be5-4eca-9942-2518943cde61" providerId="ADAL" clId="{E729FAC4-69D3-4674-AF00-1975C4D7FAA3}" dt="2021-03-29T14:44:26.087" v="1563"/>
        <pc:sldMkLst>
          <pc:docMk/>
          <pc:sldMk cId="2889462328" sldId="372"/>
        </pc:sldMkLst>
        <pc:spChg chg="del">
          <ac:chgData name="Tran Thi Quyen" userId="ff7baf81-8be5-4eca-9942-2518943cde61" providerId="ADAL" clId="{E729FAC4-69D3-4674-AF00-1975C4D7FAA3}" dt="2021-03-29T14:42:52.101" v="1525" actId="478"/>
          <ac:spMkLst>
            <pc:docMk/>
            <pc:sldMk cId="2889462328" sldId="372"/>
            <ac:spMk id="9" creationId="{00000000-0000-0000-0000-000000000000}"/>
          </ac:spMkLst>
        </pc:spChg>
        <pc:spChg chg="del">
          <ac:chgData name="Tran Thi Quyen" userId="ff7baf81-8be5-4eca-9942-2518943cde61" providerId="ADAL" clId="{E729FAC4-69D3-4674-AF00-1975C4D7FAA3}" dt="2021-03-29T14:42:50.583" v="1524" actId="478"/>
          <ac:spMkLst>
            <pc:docMk/>
            <pc:sldMk cId="2889462328" sldId="372"/>
            <ac:spMk id="14" creationId="{00000000-0000-0000-0000-000000000000}"/>
          </ac:spMkLst>
        </pc:spChg>
        <pc:spChg chg="del">
          <ac:chgData name="Tran Thi Quyen" userId="ff7baf81-8be5-4eca-9942-2518943cde61" providerId="ADAL" clId="{E729FAC4-69D3-4674-AF00-1975C4D7FAA3}" dt="2021-03-29T14:42:48.107" v="1522" actId="478"/>
          <ac:spMkLst>
            <pc:docMk/>
            <pc:sldMk cId="2889462328" sldId="372"/>
            <ac:spMk id="16" creationId="{00000000-0000-0000-0000-000000000000}"/>
          </ac:spMkLst>
        </pc:spChg>
        <pc:spChg chg="del">
          <ac:chgData name="Tran Thi Quyen" userId="ff7baf81-8be5-4eca-9942-2518943cde61" providerId="ADAL" clId="{E729FAC4-69D3-4674-AF00-1975C4D7FAA3}" dt="2021-03-29T14:42:49.359" v="1523" actId="478"/>
          <ac:spMkLst>
            <pc:docMk/>
            <pc:sldMk cId="2889462328" sldId="372"/>
            <ac:spMk id="20" creationId="{00000000-0000-0000-0000-000000000000}"/>
          </ac:spMkLst>
        </pc:spChg>
        <pc:spChg chg="add mod">
          <ac:chgData name="Tran Thi Quyen" userId="ff7baf81-8be5-4eca-9942-2518943cde61" providerId="ADAL" clId="{E729FAC4-69D3-4674-AF00-1975C4D7FAA3}" dt="2021-03-29T14:43:07.083" v="1526"/>
          <ac:spMkLst>
            <pc:docMk/>
            <pc:sldMk cId="2889462328" sldId="372"/>
            <ac:spMk id="21" creationId="{32947978-9335-4959-93C9-99BAD33C26B2}"/>
          </ac:spMkLst>
        </pc:spChg>
        <pc:spChg chg="add mod">
          <ac:chgData name="Tran Thi Quyen" userId="ff7baf81-8be5-4eca-9942-2518943cde61" providerId="ADAL" clId="{E729FAC4-69D3-4674-AF00-1975C4D7FAA3}" dt="2021-03-29T14:43:14.934" v="1533"/>
          <ac:spMkLst>
            <pc:docMk/>
            <pc:sldMk cId="2889462328" sldId="372"/>
            <ac:spMk id="22" creationId="{54EE0232-DD0D-4623-A452-09AA2432684C}"/>
          </ac:spMkLst>
        </pc:spChg>
        <pc:spChg chg="add mod">
          <ac:chgData name="Tran Thi Quyen" userId="ff7baf81-8be5-4eca-9942-2518943cde61" providerId="ADAL" clId="{E729FAC4-69D3-4674-AF00-1975C4D7FAA3}" dt="2021-03-29T14:43:22.446" v="1540"/>
          <ac:spMkLst>
            <pc:docMk/>
            <pc:sldMk cId="2889462328" sldId="372"/>
            <ac:spMk id="23" creationId="{EB75C612-38CA-43EE-8582-7C4B2308A1A0}"/>
          </ac:spMkLst>
        </pc:spChg>
        <pc:spChg chg="add mod">
          <ac:chgData name="Tran Thi Quyen" userId="ff7baf81-8be5-4eca-9942-2518943cde61" providerId="ADAL" clId="{E729FAC4-69D3-4674-AF00-1975C4D7FAA3}" dt="2021-03-29T14:43:31.454" v="1547"/>
          <ac:spMkLst>
            <pc:docMk/>
            <pc:sldMk cId="2889462328" sldId="372"/>
            <ac:spMk id="24" creationId="{EC81E0C8-4059-40D5-B090-40C1999AA60E}"/>
          </ac:spMkLst>
        </pc:spChg>
        <pc:picChg chg="del">
          <ac:chgData name="Tran Thi Quyen" userId="ff7baf81-8be5-4eca-9942-2518943cde61" providerId="ADAL" clId="{E729FAC4-69D3-4674-AF00-1975C4D7FAA3}" dt="2021-03-29T14:42:46.849" v="1521" actId="478"/>
          <ac:picMkLst>
            <pc:docMk/>
            <pc:sldMk cId="2889462328" sldId="372"/>
            <ac:picMk id="8" creationId="{00000000-0000-0000-0000-000000000000}"/>
          </ac:picMkLst>
        </pc:picChg>
        <pc:picChg chg="del">
          <ac:chgData name="Tran Thi Quyen" userId="ff7baf81-8be5-4eca-9942-2518943cde61" providerId="ADAL" clId="{E729FAC4-69D3-4674-AF00-1975C4D7FAA3}" dt="2021-03-29T14:42:46.033" v="1520" actId="478"/>
          <ac:picMkLst>
            <pc:docMk/>
            <pc:sldMk cId="2889462328" sldId="372"/>
            <ac:picMk id="13" creationId="{00000000-0000-0000-0000-000000000000}"/>
          </ac:picMkLst>
        </pc:picChg>
        <pc:picChg chg="del">
          <ac:chgData name="Tran Thi Quyen" userId="ff7baf81-8be5-4eca-9942-2518943cde61" providerId="ADAL" clId="{E729FAC4-69D3-4674-AF00-1975C4D7FAA3}" dt="2021-03-29T14:42:45.404" v="1519" actId="478"/>
          <ac:picMkLst>
            <pc:docMk/>
            <pc:sldMk cId="2889462328" sldId="372"/>
            <ac:picMk id="15" creationId="{00000000-0000-0000-0000-000000000000}"/>
          </ac:picMkLst>
        </pc:picChg>
        <pc:picChg chg="del">
          <ac:chgData name="Tran Thi Quyen" userId="ff7baf81-8be5-4eca-9942-2518943cde61" providerId="ADAL" clId="{E729FAC4-69D3-4674-AF00-1975C4D7FAA3}" dt="2021-03-29T14:42:44.772" v="1518" actId="478"/>
          <ac:picMkLst>
            <pc:docMk/>
            <pc:sldMk cId="2889462328" sldId="372"/>
            <ac:picMk id="19" creationId="{00000000-0000-0000-0000-000000000000}"/>
          </ac:picMkLst>
        </pc:picChg>
      </pc:sldChg>
      <pc:sldChg chg="add del">
        <pc:chgData name="Tran Thi Quyen" userId="ff7baf81-8be5-4eca-9942-2518943cde61" providerId="ADAL" clId="{E729FAC4-69D3-4674-AF00-1975C4D7FAA3}" dt="2021-03-29T14:43:58.413" v="1553" actId="47"/>
        <pc:sldMkLst>
          <pc:docMk/>
          <pc:sldMk cId="100074492" sldId="373"/>
        </pc:sldMkLst>
      </pc:sldChg>
      <pc:sldChg chg="addSp delSp modSp add mod delAnim modAnim">
        <pc:chgData name="Tran Thi Quyen" userId="ff7baf81-8be5-4eca-9942-2518943cde61" providerId="ADAL" clId="{E729FAC4-69D3-4674-AF00-1975C4D7FAA3}" dt="2021-03-29T15:14:49.190" v="1951"/>
        <pc:sldMkLst>
          <pc:docMk/>
          <pc:sldMk cId="214206559" sldId="374"/>
        </pc:sldMkLst>
        <pc:spChg chg="del">
          <ac:chgData name="Tran Thi Quyen" userId="ff7baf81-8be5-4eca-9942-2518943cde61" providerId="ADAL" clId="{E729FAC4-69D3-4674-AF00-1975C4D7FAA3}" dt="2021-03-29T14:40:54.803" v="1492" actId="478"/>
          <ac:spMkLst>
            <pc:docMk/>
            <pc:sldMk cId="214206559" sldId="374"/>
            <ac:spMk id="5" creationId="{00000000-0000-0000-0000-000000000000}"/>
          </ac:spMkLst>
        </pc:spChg>
        <pc:spChg chg="mod ord">
          <ac:chgData name="Tran Thi Quyen" userId="ff7baf81-8be5-4eca-9942-2518943cde61" providerId="ADAL" clId="{E729FAC4-69D3-4674-AF00-1975C4D7FAA3}" dt="2021-03-29T14:42:26.256" v="1513" actId="1035"/>
          <ac:spMkLst>
            <pc:docMk/>
            <pc:sldMk cId="214206559" sldId="374"/>
            <ac:spMk id="7" creationId="{00000000-0000-0000-0000-000000000000}"/>
          </ac:spMkLst>
        </pc:spChg>
        <pc:spChg chg="del">
          <ac:chgData name="Tran Thi Quyen" userId="ff7baf81-8be5-4eca-9942-2518943cde61" providerId="ADAL" clId="{E729FAC4-69D3-4674-AF00-1975C4D7FAA3}" dt="2021-03-29T14:40:47.218" v="1486" actId="478"/>
          <ac:spMkLst>
            <pc:docMk/>
            <pc:sldMk cId="214206559" sldId="374"/>
            <ac:spMk id="9" creationId="{00000000-0000-0000-0000-000000000000}"/>
          </ac:spMkLst>
        </pc:spChg>
        <pc:spChg chg="del mod">
          <ac:chgData name="Tran Thi Quyen" userId="ff7baf81-8be5-4eca-9942-2518943cde61" providerId="ADAL" clId="{E729FAC4-69D3-4674-AF00-1975C4D7FAA3}" dt="2021-03-29T14:40:51.482" v="1489" actId="478"/>
          <ac:spMkLst>
            <pc:docMk/>
            <pc:sldMk cId="214206559" sldId="374"/>
            <ac:spMk id="10" creationId="{00000000-0000-0000-0000-000000000000}"/>
          </ac:spMkLst>
        </pc:spChg>
        <pc:spChg chg="del mod">
          <ac:chgData name="Tran Thi Quyen" userId="ff7baf81-8be5-4eca-9942-2518943cde61" providerId="ADAL" clId="{E729FAC4-69D3-4674-AF00-1975C4D7FAA3}" dt="2021-03-29T14:40:53.432" v="1491" actId="478"/>
          <ac:spMkLst>
            <pc:docMk/>
            <pc:sldMk cId="214206559" sldId="374"/>
            <ac:spMk id="11" creationId="{00000000-0000-0000-0000-000000000000}"/>
          </ac:spMkLst>
        </pc:spChg>
        <pc:spChg chg="del">
          <ac:chgData name="Tran Thi Quyen" userId="ff7baf81-8be5-4eca-9942-2518943cde61" providerId="ADAL" clId="{E729FAC4-69D3-4674-AF00-1975C4D7FAA3}" dt="2021-03-29T14:40:43.949" v="1484" actId="478"/>
          <ac:spMkLst>
            <pc:docMk/>
            <pc:sldMk cId="214206559" sldId="374"/>
            <ac:spMk id="14" creationId="{00000000-0000-0000-0000-000000000000}"/>
          </ac:spMkLst>
        </pc:spChg>
        <pc:spChg chg="del">
          <ac:chgData name="Tran Thi Quyen" userId="ff7baf81-8be5-4eca-9942-2518943cde61" providerId="ADAL" clId="{E729FAC4-69D3-4674-AF00-1975C4D7FAA3}" dt="2021-03-29T14:40:44.954" v="1485" actId="478"/>
          <ac:spMkLst>
            <pc:docMk/>
            <pc:sldMk cId="214206559" sldId="374"/>
            <ac:spMk id="16" creationId="{00000000-0000-0000-0000-000000000000}"/>
          </ac:spMkLst>
        </pc:spChg>
        <pc:spChg chg="mod">
          <ac:chgData name="Tran Thi Quyen" userId="ff7baf81-8be5-4eca-9942-2518943cde61" providerId="ADAL" clId="{E729FAC4-69D3-4674-AF00-1975C4D7FAA3}" dt="2021-03-29T14:42:39.282" v="1517" actId="1076"/>
          <ac:spMkLst>
            <pc:docMk/>
            <pc:sldMk cId="214206559" sldId="374"/>
            <ac:spMk id="20" creationId="{00000000-0000-0000-0000-000000000000}"/>
          </ac:spMkLst>
        </pc:spChg>
        <pc:picChg chg="del">
          <ac:chgData name="Tran Thi Quyen" userId="ff7baf81-8be5-4eca-9942-2518943cde61" providerId="ADAL" clId="{E729FAC4-69D3-4674-AF00-1975C4D7FAA3}" dt="2021-03-29T14:40:42.136" v="1483" actId="478"/>
          <ac:picMkLst>
            <pc:docMk/>
            <pc:sldMk cId="214206559" sldId="374"/>
            <ac:picMk id="8" creationId="{00000000-0000-0000-0000-000000000000}"/>
          </ac:picMkLst>
        </pc:picChg>
        <pc:picChg chg="del">
          <ac:chgData name="Tran Thi Quyen" userId="ff7baf81-8be5-4eca-9942-2518943cde61" providerId="ADAL" clId="{E729FAC4-69D3-4674-AF00-1975C4D7FAA3}" dt="2021-03-29T14:40:41.590" v="1482" actId="478"/>
          <ac:picMkLst>
            <pc:docMk/>
            <pc:sldMk cId="214206559" sldId="374"/>
            <ac:picMk id="13" creationId="{00000000-0000-0000-0000-000000000000}"/>
          </ac:picMkLst>
        </pc:picChg>
        <pc:picChg chg="del">
          <ac:chgData name="Tran Thi Quyen" userId="ff7baf81-8be5-4eca-9942-2518943cde61" providerId="ADAL" clId="{E729FAC4-69D3-4674-AF00-1975C4D7FAA3}" dt="2021-03-29T14:40:41.023" v="1481" actId="478"/>
          <ac:picMkLst>
            <pc:docMk/>
            <pc:sldMk cId="214206559" sldId="374"/>
            <ac:picMk id="15" creationId="{00000000-0000-0000-0000-000000000000}"/>
          </ac:picMkLst>
        </pc:picChg>
        <pc:picChg chg="del">
          <ac:chgData name="Tran Thi Quyen" userId="ff7baf81-8be5-4eca-9942-2518943cde61" providerId="ADAL" clId="{E729FAC4-69D3-4674-AF00-1975C4D7FAA3}" dt="2021-03-29T14:40:49.687" v="1487" actId="478"/>
          <ac:picMkLst>
            <pc:docMk/>
            <pc:sldMk cId="214206559" sldId="374"/>
            <ac:picMk id="17" creationId="{00000000-0000-0000-0000-000000000000}"/>
          </ac:picMkLst>
        </pc:picChg>
        <pc:picChg chg="mod">
          <ac:chgData name="Tran Thi Quyen" userId="ff7baf81-8be5-4eca-9942-2518943cde61" providerId="ADAL" clId="{E729FAC4-69D3-4674-AF00-1975C4D7FAA3}" dt="2021-03-29T14:42:36.738" v="1516" actId="1076"/>
          <ac:picMkLst>
            <pc:docMk/>
            <pc:sldMk cId="214206559" sldId="374"/>
            <ac:picMk id="19" creationId="{00000000-0000-0000-0000-000000000000}"/>
          </ac:picMkLst>
        </pc:picChg>
        <pc:picChg chg="add mod modCrop">
          <ac:chgData name="Tran Thi Quyen" userId="ff7baf81-8be5-4eca-9942-2518943cde61" providerId="ADAL" clId="{E729FAC4-69D3-4674-AF00-1975C4D7FAA3}" dt="2021-03-29T14:42:14.253" v="1504" actId="1076"/>
          <ac:picMkLst>
            <pc:docMk/>
            <pc:sldMk cId="214206559" sldId="374"/>
            <ac:picMk id="21" creationId="{747B6F34-82F4-47D9-A8CA-22590F1ED7DE}"/>
          </ac:picMkLst>
        </pc:picChg>
      </pc:sldChg>
      <pc:sldChg chg="addSp delSp modSp add mod delAnim modAnim">
        <pc:chgData name="Tran Thi Quyen" userId="ff7baf81-8be5-4eca-9942-2518943cde61" providerId="ADAL" clId="{E729FAC4-69D3-4674-AF00-1975C4D7FAA3}" dt="2021-03-29T14:48:06.092" v="1690" actId="1076"/>
        <pc:sldMkLst>
          <pc:docMk/>
          <pc:sldMk cId="1027667110" sldId="375"/>
        </pc:sldMkLst>
        <pc:spChg chg="mod">
          <ac:chgData name="Tran Thi Quyen" userId="ff7baf81-8be5-4eca-9942-2518943cde61" providerId="ADAL" clId="{E729FAC4-69D3-4674-AF00-1975C4D7FAA3}" dt="2021-03-29T14:47:32.729" v="1662" actId="1035"/>
          <ac:spMkLst>
            <pc:docMk/>
            <pc:sldMk cId="1027667110" sldId="375"/>
            <ac:spMk id="3" creationId="{00000000-0000-0000-0000-000000000000}"/>
          </ac:spMkLst>
        </pc:spChg>
        <pc:spChg chg="mod ord">
          <ac:chgData name="Tran Thi Quyen" userId="ff7baf81-8be5-4eca-9942-2518943cde61" providerId="ADAL" clId="{E729FAC4-69D3-4674-AF00-1975C4D7FAA3}" dt="2021-03-29T14:47:47.792" v="1680" actId="1035"/>
          <ac:spMkLst>
            <pc:docMk/>
            <pc:sldMk cId="1027667110" sldId="375"/>
            <ac:spMk id="4" creationId="{00000000-0000-0000-0000-000000000000}"/>
          </ac:spMkLst>
        </pc:spChg>
        <pc:spChg chg="del">
          <ac:chgData name="Tran Thi Quyen" userId="ff7baf81-8be5-4eca-9942-2518943cde61" providerId="ADAL" clId="{E729FAC4-69D3-4674-AF00-1975C4D7FAA3}" dt="2021-03-29T14:46:20.195" v="1644" actId="478"/>
          <ac:spMkLst>
            <pc:docMk/>
            <pc:sldMk cId="1027667110" sldId="375"/>
            <ac:spMk id="5" creationId="{00000000-0000-0000-0000-000000000000}"/>
          </ac:spMkLst>
        </pc:spChg>
        <pc:spChg chg="del">
          <ac:chgData name="Tran Thi Quyen" userId="ff7baf81-8be5-4eca-9942-2518943cde61" providerId="ADAL" clId="{E729FAC4-69D3-4674-AF00-1975C4D7FAA3}" dt="2021-03-29T14:46:18.328" v="1643" actId="478"/>
          <ac:spMkLst>
            <pc:docMk/>
            <pc:sldMk cId="1027667110" sldId="375"/>
            <ac:spMk id="6" creationId="{00000000-0000-0000-0000-000000000000}"/>
          </ac:spMkLst>
        </pc:spChg>
        <pc:spChg chg="del">
          <ac:chgData name="Tran Thi Quyen" userId="ff7baf81-8be5-4eca-9942-2518943cde61" providerId="ADAL" clId="{E729FAC4-69D3-4674-AF00-1975C4D7FAA3}" dt="2021-03-29T14:46:16.054" v="1642" actId="478"/>
          <ac:spMkLst>
            <pc:docMk/>
            <pc:sldMk cId="1027667110" sldId="375"/>
            <ac:spMk id="7" creationId="{00000000-0000-0000-0000-000000000000}"/>
          </ac:spMkLst>
        </pc:spChg>
        <pc:spChg chg="mod">
          <ac:chgData name="Tran Thi Quyen" userId="ff7baf81-8be5-4eca-9942-2518943cde61" providerId="ADAL" clId="{E729FAC4-69D3-4674-AF00-1975C4D7FAA3}" dt="2021-03-29T14:48:02.609" v="1688" actId="1076"/>
          <ac:spMkLst>
            <pc:docMk/>
            <pc:sldMk cId="1027667110" sldId="375"/>
            <ac:spMk id="10" creationId="{00000000-0000-0000-0000-000000000000}"/>
          </ac:spMkLst>
        </pc:spChg>
        <pc:spChg chg="del">
          <ac:chgData name="Tran Thi Quyen" userId="ff7baf81-8be5-4eca-9942-2518943cde61" providerId="ADAL" clId="{E729FAC4-69D3-4674-AF00-1975C4D7FAA3}" dt="2021-03-29T14:46:02.673" v="1639" actId="478"/>
          <ac:spMkLst>
            <pc:docMk/>
            <pc:sldMk cId="1027667110" sldId="375"/>
            <ac:spMk id="11" creationId="{00000000-0000-0000-0000-000000000000}"/>
          </ac:spMkLst>
        </pc:spChg>
        <pc:spChg chg="del">
          <ac:chgData name="Tran Thi Quyen" userId="ff7baf81-8be5-4eca-9942-2518943cde61" providerId="ADAL" clId="{E729FAC4-69D3-4674-AF00-1975C4D7FAA3}" dt="2021-03-29T14:45:58.294" v="1636" actId="478"/>
          <ac:spMkLst>
            <pc:docMk/>
            <pc:sldMk cId="1027667110" sldId="375"/>
            <ac:spMk id="14" creationId="{00000000-0000-0000-0000-000000000000}"/>
          </ac:spMkLst>
        </pc:spChg>
        <pc:spChg chg="del">
          <ac:chgData name="Tran Thi Quyen" userId="ff7baf81-8be5-4eca-9942-2518943cde61" providerId="ADAL" clId="{E729FAC4-69D3-4674-AF00-1975C4D7FAA3}" dt="2021-03-29T14:46:00.966" v="1638" actId="478"/>
          <ac:spMkLst>
            <pc:docMk/>
            <pc:sldMk cId="1027667110" sldId="375"/>
            <ac:spMk id="15" creationId="{00000000-0000-0000-0000-000000000000}"/>
          </ac:spMkLst>
        </pc:spChg>
        <pc:picChg chg="del">
          <ac:chgData name="Tran Thi Quyen" userId="ff7baf81-8be5-4eca-9942-2518943cde61" providerId="ADAL" clId="{E729FAC4-69D3-4674-AF00-1975C4D7FAA3}" dt="2021-03-29T14:46:22.861" v="1646" actId="478"/>
          <ac:picMkLst>
            <pc:docMk/>
            <pc:sldMk cId="1027667110" sldId="375"/>
            <ac:picMk id="2" creationId="{00000000-0000-0000-0000-000000000000}"/>
          </ac:picMkLst>
        </pc:picChg>
        <pc:picChg chg="del">
          <ac:chgData name="Tran Thi Quyen" userId="ff7baf81-8be5-4eca-9942-2518943cde61" providerId="ADAL" clId="{E729FAC4-69D3-4674-AF00-1975C4D7FAA3}" dt="2021-03-29T14:45:59.163" v="1637" actId="478"/>
          <ac:picMkLst>
            <pc:docMk/>
            <pc:sldMk cId="1027667110" sldId="375"/>
            <ac:picMk id="8" creationId="{00000000-0000-0000-0000-000000000000}"/>
          </ac:picMkLst>
        </pc:picChg>
        <pc:picChg chg="mod">
          <ac:chgData name="Tran Thi Quyen" userId="ff7baf81-8be5-4eca-9942-2518943cde61" providerId="ADAL" clId="{E729FAC4-69D3-4674-AF00-1975C4D7FAA3}" dt="2021-03-29T14:48:06.092" v="1690" actId="1076"/>
          <ac:picMkLst>
            <pc:docMk/>
            <pc:sldMk cId="1027667110" sldId="375"/>
            <ac:picMk id="9" creationId="{00000000-0000-0000-0000-000000000000}"/>
          </ac:picMkLst>
        </pc:picChg>
        <pc:picChg chg="del">
          <ac:chgData name="Tran Thi Quyen" userId="ff7baf81-8be5-4eca-9942-2518943cde61" providerId="ADAL" clId="{E729FAC4-69D3-4674-AF00-1975C4D7FAA3}" dt="2021-03-29T14:45:56.672" v="1635" actId="478"/>
          <ac:picMkLst>
            <pc:docMk/>
            <pc:sldMk cId="1027667110" sldId="375"/>
            <ac:picMk id="12" creationId="{00000000-0000-0000-0000-000000000000}"/>
          </ac:picMkLst>
        </pc:picChg>
        <pc:picChg chg="del">
          <ac:chgData name="Tran Thi Quyen" userId="ff7baf81-8be5-4eca-9942-2518943cde61" providerId="ADAL" clId="{E729FAC4-69D3-4674-AF00-1975C4D7FAA3}" dt="2021-03-29T14:45:55.850" v="1634" actId="478"/>
          <ac:picMkLst>
            <pc:docMk/>
            <pc:sldMk cId="1027667110" sldId="375"/>
            <ac:picMk id="13" creationId="{00000000-0000-0000-0000-000000000000}"/>
          </ac:picMkLst>
        </pc:picChg>
        <pc:picChg chg="add mod">
          <ac:chgData name="Tran Thi Quyen" userId="ff7baf81-8be5-4eca-9942-2518943cde61" providerId="ADAL" clId="{E729FAC4-69D3-4674-AF00-1975C4D7FAA3}" dt="2021-03-29T14:47:36.546" v="1664" actId="14100"/>
          <ac:picMkLst>
            <pc:docMk/>
            <pc:sldMk cId="1027667110" sldId="375"/>
            <ac:picMk id="16" creationId="{34C62D60-6B0A-4B9E-9E87-CB75AEC2BBB6}"/>
          </ac:picMkLst>
        </pc:picChg>
      </pc:sldChg>
      <pc:sldChg chg="addSp delSp modSp add mod delAnim">
        <pc:chgData name="Tran Thi Quyen" userId="ff7baf81-8be5-4eca-9942-2518943cde61" providerId="ADAL" clId="{E729FAC4-69D3-4674-AF00-1975C4D7FAA3}" dt="2021-03-29T14:50:51.231" v="1741" actId="1035"/>
        <pc:sldMkLst>
          <pc:docMk/>
          <pc:sldMk cId="3288821465" sldId="376"/>
        </pc:sldMkLst>
        <pc:spChg chg="mod">
          <ac:chgData name="Tran Thi Quyen" userId="ff7baf81-8be5-4eca-9942-2518943cde61" providerId="ADAL" clId="{E729FAC4-69D3-4674-AF00-1975C4D7FAA3}" dt="2021-03-29T14:50:14.531" v="1710" actId="1076"/>
          <ac:spMkLst>
            <pc:docMk/>
            <pc:sldMk cId="3288821465" sldId="376"/>
            <ac:spMk id="3" creationId="{00000000-0000-0000-0000-000000000000}"/>
          </ac:spMkLst>
        </pc:spChg>
        <pc:spChg chg="mod ord">
          <ac:chgData name="Tran Thi Quyen" userId="ff7baf81-8be5-4eca-9942-2518943cde61" providerId="ADAL" clId="{E729FAC4-69D3-4674-AF00-1975C4D7FAA3}" dt="2021-03-29T14:50:47.854" v="1735" actId="1037"/>
          <ac:spMkLst>
            <pc:docMk/>
            <pc:sldMk cId="3288821465" sldId="376"/>
            <ac:spMk id="4" creationId="{00000000-0000-0000-0000-000000000000}"/>
          </ac:spMkLst>
        </pc:spChg>
        <pc:spChg chg="del">
          <ac:chgData name="Tran Thi Quyen" userId="ff7baf81-8be5-4eca-9942-2518943cde61" providerId="ADAL" clId="{E729FAC4-69D3-4674-AF00-1975C4D7FAA3}" dt="2021-03-29T14:48:59.818" v="1701" actId="478"/>
          <ac:spMkLst>
            <pc:docMk/>
            <pc:sldMk cId="3288821465" sldId="376"/>
            <ac:spMk id="5" creationId="{00000000-0000-0000-0000-000000000000}"/>
          </ac:spMkLst>
        </pc:spChg>
        <pc:spChg chg="del">
          <ac:chgData name="Tran Thi Quyen" userId="ff7baf81-8be5-4eca-9942-2518943cde61" providerId="ADAL" clId="{E729FAC4-69D3-4674-AF00-1975C4D7FAA3}" dt="2021-03-29T14:49:01.120" v="1702" actId="478"/>
          <ac:spMkLst>
            <pc:docMk/>
            <pc:sldMk cId="3288821465" sldId="376"/>
            <ac:spMk id="6" creationId="{00000000-0000-0000-0000-000000000000}"/>
          </ac:spMkLst>
        </pc:spChg>
        <pc:spChg chg="del">
          <ac:chgData name="Tran Thi Quyen" userId="ff7baf81-8be5-4eca-9942-2518943cde61" providerId="ADAL" clId="{E729FAC4-69D3-4674-AF00-1975C4D7FAA3}" dt="2021-03-29T14:48:52.055" v="1696" actId="478"/>
          <ac:spMkLst>
            <pc:docMk/>
            <pc:sldMk cId="3288821465" sldId="376"/>
            <ac:spMk id="10" creationId="{00000000-0000-0000-0000-000000000000}"/>
          </ac:spMkLst>
        </pc:spChg>
        <pc:spChg chg="del">
          <ac:chgData name="Tran Thi Quyen" userId="ff7baf81-8be5-4eca-9942-2518943cde61" providerId="ADAL" clId="{E729FAC4-69D3-4674-AF00-1975C4D7FAA3}" dt="2021-03-29T14:48:49.802" v="1695" actId="478"/>
          <ac:spMkLst>
            <pc:docMk/>
            <pc:sldMk cId="3288821465" sldId="376"/>
            <ac:spMk id="11" creationId="{00000000-0000-0000-0000-000000000000}"/>
          </ac:spMkLst>
        </pc:spChg>
        <pc:spChg chg="del">
          <ac:chgData name="Tran Thi Quyen" userId="ff7baf81-8be5-4eca-9942-2518943cde61" providerId="ADAL" clId="{E729FAC4-69D3-4674-AF00-1975C4D7FAA3}" dt="2021-03-29T14:48:46.002" v="1693" actId="478"/>
          <ac:spMkLst>
            <pc:docMk/>
            <pc:sldMk cId="3288821465" sldId="376"/>
            <ac:spMk id="14" creationId="{00000000-0000-0000-0000-000000000000}"/>
          </ac:spMkLst>
        </pc:spChg>
        <pc:spChg chg="mod">
          <ac:chgData name="Tran Thi Quyen" userId="ff7baf81-8be5-4eca-9942-2518943cde61" providerId="ADAL" clId="{E729FAC4-69D3-4674-AF00-1975C4D7FAA3}" dt="2021-03-29T14:50:51.231" v="1741" actId="1035"/>
          <ac:spMkLst>
            <pc:docMk/>
            <pc:sldMk cId="3288821465" sldId="376"/>
            <ac:spMk id="15" creationId="{00000000-0000-0000-0000-000000000000}"/>
          </ac:spMkLst>
        </pc:spChg>
        <pc:picChg chg="del">
          <ac:chgData name="Tran Thi Quyen" userId="ff7baf81-8be5-4eca-9942-2518943cde61" providerId="ADAL" clId="{E729FAC4-69D3-4674-AF00-1975C4D7FAA3}" dt="2021-03-29T14:48:57.707" v="1700" actId="478"/>
          <ac:picMkLst>
            <pc:docMk/>
            <pc:sldMk cId="3288821465" sldId="376"/>
            <ac:picMk id="2" creationId="{00000000-0000-0000-0000-000000000000}"/>
          </ac:picMkLst>
        </pc:picChg>
        <pc:picChg chg="del">
          <ac:chgData name="Tran Thi Quyen" userId="ff7baf81-8be5-4eca-9942-2518943cde61" providerId="ADAL" clId="{E729FAC4-69D3-4674-AF00-1975C4D7FAA3}" dt="2021-03-29T14:48:54.158" v="1698" actId="478"/>
          <ac:picMkLst>
            <pc:docMk/>
            <pc:sldMk cId="3288821465" sldId="376"/>
            <ac:picMk id="8" creationId="{00000000-0000-0000-0000-000000000000}"/>
          </ac:picMkLst>
        </pc:picChg>
        <pc:picChg chg="del">
          <ac:chgData name="Tran Thi Quyen" userId="ff7baf81-8be5-4eca-9942-2518943cde61" providerId="ADAL" clId="{E729FAC4-69D3-4674-AF00-1975C4D7FAA3}" dt="2021-03-29T14:48:55.595" v="1699" actId="478"/>
          <ac:picMkLst>
            <pc:docMk/>
            <pc:sldMk cId="3288821465" sldId="376"/>
            <ac:picMk id="9" creationId="{00000000-0000-0000-0000-000000000000}"/>
          </ac:picMkLst>
        </pc:picChg>
        <pc:picChg chg="mod">
          <ac:chgData name="Tran Thi Quyen" userId="ff7baf81-8be5-4eca-9942-2518943cde61" providerId="ADAL" clId="{E729FAC4-69D3-4674-AF00-1975C4D7FAA3}" dt="2021-03-29T14:50:24.841" v="1714" actId="1076"/>
          <ac:picMkLst>
            <pc:docMk/>
            <pc:sldMk cId="3288821465" sldId="376"/>
            <ac:picMk id="12" creationId="{00000000-0000-0000-0000-000000000000}"/>
          </ac:picMkLst>
        </pc:picChg>
        <pc:picChg chg="del mod">
          <ac:chgData name="Tran Thi Quyen" userId="ff7baf81-8be5-4eca-9942-2518943cde61" providerId="ADAL" clId="{E729FAC4-69D3-4674-AF00-1975C4D7FAA3}" dt="2021-03-29T14:48:44.654" v="1692" actId="478"/>
          <ac:picMkLst>
            <pc:docMk/>
            <pc:sldMk cId="3288821465" sldId="376"/>
            <ac:picMk id="13" creationId="{00000000-0000-0000-0000-000000000000}"/>
          </ac:picMkLst>
        </pc:picChg>
        <pc:picChg chg="add mod">
          <ac:chgData name="Tran Thi Quyen" userId="ff7baf81-8be5-4eca-9942-2518943cde61" providerId="ADAL" clId="{E729FAC4-69D3-4674-AF00-1975C4D7FAA3}" dt="2021-03-29T14:50:18.548" v="1712" actId="1076"/>
          <ac:picMkLst>
            <pc:docMk/>
            <pc:sldMk cId="3288821465" sldId="376"/>
            <ac:picMk id="16" creationId="{D74C641B-C68D-4342-8F52-213FBA23EAD9}"/>
          </ac:picMkLst>
        </pc:picChg>
      </pc:sldChg>
      <pc:sldChg chg="addSp delSp modSp add mod delAnim modAnim">
        <pc:chgData name="Tran Thi Quyen" userId="ff7baf81-8be5-4eca-9942-2518943cde61" providerId="ADAL" clId="{E729FAC4-69D3-4674-AF00-1975C4D7FAA3}" dt="2021-03-30T00:42:16.445" v="3126"/>
        <pc:sldMkLst>
          <pc:docMk/>
          <pc:sldMk cId="2412406669" sldId="377"/>
        </pc:sldMkLst>
        <pc:spChg chg="mod ord">
          <ac:chgData name="Tran Thi Quyen" userId="ff7baf81-8be5-4eca-9942-2518943cde61" providerId="ADAL" clId="{E729FAC4-69D3-4674-AF00-1975C4D7FAA3}" dt="2021-03-29T15:07:36.140" v="1927" actId="170"/>
          <ac:spMkLst>
            <pc:docMk/>
            <pc:sldMk cId="2412406669" sldId="377"/>
            <ac:spMk id="4" creationId="{00000000-0000-0000-0000-000000000000}"/>
          </ac:spMkLst>
        </pc:spChg>
        <pc:spChg chg="del">
          <ac:chgData name="Tran Thi Quyen" userId="ff7baf81-8be5-4eca-9942-2518943cde61" providerId="ADAL" clId="{E729FAC4-69D3-4674-AF00-1975C4D7FAA3}" dt="2021-03-29T14:51:15.903" v="1753" actId="478"/>
          <ac:spMkLst>
            <pc:docMk/>
            <pc:sldMk cId="2412406669" sldId="377"/>
            <ac:spMk id="5" creationId="{00000000-0000-0000-0000-000000000000}"/>
          </ac:spMkLst>
        </pc:spChg>
        <pc:spChg chg="del">
          <ac:chgData name="Tran Thi Quyen" userId="ff7baf81-8be5-4eca-9942-2518943cde61" providerId="ADAL" clId="{E729FAC4-69D3-4674-AF00-1975C4D7FAA3}" dt="2021-03-29T14:51:14.277" v="1752" actId="478"/>
          <ac:spMkLst>
            <pc:docMk/>
            <pc:sldMk cId="2412406669" sldId="377"/>
            <ac:spMk id="6" creationId="{00000000-0000-0000-0000-000000000000}"/>
          </ac:spMkLst>
        </pc:spChg>
        <pc:spChg chg="del">
          <ac:chgData name="Tran Thi Quyen" userId="ff7baf81-8be5-4eca-9942-2518943cde61" providerId="ADAL" clId="{E729FAC4-69D3-4674-AF00-1975C4D7FAA3}" dt="2021-03-29T14:51:12.670" v="1751" actId="478"/>
          <ac:spMkLst>
            <pc:docMk/>
            <pc:sldMk cId="2412406669" sldId="377"/>
            <ac:spMk id="7" creationId="{00000000-0000-0000-0000-000000000000}"/>
          </ac:spMkLst>
        </pc:spChg>
        <pc:spChg chg="del">
          <ac:chgData name="Tran Thi Quyen" userId="ff7baf81-8be5-4eca-9942-2518943cde61" providerId="ADAL" clId="{E729FAC4-69D3-4674-AF00-1975C4D7FAA3}" dt="2021-03-29T14:51:03.335" v="1744" actId="478"/>
          <ac:spMkLst>
            <pc:docMk/>
            <pc:sldMk cId="2412406669" sldId="377"/>
            <ac:spMk id="10" creationId="{00000000-0000-0000-0000-000000000000}"/>
          </ac:spMkLst>
        </pc:spChg>
        <pc:spChg chg="del">
          <ac:chgData name="Tran Thi Quyen" userId="ff7baf81-8be5-4eca-9942-2518943cde61" providerId="ADAL" clId="{E729FAC4-69D3-4674-AF00-1975C4D7FAA3}" dt="2021-03-29T14:51:01.860" v="1743" actId="478"/>
          <ac:spMkLst>
            <pc:docMk/>
            <pc:sldMk cId="2412406669" sldId="377"/>
            <ac:spMk id="11" creationId="{00000000-0000-0000-0000-000000000000}"/>
          </ac:spMkLst>
        </pc:spChg>
        <pc:spChg chg="mod">
          <ac:chgData name="Tran Thi Quyen" userId="ff7baf81-8be5-4eca-9942-2518943cde61" providerId="ADAL" clId="{E729FAC4-69D3-4674-AF00-1975C4D7FAA3}" dt="2021-03-29T15:07:44.091" v="1929" actId="1076"/>
          <ac:spMkLst>
            <pc:docMk/>
            <pc:sldMk cId="2412406669" sldId="377"/>
            <ac:spMk id="14" creationId="{00000000-0000-0000-0000-000000000000}"/>
          </ac:spMkLst>
        </pc:spChg>
        <pc:spChg chg="del">
          <ac:chgData name="Tran Thi Quyen" userId="ff7baf81-8be5-4eca-9942-2518943cde61" providerId="ADAL" clId="{E729FAC4-69D3-4674-AF00-1975C4D7FAA3}" dt="2021-03-29T14:51:00.639" v="1742" actId="478"/>
          <ac:spMkLst>
            <pc:docMk/>
            <pc:sldMk cId="2412406669" sldId="377"/>
            <ac:spMk id="15" creationId="{00000000-0000-0000-0000-000000000000}"/>
          </ac:spMkLst>
        </pc:spChg>
        <pc:picChg chg="del">
          <ac:chgData name="Tran Thi Quyen" userId="ff7baf81-8be5-4eca-9942-2518943cde61" providerId="ADAL" clId="{E729FAC4-69D3-4674-AF00-1975C4D7FAA3}" dt="2021-03-29T14:51:10.038" v="1750" actId="478"/>
          <ac:picMkLst>
            <pc:docMk/>
            <pc:sldMk cId="2412406669" sldId="377"/>
            <ac:picMk id="2" creationId="{00000000-0000-0000-0000-000000000000}"/>
          </ac:picMkLst>
        </pc:picChg>
        <pc:picChg chg="del">
          <ac:chgData name="Tran Thi Quyen" userId="ff7baf81-8be5-4eca-9942-2518943cde61" providerId="ADAL" clId="{E729FAC4-69D3-4674-AF00-1975C4D7FAA3}" dt="2021-03-29T14:51:07.779" v="1748" actId="478"/>
          <ac:picMkLst>
            <pc:docMk/>
            <pc:sldMk cId="2412406669" sldId="377"/>
            <ac:picMk id="8" creationId="{00000000-0000-0000-0000-000000000000}"/>
          </ac:picMkLst>
        </pc:picChg>
        <pc:picChg chg="del">
          <ac:chgData name="Tran Thi Quyen" userId="ff7baf81-8be5-4eca-9942-2518943cde61" providerId="ADAL" clId="{E729FAC4-69D3-4674-AF00-1975C4D7FAA3}" dt="2021-03-29T14:51:08.317" v="1749" actId="478"/>
          <ac:picMkLst>
            <pc:docMk/>
            <pc:sldMk cId="2412406669" sldId="377"/>
            <ac:picMk id="9" creationId="{00000000-0000-0000-0000-000000000000}"/>
          </ac:picMkLst>
        </pc:picChg>
        <pc:picChg chg="del">
          <ac:chgData name="Tran Thi Quyen" userId="ff7baf81-8be5-4eca-9942-2518943cde61" providerId="ADAL" clId="{E729FAC4-69D3-4674-AF00-1975C4D7FAA3}" dt="2021-03-29T14:51:07.252" v="1747" actId="478"/>
          <ac:picMkLst>
            <pc:docMk/>
            <pc:sldMk cId="2412406669" sldId="377"/>
            <ac:picMk id="12" creationId="{00000000-0000-0000-0000-000000000000}"/>
          </ac:picMkLst>
        </pc:picChg>
        <pc:picChg chg="mod">
          <ac:chgData name="Tran Thi Quyen" userId="ff7baf81-8be5-4eca-9942-2518943cde61" providerId="ADAL" clId="{E729FAC4-69D3-4674-AF00-1975C4D7FAA3}" dt="2021-03-29T15:07:49.194" v="1931" actId="1076"/>
          <ac:picMkLst>
            <pc:docMk/>
            <pc:sldMk cId="2412406669" sldId="377"/>
            <ac:picMk id="13" creationId="{00000000-0000-0000-0000-000000000000}"/>
          </ac:picMkLst>
        </pc:picChg>
        <pc:picChg chg="add mod">
          <ac:chgData name="Tran Thi Quyen" userId="ff7baf81-8be5-4eca-9942-2518943cde61" providerId="ADAL" clId="{E729FAC4-69D3-4674-AF00-1975C4D7FAA3}" dt="2021-03-29T15:07:27.851" v="1923" actId="1076"/>
          <ac:picMkLst>
            <pc:docMk/>
            <pc:sldMk cId="2412406669" sldId="377"/>
            <ac:picMk id="16" creationId="{F9E98CA7-F41D-4E0E-8147-11F54F6FC7D0}"/>
          </ac:picMkLst>
        </pc:picChg>
      </pc:sldChg>
      <pc:sldChg chg="delSp modSp add mod delAnim modAnim">
        <pc:chgData name="Tran Thi Quyen" userId="ff7baf81-8be5-4eca-9942-2518943cde61" providerId="ADAL" clId="{E729FAC4-69D3-4674-AF00-1975C4D7FAA3}" dt="2021-03-29T15:08:19.603" v="1945" actId="1036"/>
        <pc:sldMkLst>
          <pc:docMk/>
          <pc:sldMk cId="2196749878" sldId="378"/>
        </pc:sldMkLst>
        <pc:spChg chg="del">
          <ac:chgData name="Tran Thi Quyen" userId="ff7baf81-8be5-4eca-9942-2518943cde61" providerId="ADAL" clId="{E729FAC4-69D3-4674-AF00-1975C4D7FAA3}" dt="2021-03-29T15:08:10.139" v="1939" actId="478"/>
          <ac:spMkLst>
            <pc:docMk/>
            <pc:sldMk cId="2196749878" sldId="378"/>
            <ac:spMk id="10" creationId="{00000000-0000-0000-0000-000000000000}"/>
          </ac:spMkLst>
        </pc:spChg>
        <pc:spChg chg="del">
          <ac:chgData name="Tran Thi Quyen" userId="ff7baf81-8be5-4eca-9942-2518943cde61" providerId="ADAL" clId="{E729FAC4-69D3-4674-AF00-1975C4D7FAA3}" dt="2021-03-29T15:08:08.066" v="1938" actId="478"/>
          <ac:spMkLst>
            <pc:docMk/>
            <pc:sldMk cId="2196749878" sldId="378"/>
            <ac:spMk id="11" creationId="{00000000-0000-0000-0000-000000000000}"/>
          </ac:spMkLst>
        </pc:spChg>
        <pc:spChg chg="del">
          <ac:chgData name="Tran Thi Quyen" userId="ff7baf81-8be5-4eca-9942-2518943cde61" providerId="ADAL" clId="{E729FAC4-69D3-4674-AF00-1975C4D7FAA3}" dt="2021-03-29T15:08:06.547" v="1936" actId="478"/>
          <ac:spMkLst>
            <pc:docMk/>
            <pc:sldMk cId="2196749878" sldId="378"/>
            <ac:spMk id="14" creationId="{00000000-0000-0000-0000-000000000000}"/>
          </ac:spMkLst>
        </pc:spChg>
        <pc:spChg chg="del">
          <ac:chgData name="Tran Thi Quyen" userId="ff7baf81-8be5-4eca-9942-2518943cde61" providerId="ADAL" clId="{E729FAC4-69D3-4674-AF00-1975C4D7FAA3}" dt="2021-03-29T15:08:07.457" v="1937" actId="478"/>
          <ac:spMkLst>
            <pc:docMk/>
            <pc:sldMk cId="2196749878" sldId="378"/>
            <ac:spMk id="15" creationId="{00000000-0000-0000-0000-000000000000}"/>
          </ac:spMkLst>
        </pc:spChg>
        <pc:picChg chg="mod">
          <ac:chgData name="Tran Thi Quyen" userId="ff7baf81-8be5-4eca-9942-2518943cde61" providerId="ADAL" clId="{E729FAC4-69D3-4674-AF00-1975C4D7FAA3}" dt="2021-03-29T15:08:19.603" v="1945" actId="1036"/>
          <ac:picMkLst>
            <pc:docMk/>
            <pc:sldMk cId="2196749878" sldId="378"/>
            <ac:picMk id="2" creationId="{00000000-0000-0000-0000-000000000000}"/>
          </ac:picMkLst>
        </pc:picChg>
        <pc:picChg chg="del">
          <ac:chgData name="Tran Thi Quyen" userId="ff7baf81-8be5-4eca-9942-2518943cde61" providerId="ADAL" clId="{E729FAC4-69D3-4674-AF00-1975C4D7FAA3}" dt="2021-03-29T15:08:02.383" v="1934" actId="478"/>
          <ac:picMkLst>
            <pc:docMk/>
            <pc:sldMk cId="2196749878" sldId="378"/>
            <ac:picMk id="8" creationId="{00000000-0000-0000-0000-000000000000}"/>
          </ac:picMkLst>
        </pc:picChg>
        <pc:picChg chg="del">
          <ac:chgData name="Tran Thi Quyen" userId="ff7baf81-8be5-4eca-9942-2518943cde61" providerId="ADAL" clId="{E729FAC4-69D3-4674-AF00-1975C4D7FAA3}" dt="2021-03-29T15:08:04.711" v="1935" actId="478"/>
          <ac:picMkLst>
            <pc:docMk/>
            <pc:sldMk cId="2196749878" sldId="378"/>
            <ac:picMk id="9" creationId="{00000000-0000-0000-0000-000000000000}"/>
          </ac:picMkLst>
        </pc:picChg>
        <pc:picChg chg="del">
          <ac:chgData name="Tran Thi Quyen" userId="ff7baf81-8be5-4eca-9942-2518943cde61" providerId="ADAL" clId="{E729FAC4-69D3-4674-AF00-1975C4D7FAA3}" dt="2021-03-29T15:08:01.931" v="1933" actId="478"/>
          <ac:picMkLst>
            <pc:docMk/>
            <pc:sldMk cId="2196749878" sldId="378"/>
            <ac:picMk id="12" creationId="{00000000-0000-0000-0000-000000000000}"/>
          </ac:picMkLst>
        </pc:picChg>
        <pc:picChg chg="del">
          <ac:chgData name="Tran Thi Quyen" userId="ff7baf81-8be5-4eca-9942-2518943cde61" providerId="ADAL" clId="{E729FAC4-69D3-4674-AF00-1975C4D7FAA3}" dt="2021-03-29T15:08:01.587" v="1932" actId="478"/>
          <ac:picMkLst>
            <pc:docMk/>
            <pc:sldMk cId="2196749878" sldId="378"/>
            <ac:picMk id="13" creationId="{00000000-0000-0000-0000-000000000000}"/>
          </ac:picMkLst>
        </pc:picChg>
      </pc:sldChg>
      <pc:sldChg chg="addSp delSp modSp add mod delAnim modAnim">
        <pc:chgData name="Tran Thi Quyen" userId="ff7baf81-8be5-4eca-9942-2518943cde61" providerId="ADAL" clId="{E729FAC4-69D3-4674-AF00-1975C4D7FAA3}" dt="2021-03-29T16:23:22.880" v="2496" actId="1076"/>
        <pc:sldMkLst>
          <pc:docMk/>
          <pc:sldMk cId="3913735992" sldId="379"/>
        </pc:sldMkLst>
        <pc:spChg chg="add mod">
          <ac:chgData name="Tran Thi Quyen" userId="ff7baf81-8be5-4eca-9942-2518943cde61" providerId="ADAL" clId="{E729FAC4-69D3-4674-AF00-1975C4D7FAA3}" dt="2021-03-29T16:22:42.950" v="2483" actId="1076"/>
          <ac:spMkLst>
            <pc:docMk/>
            <pc:sldMk cId="3913735992" sldId="379"/>
            <ac:spMk id="4" creationId="{56B67B52-F658-4EA6-B2FF-FEA9D7ED8D0D}"/>
          </ac:spMkLst>
        </pc:spChg>
        <pc:spChg chg="add mod">
          <ac:chgData name="Tran Thi Quyen" userId="ff7baf81-8be5-4eca-9942-2518943cde61" providerId="ADAL" clId="{E729FAC4-69D3-4674-AF00-1975C4D7FAA3}" dt="2021-03-29T16:23:16.930" v="2494" actId="1076"/>
          <ac:spMkLst>
            <pc:docMk/>
            <pc:sldMk cId="3913735992" sldId="379"/>
            <ac:spMk id="8" creationId="{B7A1B8B1-CD05-4C6A-8F81-972423D0982A}"/>
          </ac:spMkLst>
        </pc:spChg>
        <pc:picChg chg="add mod">
          <ac:chgData name="Tran Thi Quyen" userId="ff7baf81-8be5-4eca-9942-2518943cde61" providerId="ADAL" clId="{E729FAC4-69D3-4674-AF00-1975C4D7FAA3}" dt="2021-03-29T16:20:40.052" v="2475" actId="14100"/>
          <ac:picMkLst>
            <pc:docMk/>
            <pc:sldMk cId="3913735992" sldId="379"/>
            <ac:picMk id="5" creationId="{DDF26906-C544-4A93-8D3C-5A2C4BFD8C38}"/>
          </ac:picMkLst>
        </pc:picChg>
        <pc:picChg chg="del">
          <ac:chgData name="Tran Thi Quyen" userId="ff7baf81-8be5-4eca-9942-2518943cde61" providerId="ADAL" clId="{E729FAC4-69D3-4674-AF00-1975C4D7FAA3}" dt="2021-03-29T16:19:29.866" v="2427" actId="478"/>
          <ac:picMkLst>
            <pc:docMk/>
            <pc:sldMk cId="3913735992" sldId="379"/>
            <ac:picMk id="7" creationId="{00000000-0000-0000-0000-000000000000}"/>
          </ac:picMkLst>
        </pc:picChg>
        <pc:picChg chg="del">
          <ac:chgData name="Tran Thi Quyen" userId="ff7baf81-8be5-4eca-9942-2518943cde61" providerId="ADAL" clId="{E729FAC4-69D3-4674-AF00-1975C4D7FAA3}" dt="2021-03-29T16:19:28.231" v="2426" actId="478"/>
          <ac:picMkLst>
            <pc:docMk/>
            <pc:sldMk cId="3913735992" sldId="379"/>
            <ac:picMk id="21" creationId="{00000000-0000-0000-0000-000000000000}"/>
          </ac:picMkLst>
        </pc:picChg>
        <pc:picChg chg="add mod">
          <ac:chgData name="Tran Thi Quyen" userId="ff7baf81-8be5-4eca-9942-2518943cde61" providerId="ADAL" clId="{E729FAC4-69D3-4674-AF00-1975C4D7FAA3}" dt="2021-03-29T16:23:22.880" v="2496" actId="1076"/>
          <ac:picMkLst>
            <pc:docMk/>
            <pc:sldMk cId="3913735992" sldId="379"/>
            <ac:picMk id="2050" creationId="{AAEB06D1-4375-4A7E-8929-82E52AD4561F}"/>
          </ac:picMkLst>
        </pc:picChg>
      </pc:sldChg>
      <pc:sldChg chg="delSp add del mod delAnim">
        <pc:chgData name="Tran Thi Quyen" userId="ff7baf81-8be5-4eca-9942-2518943cde61" providerId="ADAL" clId="{E729FAC4-69D3-4674-AF00-1975C4D7FAA3}" dt="2021-03-29T16:29:46.387" v="2619" actId="47"/>
        <pc:sldMkLst>
          <pc:docMk/>
          <pc:sldMk cId="4182440889" sldId="380"/>
        </pc:sldMkLst>
        <pc:picChg chg="del">
          <ac:chgData name="Tran Thi Quyen" userId="ff7baf81-8be5-4eca-9942-2518943cde61" providerId="ADAL" clId="{E729FAC4-69D3-4674-AF00-1975C4D7FAA3}" dt="2021-03-29T16:19:35.962" v="2429" actId="478"/>
          <ac:picMkLst>
            <pc:docMk/>
            <pc:sldMk cId="4182440889" sldId="380"/>
            <ac:picMk id="7" creationId="{00000000-0000-0000-0000-000000000000}"/>
          </ac:picMkLst>
        </pc:picChg>
        <pc:picChg chg="del">
          <ac:chgData name="Tran Thi Quyen" userId="ff7baf81-8be5-4eca-9942-2518943cde61" providerId="ADAL" clId="{E729FAC4-69D3-4674-AF00-1975C4D7FAA3}" dt="2021-03-29T16:19:34.327" v="2428" actId="478"/>
          <ac:picMkLst>
            <pc:docMk/>
            <pc:sldMk cId="4182440889" sldId="380"/>
            <ac:picMk id="21" creationId="{00000000-0000-0000-0000-000000000000}"/>
          </ac:picMkLst>
        </pc:picChg>
      </pc:sldChg>
      <pc:sldChg chg="addSp delSp modSp add mod delAnim modAnim">
        <pc:chgData name="Tran Thi Quyen" userId="ff7baf81-8be5-4eca-9942-2518943cde61" providerId="ADAL" clId="{E729FAC4-69D3-4674-AF00-1975C4D7FAA3}" dt="2021-03-30T00:48:41.132" v="3183" actId="14100"/>
        <pc:sldMkLst>
          <pc:docMk/>
          <pc:sldMk cId="2068395451" sldId="381"/>
        </pc:sldMkLst>
        <pc:spChg chg="mod">
          <ac:chgData name="Tran Thi Quyen" userId="ff7baf81-8be5-4eca-9942-2518943cde61" providerId="ADAL" clId="{E729FAC4-69D3-4674-AF00-1975C4D7FAA3}" dt="2021-03-30T00:48:41.132" v="3183" actId="14100"/>
          <ac:spMkLst>
            <pc:docMk/>
            <pc:sldMk cId="2068395451" sldId="381"/>
            <ac:spMk id="4" creationId="{56B67B52-F658-4EA6-B2FF-FEA9D7ED8D0D}"/>
          </ac:spMkLst>
        </pc:spChg>
        <pc:spChg chg="add del mod">
          <ac:chgData name="Tran Thi Quyen" userId="ff7baf81-8be5-4eca-9942-2518943cde61" providerId="ADAL" clId="{E729FAC4-69D3-4674-AF00-1975C4D7FAA3}" dt="2021-03-29T16:29:11.505" v="2611" actId="478"/>
          <ac:spMkLst>
            <pc:docMk/>
            <pc:sldMk cId="2068395451" sldId="381"/>
            <ac:spMk id="7" creationId="{C7A0B23B-F5B9-4866-B446-A8439213A688}"/>
          </ac:spMkLst>
        </pc:spChg>
        <pc:spChg chg="mod">
          <ac:chgData name="Tran Thi Quyen" userId="ff7baf81-8be5-4eca-9942-2518943cde61" providerId="ADAL" clId="{E729FAC4-69D3-4674-AF00-1975C4D7FAA3}" dt="2021-03-29T16:29:28.800" v="2616" actId="1076"/>
          <ac:spMkLst>
            <pc:docMk/>
            <pc:sldMk cId="2068395451" sldId="381"/>
            <ac:spMk id="8" creationId="{B7A1B8B1-CD05-4C6A-8F81-972423D0982A}"/>
          </ac:spMkLst>
        </pc:spChg>
        <pc:picChg chg="add mod">
          <ac:chgData name="Tran Thi Quyen" userId="ff7baf81-8be5-4eca-9942-2518943cde61" providerId="ADAL" clId="{E729FAC4-69D3-4674-AF00-1975C4D7FAA3}" dt="2021-03-29T16:29:26.115" v="2615" actId="1076"/>
          <ac:picMkLst>
            <pc:docMk/>
            <pc:sldMk cId="2068395451" sldId="381"/>
            <ac:picMk id="2" creationId="{6EF622F9-63E2-4E62-B0F3-75EB5F38FAE0}"/>
          </ac:picMkLst>
        </pc:picChg>
        <pc:picChg chg="mod">
          <ac:chgData name="Tran Thi Quyen" userId="ff7baf81-8be5-4eca-9942-2518943cde61" providerId="ADAL" clId="{E729FAC4-69D3-4674-AF00-1975C4D7FAA3}" dt="2021-03-29T16:27:17.126" v="2531" actId="1076"/>
          <ac:picMkLst>
            <pc:docMk/>
            <pc:sldMk cId="2068395451" sldId="381"/>
            <ac:picMk id="5" creationId="{DDF26906-C544-4A93-8D3C-5A2C4BFD8C38}"/>
          </ac:picMkLst>
        </pc:picChg>
        <pc:picChg chg="del">
          <ac:chgData name="Tran Thi Quyen" userId="ff7baf81-8be5-4eca-9942-2518943cde61" providerId="ADAL" clId="{E729FAC4-69D3-4674-AF00-1975C4D7FAA3}" dt="2021-03-29T16:26:43.357" v="2498" actId="478"/>
          <ac:picMkLst>
            <pc:docMk/>
            <pc:sldMk cId="2068395451" sldId="381"/>
            <ac:picMk id="2050" creationId="{AAEB06D1-4375-4A7E-8929-82E52AD4561F}"/>
          </ac:picMkLst>
        </pc:picChg>
        <pc:picChg chg="add mod">
          <ac:chgData name="Tran Thi Quyen" userId="ff7baf81-8be5-4eca-9942-2518943cde61" providerId="ADAL" clId="{E729FAC4-69D3-4674-AF00-1975C4D7FAA3}" dt="2021-03-29T16:29:22.142" v="2614" actId="1076"/>
          <ac:picMkLst>
            <pc:docMk/>
            <pc:sldMk cId="2068395451" sldId="381"/>
            <ac:picMk id="5122" creationId="{4535076B-A44E-4119-9978-33CB2A793463}"/>
          </ac:picMkLst>
        </pc:picChg>
      </pc:sldChg>
      <pc:sldChg chg="new">
        <pc:chgData name="Tran Thi Quyen" userId="ff7baf81-8be5-4eca-9942-2518943cde61" providerId="ADAL" clId="{E729FAC4-69D3-4674-AF00-1975C4D7FAA3}" dt="2021-03-30T01:07:45.428" v="3201" actId="680"/>
        <pc:sldMkLst>
          <pc:docMk/>
          <pc:sldMk cId="3951939547" sldId="382"/>
        </pc:sldMkLst>
      </pc:sldChg>
      <pc:sldChg chg="new del">
        <pc:chgData name="Tran Thi Quyen" userId="ff7baf81-8be5-4eca-9942-2518943cde61" providerId="ADAL" clId="{E729FAC4-69D3-4674-AF00-1975C4D7FAA3}" dt="2021-03-30T01:07:51.817" v="3204" actId="47"/>
        <pc:sldMkLst>
          <pc:docMk/>
          <pc:sldMk cId="170835426" sldId="383"/>
        </pc:sldMkLst>
      </pc:sldChg>
      <pc:sldChg chg="new del">
        <pc:chgData name="Tran Thi Quyen" userId="ff7baf81-8be5-4eca-9942-2518943cde61" providerId="ADAL" clId="{E729FAC4-69D3-4674-AF00-1975C4D7FAA3}" dt="2021-03-30T01:07:54.269" v="3205" actId="47"/>
        <pc:sldMkLst>
          <pc:docMk/>
          <pc:sldMk cId="2559376476" sldId="384"/>
        </pc:sldMkLst>
      </pc:sldChg>
      <pc:sldMasterChg chg="delSldLayout">
        <pc:chgData name="Tran Thi Quyen" userId="ff7baf81-8be5-4eca-9942-2518943cde61" providerId="ADAL" clId="{E729FAC4-69D3-4674-AF00-1975C4D7FAA3}" dt="2021-03-27T13:48:28.297" v="1043" actId="47"/>
        <pc:sldMasterMkLst>
          <pc:docMk/>
          <pc:sldMasterMk cId="0" sldId="2147483660"/>
        </pc:sldMasterMkLst>
        <pc:sldLayoutChg chg="del">
          <pc:chgData name="Tran Thi Quyen" userId="ff7baf81-8be5-4eca-9942-2518943cde61" providerId="ADAL" clId="{E729FAC4-69D3-4674-AF00-1975C4D7FAA3}" dt="2021-03-27T13:48:25.646" v="1038" actId="47"/>
          <pc:sldLayoutMkLst>
            <pc:docMk/>
            <pc:sldMasterMk cId="0" sldId="2147483660"/>
            <pc:sldLayoutMk cId="0" sldId="2147483666"/>
          </pc:sldLayoutMkLst>
        </pc:sldLayoutChg>
        <pc:sldLayoutChg chg="del">
          <pc:chgData name="Tran Thi Quyen" userId="ff7baf81-8be5-4eca-9942-2518943cde61" providerId="ADAL" clId="{E729FAC4-69D3-4674-AF00-1975C4D7FAA3}" dt="2021-03-27T13:48:28.297" v="1043" actId="47"/>
          <pc:sldLayoutMkLst>
            <pc:docMk/>
            <pc:sldMasterMk cId="0" sldId="2147483660"/>
            <pc:sldLayoutMk cId="0" sldId="2147483685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606FAF-2A53-41C8-A7C6-3A04F46196A5}" type="datetimeFigureOut">
              <a:rPr lang="en-US" smtClean="0"/>
              <a:t>3/18/2022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3F40CD-2119-4D67-A8C1-3BEF87E65D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88415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8" name="Google Shape;1268;g90f56ec055_4_4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9" name="Google Shape;1269;g90f56ec055_4_4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9" name="Google Shape;1839;g90ad29a59c_3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0" name="Google Shape;1840;g90ad29a59c_3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2119610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9" name="Google Shape;1839;g90ad29a59c_3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0" name="Google Shape;1840;g90ad29a59c_3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9" name="Google Shape;1839;g90ad29a59c_3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0" name="Google Shape;1840;g90ad29a59c_3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3274828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9" name="Google Shape;1839;g90ad29a59c_3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0" name="Google Shape;1840;g90ad29a59c_3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0841558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9" name="Google Shape;1839;g90ad29a59c_3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0" name="Google Shape;1840;g90ad29a59c_3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6431179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9" name="Google Shape;1839;g90ad29a59c_3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0" name="Google Shape;1840;g90ad29a59c_3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7731391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9" name="Google Shape;1839;g90ad29a59c_3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0" name="Google Shape;1840;g90ad29a59c_3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9" name="Google Shape;1839;g90ad29a59c_3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0" name="Google Shape;1840;g90ad29a59c_3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2812572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9" name="Google Shape;1839;g90ad29a59c_3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0" name="Google Shape;1840;g90ad29a59c_3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4682868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9" name="Google Shape;1839;g90ad29a59c_3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0" name="Google Shape;1840;g90ad29a59c_3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8" name="Google Shape;1268;g90f56ec055_4_4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9" name="Google Shape;1269;g90f56ec055_4_4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9" name="Google Shape;1839;g90ad29a59c_3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0" name="Google Shape;1840;g90ad29a59c_3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8" name="Google Shape;1268;g90f56ec055_4_4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9" name="Google Shape;1269;g90f56ec055_4_4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2" name="Google Shape;1732;g90ad29a59c_1_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3" name="Google Shape;1733;g90ad29a59c_1_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9" name="Google Shape;1839;g90ad29a59c_3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0" name="Google Shape;1840;g90ad29a59c_3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9" name="Google Shape;1399;g90f56ec055_4_3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0" name="Google Shape;1400;g90f56ec055_4_3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1834254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9" name="Google Shape;1399;g90f56ec055_4_3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0" name="Google Shape;1400;g90f56ec055_4_3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7323074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9" name="Google Shape;1399;g90f56ec055_4_3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0" name="Google Shape;1400;g90f56ec055_4_3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8" name="Google Shape;1268;g90f56ec055_4_4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9" name="Google Shape;1269;g90f56ec055_4_4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9" name="Google Shape;1399;g90f56ec055_4_3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0" name="Google Shape;1400;g90f56ec055_4_3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9" name="Google Shape;1399;g90f56ec055_4_3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0" name="Google Shape;1400;g90f56ec055_4_3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8" name="Google Shape;1268;g90f56ec055_4_4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9" name="Google Shape;1269;g90f56ec055_4_4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9" name="Google Shape;1399;g90f56ec055_4_3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0" name="Google Shape;1400;g90f56ec055_4_3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9" name="Google Shape;1399;g90f56ec055_4_3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0" name="Google Shape;1400;g90f56ec055_4_3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9" name="Google Shape;1399;g90f56ec055_4_3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0" name="Google Shape;1400;g90f56ec055_4_3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9" name="Google Shape;1399;g90f56ec055_4_3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0" name="Google Shape;1400;g90f56ec055_4_3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9" name="Google Shape;1399;g90f56ec055_4_3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0" name="Google Shape;1400;g90f56ec055_4_3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9" name="Google Shape;1399;g90f56ec055_4_3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0" name="Google Shape;1400;g90f56ec055_4_3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8805960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9" name="Google Shape;1839;g90ad29a59c_3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0" name="Google Shape;1840;g90ad29a59c_3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9" name="Google Shape;1399;g90f56ec055_4_3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0" name="Google Shape;1400;g90f56ec055_4_3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9" name="Google Shape;1399;g90f56ec055_4_3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0" name="Google Shape;1400;g90f56ec055_4_3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5" name="Google Shape;1245;g90f56ec055_4_1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6" name="Google Shape;1246;g90f56ec055_4_1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9" name="Google Shape;1839;g90ad29a59c_3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0" name="Google Shape;1840;g90ad29a59c_3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9" name="Google Shape;1839;g90ad29a59c_3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0" name="Google Shape;1840;g90ad29a59c_3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212479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9" name="Google Shape;1839;g90ad29a59c_3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0" name="Google Shape;1840;g90ad29a59c_3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0481234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9" name="Google Shape;1839;g90ad29a59c_3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0" name="Google Shape;1840;g90ad29a59c_3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153578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slack-redir.net/link?url=https://www.freepik.com/" TargetMode="Externa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"/>
          <p:cNvSpPr txBox="1">
            <a:spLocks noGrp="1"/>
          </p:cNvSpPr>
          <p:nvPr>
            <p:ph type="title" hasCustomPrompt="1"/>
          </p:nvPr>
        </p:nvSpPr>
        <p:spPr>
          <a:xfrm>
            <a:off x="1140333" y="1796757"/>
            <a:ext cx="1691600" cy="125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900"/>
              <a:buNone/>
              <a:defRPr sz="7335"/>
            </a:lvl1pPr>
            <a:lvl2pPr lvl="1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2pPr>
            <a:lvl3pPr lvl="2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3pPr>
            <a:lvl4pPr lvl="3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4pPr>
            <a:lvl5pPr lvl="4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5pPr>
            <a:lvl6pPr lvl="5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6pPr>
            <a:lvl7pPr lvl="6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7pPr>
            <a:lvl8pPr lvl="7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8pPr>
            <a:lvl9pPr lvl="8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9pPr>
          </a:lstStyle>
          <a:p>
            <a:r>
              <a:t>xx%</a:t>
            </a:r>
          </a:p>
        </p:txBody>
      </p:sp>
      <p:sp>
        <p:nvSpPr>
          <p:cNvPr id="80" name="Google Shape;80;p3"/>
          <p:cNvSpPr txBox="1">
            <a:spLocks noGrp="1"/>
          </p:cNvSpPr>
          <p:nvPr>
            <p:ph type="body" idx="1"/>
          </p:nvPr>
        </p:nvSpPr>
        <p:spPr>
          <a:xfrm>
            <a:off x="1140333" y="4081511"/>
            <a:ext cx="4000000" cy="100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31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  <a:defRPr b="1">
                <a:solidFill>
                  <a:schemeClr val="dk1"/>
                </a:solidFill>
              </a:defRPr>
            </a:lvl1pPr>
            <a:lvl2pPr marL="1219200" lvl="1" indent="-431800" rtl="0">
              <a:spcBef>
                <a:spcPts val="0"/>
              </a:spcBef>
              <a:spcAft>
                <a:spcPts val="0"/>
              </a:spcAft>
              <a:buSzPts val="1500"/>
              <a:buChar char="○"/>
              <a:defRPr/>
            </a:lvl2pPr>
            <a:lvl3pPr marL="1828800" lvl="2" indent="-431800" rtl="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3pPr>
            <a:lvl4pPr marL="2438400" lvl="3" indent="-431800" rtl="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4pPr>
            <a:lvl5pPr marL="3048000" lvl="4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5pPr>
            <a:lvl6pPr marL="3657600" lvl="5" indent="-431800" rtl="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6pPr>
            <a:lvl7pPr marL="4267200" lvl="6" indent="-431800" rtl="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7pPr>
            <a:lvl8pPr marL="4876800" lvl="7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8pPr>
            <a:lvl9pPr marL="5486400" lvl="8" indent="-431800" rtl="0">
              <a:spcBef>
                <a:spcPts val="2135"/>
              </a:spcBef>
              <a:spcAft>
                <a:spcPts val="2135"/>
              </a:spcAft>
              <a:buSzPts val="1500"/>
              <a:buChar char="■"/>
              <a:defRPr/>
            </a:lvl9pPr>
          </a:lstStyle>
          <a:p>
            <a:endParaRPr/>
          </a:p>
        </p:txBody>
      </p:sp>
      <p:sp>
        <p:nvSpPr>
          <p:cNvPr id="81" name="Google Shape;81;p3"/>
          <p:cNvSpPr txBox="1">
            <a:spLocks noGrp="1"/>
          </p:cNvSpPr>
          <p:nvPr>
            <p:ph type="title" idx="2"/>
          </p:nvPr>
        </p:nvSpPr>
        <p:spPr>
          <a:xfrm>
            <a:off x="1140333" y="2831503"/>
            <a:ext cx="4274800" cy="114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300"/>
              <a:buNone/>
              <a:defRPr sz="6265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grpSp>
        <p:nvGrpSpPr>
          <p:cNvPr id="82" name="Google Shape;82;p3"/>
          <p:cNvGrpSpPr/>
          <p:nvPr/>
        </p:nvGrpSpPr>
        <p:grpSpPr>
          <a:xfrm>
            <a:off x="627484" y="641076"/>
            <a:ext cx="338741" cy="322344"/>
            <a:chOff x="2768914" y="655181"/>
            <a:chExt cx="338380" cy="321743"/>
          </a:xfrm>
        </p:grpSpPr>
        <p:sp>
          <p:nvSpPr>
            <p:cNvPr id="83" name="Google Shape;83;p3"/>
            <p:cNvSpPr/>
            <p:nvPr/>
          </p:nvSpPr>
          <p:spPr>
            <a:xfrm>
              <a:off x="2780120" y="658338"/>
              <a:ext cx="316060" cy="316769"/>
            </a:xfrm>
            <a:custGeom>
              <a:avLst/>
              <a:gdLst/>
              <a:ahLst/>
              <a:cxnLst/>
              <a:rect l="l" t="t" r="r" b="b"/>
              <a:pathLst>
                <a:path w="316060" h="316769" extrusionOk="0">
                  <a:moveTo>
                    <a:pt x="199612" y="303011"/>
                  </a:moveTo>
                  <a:cubicBezTo>
                    <a:pt x="177048" y="290057"/>
                    <a:pt x="157913" y="274224"/>
                    <a:pt x="139657" y="257682"/>
                  </a:cubicBezTo>
                  <a:cubicBezTo>
                    <a:pt x="122184" y="266572"/>
                    <a:pt x="104595" y="275314"/>
                    <a:pt x="86815" y="283760"/>
                  </a:cubicBezTo>
                  <a:cubicBezTo>
                    <a:pt x="58578" y="297179"/>
                    <a:pt x="32046" y="280267"/>
                    <a:pt x="38819" y="256709"/>
                  </a:cubicBezTo>
                  <a:cubicBezTo>
                    <a:pt x="45667" y="232875"/>
                    <a:pt x="53212" y="209116"/>
                    <a:pt x="61309" y="185451"/>
                  </a:cubicBezTo>
                  <a:cubicBezTo>
                    <a:pt x="43603" y="169174"/>
                    <a:pt x="25907" y="152907"/>
                    <a:pt x="8212" y="136641"/>
                  </a:cubicBezTo>
                  <a:cubicBezTo>
                    <a:pt x="1396" y="130376"/>
                    <a:pt x="0" y="121962"/>
                    <a:pt x="2243" y="113844"/>
                  </a:cubicBezTo>
                  <a:cubicBezTo>
                    <a:pt x="1777" y="104256"/>
                    <a:pt x="8794" y="93704"/>
                    <a:pt x="21685" y="90953"/>
                  </a:cubicBezTo>
                  <a:cubicBezTo>
                    <a:pt x="30120" y="86709"/>
                    <a:pt x="40195" y="85724"/>
                    <a:pt x="50196" y="90466"/>
                  </a:cubicBezTo>
                  <a:cubicBezTo>
                    <a:pt x="65743" y="90720"/>
                    <a:pt x="81248" y="91154"/>
                    <a:pt x="96678" y="91905"/>
                  </a:cubicBezTo>
                  <a:cubicBezTo>
                    <a:pt x="105208" y="71373"/>
                    <a:pt x="114172" y="50895"/>
                    <a:pt x="123655" y="30490"/>
                  </a:cubicBezTo>
                  <a:cubicBezTo>
                    <a:pt x="135551" y="4889"/>
                    <a:pt x="181969" y="0"/>
                    <a:pt x="189261" y="26161"/>
                  </a:cubicBezTo>
                  <a:cubicBezTo>
                    <a:pt x="196236" y="51170"/>
                    <a:pt x="203210" y="76178"/>
                    <a:pt x="210184" y="101197"/>
                  </a:cubicBezTo>
                  <a:cubicBezTo>
                    <a:pt x="237553" y="104203"/>
                    <a:pt x="264805" y="107611"/>
                    <a:pt x="291941" y="111304"/>
                  </a:cubicBezTo>
                  <a:cubicBezTo>
                    <a:pt x="305837" y="113199"/>
                    <a:pt x="316060" y="123920"/>
                    <a:pt x="314885" y="135508"/>
                  </a:cubicBezTo>
                  <a:cubicBezTo>
                    <a:pt x="311774" y="166147"/>
                    <a:pt x="269758" y="186160"/>
                    <a:pt x="238728" y="203580"/>
                  </a:cubicBezTo>
                  <a:cubicBezTo>
                    <a:pt x="245184" y="226694"/>
                    <a:pt x="251629" y="249808"/>
                    <a:pt x="258063" y="272922"/>
                  </a:cubicBezTo>
                  <a:cubicBezTo>
                    <a:pt x="265736" y="300429"/>
                    <a:pt x="223562" y="316769"/>
                    <a:pt x="199612" y="303011"/>
                  </a:cubicBezTo>
                  <a:close/>
                </a:path>
              </a:pathLst>
            </a:custGeom>
            <a:solidFill>
              <a:srgbClr val="E7AA34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84" name="Google Shape;84;p3"/>
            <p:cNvSpPr/>
            <p:nvPr/>
          </p:nvSpPr>
          <p:spPr>
            <a:xfrm>
              <a:off x="2768914" y="655181"/>
              <a:ext cx="338380" cy="321743"/>
            </a:xfrm>
            <a:custGeom>
              <a:avLst/>
              <a:gdLst/>
              <a:ahLst/>
              <a:cxnLst/>
              <a:rect l="l" t="t" r="r" b="b"/>
              <a:pathLst>
                <a:path w="338380" h="321743" extrusionOk="0">
                  <a:moveTo>
                    <a:pt x="231129" y="321743"/>
                  </a:moveTo>
                  <a:cubicBezTo>
                    <a:pt x="221995" y="321743"/>
                    <a:pt x="213031" y="319648"/>
                    <a:pt x="205549" y="315351"/>
                  </a:cubicBezTo>
                  <a:cubicBezTo>
                    <a:pt x="183440" y="302651"/>
                    <a:pt x="164803" y="287432"/>
                    <a:pt x="149193" y="273557"/>
                  </a:cubicBezTo>
                  <a:cubicBezTo>
                    <a:pt x="132217" y="282141"/>
                    <a:pt x="116903" y="289665"/>
                    <a:pt x="102563" y="296481"/>
                  </a:cubicBezTo>
                  <a:cubicBezTo>
                    <a:pt x="83957" y="305318"/>
                    <a:pt x="63457" y="303826"/>
                    <a:pt x="50302" y="292671"/>
                  </a:cubicBezTo>
                  <a:cubicBezTo>
                    <a:pt x="39877" y="283823"/>
                    <a:pt x="35962" y="270467"/>
                    <a:pt x="39856" y="256942"/>
                  </a:cubicBezTo>
                  <a:cubicBezTo>
                    <a:pt x="45846" y="236071"/>
                    <a:pt x="52704" y="214164"/>
                    <a:pt x="60272" y="191727"/>
                  </a:cubicBezTo>
                  <a:lnTo>
                    <a:pt x="12255" y="147584"/>
                  </a:lnTo>
                  <a:cubicBezTo>
                    <a:pt x="3386" y="139435"/>
                    <a:pt x="0" y="127910"/>
                    <a:pt x="2857" y="115749"/>
                  </a:cubicBezTo>
                  <a:cubicBezTo>
                    <a:pt x="3026" y="102806"/>
                    <a:pt x="11916" y="88391"/>
                    <a:pt x="29347" y="84073"/>
                  </a:cubicBezTo>
                  <a:cubicBezTo>
                    <a:pt x="40491" y="78845"/>
                    <a:pt x="52567" y="78507"/>
                    <a:pt x="63711" y="83079"/>
                  </a:cubicBezTo>
                  <a:cubicBezTo>
                    <a:pt x="77152" y="83311"/>
                    <a:pt x="89429" y="83671"/>
                    <a:pt x="100975" y="84158"/>
                  </a:cubicBezTo>
                  <a:cubicBezTo>
                    <a:pt x="108913" y="65288"/>
                    <a:pt x="117072" y="46831"/>
                    <a:pt x="125264" y="29188"/>
                  </a:cubicBezTo>
                  <a:cubicBezTo>
                    <a:pt x="134651" y="8985"/>
                    <a:pt x="158559" y="0"/>
                    <a:pt x="177366" y="1502"/>
                  </a:cubicBezTo>
                  <a:cubicBezTo>
                    <a:pt x="194246" y="2889"/>
                    <a:pt x="206692" y="12223"/>
                    <a:pt x="210661" y="26479"/>
                  </a:cubicBezTo>
                  <a:lnTo>
                    <a:pt x="229668" y="94625"/>
                  </a:lnTo>
                  <a:cubicBezTo>
                    <a:pt x="253714" y="97324"/>
                    <a:pt x="278299" y="100393"/>
                    <a:pt x="304567" y="103981"/>
                  </a:cubicBezTo>
                  <a:cubicBezTo>
                    <a:pt x="324305" y="106669"/>
                    <a:pt x="338380" y="122375"/>
                    <a:pt x="336624" y="139742"/>
                  </a:cubicBezTo>
                  <a:cubicBezTo>
                    <a:pt x="333247" y="172921"/>
                    <a:pt x="295031" y="193960"/>
                    <a:pt x="264329" y="210862"/>
                  </a:cubicBezTo>
                  <a:lnTo>
                    <a:pt x="262371" y="211941"/>
                  </a:lnTo>
                  <a:lnTo>
                    <a:pt x="279474" y="273240"/>
                  </a:lnTo>
                  <a:cubicBezTo>
                    <a:pt x="283358" y="287199"/>
                    <a:pt x="278553" y="300672"/>
                    <a:pt x="266287" y="310208"/>
                  </a:cubicBezTo>
                  <a:cubicBezTo>
                    <a:pt x="256518" y="317796"/>
                    <a:pt x="243670" y="321733"/>
                    <a:pt x="231129" y="321743"/>
                  </a:cubicBezTo>
                  <a:close/>
                  <a:moveTo>
                    <a:pt x="152569" y="248105"/>
                  </a:moveTo>
                  <a:lnTo>
                    <a:pt x="157977" y="252994"/>
                  </a:lnTo>
                  <a:cubicBezTo>
                    <a:pt x="173810" y="267345"/>
                    <a:pt x="193103" y="283802"/>
                    <a:pt x="216090" y="296989"/>
                  </a:cubicBezTo>
                  <a:cubicBezTo>
                    <a:pt x="226271" y="302852"/>
                    <a:pt x="243321" y="301243"/>
                    <a:pt x="253290" y="293496"/>
                  </a:cubicBezTo>
                  <a:cubicBezTo>
                    <a:pt x="261387" y="287210"/>
                    <a:pt x="259651" y="280966"/>
                    <a:pt x="259079" y="278923"/>
                  </a:cubicBezTo>
                  <a:lnTo>
                    <a:pt x="237511" y="201580"/>
                  </a:lnTo>
                  <a:lnTo>
                    <a:pt x="254126" y="192320"/>
                  </a:lnTo>
                  <a:cubicBezTo>
                    <a:pt x="280490" y="177799"/>
                    <a:pt x="313308" y="159734"/>
                    <a:pt x="315552" y="137604"/>
                  </a:cubicBezTo>
                  <a:cubicBezTo>
                    <a:pt x="316145" y="131847"/>
                    <a:pt x="309805" y="126058"/>
                    <a:pt x="301709" y="124946"/>
                  </a:cubicBezTo>
                  <a:cubicBezTo>
                    <a:pt x="273028" y="121041"/>
                    <a:pt x="246379" y="117750"/>
                    <a:pt x="220239" y="114882"/>
                  </a:cubicBezTo>
                  <a:lnTo>
                    <a:pt x="213116" y="114088"/>
                  </a:lnTo>
                  <a:lnTo>
                    <a:pt x="190277" y="32162"/>
                  </a:lnTo>
                  <a:cubicBezTo>
                    <a:pt x="188203" y="24722"/>
                    <a:pt x="180212" y="22976"/>
                    <a:pt x="175640" y="22605"/>
                  </a:cubicBezTo>
                  <a:cubicBezTo>
                    <a:pt x="164380" y="21706"/>
                    <a:pt x="149521" y="27220"/>
                    <a:pt x="144462" y="38110"/>
                  </a:cubicBezTo>
                  <a:cubicBezTo>
                    <a:pt x="135392" y="57615"/>
                    <a:pt x="126375" y="78147"/>
                    <a:pt x="117654" y="99123"/>
                  </a:cubicBezTo>
                  <a:lnTo>
                    <a:pt x="114807" y="105992"/>
                  </a:lnTo>
                  <a:lnTo>
                    <a:pt x="107367" y="105642"/>
                  </a:lnTo>
                  <a:cubicBezTo>
                    <a:pt x="93323" y="104954"/>
                    <a:pt x="78231" y="104489"/>
                    <a:pt x="61235" y="104214"/>
                  </a:cubicBezTo>
                  <a:lnTo>
                    <a:pt x="58938" y="104171"/>
                  </a:lnTo>
                  <a:lnTo>
                    <a:pt x="56864" y="103187"/>
                  </a:lnTo>
                  <a:cubicBezTo>
                    <a:pt x="49000" y="99462"/>
                    <a:pt x="42089" y="101335"/>
                    <a:pt x="37666" y="103557"/>
                  </a:cubicBezTo>
                  <a:lnTo>
                    <a:pt x="35094" y="104468"/>
                  </a:lnTo>
                  <a:cubicBezTo>
                    <a:pt x="27601" y="106066"/>
                    <a:pt x="23801" y="111844"/>
                    <a:pt x="24024" y="116490"/>
                  </a:cubicBezTo>
                  <a:lnTo>
                    <a:pt x="24108" y="118194"/>
                  </a:lnTo>
                  <a:lnTo>
                    <a:pt x="23653" y="119824"/>
                  </a:lnTo>
                  <a:cubicBezTo>
                    <a:pt x="22256" y="124851"/>
                    <a:pt x="23240" y="128947"/>
                    <a:pt x="26574" y="132005"/>
                  </a:cubicBezTo>
                  <a:lnTo>
                    <a:pt x="84761" y="185483"/>
                  </a:lnTo>
                  <a:lnTo>
                    <a:pt x="82528" y="192023"/>
                  </a:lnTo>
                  <a:cubicBezTo>
                    <a:pt x="74189" y="216418"/>
                    <a:pt x="66674" y="240220"/>
                    <a:pt x="60187" y="262784"/>
                  </a:cubicBezTo>
                  <a:cubicBezTo>
                    <a:pt x="58187" y="269779"/>
                    <a:pt x="61161" y="274118"/>
                    <a:pt x="63997" y="276531"/>
                  </a:cubicBezTo>
                  <a:cubicBezTo>
                    <a:pt x="69183" y="280923"/>
                    <a:pt x="79988" y="283770"/>
                    <a:pt x="93482" y="277357"/>
                  </a:cubicBezTo>
                  <a:cubicBezTo>
                    <a:pt x="109452" y="269769"/>
                    <a:pt x="126650" y="261281"/>
                    <a:pt x="146071" y="251407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grpSp>
        <p:nvGrpSpPr>
          <p:cNvPr id="85" name="Google Shape;85;p3"/>
          <p:cNvGrpSpPr/>
          <p:nvPr/>
        </p:nvGrpSpPr>
        <p:grpSpPr>
          <a:xfrm>
            <a:off x="11117311" y="1227361"/>
            <a:ext cx="338741" cy="322344"/>
            <a:chOff x="2768914" y="655181"/>
            <a:chExt cx="338380" cy="321743"/>
          </a:xfrm>
        </p:grpSpPr>
        <p:sp>
          <p:nvSpPr>
            <p:cNvPr id="86" name="Google Shape;86;p3"/>
            <p:cNvSpPr/>
            <p:nvPr/>
          </p:nvSpPr>
          <p:spPr>
            <a:xfrm>
              <a:off x="2780120" y="658338"/>
              <a:ext cx="316060" cy="316769"/>
            </a:xfrm>
            <a:custGeom>
              <a:avLst/>
              <a:gdLst/>
              <a:ahLst/>
              <a:cxnLst/>
              <a:rect l="l" t="t" r="r" b="b"/>
              <a:pathLst>
                <a:path w="316060" h="316769" extrusionOk="0">
                  <a:moveTo>
                    <a:pt x="199612" y="303011"/>
                  </a:moveTo>
                  <a:cubicBezTo>
                    <a:pt x="177048" y="290057"/>
                    <a:pt x="157913" y="274224"/>
                    <a:pt x="139657" y="257682"/>
                  </a:cubicBezTo>
                  <a:cubicBezTo>
                    <a:pt x="122184" y="266572"/>
                    <a:pt x="104595" y="275314"/>
                    <a:pt x="86815" y="283760"/>
                  </a:cubicBezTo>
                  <a:cubicBezTo>
                    <a:pt x="58578" y="297179"/>
                    <a:pt x="32046" y="280267"/>
                    <a:pt x="38819" y="256709"/>
                  </a:cubicBezTo>
                  <a:cubicBezTo>
                    <a:pt x="45667" y="232875"/>
                    <a:pt x="53212" y="209116"/>
                    <a:pt x="61309" y="185451"/>
                  </a:cubicBezTo>
                  <a:cubicBezTo>
                    <a:pt x="43603" y="169174"/>
                    <a:pt x="25907" y="152907"/>
                    <a:pt x="8212" y="136641"/>
                  </a:cubicBezTo>
                  <a:cubicBezTo>
                    <a:pt x="1396" y="130376"/>
                    <a:pt x="0" y="121962"/>
                    <a:pt x="2243" y="113844"/>
                  </a:cubicBezTo>
                  <a:cubicBezTo>
                    <a:pt x="1777" y="104256"/>
                    <a:pt x="8794" y="93704"/>
                    <a:pt x="21685" y="90953"/>
                  </a:cubicBezTo>
                  <a:cubicBezTo>
                    <a:pt x="30120" y="86709"/>
                    <a:pt x="40195" y="85724"/>
                    <a:pt x="50196" y="90466"/>
                  </a:cubicBezTo>
                  <a:cubicBezTo>
                    <a:pt x="65743" y="90720"/>
                    <a:pt x="81248" y="91154"/>
                    <a:pt x="96678" y="91905"/>
                  </a:cubicBezTo>
                  <a:cubicBezTo>
                    <a:pt x="105208" y="71373"/>
                    <a:pt x="114172" y="50895"/>
                    <a:pt x="123655" y="30490"/>
                  </a:cubicBezTo>
                  <a:cubicBezTo>
                    <a:pt x="135551" y="4889"/>
                    <a:pt x="181969" y="0"/>
                    <a:pt x="189261" y="26161"/>
                  </a:cubicBezTo>
                  <a:cubicBezTo>
                    <a:pt x="196236" y="51170"/>
                    <a:pt x="203210" y="76178"/>
                    <a:pt x="210184" y="101197"/>
                  </a:cubicBezTo>
                  <a:cubicBezTo>
                    <a:pt x="237553" y="104203"/>
                    <a:pt x="264805" y="107611"/>
                    <a:pt x="291941" y="111304"/>
                  </a:cubicBezTo>
                  <a:cubicBezTo>
                    <a:pt x="305837" y="113199"/>
                    <a:pt x="316060" y="123920"/>
                    <a:pt x="314885" y="135508"/>
                  </a:cubicBezTo>
                  <a:cubicBezTo>
                    <a:pt x="311774" y="166147"/>
                    <a:pt x="269758" y="186160"/>
                    <a:pt x="238728" y="203580"/>
                  </a:cubicBezTo>
                  <a:cubicBezTo>
                    <a:pt x="245184" y="226694"/>
                    <a:pt x="251629" y="249808"/>
                    <a:pt x="258063" y="272922"/>
                  </a:cubicBezTo>
                  <a:cubicBezTo>
                    <a:pt x="265736" y="300429"/>
                    <a:pt x="223562" y="316769"/>
                    <a:pt x="199612" y="303011"/>
                  </a:cubicBezTo>
                  <a:close/>
                </a:path>
              </a:pathLst>
            </a:custGeom>
            <a:solidFill>
              <a:srgbClr val="E7AA34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87" name="Google Shape;87;p3"/>
            <p:cNvSpPr/>
            <p:nvPr/>
          </p:nvSpPr>
          <p:spPr>
            <a:xfrm>
              <a:off x="2768914" y="655181"/>
              <a:ext cx="338380" cy="321743"/>
            </a:xfrm>
            <a:custGeom>
              <a:avLst/>
              <a:gdLst/>
              <a:ahLst/>
              <a:cxnLst/>
              <a:rect l="l" t="t" r="r" b="b"/>
              <a:pathLst>
                <a:path w="338380" h="321743" extrusionOk="0">
                  <a:moveTo>
                    <a:pt x="231129" y="321743"/>
                  </a:moveTo>
                  <a:cubicBezTo>
                    <a:pt x="221995" y="321743"/>
                    <a:pt x="213031" y="319648"/>
                    <a:pt x="205549" y="315351"/>
                  </a:cubicBezTo>
                  <a:cubicBezTo>
                    <a:pt x="183440" y="302651"/>
                    <a:pt x="164803" y="287432"/>
                    <a:pt x="149193" y="273557"/>
                  </a:cubicBezTo>
                  <a:cubicBezTo>
                    <a:pt x="132217" y="282141"/>
                    <a:pt x="116903" y="289665"/>
                    <a:pt x="102563" y="296481"/>
                  </a:cubicBezTo>
                  <a:cubicBezTo>
                    <a:pt x="83957" y="305318"/>
                    <a:pt x="63457" y="303826"/>
                    <a:pt x="50302" y="292671"/>
                  </a:cubicBezTo>
                  <a:cubicBezTo>
                    <a:pt x="39877" y="283823"/>
                    <a:pt x="35962" y="270467"/>
                    <a:pt x="39856" y="256942"/>
                  </a:cubicBezTo>
                  <a:cubicBezTo>
                    <a:pt x="45846" y="236071"/>
                    <a:pt x="52704" y="214164"/>
                    <a:pt x="60272" y="191727"/>
                  </a:cubicBezTo>
                  <a:lnTo>
                    <a:pt x="12255" y="147584"/>
                  </a:lnTo>
                  <a:cubicBezTo>
                    <a:pt x="3386" y="139435"/>
                    <a:pt x="0" y="127910"/>
                    <a:pt x="2857" y="115749"/>
                  </a:cubicBezTo>
                  <a:cubicBezTo>
                    <a:pt x="3026" y="102806"/>
                    <a:pt x="11916" y="88391"/>
                    <a:pt x="29347" y="84073"/>
                  </a:cubicBezTo>
                  <a:cubicBezTo>
                    <a:pt x="40491" y="78845"/>
                    <a:pt x="52567" y="78507"/>
                    <a:pt x="63711" y="83079"/>
                  </a:cubicBezTo>
                  <a:cubicBezTo>
                    <a:pt x="77152" y="83311"/>
                    <a:pt x="89429" y="83671"/>
                    <a:pt x="100975" y="84158"/>
                  </a:cubicBezTo>
                  <a:cubicBezTo>
                    <a:pt x="108913" y="65288"/>
                    <a:pt x="117072" y="46831"/>
                    <a:pt x="125264" y="29188"/>
                  </a:cubicBezTo>
                  <a:cubicBezTo>
                    <a:pt x="134651" y="8985"/>
                    <a:pt x="158559" y="0"/>
                    <a:pt x="177366" y="1502"/>
                  </a:cubicBezTo>
                  <a:cubicBezTo>
                    <a:pt x="194246" y="2889"/>
                    <a:pt x="206692" y="12223"/>
                    <a:pt x="210661" y="26479"/>
                  </a:cubicBezTo>
                  <a:lnTo>
                    <a:pt x="229668" y="94625"/>
                  </a:lnTo>
                  <a:cubicBezTo>
                    <a:pt x="253714" y="97324"/>
                    <a:pt x="278299" y="100393"/>
                    <a:pt x="304567" y="103981"/>
                  </a:cubicBezTo>
                  <a:cubicBezTo>
                    <a:pt x="324305" y="106669"/>
                    <a:pt x="338380" y="122375"/>
                    <a:pt x="336624" y="139742"/>
                  </a:cubicBezTo>
                  <a:cubicBezTo>
                    <a:pt x="333247" y="172921"/>
                    <a:pt x="295031" y="193960"/>
                    <a:pt x="264329" y="210862"/>
                  </a:cubicBezTo>
                  <a:lnTo>
                    <a:pt x="262371" y="211941"/>
                  </a:lnTo>
                  <a:lnTo>
                    <a:pt x="279474" y="273240"/>
                  </a:lnTo>
                  <a:cubicBezTo>
                    <a:pt x="283358" y="287199"/>
                    <a:pt x="278553" y="300672"/>
                    <a:pt x="266287" y="310208"/>
                  </a:cubicBezTo>
                  <a:cubicBezTo>
                    <a:pt x="256518" y="317796"/>
                    <a:pt x="243670" y="321733"/>
                    <a:pt x="231129" y="321743"/>
                  </a:cubicBezTo>
                  <a:close/>
                  <a:moveTo>
                    <a:pt x="152569" y="248105"/>
                  </a:moveTo>
                  <a:lnTo>
                    <a:pt x="157977" y="252994"/>
                  </a:lnTo>
                  <a:cubicBezTo>
                    <a:pt x="173810" y="267345"/>
                    <a:pt x="193103" y="283802"/>
                    <a:pt x="216090" y="296989"/>
                  </a:cubicBezTo>
                  <a:cubicBezTo>
                    <a:pt x="226271" y="302852"/>
                    <a:pt x="243321" y="301243"/>
                    <a:pt x="253290" y="293496"/>
                  </a:cubicBezTo>
                  <a:cubicBezTo>
                    <a:pt x="261387" y="287210"/>
                    <a:pt x="259651" y="280966"/>
                    <a:pt x="259079" y="278923"/>
                  </a:cubicBezTo>
                  <a:lnTo>
                    <a:pt x="237511" y="201580"/>
                  </a:lnTo>
                  <a:lnTo>
                    <a:pt x="254126" y="192320"/>
                  </a:lnTo>
                  <a:cubicBezTo>
                    <a:pt x="280490" y="177799"/>
                    <a:pt x="313308" y="159734"/>
                    <a:pt x="315552" y="137604"/>
                  </a:cubicBezTo>
                  <a:cubicBezTo>
                    <a:pt x="316145" y="131847"/>
                    <a:pt x="309805" y="126058"/>
                    <a:pt x="301709" y="124946"/>
                  </a:cubicBezTo>
                  <a:cubicBezTo>
                    <a:pt x="273028" y="121041"/>
                    <a:pt x="246379" y="117750"/>
                    <a:pt x="220239" y="114882"/>
                  </a:cubicBezTo>
                  <a:lnTo>
                    <a:pt x="213116" y="114088"/>
                  </a:lnTo>
                  <a:lnTo>
                    <a:pt x="190277" y="32162"/>
                  </a:lnTo>
                  <a:cubicBezTo>
                    <a:pt x="188203" y="24722"/>
                    <a:pt x="180212" y="22976"/>
                    <a:pt x="175640" y="22605"/>
                  </a:cubicBezTo>
                  <a:cubicBezTo>
                    <a:pt x="164380" y="21706"/>
                    <a:pt x="149521" y="27220"/>
                    <a:pt x="144462" y="38110"/>
                  </a:cubicBezTo>
                  <a:cubicBezTo>
                    <a:pt x="135392" y="57615"/>
                    <a:pt x="126375" y="78147"/>
                    <a:pt x="117654" y="99123"/>
                  </a:cubicBezTo>
                  <a:lnTo>
                    <a:pt x="114807" y="105992"/>
                  </a:lnTo>
                  <a:lnTo>
                    <a:pt x="107367" y="105642"/>
                  </a:lnTo>
                  <a:cubicBezTo>
                    <a:pt x="93323" y="104954"/>
                    <a:pt x="78231" y="104489"/>
                    <a:pt x="61235" y="104214"/>
                  </a:cubicBezTo>
                  <a:lnTo>
                    <a:pt x="58938" y="104171"/>
                  </a:lnTo>
                  <a:lnTo>
                    <a:pt x="56864" y="103187"/>
                  </a:lnTo>
                  <a:cubicBezTo>
                    <a:pt x="49000" y="99462"/>
                    <a:pt x="42089" y="101335"/>
                    <a:pt x="37666" y="103557"/>
                  </a:cubicBezTo>
                  <a:lnTo>
                    <a:pt x="35094" y="104468"/>
                  </a:lnTo>
                  <a:cubicBezTo>
                    <a:pt x="27601" y="106066"/>
                    <a:pt x="23801" y="111844"/>
                    <a:pt x="24024" y="116490"/>
                  </a:cubicBezTo>
                  <a:lnTo>
                    <a:pt x="24108" y="118194"/>
                  </a:lnTo>
                  <a:lnTo>
                    <a:pt x="23653" y="119824"/>
                  </a:lnTo>
                  <a:cubicBezTo>
                    <a:pt x="22256" y="124851"/>
                    <a:pt x="23240" y="128947"/>
                    <a:pt x="26574" y="132005"/>
                  </a:cubicBezTo>
                  <a:lnTo>
                    <a:pt x="84761" y="185483"/>
                  </a:lnTo>
                  <a:lnTo>
                    <a:pt x="82528" y="192023"/>
                  </a:lnTo>
                  <a:cubicBezTo>
                    <a:pt x="74189" y="216418"/>
                    <a:pt x="66674" y="240220"/>
                    <a:pt x="60187" y="262784"/>
                  </a:cubicBezTo>
                  <a:cubicBezTo>
                    <a:pt x="58187" y="269779"/>
                    <a:pt x="61161" y="274118"/>
                    <a:pt x="63997" y="276531"/>
                  </a:cubicBezTo>
                  <a:cubicBezTo>
                    <a:pt x="69183" y="280923"/>
                    <a:pt x="79988" y="283770"/>
                    <a:pt x="93482" y="277357"/>
                  </a:cubicBezTo>
                  <a:cubicBezTo>
                    <a:pt x="109452" y="269769"/>
                    <a:pt x="126650" y="261281"/>
                    <a:pt x="146071" y="251407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grpSp>
        <p:nvGrpSpPr>
          <p:cNvPr id="88" name="Google Shape;88;p3"/>
          <p:cNvGrpSpPr/>
          <p:nvPr/>
        </p:nvGrpSpPr>
        <p:grpSpPr>
          <a:xfrm>
            <a:off x="7180210" y="6135676"/>
            <a:ext cx="338741" cy="322344"/>
            <a:chOff x="2768914" y="655181"/>
            <a:chExt cx="338380" cy="321743"/>
          </a:xfrm>
        </p:grpSpPr>
        <p:sp>
          <p:nvSpPr>
            <p:cNvPr id="89" name="Google Shape;89;p3"/>
            <p:cNvSpPr/>
            <p:nvPr/>
          </p:nvSpPr>
          <p:spPr>
            <a:xfrm>
              <a:off x="2780120" y="658338"/>
              <a:ext cx="316060" cy="316769"/>
            </a:xfrm>
            <a:custGeom>
              <a:avLst/>
              <a:gdLst/>
              <a:ahLst/>
              <a:cxnLst/>
              <a:rect l="l" t="t" r="r" b="b"/>
              <a:pathLst>
                <a:path w="316060" h="316769" extrusionOk="0">
                  <a:moveTo>
                    <a:pt x="199612" y="303011"/>
                  </a:moveTo>
                  <a:cubicBezTo>
                    <a:pt x="177048" y="290057"/>
                    <a:pt x="157913" y="274224"/>
                    <a:pt x="139657" y="257682"/>
                  </a:cubicBezTo>
                  <a:cubicBezTo>
                    <a:pt x="122184" y="266572"/>
                    <a:pt x="104595" y="275314"/>
                    <a:pt x="86815" y="283760"/>
                  </a:cubicBezTo>
                  <a:cubicBezTo>
                    <a:pt x="58578" y="297179"/>
                    <a:pt x="32046" y="280267"/>
                    <a:pt x="38819" y="256709"/>
                  </a:cubicBezTo>
                  <a:cubicBezTo>
                    <a:pt x="45667" y="232875"/>
                    <a:pt x="53212" y="209116"/>
                    <a:pt x="61309" y="185451"/>
                  </a:cubicBezTo>
                  <a:cubicBezTo>
                    <a:pt x="43603" y="169174"/>
                    <a:pt x="25907" y="152907"/>
                    <a:pt x="8212" y="136641"/>
                  </a:cubicBezTo>
                  <a:cubicBezTo>
                    <a:pt x="1396" y="130376"/>
                    <a:pt x="0" y="121962"/>
                    <a:pt x="2243" y="113844"/>
                  </a:cubicBezTo>
                  <a:cubicBezTo>
                    <a:pt x="1777" y="104256"/>
                    <a:pt x="8794" y="93704"/>
                    <a:pt x="21685" y="90953"/>
                  </a:cubicBezTo>
                  <a:cubicBezTo>
                    <a:pt x="30120" y="86709"/>
                    <a:pt x="40195" y="85724"/>
                    <a:pt x="50196" y="90466"/>
                  </a:cubicBezTo>
                  <a:cubicBezTo>
                    <a:pt x="65743" y="90720"/>
                    <a:pt x="81248" y="91154"/>
                    <a:pt x="96678" y="91905"/>
                  </a:cubicBezTo>
                  <a:cubicBezTo>
                    <a:pt x="105208" y="71373"/>
                    <a:pt x="114172" y="50895"/>
                    <a:pt x="123655" y="30490"/>
                  </a:cubicBezTo>
                  <a:cubicBezTo>
                    <a:pt x="135551" y="4889"/>
                    <a:pt x="181969" y="0"/>
                    <a:pt x="189261" y="26161"/>
                  </a:cubicBezTo>
                  <a:cubicBezTo>
                    <a:pt x="196236" y="51170"/>
                    <a:pt x="203210" y="76178"/>
                    <a:pt x="210184" y="101197"/>
                  </a:cubicBezTo>
                  <a:cubicBezTo>
                    <a:pt x="237553" y="104203"/>
                    <a:pt x="264805" y="107611"/>
                    <a:pt x="291941" y="111304"/>
                  </a:cubicBezTo>
                  <a:cubicBezTo>
                    <a:pt x="305837" y="113199"/>
                    <a:pt x="316060" y="123920"/>
                    <a:pt x="314885" y="135508"/>
                  </a:cubicBezTo>
                  <a:cubicBezTo>
                    <a:pt x="311774" y="166147"/>
                    <a:pt x="269758" y="186160"/>
                    <a:pt x="238728" y="203580"/>
                  </a:cubicBezTo>
                  <a:cubicBezTo>
                    <a:pt x="245184" y="226694"/>
                    <a:pt x="251629" y="249808"/>
                    <a:pt x="258063" y="272922"/>
                  </a:cubicBezTo>
                  <a:cubicBezTo>
                    <a:pt x="265736" y="300429"/>
                    <a:pt x="223562" y="316769"/>
                    <a:pt x="199612" y="303011"/>
                  </a:cubicBezTo>
                  <a:close/>
                </a:path>
              </a:pathLst>
            </a:custGeom>
            <a:solidFill>
              <a:srgbClr val="E7AA34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90" name="Google Shape;90;p3"/>
            <p:cNvSpPr/>
            <p:nvPr/>
          </p:nvSpPr>
          <p:spPr>
            <a:xfrm>
              <a:off x="2768914" y="655181"/>
              <a:ext cx="338380" cy="321743"/>
            </a:xfrm>
            <a:custGeom>
              <a:avLst/>
              <a:gdLst/>
              <a:ahLst/>
              <a:cxnLst/>
              <a:rect l="l" t="t" r="r" b="b"/>
              <a:pathLst>
                <a:path w="338380" h="321743" extrusionOk="0">
                  <a:moveTo>
                    <a:pt x="231129" y="321743"/>
                  </a:moveTo>
                  <a:cubicBezTo>
                    <a:pt x="221995" y="321743"/>
                    <a:pt x="213031" y="319648"/>
                    <a:pt x="205549" y="315351"/>
                  </a:cubicBezTo>
                  <a:cubicBezTo>
                    <a:pt x="183440" y="302651"/>
                    <a:pt x="164803" y="287432"/>
                    <a:pt x="149193" y="273557"/>
                  </a:cubicBezTo>
                  <a:cubicBezTo>
                    <a:pt x="132217" y="282141"/>
                    <a:pt x="116903" y="289665"/>
                    <a:pt x="102563" y="296481"/>
                  </a:cubicBezTo>
                  <a:cubicBezTo>
                    <a:pt x="83957" y="305318"/>
                    <a:pt x="63457" y="303826"/>
                    <a:pt x="50302" y="292671"/>
                  </a:cubicBezTo>
                  <a:cubicBezTo>
                    <a:pt x="39877" y="283823"/>
                    <a:pt x="35962" y="270467"/>
                    <a:pt x="39856" y="256942"/>
                  </a:cubicBezTo>
                  <a:cubicBezTo>
                    <a:pt x="45846" y="236071"/>
                    <a:pt x="52704" y="214164"/>
                    <a:pt x="60272" y="191727"/>
                  </a:cubicBezTo>
                  <a:lnTo>
                    <a:pt x="12255" y="147584"/>
                  </a:lnTo>
                  <a:cubicBezTo>
                    <a:pt x="3386" y="139435"/>
                    <a:pt x="0" y="127910"/>
                    <a:pt x="2857" y="115749"/>
                  </a:cubicBezTo>
                  <a:cubicBezTo>
                    <a:pt x="3026" y="102806"/>
                    <a:pt x="11916" y="88391"/>
                    <a:pt x="29347" y="84073"/>
                  </a:cubicBezTo>
                  <a:cubicBezTo>
                    <a:pt x="40491" y="78845"/>
                    <a:pt x="52567" y="78507"/>
                    <a:pt x="63711" y="83079"/>
                  </a:cubicBezTo>
                  <a:cubicBezTo>
                    <a:pt x="77152" y="83311"/>
                    <a:pt x="89429" y="83671"/>
                    <a:pt x="100975" y="84158"/>
                  </a:cubicBezTo>
                  <a:cubicBezTo>
                    <a:pt x="108913" y="65288"/>
                    <a:pt x="117072" y="46831"/>
                    <a:pt x="125264" y="29188"/>
                  </a:cubicBezTo>
                  <a:cubicBezTo>
                    <a:pt x="134651" y="8985"/>
                    <a:pt x="158559" y="0"/>
                    <a:pt x="177366" y="1502"/>
                  </a:cubicBezTo>
                  <a:cubicBezTo>
                    <a:pt x="194246" y="2889"/>
                    <a:pt x="206692" y="12223"/>
                    <a:pt x="210661" y="26479"/>
                  </a:cubicBezTo>
                  <a:lnTo>
                    <a:pt x="229668" y="94625"/>
                  </a:lnTo>
                  <a:cubicBezTo>
                    <a:pt x="253714" y="97324"/>
                    <a:pt x="278299" y="100393"/>
                    <a:pt x="304567" y="103981"/>
                  </a:cubicBezTo>
                  <a:cubicBezTo>
                    <a:pt x="324305" y="106669"/>
                    <a:pt x="338380" y="122375"/>
                    <a:pt x="336624" y="139742"/>
                  </a:cubicBezTo>
                  <a:cubicBezTo>
                    <a:pt x="333247" y="172921"/>
                    <a:pt x="295031" y="193960"/>
                    <a:pt x="264329" y="210862"/>
                  </a:cubicBezTo>
                  <a:lnTo>
                    <a:pt x="262371" y="211941"/>
                  </a:lnTo>
                  <a:lnTo>
                    <a:pt x="279474" y="273240"/>
                  </a:lnTo>
                  <a:cubicBezTo>
                    <a:pt x="283358" y="287199"/>
                    <a:pt x="278553" y="300672"/>
                    <a:pt x="266287" y="310208"/>
                  </a:cubicBezTo>
                  <a:cubicBezTo>
                    <a:pt x="256518" y="317796"/>
                    <a:pt x="243670" y="321733"/>
                    <a:pt x="231129" y="321743"/>
                  </a:cubicBezTo>
                  <a:close/>
                  <a:moveTo>
                    <a:pt x="152569" y="248105"/>
                  </a:moveTo>
                  <a:lnTo>
                    <a:pt x="157977" y="252994"/>
                  </a:lnTo>
                  <a:cubicBezTo>
                    <a:pt x="173810" y="267345"/>
                    <a:pt x="193103" y="283802"/>
                    <a:pt x="216090" y="296989"/>
                  </a:cubicBezTo>
                  <a:cubicBezTo>
                    <a:pt x="226271" y="302852"/>
                    <a:pt x="243321" y="301243"/>
                    <a:pt x="253290" y="293496"/>
                  </a:cubicBezTo>
                  <a:cubicBezTo>
                    <a:pt x="261387" y="287210"/>
                    <a:pt x="259651" y="280966"/>
                    <a:pt x="259079" y="278923"/>
                  </a:cubicBezTo>
                  <a:lnTo>
                    <a:pt x="237511" y="201580"/>
                  </a:lnTo>
                  <a:lnTo>
                    <a:pt x="254126" y="192320"/>
                  </a:lnTo>
                  <a:cubicBezTo>
                    <a:pt x="280490" y="177799"/>
                    <a:pt x="313308" y="159734"/>
                    <a:pt x="315552" y="137604"/>
                  </a:cubicBezTo>
                  <a:cubicBezTo>
                    <a:pt x="316145" y="131847"/>
                    <a:pt x="309805" y="126058"/>
                    <a:pt x="301709" y="124946"/>
                  </a:cubicBezTo>
                  <a:cubicBezTo>
                    <a:pt x="273028" y="121041"/>
                    <a:pt x="246379" y="117750"/>
                    <a:pt x="220239" y="114882"/>
                  </a:cubicBezTo>
                  <a:lnTo>
                    <a:pt x="213116" y="114088"/>
                  </a:lnTo>
                  <a:lnTo>
                    <a:pt x="190277" y="32162"/>
                  </a:lnTo>
                  <a:cubicBezTo>
                    <a:pt x="188203" y="24722"/>
                    <a:pt x="180212" y="22976"/>
                    <a:pt x="175640" y="22605"/>
                  </a:cubicBezTo>
                  <a:cubicBezTo>
                    <a:pt x="164380" y="21706"/>
                    <a:pt x="149521" y="27220"/>
                    <a:pt x="144462" y="38110"/>
                  </a:cubicBezTo>
                  <a:cubicBezTo>
                    <a:pt x="135392" y="57615"/>
                    <a:pt x="126375" y="78147"/>
                    <a:pt x="117654" y="99123"/>
                  </a:cubicBezTo>
                  <a:lnTo>
                    <a:pt x="114807" y="105992"/>
                  </a:lnTo>
                  <a:lnTo>
                    <a:pt x="107367" y="105642"/>
                  </a:lnTo>
                  <a:cubicBezTo>
                    <a:pt x="93323" y="104954"/>
                    <a:pt x="78231" y="104489"/>
                    <a:pt x="61235" y="104214"/>
                  </a:cubicBezTo>
                  <a:lnTo>
                    <a:pt x="58938" y="104171"/>
                  </a:lnTo>
                  <a:lnTo>
                    <a:pt x="56864" y="103187"/>
                  </a:lnTo>
                  <a:cubicBezTo>
                    <a:pt x="49000" y="99462"/>
                    <a:pt x="42089" y="101335"/>
                    <a:pt x="37666" y="103557"/>
                  </a:cubicBezTo>
                  <a:lnTo>
                    <a:pt x="35094" y="104468"/>
                  </a:lnTo>
                  <a:cubicBezTo>
                    <a:pt x="27601" y="106066"/>
                    <a:pt x="23801" y="111844"/>
                    <a:pt x="24024" y="116490"/>
                  </a:cubicBezTo>
                  <a:lnTo>
                    <a:pt x="24108" y="118194"/>
                  </a:lnTo>
                  <a:lnTo>
                    <a:pt x="23653" y="119824"/>
                  </a:lnTo>
                  <a:cubicBezTo>
                    <a:pt x="22256" y="124851"/>
                    <a:pt x="23240" y="128947"/>
                    <a:pt x="26574" y="132005"/>
                  </a:cubicBezTo>
                  <a:lnTo>
                    <a:pt x="84761" y="185483"/>
                  </a:lnTo>
                  <a:lnTo>
                    <a:pt x="82528" y="192023"/>
                  </a:lnTo>
                  <a:cubicBezTo>
                    <a:pt x="74189" y="216418"/>
                    <a:pt x="66674" y="240220"/>
                    <a:pt x="60187" y="262784"/>
                  </a:cubicBezTo>
                  <a:cubicBezTo>
                    <a:pt x="58187" y="269779"/>
                    <a:pt x="61161" y="274118"/>
                    <a:pt x="63997" y="276531"/>
                  </a:cubicBezTo>
                  <a:cubicBezTo>
                    <a:pt x="69183" y="280923"/>
                    <a:pt x="79988" y="283770"/>
                    <a:pt x="93482" y="277357"/>
                  </a:cubicBezTo>
                  <a:cubicBezTo>
                    <a:pt x="109452" y="269769"/>
                    <a:pt x="126650" y="261281"/>
                    <a:pt x="146071" y="251407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grpSp>
        <p:nvGrpSpPr>
          <p:cNvPr id="91" name="Google Shape;91;p3"/>
          <p:cNvGrpSpPr/>
          <p:nvPr/>
        </p:nvGrpSpPr>
        <p:grpSpPr>
          <a:xfrm>
            <a:off x="4487506" y="185031"/>
            <a:ext cx="1486964" cy="674195"/>
            <a:chOff x="-889965" y="517131"/>
            <a:chExt cx="2215821" cy="1003863"/>
          </a:xfrm>
        </p:grpSpPr>
        <p:sp>
          <p:nvSpPr>
            <p:cNvPr id="92" name="Google Shape;92;p3"/>
            <p:cNvSpPr/>
            <p:nvPr/>
          </p:nvSpPr>
          <p:spPr>
            <a:xfrm>
              <a:off x="-889965" y="538448"/>
              <a:ext cx="2199618" cy="982546"/>
            </a:xfrm>
            <a:custGeom>
              <a:avLst/>
              <a:gdLst/>
              <a:ahLst/>
              <a:cxnLst/>
              <a:rect l="l" t="t" r="r" b="b"/>
              <a:pathLst>
                <a:path w="2199618" h="982546" extrusionOk="0">
                  <a:moveTo>
                    <a:pt x="2028126" y="378205"/>
                  </a:moveTo>
                  <a:cubicBezTo>
                    <a:pt x="1955958" y="338137"/>
                    <a:pt x="1869334" y="338243"/>
                    <a:pt x="1792975" y="366913"/>
                  </a:cubicBezTo>
                  <a:cubicBezTo>
                    <a:pt x="1772581" y="194923"/>
                    <a:pt x="1670272" y="32998"/>
                    <a:pt x="1471792" y="52715"/>
                  </a:cubicBezTo>
                  <a:cubicBezTo>
                    <a:pt x="1351481" y="64664"/>
                    <a:pt x="1249796" y="128883"/>
                    <a:pt x="1175956" y="218630"/>
                  </a:cubicBezTo>
                  <a:cubicBezTo>
                    <a:pt x="1161626" y="188002"/>
                    <a:pt x="1143571" y="159046"/>
                    <a:pt x="1119610" y="132799"/>
                  </a:cubicBezTo>
                  <a:cubicBezTo>
                    <a:pt x="1014814" y="18012"/>
                    <a:pt x="851788" y="0"/>
                    <a:pt x="711316" y="54049"/>
                  </a:cubicBezTo>
                  <a:cubicBezTo>
                    <a:pt x="502517" y="134387"/>
                    <a:pt x="393721" y="344349"/>
                    <a:pt x="405595" y="551677"/>
                  </a:cubicBezTo>
                  <a:cubicBezTo>
                    <a:pt x="338275" y="511418"/>
                    <a:pt x="257534" y="508264"/>
                    <a:pt x="177609" y="552756"/>
                  </a:cubicBezTo>
                  <a:cubicBezTo>
                    <a:pt x="72728" y="611166"/>
                    <a:pt x="0" y="755014"/>
                    <a:pt x="82041" y="861779"/>
                  </a:cubicBezTo>
                  <a:cubicBezTo>
                    <a:pt x="174857" y="982546"/>
                    <a:pt x="384884" y="942456"/>
                    <a:pt x="515164" y="944096"/>
                  </a:cubicBezTo>
                  <a:cubicBezTo>
                    <a:pt x="731128" y="946806"/>
                    <a:pt x="947271" y="940043"/>
                    <a:pt x="1162928" y="928761"/>
                  </a:cubicBezTo>
                  <a:cubicBezTo>
                    <a:pt x="1370859" y="917871"/>
                    <a:pt x="1578853" y="902684"/>
                    <a:pt x="1785873" y="880321"/>
                  </a:cubicBezTo>
                  <a:cubicBezTo>
                    <a:pt x="1918282" y="866023"/>
                    <a:pt x="2071285" y="840792"/>
                    <a:pt x="2138373" y="709802"/>
                  </a:cubicBezTo>
                  <a:cubicBezTo>
                    <a:pt x="2199618" y="590243"/>
                    <a:pt x="2143177" y="442076"/>
                    <a:pt x="2028126" y="378205"/>
                  </a:cubicBezTo>
                  <a:close/>
                </a:path>
              </a:pathLst>
            </a:custGeom>
            <a:solidFill>
              <a:srgbClr val="C1E1E3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93" name="Google Shape;93;p3"/>
            <p:cNvSpPr/>
            <p:nvPr/>
          </p:nvSpPr>
          <p:spPr>
            <a:xfrm>
              <a:off x="-866502" y="517131"/>
              <a:ext cx="2192358" cy="986377"/>
            </a:xfrm>
            <a:custGeom>
              <a:avLst/>
              <a:gdLst/>
              <a:ahLst/>
              <a:cxnLst/>
              <a:rect l="l" t="t" r="r" b="b"/>
              <a:pathLst>
                <a:path w="2192358" h="986377" extrusionOk="0">
                  <a:moveTo>
                    <a:pt x="314356" y="986377"/>
                  </a:moveTo>
                  <a:cubicBezTo>
                    <a:pt x="212015" y="986377"/>
                    <a:pt x="106669" y="971719"/>
                    <a:pt x="45995" y="892767"/>
                  </a:cubicBezTo>
                  <a:cubicBezTo>
                    <a:pt x="11863" y="848359"/>
                    <a:pt x="0" y="795051"/>
                    <a:pt x="11662" y="738589"/>
                  </a:cubicBezTo>
                  <a:cubicBezTo>
                    <a:pt x="26542" y="666559"/>
                    <a:pt x="78179" y="598212"/>
                    <a:pt x="146430" y="560207"/>
                  </a:cubicBezTo>
                  <a:cubicBezTo>
                    <a:pt x="219445" y="519546"/>
                    <a:pt x="296195" y="514910"/>
                    <a:pt x="365368" y="546301"/>
                  </a:cubicBezTo>
                  <a:cubicBezTo>
                    <a:pt x="363495" y="328178"/>
                    <a:pt x="488219" y="135170"/>
                    <a:pt x="682148" y="60547"/>
                  </a:cubicBezTo>
                  <a:cubicBezTo>
                    <a:pt x="839533" y="0"/>
                    <a:pt x="1006644" y="32522"/>
                    <a:pt x="1107873" y="143414"/>
                  </a:cubicBezTo>
                  <a:cubicBezTo>
                    <a:pt x="1126288" y="163575"/>
                    <a:pt x="1142142" y="186023"/>
                    <a:pt x="1155975" y="211571"/>
                  </a:cubicBezTo>
                  <a:cubicBezTo>
                    <a:pt x="1235551" y="123232"/>
                    <a:pt x="1337987" y="69035"/>
                    <a:pt x="1446752" y="58229"/>
                  </a:cubicBezTo>
                  <a:cubicBezTo>
                    <a:pt x="1543166" y="48651"/>
                    <a:pt x="1626414" y="79935"/>
                    <a:pt x="1687565" y="148685"/>
                  </a:cubicBezTo>
                  <a:cubicBezTo>
                    <a:pt x="1735751" y="202861"/>
                    <a:pt x="1769162" y="279802"/>
                    <a:pt x="1782635" y="366945"/>
                  </a:cubicBezTo>
                  <a:cubicBezTo>
                    <a:pt x="1862751" y="341979"/>
                    <a:pt x="1945512" y="348519"/>
                    <a:pt x="2012367" y="385646"/>
                  </a:cubicBezTo>
                  <a:cubicBezTo>
                    <a:pt x="2140024" y="456512"/>
                    <a:pt x="2192358" y="614732"/>
                    <a:pt x="2129038" y="738346"/>
                  </a:cubicBezTo>
                  <a:cubicBezTo>
                    <a:pt x="2059177" y="874765"/>
                    <a:pt x="1904047" y="902313"/>
                    <a:pt x="1764125" y="917426"/>
                  </a:cubicBezTo>
                  <a:cubicBezTo>
                    <a:pt x="1572545" y="938106"/>
                    <a:pt x="1368488" y="953971"/>
                    <a:pt x="1140290" y="965930"/>
                  </a:cubicBezTo>
                  <a:cubicBezTo>
                    <a:pt x="893317" y="978852"/>
                    <a:pt x="687154" y="983741"/>
                    <a:pt x="491500" y="981286"/>
                  </a:cubicBezTo>
                  <a:cubicBezTo>
                    <a:pt x="466322" y="980947"/>
                    <a:pt x="437864" y="982249"/>
                    <a:pt x="407722" y="983614"/>
                  </a:cubicBezTo>
                  <a:cubicBezTo>
                    <a:pt x="377856" y="984959"/>
                    <a:pt x="346244" y="986377"/>
                    <a:pt x="314356" y="986377"/>
                  </a:cubicBezTo>
                  <a:close/>
                  <a:moveTo>
                    <a:pt x="271547" y="557709"/>
                  </a:moveTo>
                  <a:cubicBezTo>
                    <a:pt x="235225" y="557709"/>
                    <a:pt x="198077" y="567795"/>
                    <a:pt x="161872" y="587946"/>
                  </a:cubicBezTo>
                  <a:cubicBezTo>
                    <a:pt x="102383" y="621072"/>
                    <a:pt x="55625" y="682730"/>
                    <a:pt x="42756" y="745013"/>
                  </a:cubicBezTo>
                  <a:cubicBezTo>
                    <a:pt x="33009" y="792151"/>
                    <a:pt x="42841" y="836559"/>
                    <a:pt x="71172" y="873421"/>
                  </a:cubicBezTo>
                  <a:cubicBezTo>
                    <a:pt x="140673" y="963866"/>
                    <a:pt x="287961" y="957230"/>
                    <a:pt x="406294" y="951896"/>
                  </a:cubicBezTo>
                  <a:cubicBezTo>
                    <a:pt x="436890" y="950510"/>
                    <a:pt x="465783" y="949240"/>
                    <a:pt x="491902" y="949536"/>
                  </a:cubicBezTo>
                  <a:cubicBezTo>
                    <a:pt x="686879" y="952013"/>
                    <a:pt x="892354" y="947113"/>
                    <a:pt x="1138629" y="934222"/>
                  </a:cubicBezTo>
                  <a:cubicBezTo>
                    <a:pt x="1366234" y="922305"/>
                    <a:pt x="1569719" y="906483"/>
                    <a:pt x="1760706" y="885856"/>
                  </a:cubicBezTo>
                  <a:cubicBezTo>
                    <a:pt x="1892395" y="871643"/>
                    <a:pt x="2038127" y="846222"/>
                    <a:pt x="2100791" y="723878"/>
                  </a:cubicBezTo>
                  <a:cubicBezTo>
                    <a:pt x="2156375" y="615336"/>
                    <a:pt x="2109808" y="476048"/>
                    <a:pt x="1996958" y="413406"/>
                  </a:cubicBezTo>
                  <a:cubicBezTo>
                    <a:pt x="1933035" y="377909"/>
                    <a:pt x="1852157" y="374152"/>
                    <a:pt x="1775100" y="403087"/>
                  </a:cubicBezTo>
                  <a:cubicBezTo>
                    <a:pt x="1770517" y="404801"/>
                    <a:pt x="1765426" y="404325"/>
                    <a:pt x="1761257" y="401785"/>
                  </a:cubicBezTo>
                  <a:cubicBezTo>
                    <a:pt x="1757087" y="399245"/>
                    <a:pt x="1754325" y="394938"/>
                    <a:pt x="1753753" y="390101"/>
                  </a:cubicBezTo>
                  <a:cubicBezTo>
                    <a:pt x="1735888" y="239426"/>
                    <a:pt x="1645528" y="70389"/>
                    <a:pt x="1449895" y="89831"/>
                  </a:cubicBezTo>
                  <a:cubicBezTo>
                    <a:pt x="1311888" y="103526"/>
                    <a:pt x="1218660" y="184509"/>
                    <a:pt x="1164748" y="250031"/>
                  </a:cubicBezTo>
                  <a:cubicBezTo>
                    <a:pt x="1161287" y="254243"/>
                    <a:pt x="1155890" y="256370"/>
                    <a:pt x="1150503" y="255693"/>
                  </a:cubicBezTo>
                  <a:cubicBezTo>
                    <a:pt x="1145095" y="255015"/>
                    <a:pt x="1140417" y="251608"/>
                    <a:pt x="1138110" y="246665"/>
                  </a:cubicBezTo>
                  <a:cubicBezTo>
                    <a:pt x="1123230" y="214862"/>
                    <a:pt x="1105672" y="188086"/>
                    <a:pt x="1084431" y="164814"/>
                  </a:cubicBezTo>
                  <a:cubicBezTo>
                    <a:pt x="992071" y="63658"/>
                    <a:pt x="838644" y="34364"/>
                    <a:pt x="693546" y="90180"/>
                  </a:cubicBezTo>
                  <a:cubicBezTo>
                    <a:pt x="504412" y="162951"/>
                    <a:pt x="385635" y="356615"/>
                    <a:pt x="397986" y="572082"/>
                  </a:cubicBezTo>
                  <a:cubicBezTo>
                    <a:pt x="398314" y="577955"/>
                    <a:pt x="395382" y="583533"/>
                    <a:pt x="390355" y="586581"/>
                  </a:cubicBezTo>
                  <a:cubicBezTo>
                    <a:pt x="385328" y="589618"/>
                    <a:pt x="379031" y="589639"/>
                    <a:pt x="373983" y="586612"/>
                  </a:cubicBezTo>
                  <a:cubicBezTo>
                    <a:pt x="341756" y="567340"/>
                    <a:pt x="307043" y="557709"/>
                    <a:pt x="271547" y="557709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grpSp>
        <p:nvGrpSpPr>
          <p:cNvPr id="94" name="Google Shape;94;p3"/>
          <p:cNvGrpSpPr/>
          <p:nvPr/>
        </p:nvGrpSpPr>
        <p:grpSpPr>
          <a:xfrm>
            <a:off x="10960762" y="5437456"/>
            <a:ext cx="2133639" cy="964651"/>
            <a:chOff x="10729875" y="529734"/>
            <a:chExt cx="3232134" cy="1460117"/>
          </a:xfrm>
        </p:grpSpPr>
        <p:sp>
          <p:nvSpPr>
            <p:cNvPr id="95" name="Google Shape;95;p3"/>
            <p:cNvSpPr/>
            <p:nvPr/>
          </p:nvSpPr>
          <p:spPr>
            <a:xfrm>
              <a:off x="10729875" y="552963"/>
              <a:ext cx="3216751" cy="1436888"/>
            </a:xfrm>
            <a:custGeom>
              <a:avLst/>
              <a:gdLst/>
              <a:ahLst/>
              <a:cxnLst/>
              <a:rect l="l" t="t" r="r" b="b"/>
              <a:pathLst>
                <a:path w="3216751" h="1436888" extrusionOk="0">
                  <a:moveTo>
                    <a:pt x="2965957" y="553084"/>
                  </a:moveTo>
                  <a:cubicBezTo>
                    <a:pt x="2860420" y="494485"/>
                    <a:pt x="2733738" y="494643"/>
                    <a:pt x="2622073" y="536564"/>
                  </a:cubicBezTo>
                  <a:cubicBezTo>
                    <a:pt x="2592249" y="285040"/>
                    <a:pt x="2442622" y="48249"/>
                    <a:pt x="2152364" y="77078"/>
                  </a:cubicBezTo>
                  <a:cubicBezTo>
                    <a:pt x="1976416" y="94551"/>
                    <a:pt x="1827720" y="188467"/>
                    <a:pt x="1719728" y="319722"/>
                  </a:cubicBezTo>
                  <a:cubicBezTo>
                    <a:pt x="1698783" y="274933"/>
                    <a:pt x="1672378" y="232568"/>
                    <a:pt x="1637336" y="194204"/>
                  </a:cubicBezTo>
                  <a:cubicBezTo>
                    <a:pt x="1484079" y="26341"/>
                    <a:pt x="1245668" y="0"/>
                    <a:pt x="1040235" y="79036"/>
                  </a:cubicBezTo>
                  <a:cubicBezTo>
                    <a:pt x="734885" y="196521"/>
                    <a:pt x="575775" y="503576"/>
                    <a:pt x="593142" y="806778"/>
                  </a:cubicBezTo>
                  <a:cubicBezTo>
                    <a:pt x="494696" y="747892"/>
                    <a:pt x="376618" y="743278"/>
                    <a:pt x="259746" y="808354"/>
                  </a:cubicBezTo>
                  <a:cubicBezTo>
                    <a:pt x="106351" y="893773"/>
                    <a:pt x="0" y="1104137"/>
                    <a:pt x="119983" y="1260273"/>
                  </a:cubicBezTo>
                  <a:cubicBezTo>
                    <a:pt x="255714" y="1436888"/>
                    <a:pt x="562863" y="1378256"/>
                    <a:pt x="753385" y="1380648"/>
                  </a:cubicBezTo>
                  <a:cubicBezTo>
                    <a:pt x="1069202" y="1384617"/>
                    <a:pt x="1385294" y="1374732"/>
                    <a:pt x="1700678" y="1358222"/>
                  </a:cubicBezTo>
                  <a:cubicBezTo>
                    <a:pt x="2004747" y="1342294"/>
                    <a:pt x="2308934" y="1320080"/>
                    <a:pt x="2611691" y="1287398"/>
                  </a:cubicBezTo>
                  <a:cubicBezTo>
                    <a:pt x="2805324" y="1266475"/>
                    <a:pt x="3029076" y="1229582"/>
                    <a:pt x="3127195" y="1038013"/>
                  </a:cubicBezTo>
                  <a:cubicBezTo>
                    <a:pt x="3216751" y="863166"/>
                    <a:pt x="3134201" y="646493"/>
                    <a:pt x="2965957" y="553084"/>
                  </a:cubicBezTo>
                  <a:close/>
                </a:path>
              </a:pathLst>
            </a:custGeom>
            <a:solidFill>
              <a:srgbClr val="C1E1E3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96" name="Google Shape;96;p3"/>
            <p:cNvSpPr/>
            <p:nvPr/>
          </p:nvSpPr>
          <p:spPr>
            <a:xfrm>
              <a:off x="10771812" y="529734"/>
              <a:ext cx="3190197" cy="1427194"/>
            </a:xfrm>
            <a:custGeom>
              <a:avLst/>
              <a:gdLst/>
              <a:ahLst/>
              <a:cxnLst/>
              <a:rect l="l" t="t" r="r" b="b"/>
              <a:pathLst>
                <a:path w="3190197" h="1427194" extrusionOk="0">
                  <a:moveTo>
                    <a:pt x="452289" y="1427194"/>
                  </a:moveTo>
                  <a:cubicBezTo>
                    <a:pt x="304291" y="1427194"/>
                    <a:pt x="152262" y="1406143"/>
                    <a:pt x="65457" y="1293177"/>
                  </a:cubicBezTo>
                  <a:cubicBezTo>
                    <a:pt x="16890" y="1229984"/>
                    <a:pt x="0" y="1154070"/>
                    <a:pt x="16615" y="1073657"/>
                  </a:cubicBezTo>
                  <a:cubicBezTo>
                    <a:pt x="37962" y="970354"/>
                    <a:pt x="112098" y="872288"/>
                    <a:pt x="210079" y="817710"/>
                  </a:cubicBezTo>
                  <a:cubicBezTo>
                    <a:pt x="318441" y="757375"/>
                    <a:pt x="432487" y="752326"/>
                    <a:pt x="534225" y="802671"/>
                  </a:cubicBezTo>
                  <a:cubicBezTo>
                    <a:pt x="526870" y="481933"/>
                    <a:pt x="708395" y="196797"/>
                    <a:pt x="992589" y="87450"/>
                  </a:cubicBezTo>
                  <a:cubicBezTo>
                    <a:pt x="1219909" y="0"/>
                    <a:pt x="1461124" y="46810"/>
                    <a:pt x="1607132" y="206724"/>
                  </a:cubicBezTo>
                  <a:cubicBezTo>
                    <a:pt x="1635855" y="238177"/>
                    <a:pt x="1660260" y="273526"/>
                    <a:pt x="1681352" y="314240"/>
                  </a:cubicBezTo>
                  <a:cubicBezTo>
                    <a:pt x="1797473" y="181747"/>
                    <a:pt x="1948412" y="100446"/>
                    <a:pt x="2108845" y="84507"/>
                  </a:cubicBezTo>
                  <a:cubicBezTo>
                    <a:pt x="2414703" y="54112"/>
                    <a:pt x="2559653" y="305636"/>
                    <a:pt x="2593318" y="538310"/>
                  </a:cubicBezTo>
                  <a:cubicBezTo>
                    <a:pt x="2711111" y="499353"/>
                    <a:pt x="2833444" y="507862"/>
                    <a:pt x="2931720" y="562430"/>
                  </a:cubicBezTo>
                  <a:cubicBezTo>
                    <a:pt x="3114981" y="664178"/>
                    <a:pt x="3190197" y="891190"/>
                    <a:pt x="3099382" y="1068472"/>
                  </a:cubicBezTo>
                  <a:cubicBezTo>
                    <a:pt x="2998882" y="1264708"/>
                    <a:pt x="2774177" y="1304512"/>
                    <a:pt x="2571453" y="1326409"/>
                  </a:cubicBezTo>
                  <a:cubicBezTo>
                    <a:pt x="2291333" y="1356645"/>
                    <a:pt x="1993053" y="1379844"/>
                    <a:pt x="1659572" y="1397306"/>
                  </a:cubicBezTo>
                  <a:cubicBezTo>
                    <a:pt x="1298437" y="1416208"/>
                    <a:pt x="997119" y="1423341"/>
                    <a:pt x="711242" y="1419754"/>
                  </a:cubicBezTo>
                  <a:cubicBezTo>
                    <a:pt x="674221" y="1419256"/>
                    <a:pt x="632459" y="1421172"/>
                    <a:pt x="588285" y="1423161"/>
                  </a:cubicBezTo>
                  <a:cubicBezTo>
                    <a:pt x="544787" y="1425119"/>
                    <a:pt x="498728" y="1427194"/>
                    <a:pt x="452289" y="1427194"/>
                  </a:cubicBezTo>
                  <a:close/>
                  <a:moveTo>
                    <a:pt x="389498" y="800269"/>
                  </a:moveTo>
                  <a:cubicBezTo>
                    <a:pt x="335174" y="800269"/>
                    <a:pt x="279622" y="815339"/>
                    <a:pt x="225530" y="845460"/>
                  </a:cubicBezTo>
                  <a:cubicBezTo>
                    <a:pt x="136736" y="894894"/>
                    <a:pt x="66939" y="986991"/>
                    <a:pt x="47709" y="1080071"/>
                  </a:cubicBezTo>
                  <a:cubicBezTo>
                    <a:pt x="33019" y="1151180"/>
                    <a:pt x="47857" y="1218173"/>
                    <a:pt x="90635" y="1273831"/>
                  </a:cubicBezTo>
                  <a:cubicBezTo>
                    <a:pt x="194595" y="1409117"/>
                    <a:pt x="412093" y="1399317"/>
                    <a:pt x="586856" y="1391443"/>
                  </a:cubicBezTo>
                  <a:cubicBezTo>
                    <a:pt x="631507" y="1389432"/>
                    <a:pt x="673618" y="1387570"/>
                    <a:pt x="711644" y="1388004"/>
                  </a:cubicBezTo>
                  <a:cubicBezTo>
                    <a:pt x="996791" y="1391591"/>
                    <a:pt x="1297484" y="1384469"/>
                    <a:pt x="1657910" y="1365599"/>
                  </a:cubicBezTo>
                  <a:cubicBezTo>
                    <a:pt x="1990799" y="1348168"/>
                    <a:pt x="2288508" y="1325022"/>
                    <a:pt x="2568045" y="1294839"/>
                  </a:cubicBezTo>
                  <a:cubicBezTo>
                    <a:pt x="2762525" y="1273831"/>
                    <a:pt x="2977832" y="1236165"/>
                    <a:pt x="3071124" y="1054004"/>
                  </a:cubicBezTo>
                  <a:cubicBezTo>
                    <a:pt x="3154214" y="891783"/>
                    <a:pt x="3084766" y="683715"/>
                    <a:pt x="2916311" y="590190"/>
                  </a:cubicBezTo>
                  <a:cubicBezTo>
                    <a:pt x="2820955" y="537241"/>
                    <a:pt x="2700453" y="531579"/>
                    <a:pt x="2585719" y="574664"/>
                  </a:cubicBezTo>
                  <a:cubicBezTo>
                    <a:pt x="2581137" y="576378"/>
                    <a:pt x="2576046" y="575902"/>
                    <a:pt x="2571876" y="573362"/>
                  </a:cubicBezTo>
                  <a:cubicBezTo>
                    <a:pt x="2567707" y="570822"/>
                    <a:pt x="2564944" y="566515"/>
                    <a:pt x="2564373" y="561668"/>
                  </a:cubicBezTo>
                  <a:cubicBezTo>
                    <a:pt x="2537862" y="338031"/>
                    <a:pt x="2403517" y="87132"/>
                    <a:pt x="2111988" y="116099"/>
                  </a:cubicBezTo>
                  <a:cubicBezTo>
                    <a:pt x="1952582" y="131931"/>
                    <a:pt x="1802733" y="216079"/>
                    <a:pt x="1690052" y="353038"/>
                  </a:cubicBezTo>
                  <a:cubicBezTo>
                    <a:pt x="1686591" y="357240"/>
                    <a:pt x="1681236" y="359357"/>
                    <a:pt x="1675807" y="358700"/>
                  </a:cubicBezTo>
                  <a:cubicBezTo>
                    <a:pt x="1670399" y="358012"/>
                    <a:pt x="1665721" y="354615"/>
                    <a:pt x="1663414" y="349673"/>
                  </a:cubicBezTo>
                  <a:cubicBezTo>
                    <a:pt x="1641337" y="302471"/>
                    <a:pt x="1615260" y="262720"/>
                    <a:pt x="1583679" y="228134"/>
                  </a:cubicBezTo>
                  <a:cubicBezTo>
                    <a:pt x="1446561" y="77946"/>
                    <a:pt x="1219020" y="34364"/>
                    <a:pt x="1003998" y="117083"/>
                  </a:cubicBezTo>
                  <a:cubicBezTo>
                    <a:pt x="724407" y="224652"/>
                    <a:pt x="548819" y="510783"/>
                    <a:pt x="567054" y="829098"/>
                  </a:cubicBezTo>
                  <a:cubicBezTo>
                    <a:pt x="567393" y="834961"/>
                    <a:pt x="564462" y="840538"/>
                    <a:pt x="559434" y="843586"/>
                  </a:cubicBezTo>
                  <a:cubicBezTo>
                    <a:pt x="554407" y="846634"/>
                    <a:pt x="548110" y="846645"/>
                    <a:pt x="543062" y="843629"/>
                  </a:cubicBezTo>
                  <a:cubicBezTo>
                    <a:pt x="494717" y="814715"/>
                    <a:pt x="442690" y="800269"/>
                    <a:pt x="389498" y="800269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13"/>
          <p:cNvSpPr txBox="1">
            <a:spLocks noGrp="1"/>
          </p:cNvSpPr>
          <p:nvPr>
            <p:ph type="body" idx="1"/>
          </p:nvPr>
        </p:nvSpPr>
        <p:spPr>
          <a:xfrm>
            <a:off x="8399559" y="3351293"/>
            <a:ext cx="2295200" cy="145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31800" rtl="0">
              <a:spcBef>
                <a:spcPts val="0"/>
              </a:spcBef>
              <a:spcAft>
                <a:spcPts val="0"/>
              </a:spcAft>
              <a:buSzPts val="1500"/>
              <a:buChar char="●"/>
              <a:defRPr>
                <a:solidFill>
                  <a:srgbClr val="FFFFFF"/>
                </a:solidFill>
              </a:defRPr>
            </a:lvl1pPr>
            <a:lvl2pPr marL="1219200" lvl="1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2pPr>
            <a:lvl3pPr marL="1828800" lvl="2" indent="-431800" rtl="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3pPr>
            <a:lvl4pPr marL="2438400" lvl="3" indent="-431800" rtl="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4pPr>
            <a:lvl5pPr marL="3048000" lvl="4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5pPr>
            <a:lvl6pPr marL="3657600" lvl="5" indent="-431800" rtl="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6pPr>
            <a:lvl7pPr marL="4267200" lvl="6" indent="-431800" rtl="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7pPr>
            <a:lvl8pPr marL="4876800" lvl="7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8pPr>
            <a:lvl9pPr marL="5486400" lvl="8" indent="-431800" rtl="0">
              <a:spcBef>
                <a:spcPts val="2135"/>
              </a:spcBef>
              <a:spcAft>
                <a:spcPts val="2135"/>
              </a:spcAft>
              <a:buSzPts val="1500"/>
              <a:buChar char="■"/>
              <a:defRPr/>
            </a:lvl9pPr>
          </a:lstStyle>
          <a:p>
            <a:endParaRPr/>
          </a:p>
        </p:txBody>
      </p:sp>
      <p:sp>
        <p:nvSpPr>
          <p:cNvPr id="344" name="Google Shape;344;p13"/>
          <p:cNvSpPr txBox="1">
            <a:spLocks noGrp="1"/>
          </p:cNvSpPr>
          <p:nvPr>
            <p:ph type="title"/>
          </p:nvPr>
        </p:nvSpPr>
        <p:spPr>
          <a:xfrm>
            <a:off x="960000" y="900100"/>
            <a:ext cx="10272000" cy="82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3465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45" name="Google Shape;345;p13"/>
          <p:cNvSpPr txBox="1">
            <a:spLocks noGrp="1"/>
          </p:cNvSpPr>
          <p:nvPr>
            <p:ph type="subTitle" idx="2"/>
          </p:nvPr>
        </p:nvSpPr>
        <p:spPr>
          <a:xfrm>
            <a:off x="1434931" y="2053559"/>
            <a:ext cx="2295200" cy="97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500"/>
              <a:buNone/>
              <a:defRPr sz="3065">
                <a:solidFill>
                  <a:schemeClr val="dk1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7pPr>
            <a:lvl8pPr lvl="7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8pPr>
            <a:lvl9pPr lvl="8" rtl="0">
              <a:spcBef>
                <a:spcPts val="2135"/>
              </a:spcBef>
              <a:spcAft>
                <a:spcPts val="2135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346" name="Google Shape;346;p13"/>
          <p:cNvSpPr txBox="1">
            <a:spLocks noGrp="1"/>
          </p:cNvSpPr>
          <p:nvPr>
            <p:ph type="body" idx="3"/>
          </p:nvPr>
        </p:nvSpPr>
        <p:spPr>
          <a:xfrm>
            <a:off x="1434933" y="3351293"/>
            <a:ext cx="2295200" cy="145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31800" rtl="0">
              <a:spcBef>
                <a:spcPts val="0"/>
              </a:spcBef>
              <a:spcAft>
                <a:spcPts val="0"/>
              </a:spcAft>
              <a:buSzPts val="1500"/>
              <a:buChar char="●"/>
              <a:defRPr>
                <a:solidFill>
                  <a:srgbClr val="FFFFFF"/>
                </a:solidFill>
              </a:defRPr>
            </a:lvl1pPr>
            <a:lvl2pPr marL="1219200" lvl="1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2pPr>
            <a:lvl3pPr marL="1828800" lvl="2" indent="-431800" rtl="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3pPr>
            <a:lvl4pPr marL="2438400" lvl="3" indent="-431800" rtl="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4pPr>
            <a:lvl5pPr marL="3048000" lvl="4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5pPr>
            <a:lvl6pPr marL="3657600" lvl="5" indent="-431800" rtl="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6pPr>
            <a:lvl7pPr marL="4267200" lvl="6" indent="-431800" rtl="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7pPr>
            <a:lvl8pPr marL="4876800" lvl="7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8pPr>
            <a:lvl9pPr marL="5486400" lvl="8" indent="-431800" rtl="0">
              <a:spcBef>
                <a:spcPts val="2135"/>
              </a:spcBef>
              <a:spcAft>
                <a:spcPts val="2135"/>
              </a:spcAft>
              <a:buSzPts val="1500"/>
              <a:buChar char="■"/>
              <a:defRPr/>
            </a:lvl9pPr>
          </a:lstStyle>
          <a:p>
            <a:endParaRPr/>
          </a:p>
        </p:txBody>
      </p:sp>
      <p:sp>
        <p:nvSpPr>
          <p:cNvPr id="347" name="Google Shape;347;p13"/>
          <p:cNvSpPr txBox="1">
            <a:spLocks noGrp="1"/>
          </p:cNvSpPr>
          <p:nvPr>
            <p:ph type="subTitle" idx="4"/>
          </p:nvPr>
        </p:nvSpPr>
        <p:spPr>
          <a:xfrm>
            <a:off x="4892067" y="2730625"/>
            <a:ext cx="2295200" cy="97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500"/>
              <a:buNone/>
              <a:defRPr sz="3065">
                <a:solidFill>
                  <a:schemeClr val="dk1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7pPr>
            <a:lvl8pPr lvl="7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8pPr>
            <a:lvl9pPr lvl="8" rtl="0">
              <a:spcBef>
                <a:spcPts val="2135"/>
              </a:spcBef>
              <a:spcAft>
                <a:spcPts val="2135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348" name="Google Shape;348;p13"/>
          <p:cNvSpPr txBox="1">
            <a:spLocks noGrp="1"/>
          </p:cNvSpPr>
          <p:nvPr>
            <p:ph type="body" idx="5"/>
          </p:nvPr>
        </p:nvSpPr>
        <p:spPr>
          <a:xfrm>
            <a:off x="4892151" y="3773760"/>
            <a:ext cx="2295200" cy="145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31800" rtl="0">
              <a:spcBef>
                <a:spcPts val="0"/>
              </a:spcBef>
              <a:spcAft>
                <a:spcPts val="0"/>
              </a:spcAft>
              <a:buSzPts val="1500"/>
              <a:buChar char="●"/>
              <a:defRPr>
                <a:solidFill>
                  <a:srgbClr val="FFFFFF"/>
                </a:solidFill>
              </a:defRPr>
            </a:lvl1pPr>
            <a:lvl2pPr marL="1219200" lvl="1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2pPr>
            <a:lvl3pPr marL="1828800" lvl="2" indent="-431800" rtl="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3pPr>
            <a:lvl4pPr marL="2438400" lvl="3" indent="-431800" rtl="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4pPr>
            <a:lvl5pPr marL="3048000" lvl="4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5pPr>
            <a:lvl6pPr marL="3657600" lvl="5" indent="-431800" rtl="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6pPr>
            <a:lvl7pPr marL="4267200" lvl="6" indent="-431800" rtl="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7pPr>
            <a:lvl8pPr marL="4876800" lvl="7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8pPr>
            <a:lvl9pPr marL="5486400" lvl="8" indent="-431800" rtl="0">
              <a:spcBef>
                <a:spcPts val="2135"/>
              </a:spcBef>
              <a:spcAft>
                <a:spcPts val="2135"/>
              </a:spcAft>
              <a:buSzPts val="1500"/>
              <a:buChar char="■"/>
              <a:defRPr/>
            </a:lvl9pPr>
          </a:lstStyle>
          <a:p>
            <a:endParaRPr/>
          </a:p>
        </p:txBody>
      </p:sp>
      <p:sp>
        <p:nvSpPr>
          <p:cNvPr id="349" name="Google Shape;349;p13"/>
          <p:cNvSpPr txBox="1">
            <a:spLocks noGrp="1"/>
          </p:cNvSpPr>
          <p:nvPr>
            <p:ph type="subTitle" idx="6"/>
          </p:nvPr>
        </p:nvSpPr>
        <p:spPr>
          <a:xfrm>
            <a:off x="8399559" y="2053559"/>
            <a:ext cx="2295200" cy="97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500"/>
              <a:buNone/>
              <a:defRPr sz="3065">
                <a:solidFill>
                  <a:schemeClr val="dk1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7pPr>
            <a:lvl8pPr lvl="7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8pPr>
            <a:lvl9pPr lvl="8" rtl="0">
              <a:spcBef>
                <a:spcPts val="2135"/>
              </a:spcBef>
              <a:spcAft>
                <a:spcPts val="2135"/>
              </a:spcAft>
              <a:buSzPts val="1500"/>
              <a:buNone/>
              <a:defRPr/>
            </a:lvl9pPr>
          </a:lstStyle>
          <a:p>
            <a:endParaRPr/>
          </a:p>
        </p:txBody>
      </p:sp>
      <p:grpSp>
        <p:nvGrpSpPr>
          <p:cNvPr id="350" name="Google Shape;350;p13"/>
          <p:cNvGrpSpPr/>
          <p:nvPr/>
        </p:nvGrpSpPr>
        <p:grpSpPr>
          <a:xfrm>
            <a:off x="-607526" y="1434420"/>
            <a:ext cx="1486964" cy="674195"/>
            <a:chOff x="-889965" y="517131"/>
            <a:chExt cx="2215821" cy="1003863"/>
          </a:xfrm>
        </p:grpSpPr>
        <p:sp>
          <p:nvSpPr>
            <p:cNvPr id="351" name="Google Shape;351;p13"/>
            <p:cNvSpPr/>
            <p:nvPr/>
          </p:nvSpPr>
          <p:spPr>
            <a:xfrm>
              <a:off x="-889965" y="538448"/>
              <a:ext cx="2199618" cy="982546"/>
            </a:xfrm>
            <a:custGeom>
              <a:avLst/>
              <a:gdLst/>
              <a:ahLst/>
              <a:cxnLst/>
              <a:rect l="l" t="t" r="r" b="b"/>
              <a:pathLst>
                <a:path w="2199618" h="982546" extrusionOk="0">
                  <a:moveTo>
                    <a:pt x="2028126" y="378205"/>
                  </a:moveTo>
                  <a:cubicBezTo>
                    <a:pt x="1955958" y="338137"/>
                    <a:pt x="1869334" y="338243"/>
                    <a:pt x="1792975" y="366913"/>
                  </a:cubicBezTo>
                  <a:cubicBezTo>
                    <a:pt x="1772581" y="194923"/>
                    <a:pt x="1670272" y="32998"/>
                    <a:pt x="1471792" y="52715"/>
                  </a:cubicBezTo>
                  <a:cubicBezTo>
                    <a:pt x="1351481" y="64664"/>
                    <a:pt x="1249796" y="128883"/>
                    <a:pt x="1175956" y="218630"/>
                  </a:cubicBezTo>
                  <a:cubicBezTo>
                    <a:pt x="1161626" y="188002"/>
                    <a:pt x="1143571" y="159046"/>
                    <a:pt x="1119610" y="132799"/>
                  </a:cubicBezTo>
                  <a:cubicBezTo>
                    <a:pt x="1014814" y="18012"/>
                    <a:pt x="851788" y="0"/>
                    <a:pt x="711316" y="54049"/>
                  </a:cubicBezTo>
                  <a:cubicBezTo>
                    <a:pt x="502517" y="134387"/>
                    <a:pt x="393721" y="344349"/>
                    <a:pt x="405595" y="551677"/>
                  </a:cubicBezTo>
                  <a:cubicBezTo>
                    <a:pt x="338275" y="511418"/>
                    <a:pt x="257534" y="508264"/>
                    <a:pt x="177609" y="552756"/>
                  </a:cubicBezTo>
                  <a:cubicBezTo>
                    <a:pt x="72728" y="611166"/>
                    <a:pt x="0" y="755014"/>
                    <a:pt x="82041" y="861779"/>
                  </a:cubicBezTo>
                  <a:cubicBezTo>
                    <a:pt x="174857" y="982546"/>
                    <a:pt x="384884" y="942456"/>
                    <a:pt x="515164" y="944096"/>
                  </a:cubicBezTo>
                  <a:cubicBezTo>
                    <a:pt x="731128" y="946806"/>
                    <a:pt x="947271" y="940043"/>
                    <a:pt x="1162928" y="928761"/>
                  </a:cubicBezTo>
                  <a:cubicBezTo>
                    <a:pt x="1370859" y="917871"/>
                    <a:pt x="1578853" y="902684"/>
                    <a:pt x="1785873" y="880321"/>
                  </a:cubicBezTo>
                  <a:cubicBezTo>
                    <a:pt x="1918282" y="866023"/>
                    <a:pt x="2071285" y="840792"/>
                    <a:pt x="2138373" y="709802"/>
                  </a:cubicBezTo>
                  <a:cubicBezTo>
                    <a:pt x="2199618" y="590243"/>
                    <a:pt x="2143177" y="442076"/>
                    <a:pt x="2028126" y="378205"/>
                  </a:cubicBezTo>
                  <a:close/>
                </a:path>
              </a:pathLst>
            </a:custGeom>
            <a:solidFill>
              <a:srgbClr val="C1E1E3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352" name="Google Shape;352;p13"/>
            <p:cNvSpPr/>
            <p:nvPr/>
          </p:nvSpPr>
          <p:spPr>
            <a:xfrm>
              <a:off x="-866502" y="517131"/>
              <a:ext cx="2192358" cy="986377"/>
            </a:xfrm>
            <a:custGeom>
              <a:avLst/>
              <a:gdLst/>
              <a:ahLst/>
              <a:cxnLst/>
              <a:rect l="l" t="t" r="r" b="b"/>
              <a:pathLst>
                <a:path w="2192358" h="986377" extrusionOk="0">
                  <a:moveTo>
                    <a:pt x="314356" y="986377"/>
                  </a:moveTo>
                  <a:cubicBezTo>
                    <a:pt x="212015" y="986377"/>
                    <a:pt x="106669" y="971719"/>
                    <a:pt x="45995" y="892767"/>
                  </a:cubicBezTo>
                  <a:cubicBezTo>
                    <a:pt x="11863" y="848359"/>
                    <a:pt x="0" y="795051"/>
                    <a:pt x="11662" y="738589"/>
                  </a:cubicBezTo>
                  <a:cubicBezTo>
                    <a:pt x="26542" y="666559"/>
                    <a:pt x="78179" y="598212"/>
                    <a:pt x="146430" y="560207"/>
                  </a:cubicBezTo>
                  <a:cubicBezTo>
                    <a:pt x="219445" y="519546"/>
                    <a:pt x="296195" y="514910"/>
                    <a:pt x="365368" y="546301"/>
                  </a:cubicBezTo>
                  <a:cubicBezTo>
                    <a:pt x="363495" y="328178"/>
                    <a:pt x="488219" y="135170"/>
                    <a:pt x="682148" y="60547"/>
                  </a:cubicBezTo>
                  <a:cubicBezTo>
                    <a:pt x="839533" y="0"/>
                    <a:pt x="1006644" y="32522"/>
                    <a:pt x="1107873" y="143414"/>
                  </a:cubicBezTo>
                  <a:cubicBezTo>
                    <a:pt x="1126288" y="163575"/>
                    <a:pt x="1142142" y="186023"/>
                    <a:pt x="1155975" y="211571"/>
                  </a:cubicBezTo>
                  <a:cubicBezTo>
                    <a:pt x="1235551" y="123232"/>
                    <a:pt x="1337987" y="69035"/>
                    <a:pt x="1446752" y="58229"/>
                  </a:cubicBezTo>
                  <a:cubicBezTo>
                    <a:pt x="1543166" y="48651"/>
                    <a:pt x="1626414" y="79935"/>
                    <a:pt x="1687565" y="148685"/>
                  </a:cubicBezTo>
                  <a:cubicBezTo>
                    <a:pt x="1735751" y="202861"/>
                    <a:pt x="1769162" y="279802"/>
                    <a:pt x="1782635" y="366945"/>
                  </a:cubicBezTo>
                  <a:cubicBezTo>
                    <a:pt x="1862751" y="341979"/>
                    <a:pt x="1945512" y="348519"/>
                    <a:pt x="2012367" y="385646"/>
                  </a:cubicBezTo>
                  <a:cubicBezTo>
                    <a:pt x="2140024" y="456512"/>
                    <a:pt x="2192358" y="614732"/>
                    <a:pt x="2129038" y="738346"/>
                  </a:cubicBezTo>
                  <a:cubicBezTo>
                    <a:pt x="2059177" y="874765"/>
                    <a:pt x="1904047" y="902313"/>
                    <a:pt x="1764125" y="917426"/>
                  </a:cubicBezTo>
                  <a:cubicBezTo>
                    <a:pt x="1572545" y="938106"/>
                    <a:pt x="1368488" y="953971"/>
                    <a:pt x="1140290" y="965930"/>
                  </a:cubicBezTo>
                  <a:cubicBezTo>
                    <a:pt x="893317" y="978852"/>
                    <a:pt x="687154" y="983741"/>
                    <a:pt x="491500" y="981286"/>
                  </a:cubicBezTo>
                  <a:cubicBezTo>
                    <a:pt x="466322" y="980947"/>
                    <a:pt x="437864" y="982249"/>
                    <a:pt x="407722" y="983614"/>
                  </a:cubicBezTo>
                  <a:cubicBezTo>
                    <a:pt x="377856" y="984959"/>
                    <a:pt x="346244" y="986377"/>
                    <a:pt x="314356" y="986377"/>
                  </a:cubicBezTo>
                  <a:close/>
                  <a:moveTo>
                    <a:pt x="271547" y="557709"/>
                  </a:moveTo>
                  <a:cubicBezTo>
                    <a:pt x="235225" y="557709"/>
                    <a:pt x="198077" y="567795"/>
                    <a:pt x="161872" y="587946"/>
                  </a:cubicBezTo>
                  <a:cubicBezTo>
                    <a:pt x="102383" y="621072"/>
                    <a:pt x="55625" y="682730"/>
                    <a:pt x="42756" y="745013"/>
                  </a:cubicBezTo>
                  <a:cubicBezTo>
                    <a:pt x="33009" y="792151"/>
                    <a:pt x="42841" y="836559"/>
                    <a:pt x="71172" y="873421"/>
                  </a:cubicBezTo>
                  <a:cubicBezTo>
                    <a:pt x="140673" y="963866"/>
                    <a:pt x="287961" y="957230"/>
                    <a:pt x="406294" y="951896"/>
                  </a:cubicBezTo>
                  <a:cubicBezTo>
                    <a:pt x="436890" y="950510"/>
                    <a:pt x="465783" y="949240"/>
                    <a:pt x="491902" y="949536"/>
                  </a:cubicBezTo>
                  <a:cubicBezTo>
                    <a:pt x="686879" y="952013"/>
                    <a:pt x="892354" y="947113"/>
                    <a:pt x="1138629" y="934222"/>
                  </a:cubicBezTo>
                  <a:cubicBezTo>
                    <a:pt x="1366234" y="922305"/>
                    <a:pt x="1569719" y="906483"/>
                    <a:pt x="1760706" y="885856"/>
                  </a:cubicBezTo>
                  <a:cubicBezTo>
                    <a:pt x="1892395" y="871643"/>
                    <a:pt x="2038127" y="846222"/>
                    <a:pt x="2100791" y="723878"/>
                  </a:cubicBezTo>
                  <a:cubicBezTo>
                    <a:pt x="2156375" y="615336"/>
                    <a:pt x="2109808" y="476048"/>
                    <a:pt x="1996958" y="413406"/>
                  </a:cubicBezTo>
                  <a:cubicBezTo>
                    <a:pt x="1933035" y="377909"/>
                    <a:pt x="1852157" y="374152"/>
                    <a:pt x="1775100" y="403087"/>
                  </a:cubicBezTo>
                  <a:cubicBezTo>
                    <a:pt x="1770517" y="404801"/>
                    <a:pt x="1765426" y="404325"/>
                    <a:pt x="1761257" y="401785"/>
                  </a:cubicBezTo>
                  <a:cubicBezTo>
                    <a:pt x="1757087" y="399245"/>
                    <a:pt x="1754325" y="394938"/>
                    <a:pt x="1753753" y="390101"/>
                  </a:cubicBezTo>
                  <a:cubicBezTo>
                    <a:pt x="1735888" y="239426"/>
                    <a:pt x="1645528" y="70389"/>
                    <a:pt x="1449895" y="89831"/>
                  </a:cubicBezTo>
                  <a:cubicBezTo>
                    <a:pt x="1311888" y="103526"/>
                    <a:pt x="1218660" y="184509"/>
                    <a:pt x="1164748" y="250031"/>
                  </a:cubicBezTo>
                  <a:cubicBezTo>
                    <a:pt x="1161287" y="254243"/>
                    <a:pt x="1155890" y="256370"/>
                    <a:pt x="1150503" y="255693"/>
                  </a:cubicBezTo>
                  <a:cubicBezTo>
                    <a:pt x="1145095" y="255015"/>
                    <a:pt x="1140417" y="251608"/>
                    <a:pt x="1138110" y="246665"/>
                  </a:cubicBezTo>
                  <a:cubicBezTo>
                    <a:pt x="1123230" y="214862"/>
                    <a:pt x="1105672" y="188086"/>
                    <a:pt x="1084431" y="164814"/>
                  </a:cubicBezTo>
                  <a:cubicBezTo>
                    <a:pt x="992071" y="63658"/>
                    <a:pt x="838644" y="34364"/>
                    <a:pt x="693546" y="90180"/>
                  </a:cubicBezTo>
                  <a:cubicBezTo>
                    <a:pt x="504412" y="162951"/>
                    <a:pt x="385635" y="356615"/>
                    <a:pt x="397986" y="572082"/>
                  </a:cubicBezTo>
                  <a:cubicBezTo>
                    <a:pt x="398314" y="577955"/>
                    <a:pt x="395382" y="583533"/>
                    <a:pt x="390355" y="586581"/>
                  </a:cubicBezTo>
                  <a:cubicBezTo>
                    <a:pt x="385328" y="589618"/>
                    <a:pt x="379031" y="589639"/>
                    <a:pt x="373983" y="586612"/>
                  </a:cubicBezTo>
                  <a:cubicBezTo>
                    <a:pt x="341756" y="567340"/>
                    <a:pt x="307043" y="557709"/>
                    <a:pt x="271547" y="557709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grpSp>
        <p:nvGrpSpPr>
          <p:cNvPr id="353" name="Google Shape;353;p13"/>
          <p:cNvGrpSpPr/>
          <p:nvPr/>
        </p:nvGrpSpPr>
        <p:grpSpPr>
          <a:xfrm>
            <a:off x="11151486" y="1289149"/>
            <a:ext cx="2133639" cy="964651"/>
            <a:chOff x="10729875" y="529734"/>
            <a:chExt cx="3232134" cy="1460117"/>
          </a:xfrm>
        </p:grpSpPr>
        <p:sp>
          <p:nvSpPr>
            <p:cNvPr id="354" name="Google Shape;354;p13"/>
            <p:cNvSpPr/>
            <p:nvPr/>
          </p:nvSpPr>
          <p:spPr>
            <a:xfrm>
              <a:off x="10729875" y="552963"/>
              <a:ext cx="3216751" cy="1436888"/>
            </a:xfrm>
            <a:custGeom>
              <a:avLst/>
              <a:gdLst/>
              <a:ahLst/>
              <a:cxnLst/>
              <a:rect l="l" t="t" r="r" b="b"/>
              <a:pathLst>
                <a:path w="3216751" h="1436888" extrusionOk="0">
                  <a:moveTo>
                    <a:pt x="2965957" y="553084"/>
                  </a:moveTo>
                  <a:cubicBezTo>
                    <a:pt x="2860420" y="494485"/>
                    <a:pt x="2733738" y="494643"/>
                    <a:pt x="2622073" y="536564"/>
                  </a:cubicBezTo>
                  <a:cubicBezTo>
                    <a:pt x="2592249" y="285040"/>
                    <a:pt x="2442622" y="48249"/>
                    <a:pt x="2152364" y="77078"/>
                  </a:cubicBezTo>
                  <a:cubicBezTo>
                    <a:pt x="1976416" y="94551"/>
                    <a:pt x="1827720" y="188467"/>
                    <a:pt x="1719728" y="319722"/>
                  </a:cubicBezTo>
                  <a:cubicBezTo>
                    <a:pt x="1698783" y="274933"/>
                    <a:pt x="1672378" y="232568"/>
                    <a:pt x="1637336" y="194204"/>
                  </a:cubicBezTo>
                  <a:cubicBezTo>
                    <a:pt x="1484079" y="26341"/>
                    <a:pt x="1245668" y="0"/>
                    <a:pt x="1040235" y="79036"/>
                  </a:cubicBezTo>
                  <a:cubicBezTo>
                    <a:pt x="734885" y="196521"/>
                    <a:pt x="575775" y="503576"/>
                    <a:pt x="593142" y="806778"/>
                  </a:cubicBezTo>
                  <a:cubicBezTo>
                    <a:pt x="494696" y="747892"/>
                    <a:pt x="376618" y="743278"/>
                    <a:pt x="259746" y="808354"/>
                  </a:cubicBezTo>
                  <a:cubicBezTo>
                    <a:pt x="106351" y="893773"/>
                    <a:pt x="0" y="1104137"/>
                    <a:pt x="119983" y="1260273"/>
                  </a:cubicBezTo>
                  <a:cubicBezTo>
                    <a:pt x="255714" y="1436888"/>
                    <a:pt x="562863" y="1378256"/>
                    <a:pt x="753385" y="1380648"/>
                  </a:cubicBezTo>
                  <a:cubicBezTo>
                    <a:pt x="1069202" y="1384617"/>
                    <a:pt x="1385294" y="1374732"/>
                    <a:pt x="1700678" y="1358222"/>
                  </a:cubicBezTo>
                  <a:cubicBezTo>
                    <a:pt x="2004747" y="1342294"/>
                    <a:pt x="2308934" y="1320080"/>
                    <a:pt x="2611691" y="1287398"/>
                  </a:cubicBezTo>
                  <a:cubicBezTo>
                    <a:pt x="2805324" y="1266475"/>
                    <a:pt x="3029076" y="1229582"/>
                    <a:pt x="3127195" y="1038013"/>
                  </a:cubicBezTo>
                  <a:cubicBezTo>
                    <a:pt x="3216751" y="863166"/>
                    <a:pt x="3134201" y="646493"/>
                    <a:pt x="2965957" y="553084"/>
                  </a:cubicBezTo>
                  <a:close/>
                </a:path>
              </a:pathLst>
            </a:custGeom>
            <a:solidFill>
              <a:srgbClr val="C1E1E3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355" name="Google Shape;355;p13"/>
            <p:cNvSpPr/>
            <p:nvPr/>
          </p:nvSpPr>
          <p:spPr>
            <a:xfrm>
              <a:off x="10771812" y="529734"/>
              <a:ext cx="3190197" cy="1427194"/>
            </a:xfrm>
            <a:custGeom>
              <a:avLst/>
              <a:gdLst/>
              <a:ahLst/>
              <a:cxnLst/>
              <a:rect l="l" t="t" r="r" b="b"/>
              <a:pathLst>
                <a:path w="3190197" h="1427194" extrusionOk="0">
                  <a:moveTo>
                    <a:pt x="452289" y="1427194"/>
                  </a:moveTo>
                  <a:cubicBezTo>
                    <a:pt x="304291" y="1427194"/>
                    <a:pt x="152262" y="1406143"/>
                    <a:pt x="65457" y="1293177"/>
                  </a:cubicBezTo>
                  <a:cubicBezTo>
                    <a:pt x="16890" y="1229984"/>
                    <a:pt x="0" y="1154070"/>
                    <a:pt x="16615" y="1073657"/>
                  </a:cubicBezTo>
                  <a:cubicBezTo>
                    <a:pt x="37962" y="970354"/>
                    <a:pt x="112098" y="872288"/>
                    <a:pt x="210079" y="817710"/>
                  </a:cubicBezTo>
                  <a:cubicBezTo>
                    <a:pt x="318441" y="757375"/>
                    <a:pt x="432487" y="752326"/>
                    <a:pt x="534225" y="802671"/>
                  </a:cubicBezTo>
                  <a:cubicBezTo>
                    <a:pt x="526870" y="481933"/>
                    <a:pt x="708395" y="196797"/>
                    <a:pt x="992589" y="87450"/>
                  </a:cubicBezTo>
                  <a:cubicBezTo>
                    <a:pt x="1219909" y="0"/>
                    <a:pt x="1461124" y="46810"/>
                    <a:pt x="1607132" y="206724"/>
                  </a:cubicBezTo>
                  <a:cubicBezTo>
                    <a:pt x="1635855" y="238177"/>
                    <a:pt x="1660260" y="273526"/>
                    <a:pt x="1681352" y="314240"/>
                  </a:cubicBezTo>
                  <a:cubicBezTo>
                    <a:pt x="1797473" y="181747"/>
                    <a:pt x="1948412" y="100446"/>
                    <a:pt x="2108845" y="84507"/>
                  </a:cubicBezTo>
                  <a:cubicBezTo>
                    <a:pt x="2414703" y="54112"/>
                    <a:pt x="2559653" y="305636"/>
                    <a:pt x="2593318" y="538310"/>
                  </a:cubicBezTo>
                  <a:cubicBezTo>
                    <a:pt x="2711111" y="499353"/>
                    <a:pt x="2833444" y="507862"/>
                    <a:pt x="2931720" y="562430"/>
                  </a:cubicBezTo>
                  <a:cubicBezTo>
                    <a:pt x="3114981" y="664178"/>
                    <a:pt x="3190197" y="891190"/>
                    <a:pt x="3099382" y="1068472"/>
                  </a:cubicBezTo>
                  <a:cubicBezTo>
                    <a:pt x="2998882" y="1264708"/>
                    <a:pt x="2774177" y="1304512"/>
                    <a:pt x="2571453" y="1326409"/>
                  </a:cubicBezTo>
                  <a:cubicBezTo>
                    <a:pt x="2291333" y="1356645"/>
                    <a:pt x="1993053" y="1379844"/>
                    <a:pt x="1659572" y="1397306"/>
                  </a:cubicBezTo>
                  <a:cubicBezTo>
                    <a:pt x="1298437" y="1416208"/>
                    <a:pt x="997119" y="1423341"/>
                    <a:pt x="711242" y="1419754"/>
                  </a:cubicBezTo>
                  <a:cubicBezTo>
                    <a:pt x="674221" y="1419256"/>
                    <a:pt x="632459" y="1421172"/>
                    <a:pt x="588285" y="1423161"/>
                  </a:cubicBezTo>
                  <a:cubicBezTo>
                    <a:pt x="544787" y="1425119"/>
                    <a:pt x="498728" y="1427194"/>
                    <a:pt x="452289" y="1427194"/>
                  </a:cubicBezTo>
                  <a:close/>
                  <a:moveTo>
                    <a:pt x="389498" y="800269"/>
                  </a:moveTo>
                  <a:cubicBezTo>
                    <a:pt x="335174" y="800269"/>
                    <a:pt x="279622" y="815339"/>
                    <a:pt x="225530" y="845460"/>
                  </a:cubicBezTo>
                  <a:cubicBezTo>
                    <a:pt x="136736" y="894894"/>
                    <a:pt x="66939" y="986991"/>
                    <a:pt x="47709" y="1080071"/>
                  </a:cubicBezTo>
                  <a:cubicBezTo>
                    <a:pt x="33019" y="1151180"/>
                    <a:pt x="47857" y="1218173"/>
                    <a:pt x="90635" y="1273831"/>
                  </a:cubicBezTo>
                  <a:cubicBezTo>
                    <a:pt x="194595" y="1409117"/>
                    <a:pt x="412093" y="1399317"/>
                    <a:pt x="586856" y="1391443"/>
                  </a:cubicBezTo>
                  <a:cubicBezTo>
                    <a:pt x="631507" y="1389432"/>
                    <a:pt x="673618" y="1387570"/>
                    <a:pt x="711644" y="1388004"/>
                  </a:cubicBezTo>
                  <a:cubicBezTo>
                    <a:pt x="996791" y="1391591"/>
                    <a:pt x="1297484" y="1384469"/>
                    <a:pt x="1657910" y="1365599"/>
                  </a:cubicBezTo>
                  <a:cubicBezTo>
                    <a:pt x="1990799" y="1348168"/>
                    <a:pt x="2288508" y="1325022"/>
                    <a:pt x="2568045" y="1294839"/>
                  </a:cubicBezTo>
                  <a:cubicBezTo>
                    <a:pt x="2762525" y="1273831"/>
                    <a:pt x="2977832" y="1236165"/>
                    <a:pt x="3071124" y="1054004"/>
                  </a:cubicBezTo>
                  <a:cubicBezTo>
                    <a:pt x="3154214" y="891783"/>
                    <a:pt x="3084766" y="683715"/>
                    <a:pt x="2916311" y="590190"/>
                  </a:cubicBezTo>
                  <a:cubicBezTo>
                    <a:pt x="2820955" y="537241"/>
                    <a:pt x="2700453" y="531579"/>
                    <a:pt x="2585719" y="574664"/>
                  </a:cubicBezTo>
                  <a:cubicBezTo>
                    <a:pt x="2581137" y="576378"/>
                    <a:pt x="2576046" y="575902"/>
                    <a:pt x="2571876" y="573362"/>
                  </a:cubicBezTo>
                  <a:cubicBezTo>
                    <a:pt x="2567707" y="570822"/>
                    <a:pt x="2564944" y="566515"/>
                    <a:pt x="2564373" y="561668"/>
                  </a:cubicBezTo>
                  <a:cubicBezTo>
                    <a:pt x="2537862" y="338031"/>
                    <a:pt x="2403517" y="87132"/>
                    <a:pt x="2111988" y="116099"/>
                  </a:cubicBezTo>
                  <a:cubicBezTo>
                    <a:pt x="1952582" y="131931"/>
                    <a:pt x="1802733" y="216079"/>
                    <a:pt x="1690052" y="353038"/>
                  </a:cubicBezTo>
                  <a:cubicBezTo>
                    <a:pt x="1686591" y="357240"/>
                    <a:pt x="1681236" y="359357"/>
                    <a:pt x="1675807" y="358700"/>
                  </a:cubicBezTo>
                  <a:cubicBezTo>
                    <a:pt x="1670399" y="358012"/>
                    <a:pt x="1665721" y="354615"/>
                    <a:pt x="1663414" y="349673"/>
                  </a:cubicBezTo>
                  <a:cubicBezTo>
                    <a:pt x="1641337" y="302471"/>
                    <a:pt x="1615260" y="262720"/>
                    <a:pt x="1583679" y="228134"/>
                  </a:cubicBezTo>
                  <a:cubicBezTo>
                    <a:pt x="1446561" y="77946"/>
                    <a:pt x="1219020" y="34364"/>
                    <a:pt x="1003998" y="117083"/>
                  </a:cubicBezTo>
                  <a:cubicBezTo>
                    <a:pt x="724407" y="224652"/>
                    <a:pt x="548819" y="510783"/>
                    <a:pt x="567054" y="829098"/>
                  </a:cubicBezTo>
                  <a:cubicBezTo>
                    <a:pt x="567393" y="834961"/>
                    <a:pt x="564462" y="840538"/>
                    <a:pt x="559434" y="843586"/>
                  </a:cubicBezTo>
                  <a:cubicBezTo>
                    <a:pt x="554407" y="846634"/>
                    <a:pt x="548110" y="846645"/>
                    <a:pt x="543062" y="843629"/>
                  </a:cubicBezTo>
                  <a:cubicBezTo>
                    <a:pt x="494717" y="814715"/>
                    <a:pt x="442690" y="800269"/>
                    <a:pt x="389498" y="800269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grpSp>
        <p:nvGrpSpPr>
          <p:cNvPr id="356" name="Google Shape;356;p13"/>
          <p:cNvGrpSpPr/>
          <p:nvPr/>
        </p:nvGrpSpPr>
        <p:grpSpPr>
          <a:xfrm>
            <a:off x="1498491" y="5971525"/>
            <a:ext cx="338741" cy="322344"/>
            <a:chOff x="2768914" y="655181"/>
            <a:chExt cx="338380" cy="321743"/>
          </a:xfrm>
        </p:grpSpPr>
        <p:sp>
          <p:nvSpPr>
            <p:cNvPr id="357" name="Google Shape;357;p13"/>
            <p:cNvSpPr/>
            <p:nvPr/>
          </p:nvSpPr>
          <p:spPr>
            <a:xfrm>
              <a:off x="2780120" y="658338"/>
              <a:ext cx="316060" cy="316769"/>
            </a:xfrm>
            <a:custGeom>
              <a:avLst/>
              <a:gdLst/>
              <a:ahLst/>
              <a:cxnLst/>
              <a:rect l="l" t="t" r="r" b="b"/>
              <a:pathLst>
                <a:path w="316060" h="316769" extrusionOk="0">
                  <a:moveTo>
                    <a:pt x="199612" y="303011"/>
                  </a:moveTo>
                  <a:cubicBezTo>
                    <a:pt x="177048" y="290057"/>
                    <a:pt x="157913" y="274224"/>
                    <a:pt x="139657" y="257682"/>
                  </a:cubicBezTo>
                  <a:cubicBezTo>
                    <a:pt x="122184" y="266572"/>
                    <a:pt x="104595" y="275314"/>
                    <a:pt x="86815" y="283760"/>
                  </a:cubicBezTo>
                  <a:cubicBezTo>
                    <a:pt x="58578" y="297179"/>
                    <a:pt x="32046" y="280267"/>
                    <a:pt x="38819" y="256709"/>
                  </a:cubicBezTo>
                  <a:cubicBezTo>
                    <a:pt x="45667" y="232875"/>
                    <a:pt x="53212" y="209116"/>
                    <a:pt x="61309" y="185451"/>
                  </a:cubicBezTo>
                  <a:cubicBezTo>
                    <a:pt x="43603" y="169174"/>
                    <a:pt x="25907" y="152907"/>
                    <a:pt x="8212" y="136641"/>
                  </a:cubicBezTo>
                  <a:cubicBezTo>
                    <a:pt x="1396" y="130376"/>
                    <a:pt x="0" y="121962"/>
                    <a:pt x="2243" y="113844"/>
                  </a:cubicBezTo>
                  <a:cubicBezTo>
                    <a:pt x="1777" y="104256"/>
                    <a:pt x="8794" y="93704"/>
                    <a:pt x="21685" y="90953"/>
                  </a:cubicBezTo>
                  <a:cubicBezTo>
                    <a:pt x="30120" y="86709"/>
                    <a:pt x="40195" y="85724"/>
                    <a:pt x="50196" y="90466"/>
                  </a:cubicBezTo>
                  <a:cubicBezTo>
                    <a:pt x="65743" y="90720"/>
                    <a:pt x="81248" y="91154"/>
                    <a:pt x="96678" y="91905"/>
                  </a:cubicBezTo>
                  <a:cubicBezTo>
                    <a:pt x="105208" y="71373"/>
                    <a:pt x="114172" y="50895"/>
                    <a:pt x="123655" y="30490"/>
                  </a:cubicBezTo>
                  <a:cubicBezTo>
                    <a:pt x="135551" y="4889"/>
                    <a:pt x="181969" y="0"/>
                    <a:pt x="189261" y="26161"/>
                  </a:cubicBezTo>
                  <a:cubicBezTo>
                    <a:pt x="196236" y="51170"/>
                    <a:pt x="203210" y="76178"/>
                    <a:pt x="210184" y="101197"/>
                  </a:cubicBezTo>
                  <a:cubicBezTo>
                    <a:pt x="237553" y="104203"/>
                    <a:pt x="264805" y="107611"/>
                    <a:pt x="291941" y="111304"/>
                  </a:cubicBezTo>
                  <a:cubicBezTo>
                    <a:pt x="305837" y="113199"/>
                    <a:pt x="316060" y="123920"/>
                    <a:pt x="314885" y="135508"/>
                  </a:cubicBezTo>
                  <a:cubicBezTo>
                    <a:pt x="311774" y="166147"/>
                    <a:pt x="269758" y="186160"/>
                    <a:pt x="238728" y="203580"/>
                  </a:cubicBezTo>
                  <a:cubicBezTo>
                    <a:pt x="245184" y="226694"/>
                    <a:pt x="251629" y="249808"/>
                    <a:pt x="258063" y="272922"/>
                  </a:cubicBezTo>
                  <a:cubicBezTo>
                    <a:pt x="265736" y="300429"/>
                    <a:pt x="223562" y="316769"/>
                    <a:pt x="199612" y="303011"/>
                  </a:cubicBezTo>
                  <a:close/>
                </a:path>
              </a:pathLst>
            </a:custGeom>
            <a:solidFill>
              <a:srgbClr val="E7AA34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358" name="Google Shape;358;p13"/>
            <p:cNvSpPr/>
            <p:nvPr/>
          </p:nvSpPr>
          <p:spPr>
            <a:xfrm>
              <a:off x="2768914" y="655181"/>
              <a:ext cx="338380" cy="321743"/>
            </a:xfrm>
            <a:custGeom>
              <a:avLst/>
              <a:gdLst/>
              <a:ahLst/>
              <a:cxnLst/>
              <a:rect l="l" t="t" r="r" b="b"/>
              <a:pathLst>
                <a:path w="338380" h="321743" extrusionOk="0">
                  <a:moveTo>
                    <a:pt x="231129" y="321743"/>
                  </a:moveTo>
                  <a:cubicBezTo>
                    <a:pt x="221995" y="321743"/>
                    <a:pt x="213031" y="319648"/>
                    <a:pt x="205549" y="315351"/>
                  </a:cubicBezTo>
                  <a:cubicBezTo>
                    <a:pt x="183440" y="302651"/>
                    <a:pt x="164803" y="287432"/>
                    <a:pt x="149193" y="273557"/>
                  </a:cubicBezTo>
                  <a:cubicBezTo>
                    <a:pt x="132217" y="282141"/>
                    <a:pt x="116903" y="289665"/>
                    <a:pt x="102563" y="296481"/>
                  </a:cubicBezTo>
                  <a:cubicBezTo>
                    <a:pt x="83957" y="305318"/>
                    <a:pt x="63457" y="303826"/>
                    <a:pt x="50302" y="292671"/>
                  </a:cubicBezTo>
                  <a:cubicBezTo>
                    <a:pt x="39877" y="283823"/>
                    <a:pt x="35962" y="270467"/>
                    <a:pt x="39856" y="256942"/>
                  </a:cubicBezTo>
                  <a:cubicBezTo>
                    <a:pt x="45846" y="236071"/>
                    <a:pt x="52704" y="214164"/>
                    <a:pt x="60272" y="191727"/>
                  </a:cubicBezTo>
                  <a:lnTo>
                    <a:pt x="12255" y="147584"/>
                  </a:lnTo>
                  <a:cubicBezTo>
                    <a:pt x="3386" y="139435"/>
                    <a:pt x="0" y="127910"/>
                    <a:pt x="2857" y="115749"/>
                  </a:cubicBezTo>
                  <a:cubicBezTo>
                    <a:pt x="3026" y="102806"/>
                    <a:pt x="11916" y="88391"/>
                    <a:pt x="29347" y="84073"/>
                  </a:cubicBezTo>
                  <a:cubicBezTo>
                    <a:pt x="40491" y="78845"/>
                    <a:pt x="52567" y="78507"/>
                    <a:pt x="63711" y="83079"/>
                  </a:cubicBezTo>
                  <a:cubicBezTo>
                    <a:pt x="77152" y="83311"/>
                    <a:pt x="89429" y="83671"/>
                    <a:pt x="100975" y="84158"/>
                  </a:cubicBezTo>
                  <a:cubicBezTo>
                    <a:pt x="108913" y="65288"/>
                    <a:pt x="117072" y="46831"/>
                    <a:pt x="125264" y="29188"/>
                  </a:cubicBezTo>
                  <a:cubicBezTo>
                    <a:pt x="134651" y="8985"/>
                    <a:pt x="158559" y="0"/>
                    <a:pt x="177366" y="1502"/>
                  </a:cubicBezTo>
                  <a:cubicBezTo>
                    <a:pt x="194246" y="2889"/>
                    <a:pt x="206692" y="12223"/>
                    <a:pt x="210661" y="26479"/>
                  </a:cubicBezTo>
                  <a:lnTo>
                    <a:pt x="229668" y="94625"/>
                  </a:lnTo>
                  <a:cubicBezTo>
                    <a:pt x="253714" y="97324"/>
                    <a:pt x="278299" y="100393"/>
                    <a:pt x="304567" y="103981"/>
                  </a:cubicBezTo>
                  <a:cubicBezTo>
                    <a:pt x="324305" y="106669"/>
                    <a:pt x="338380" y="122375"/>
                    <a:pt x="336624" y="139742"/>
                  </a:cubicBezTo>
                  <a:cubicBezTo>
                    <a:pt x="333247" y="172921"/>
                    <a:pt x="295031" y="193960"/>
                    <a:pt x="264329" y="210862"/>
                  </a:cubicBezTo>
                  <a:lnTo>
                    <a:pt x="262371" y="211941"/>
                  </a:lnTo>
                  <a:lnTo>
                    <a:pt x="279474" y="273240"/>
                  </a:lnTo>
                  <a:cubicBezTo>
                    <a:pt x="283358" y="287199"/>
                    <a:pt x="278553" y="300672"/>
                    <a:pt x="266287" y="310208"/>
                  </a:cubicBezTo>
                  <a:cubicBezTo>
                    <a:pt x="256518" y="317796"/>
                    <a:pt x="243670" y="321733"/>
                    <a:pt x="231129" y="321743"/>
                  </a:cubicBezTo>
                  <a:close/>
                  <a:moveTo>
                    <a:pt x="152569" y="248105"/>
                  </a:moveTo>
                  <a:lnTo>
                    <a:pt x="157977" y="252994"/>
                  </a:lnTo>
                  <a:cubicBezTo>
                    <a:pt x="173810" y="267345"/>
                    <a:pt x="193103" y="283802"/>
                    <a:pt x="216090" y="296989"/>
                  </a:cubicBezTo>
                  <a:cubicBezTo>
                    <a:pt x="226271" y="302852"/>
                    <a:pt x="243321" y="301243"/>
                    <a:pt x="253290" y="293496"/>
                  </a:cubicBezTo>
                  <a:cubicBezTo>
                    <a:pt x="261387" y="287210"/>
                    <a:pt x="259651" y="280966"/>
                    <a:pt x="259079" y="278923"/>
                  </a:cubicBezTo>
                  <a:lnTo>
                    <a:pt x="237511" y="201580"/>
                  </a:lnTo>
                  <a:lnTo>
                    <a:pt x="254126" y="192320"/>
                  </a:lnTo>
                  <a:cubicBezTo>
                    <a:pt x="280490" y="177799"/>
                    <a:pt x="313308" y="159734"/>
                    <a:pt x="315552" y="137604"/>
                  </a:cubicBezTo>
                  <a:cubicBezTo>
                    <a:pt x="316145" y="131847"/>
                    <a:pt x="309805" y="126058"/>
                    <a:pt x="301709" y="124946"/>
                  </a:cubicBezTo>
                  <a:cubicBezTo>
                    <a:pt x="273028" y="121041"/>
                    <a:pt x="246379" y="117750"/>
                    <a:pt x="220239" y="114882"/>
                  </a:cubicBezTo>
                  <a:lnTo>
                    <a:pt x="213116" y="114088"/>
                  </a:lnTo>
                  <a:lnTo>
                    <a:pt x="190277" y="32162"/>
                  </a:lnTo>
                  <a:cubicBezTo>
                    <a:pt x="188203" y="24722"/>
                    <a:pt x="180212" y="22976"/>
                    <a:pt x="175640" y="22605"/>
                  </a:cubicBezTo>
                  <a:cubicBezTo>
                    <a:pt x="164380" y="21706"/>
                    <a:pt x="149521" y="27220"/>
                    <a:pt x="144462" y="38110"/>
                  </a:cubicBezTo>
                  <a:cubicBezTo>
                    <a:pt x="135392" y="57615"/>
                    <a:pt x="126375" y="78147"/>
                    <a:pt x="117654" y="99123"/>
                  </a:cubicBezTo>
                  <a:lnTo>
                    <a:pt x="114807" y="105992"/>
                  </a:lnTo>
                  <a:lnTo>
                    <a:pt x="107367" y="105642"/>
                  </a:lnTo>
                  <a:cubicBezTo>
                    <a:pt x="93323" y="104954"/>
                    <a:pt x="78231" y="104489"/>
                    <a:pt x="61235" y="104214"/>
                  </a:cubicBezTo>
                  <a:lnTo>
                    <a:pt x="58938" y="104171"/>
                  </a:lnTo>
                  <a:lnTo>
                    <a:pt x="56864" y="103187"/>
                  </a:lnTo>
                  <a:cubicBezTo>
                    <a:pt x="49000" y="99462"/>
                    <a:pt x="42089" y="101335"/>
                    <a:pt x="37666" y="103557"/>
                  </a:cubicBezTo>
                  <a:lnTo>
                    <a:pt x="35094" y="104468"/>
                  </a:lnTo>
                  <a:cubicBezTo>
                    <a:pt x="27601" y="106066"/>
                    <a:pt x="23801" y="111844"/>
                    <a:pt x="24024" y="116490"/>
                  </a:cubicBezTo>
                  <a:lnTo>
                    <a:pt x="24108" y="118194"/>
                  </a:lnTo>
                  <a:lnTo>
                    <a:pt x="23653" y="119824"/>
                  </a:lnTo>
                  <a:cubicBezTo>
                    <a:pt x="22256" y="124851"/>
                    <a:pt x="23240" y="128947"/>
                    <a:pt x="26574" y="132005"/>
                  </a:cubicBezTo>
                  <a:lnTo>
                    <a:pt x="84761" y="185483"/>
                  </a:lnTo>
                  <a:lnTo>
                    <a:pt x="82528" y="192023"/>
                  </a:lnTo>
                  <a:cubicBezTo>
                    <a:pt x="74189" y="216418"/>
                    <a:pt x="66674" y="240220"/>
                    <a:pt x="60187" y="262784"/>
                  </a:cubicBezTo>
                  <a:cubicBezTo>
                    <a:pt x="58187" y="269779"/>
                    <a:pt x="61161" y="274118"/>
                    <a:pt x="63997" y="276531"/>
                  </a:cubicBezTo>
                  <a:cubicBezTo>
                    <a:pt x="69183" y="280923"/>
                    <a:pt x="79988" y="283770"/>
                    <a:pt x="93482" y="277357"/>
                  </a:cubicBezTo>
                  <a:cubicBezTo>
                    <a:pt x="109452" y="269769"/>
                    <a:pt x="126650" y="261281"/>
                    <a:pt x="146071" y="251407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grpSp>
        <p:nvGrpSpPr>
          <p:cNvPr id="359" name="Google Shape;359;p13"/>
          <p:cNvGrpSpPr/>
          <p:nvPr/>
        </p:nvGrpSpPr>
        <p:grpSpPr>
          <a:xfrm>
            <a:off x="9377784" y="6048504"/>
            <a:ext cx="338741" cy="322344"/>
            <a:chOff x="2768914" y="655181"/>
            <a:chExt cx="338380" cy="321743"/>
          </a:xfrm>
        </p:grpSpPr>
        <p:sp>
          <p:nvSpPr>
            <p:cNvPr id="360" name="Google Shape;360;p13"/>
            <p:cNvSpPr/>
            <p:nvPr/>
          </p:nvSpPr>
          <p:spPr>
            <a:xfrm>
              <a:off x="2780120" y="658338"/>
              <a:ext cx="316060" cy="316769"/>
            </a:xfrm>
            <a:custGeom>
              <a:avLst/>
              <a:gdLst/>
              <a:ahLst/>
              <a:cxnLst/>
              <a:rect l="l" t="t" r="r" b="b"/>
              <a:pathLst>
                <a:path w="316060" h="316769" extrusionOk="0">
                  <a:moveTo>
                    <a:pt x="199612" y="303011"/>
                  </a:moveTo>
                  <a:cubicBezTo>
                    <a:pt x="177048" y="290057"/>
                    <a:pt x="157913" y="274224"/>
                    <a:pt x="139657" y="257682"/>
                  </a:cubicBezTo>
                  <a:cubicBezTo>
                    <a:pt x="122184" y="266572"/>
                    <a:pt x="104595" y="275314"/>
                    <a:pt x="86815" y="283760"/>
                  </a:cubicBezTo>
                  <a:cubicBezTo>
                    <a:pt x="58578" y="297179"/>
                    <a:pt x="32046" y="280267"/>
                    <a:pt x="38819" y="256709"/>
                  </a:cubicBezTo>
                  <a:cubicBezTo>
                    <a:pt x="45667" y="232875"/>
                    <a:pt x="53212" y="209116"/>
                    <a:pt x="61309" y="185451"/>
                  </a:cubicBezTo>
                  <a:cubicBezTo>
                    <a:pt x="43603" y="169174"/>
                    <a:pt x="25907" y="152907"/>
                    <a:pt x="8212" y="136641"/>
                  </a:cubicBezTo>
                  <a:cubicBezTo>
                    <a:pt x="1396" y="130376"/>
                    <a:pt x="0" y="121962"/>
                    <a:pt x="2243" y="113844"/>
                  </a:cubicBezTo>
                  <a:cubicBezTo>
                    <a:pt x="1777" y="104256"/>
                    <a:pt x="8794" y="93704"/>
                    <a:pt x="21685" y="90953"/>
                  </a:cubicBezTo>
                  <a:cubicBezTo>
                    <a:pt x="30120" y="86709"/>
                    <a:pt x="40195" y="85724"/>
                    <a:pt x="50196" y="90466"/>
                  </a:cubicBezTo>
                  <a:cubicBezTo>
                    <a:pt x="65743" y="90720"/>
                    <a:pt x="81248" y="91154"/>
                    <a:pt x="96678" y="91905"/>
                  </a:cubicBezTo>
                  <a:cubicBezTo>
                    <a:pt x="105208" y="71373"/>
                    <a:pt x="114172" y="50895"/>
                    <a:pt x="123655" y="30490"/>
                  </a:cubicBezTo>
                  <a:cubicBezTo>
                    <a:pt x="135551" y="4889"/>
                    <a:pt x="181969" y="0"/>
                    <a:pt x="189261" y="26161"/>
                  </a:cubicBezTo>
                  <a:cubicBezTo>
                    <a:pt x="196236" y="51170"/>
                    <a:pt x="203210" y="76178"/>
                    <a:pt x="210184" y="101197"/>
                  </a:cubicBezTo>
                  <a:cubicBezTo>
                    <a:pt x="237553" y="104203"/>
                    <a:pt x="264805" y="107611"/>
                    <a:pt x="291941" y="111304"/>
                  </a:cubicBezTo>
                  <a:cubicBezTo>
                    <a:pt x="305837" y="113199"/>
                    <a:pt x="316060" y="123920"/>
                    <a:pt x="314885" y="135508"/>
                  </a:cubicBezTo>
                  <a:cubicBezTo>
                    <a:pt x="311774" y="166147"/>
                    <a:pt x="269758" y="186160"/>
                    <a:pt x="238728" y="203580"/>
                  </a:cubicBezTo>
                  <a:cubicBezTo>
                    <a:pt x="245184" y="226694"/>
                    <a:pt x="251629" y="249808"/>
                    <a:pt x="258063" y="272922"/>
                  </a:cubicBezTo>
                  <a:cubicBezTo>
                    <a:pt x="265736" y="300429"/>
                    <a:pt x="223562" y="316769"/>
                    <a:pt x="199612" y="303011"/>
                  </a:cubicBezTo>
                  <a:close/>
                </a:path>
              </a:pathLst>
            </a:custGeom>
            <a:solidFill>
              <a:srgbClr val="E7AA34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361" name="Google Shape;361;p13"/>
            <p:cNvSpPr/>
            <p:nvPr/>
          </p:nvSpPr>
          <p:spPr>
            <a:xfrm>
              <a:off x="2768914" y="655181"/>
              <a:ext cx="338380" cy="321743"/>
            </a:xfrm>
            <a:custGeom>
              <a:avLst/>
              <a:gdLst/>
              <a:ahLst/>
              <a:cxnLst/>
              <a:rect l="l" t="t" r="r" b="b"/>
              <a:pathLst>
                <a:path w="338380" h="321743" extrusionOk="0">
                  <a:moveTo>
                    <a:pt x="231129" y="321743"/>
                  </a:moveTo>
                  <a:cubicBezTo>
                    <a:pt x="221995" y="321743"/>
                    <a:pt x="213031" y="319648"/>
                    <a:pt x="205549" y="315351"/>
                  </a:cubicBezTo>
                  <a:cubicBezTo>
                    <a:pt x="183440" y="302651"/>
                    <a:pt x="164803" y="287432"/>
                    <a:pt x="149193" y="273557"/>
                  </a:cubicBezTo>
                  <a:cubicBezTo>
                    <a:pt x="132217" y="282141"/>
                    <a:pt x="116903" y="289665"/>
                    <a:pt x="102563" y="296481"/>
                  </a:cubicBezTo>
                  <a:cubicBezTo>
                    <a:pt x="83957" y="305318"/>
                    <a:pt x="63457" y="303826"/>
                    <a:pt x="50302" y="292671"/>
                  </a:cubicBezTo>
                  <a:cubicBezTo>
                    <a:pt x="39877" y="283823"/>
                    <a:pt x="35962" y="270467"/>
                    <a:pt x="39856" y="256942"/>
                  </a:cubicBezTo>
                  <a:cubicBezTo>
                    <a:pt x="45846" y="236071"/>
                    <a:pt x="52704" y="214164"/>
                    <a:pt x="60272" y="191727"/>
                  </a:cubicBezTo>
                  <a:lnTo>
                    <a:pt x="12255" y="147584"/>
                  </a:lnTo>
                  <a:cubicBezTo>
                    <a:pt x="3386" y="139435"/>
                    <a:pt x="0" y="127910"/>
                    <a:pt x="2857" y="115749"/>
                  </a:cubicBezTo>
                  <a:cubicBezTo>
                    <a:pt x="3026" y="102806"/>
                    <a:pt x="11916" y="88391"/>
                    <a:pt x="29347" y="84073"/>
                  </a:cubicBezTo>
                  <a:cubicBezTo>
                    <a:pt x="40491" y="78845"/>
                    <a:pt x="52567" y="78507"/>
                    <a:pt x="63711" y="83079"/>
                  </a:cubicBezTo>
                  <a:cubicBezTo>
                    <a:pt x="77152" y="83311"/>
                    <a:pt x="89429" y="83671"/>
                    <a:pt x="100975" y="84158"/>
                  </a:cubicBezTo>
                  <a:cubicBezTo>
                    <a:pt x="108913" y="65288"/>
                    <a:pt x="117072" y="46831"/>
                    <a:pt x="125264" y="29188"/>
                  </a:cubicBezTo>
                  <a:cubicBezTo>
                    <a:pt x="134651" y="8985"/>
                    <a:pt x="158559" y="0"/>
                    <a:pt x="177366" y="1502"/>
                  </a:cubicBezTo>
                  <a:cubicBezTo>
                    <a:pt x="194246" y="2889"/>
                    <a:pt x="206692" y="12223"/>
                    <a:pt x="210661" y="26479"/>
                  </a:cubicBezTo>
                  <a:lnTo>
                    <a:pt x="229668" y="94625"/>
                  </a:lnTo>
                  <a:cubicBezTo>
                    <a:pt x="253714" y="97324"/>
                    <a:pt x="278299" y="100393"/>
                    <a:pt x="304567" y="103981"/>
                  </a:cubicBezTo>
                  <a:cubicBezTo>
                    <a:pt x="324305" y="106669"/>
                    <a:pt x="338380" y="122375"/>
                    <a:pt x="336624" y="139742"/>
                  </a:cubicBezTo>
                  <a:cubicBezTo>
                    <a:pt x="333247" y="172921"/>
                    <a:pt x="295031" y="193960"/>
                    <a:pt x="264329" y="210862"/>
                  </a:cubicBezTo>
                  <a:lnTo>
                    <a:pt x="262371" y="211941"/>
                  </a:lnTo>
                  <a:lnTo>
                    <a:pt x="279474" y="273240"/>
                  </a:lnTo>
                  <a:cubicBezTo>
                    <a:pt x="283358" y="287199"/>
                    <a:pt x="278553" y="300672"/>
                    <a:pt x="266287" y="310208"/>
                  </a:cubicBezTo>
                  <a:cubicBezTo>
                    <a:pt x="256518" y="317796"/>
                    <a:pt x="243670" y="321733"/>
                    <a:pt x="231129" y="321743"/>
                  </a:cubicBezTo>
                  <a:close/>
                  <a:moveTo>
                    <a:pt x="152569" y="248105"/>
                  </a:moveTo>
                  <a:lnTo>
                    <a:pt x="157977" y="252994"/>
                  </a:lnTo>
                  <a:cubicBezTo>
                    <a:pt x="173810" y="267345"/>
                    <a:pt x="193103" y="283802"/>
                    <a:pt x="216090" y="296989"/>
                  </a:cubicBezTo>
                  <a:cubicBezTo>
                    <a:pt x="226271" y="302852"/>
                    <a:pt x="243321" y="301243"/>
                    <a:pt x="253290" y="293496"/>
                  </a:cubicBezTo>
                  <a:cubicBezTo>
                    <a:pt x="261387" y="287210"/>
                    <a:pt x="259651" y="280966"/>
                    <a:pt x="259079" y="278923"/>
                  </a:cubicBezTo>
                  <a:lnTo>
                    <a:pt x="237511" y="201580"/>
                  </a:lnTo>
                  <a:lnTo>
                    <a:pt x="254126" y="192320"/>
                  </a:lnTo>
                  <a:cubicBezTo>
                    <a:pt x="280490" y="177799"/>
                    <a:pt x="313308" y="159734"/>
                    <a:pt x="315552" y="137604"/>
                  </a:cubicBezTo>
                  <a:cubicBezTo>
                    <a:pt x="316145" y="131847"/>
                    <a:pt x="309805" y="126058"/>
                    <a:pt x="301709" y="124946"/>
                  </a:cubicBezTo>
                  <a:cubicBezTo>
                    <a:pt x="273028" y="121041"/>
                    <a:pt x="246379" y="117750"/>
                    <a:pt x="220239" y="114882"/>
                  </a:cubicBezTo>
                  <a:lnTo>
                    <a:pt x="213116" y="114088"/>
                  </a:lnTo>
                  <a:lnTo>
                    <a:pt x="190277" y="32162"/>
                  </a:lnTo>
                  <a:cubicBezTo>
                    <a:pt x="188203" y="24722"/>
                    <a:pt x="180212" y="22976"/>
                    <a:pt x="175640" y="22605"/>
                  </a:cubicBezTo>
                  <a:cubicBezTo>
                    <a:pt x="164380" y="21706"/>
                    <a:pt x="149521" y="27220"/>
                    <a:pt x="144462" y="38110"/>
                  </a:cubicBezTo>
                  <a:cubicBezTo>
                    <a:pt x="135392" y="57615"/>
                    <a:pt x="126375" y="78147"/>
                    <a:pt x="117654" y="99123"/>
                  </a:cubicBezTo>
                  <a:lnTo>
                    <a:pt x="114807" y="105992"/>
                  </a:lnTo>
                  <a:lnTo>
                    <a:pt x="107367" y="105642"/>
                  </a:lnTo>
                  <a:cubicBezTo>
                    <a:pt x="93323" y="104954"/>
                    <a:pt x="78231" y="104489"/>
                    <a:pt x="61235" y="104214"/>
                  </a:cubicBezTo>
                  <a:lnTo>
                    <a:pt x="58938" y="104171"/>
                  </a:lnTo>
                  <a:lnTo>
                    <a:pt x="56864" y="103187"/>
                  </a:lnTo>
                  <a:cubicBezTo>
                    <a:pt x="49000" y="99462"/>
                    <a:pt x="42089" y="101335"/>
                    <a:pt x="37666" y="103557"/>
                  </a:cubicBezTo>
                  <a:lnTo>
                    <a:pt x="35094" y="104468"/>
                  </a:lnTo>
                  <a:cubicBezTo>
                    <a:pt x="27601" y="106066"/>
                    <a:pt x="23801" y="111844"/>
                    <a:pt x="24024" y="116490"/>
                  </a:cubicBezTo>
                  <a:lnTo>
                    <a:pt x="24108" y="118194"/>
                  </a:lnTo>
                  <a:lnTo>
                    <a:pt x="23653" y="119824"/>
                  </a:lnTo>
                  <a:cubicBezTo>
                    <a:pt x="22256" y="124851"/>
                    <a:pt x="23240" y="128947"/>
                    <a:pt x="26574" y="132005"/>
                  </a:cubicBezTo>
                  <a:lnTo>
                    <a:pt x="84761" y="185483"/>
                  </a:lnTo>
                  <a:lnTo>
                    <a:pt x="82528" y="192023"/>
                  </a:lnTo>
                  <a:cubicBezTo>
                    <a:pt x="74189" y="216418"/>
                    <a:pt x="66674" y="240220"/>
                    <a:pt x="60187" y="262784"/>
                  </a:cubicBezTo>
                  <a:cubicBezTo>
                    <a:pt x="58187" y="269779"/>
                    <a:pt x="61161" y="274118"/>
                    <a:pt x="63997" y="276531"/>
                  </a:cubicBezTo>
                  <a:cubicBezTo>
                    <a:pt x="69183" y="280923"/>
                    <a:pt x="79988" y="283770"/>
                    <a:pt x="93482" y="277357"/>
                  </a:cubicBezTo>
                  <a:cubicBezTo>
                    <a:pt x="109452" y="269769"/>
                    <a:pt x="126650" y="261281"/>
                    <a:pt x="146071" y="251407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p14"/>
          <p:cNvSpPr txBox="1">
            <a:spLocks noGrp="1"/>
          </p:cNvSpPr>
          <p:nvPr>
            <p:ph type="title"/>
          </p:nvPr>
        </p:nvSpPr>
        <p:spPr>
          <a:xfrm>
            <a:off x="1509200" y="2571661"/>
            <a:ext cx="9173600" cy="146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ubtitle">
  <p:cSld name="Title and subtitle"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15"/>
          <p:cNvSpPr txBox="1">
            <a:spLocks noGrp="1"/>
          </p:cNvSpPr>
          <p:nvPr>
            <p:ph type="title"/>
          </p:nvPr>
        </p:nvSpPr>
        <p:spPr>
          <a:xfrm>
            <a:off x="1140333" y="1876781"/>
            <a:ext cx="5213600" cy="196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700"/>
              <a:buNone/>
              <a:defRPr sz="6265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366" name="Google Shape;366;p15"/>
          <p:cNvSpPr txBox="1">
            <a:spLocks noGrp="1"/>
          </p:cNvSpPr>
          <p:nvPr>
            <p:ph type="body" idx="1"/>
          </p:nvPr>
        </p:nvSpPr>
        <p:spPr>
          <a:xfrm>
            <a:off x="1140333" y="4086679"/>
            <a:ext cx="4398400" cy="113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31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  <a:defRPr b="1">
                <a:solidFill>
                  <a:schemeClr val="dk1"/>
                </a:solidFill>
              </a:defRPr>
            </a:lvl1pPr>
            <a:lvl2pPr marL="1219200" lvl="1" indent="-431800">
              <a:spcBef>
                <a:spcPts val="0"/>
              </a:spcBef>
              <a:spcAft>
                <a:spcPts val="0"/>
              </a:spcAft>
              <a:buSzPts val="1500"/>
              <a:buChar char="○"/>
              <a:defRPr/>
            </a:lvl2pPr>
            <a:lvl3pPr marL="1828800" lvl="2" indent="-43180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3pPr>
            <a:lvl4pPr marL="2438400" lvl="3" indent="-43180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4pPr>
            <a:lvl5pPr marL="3048000" lvl="4" indent="-43180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5pPr>
            <a:lvl6pPr marL="3657600" lvl="5" indent="-43180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6pPr>
            <a:lvl7pPr marL="4267200" lvl="6" indent="-43180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7pPr>
            <a:lvl8pPr marL="4876800" lvl="7" indent="-43180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8pPr>
            <a:lvl9pPr marL="5486400" lvl="8" indent="-431800">
              <a:spcBef>
                <a:spcPts val="2135"/>
              </a:spcBef>
              <a:spcAft>
                <a:spcPts val="2135"/>
              </a:spcAft>
              <a:buSzPts val="1500"/>
              <a:buChar char="■"/>
              <a:defRPr/>
            </a:lvl9pPr>
          </a:lstStyle>
          <a:p>
            <a:endParaRPr/>
          </a:p>
        </p:txBody>
      </p:sp>
      <p:grpSp>
        <p:nvGrpSpPr>
          <p:cNvPr id="367" name="Google Shape;367;p15"/>
          <p:cNvGrpSpPr/>
          <p:nvPr/>
        </p:nvGrpSpPr>
        <p:grpSpPr>
          <a:xfrm>
            <a:off x="-890945" y="327468"/>
            <a:ext cx="14606336" cy="6215521"/>
            <a:chOff x="-889997" y="326856"/>
            <a:chExt cx="14590772" cy="6203941"/>
          </a:xfrm>
        </p:grpSpPr>
        <p:grpSp>
          <p:nvGrpSpPr>
            <p:cNvPr id="368" name="Google Shape;368;p15"/>
            <p:cNvGrpSpPr/>
            <p:nvPr/>
          </p:nvGrpSpPr>
          <p:grpSpPr>
            <a:xfrm>
              <a:off x="10478147" y="326862"/>
              <a:ext cx="338389" cy="325831"/>
              <a:chOff x="9151278" y="648615"/>
              <a:chExt cx="571796" cy="550576"/>
            </a:xfrm>
          </p:grpSpPr>
          <p:sp>
            <p:nvSpPr>
              <p:cNvPr id="369" name="Google Shape;369;p15"/>
              <p:cNvSpPr/>
              <p:nvPr/>
            </p:nvSpPr>
            <p:spPr>
              <a:xfrm>
                <a:off x="9162613" y="648615"/>
                <a:ext cx="549349" cy="550576"/>
              </a:xfrm>
              <a:custGeom>
                <a:avLst/>
                <a:gdLst/>
                <a:ahLst/>
                <a:cxnLst/>
                <a:rect l="l" t="t" r="r" b="b"/>
                <a:pathLst>
                  <a:path w="549349" h="550576" extrusionOk="0">
                    <a:moveTo>
                      <a:pt x="346942" y="526668"/>
                    </a:moveTo>
                    <a:cubicBezTo>
                      <a:pt x="307731" y="504158"/>
                      <a:pt x="274468" y="476620"/>
                      <a:pt x="242739" y="447886"/>
                    </a:cubicBezTo>
                    <a:cubicBezTo>
                      <a:pt x="212365" y="463338"/>
                      <a:pt x="181789" y="478525"/>
                      <a:pt x="150886" y="493204"/>
                    </a:cubicBezTo>
                    <a:cubicBezTo>
                      <a:pt x="101822" y="516530"/>
                      <a:pt x="55700" y="487129"/>
                      <a:pt x="67468" y="446193"/>
                    </a:cubicBezTo>
                    <a:cubicBezTo>
                      <a:pt x="79374" y="404748"/>
                      <a:pt x="92487" y="363473"/>
                      <a:pt x="106563" y="322325"/>
                    </a:cubicBezTo>
                    <a:cubicBezTo>
                      <a:pt x="75787" y="294057"/>
                      <a:pt x="45032" y="265779"/>
                      <a:pt x="14255" y="237500"/>
                    </a:cubicBezTo>
                    <a:cubicBezTo>
                      <a:pt x="2423" y="226620"/>
                      <a:pt x="0" y="211984"/>
                      <a:pt x="3894" y="197876"/>
                    </a:cubicBezTo>
                    <a:cubicBezTo>
                      <a:pt x="3100" y="181218"/>
                      <a:pt x="15282" y="162866"/>
                      <a:pt x="37697" y="158093"/>
                    </a:cubicBezTo>
                    <a:cubicBezTo>
                      <a:pt x="52355" y="150706"/>
                      <a:pt x="69871" y="148992"/>
                      <a:pt x="87238" y="157257"/>
                    </a:cubicBezTo>
                    <a:cubicBezTo>
                      <a:pt x="114278" y="157691"/>
                      <a:pt x="141234" y="158453"/>
                      <a:pt x="168042" y="159744"/>
                    </a:cubicBezTo>
                    <a:cubicBezTo>
                      <a:pt x="182869" y="124057"/>
                      <a:pt x="198437" y="88466"/>
                      <a:pt x="214926" y="53001"/>
                    </a:cubicBezTo>
                    <a:cubicBezTo>
                      <a:pt x="235606" y="8508"/>
                      <a:pt x="316282" y="0"/>
                      <a:pt x="328951" y="45465"/>
                    </a:cubicBezTo>
                    <a:cubicBezTo>
                      <a:pt x="341079" y="88942"/>
                      <a:pt x="353197" y="132418"/>
                      <a:pt x="365326" y="175894"/>
                    </a:cubicBezTo>
                    <a:cubicBezTo>
                      <a:pt x="412898" y="181123"/>
                      <a:pt x="460269" y="187049"/>
                      <a:pt x="507417" y="193473"/>
                    </a:cubicBezTo>
                    <a:cubicBezTo>
                      <a:pt x="531579" y="196765"/>
                      <a:pt x="549349" y="215381"/>
                      <a:pt x="547295" y="235532"/>
                    </a:cubicBezTo>
                    <a:cubicBezTo>
                      <a:pt x="541887" y="288776"/>
                      <a:pt x="468873" y="323585"/>
                      <a:pt x="414940" y="353843"/>
                    </a:cubicBezTo>
                    <a:cubicBezTo>
                      <a:pt x="426137" y="394017"/>
                      <a:pt x="437345" y="434191"/>
                      <a:pt x="448542" y="474366"/>
                    </a:cubicBezTo>
                    <a:cubicBezTo>
                      <a:pt x="461877" y="522181"/>
                      <a:pt x="388577" y="550576"/>
                      <a:pt x="346942" y="526668"/>
                    </a:cubicBezTo>
                    <a:close/>
                  </a:path>
                </a:pathLst>
              </a:custGeom>
              <a:solidFill>
                <a:srgbClr val="E7AA34"/>
              </a:solidFill>
              <a:ln>
                <a:noFill/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5" b="0" i="0" u="none" strike="noStrike" cap="none"/>
              </a:p>
            </p:txBody>
          </p:sp>
          <p:sp>
            <p:nvSpPr>
              <p:cNvPr id="370" name="Google Shape;370;p15"/>
              <p:cNvSpPr/>
              <p:nvPr/>
            </p:nvSpPr>
            <p:spPr>
              <a:xfrm>
                <a:off x="9151278" y="651093"/>
                <a:ext cx="571796" cy="543295"/>
              </a:xfrm>
              <a:custGeom>
                <a:avLst/>
                <a:gdLst/>
                <a:ahLst/>
                <a:cxnLst/>
                <a:rect l="l" t="t" r="r" b="b"/>
                <a:pathLst>
                  <a:path w="571796" h="543295" extrusionOk="0">
                    <a:moveTo>
                      <a:pt x="393414" y="543295"/>
                    </a:moveTo>
                    <a:cubicBezTo>
                      <a:pt x="378862" y="543295"/>
                      <a:pt x="364648" y="540046"/>
                      <a:pt x="353007" y="533368"/>
                    </a:cubicBezTo>
                    <a:cubicBezTo>
                      <a:pt x="313287" y="510561"/>
                      <a:pt x="280024" y="482906"/>
                      <a:pt x="252391" y="458131"/>
                    </a:cubicBezTo>
                    <a:cubicBezTo>
                      <a:pt x="221212" y="473932"/>
                      <a:pt x="193145" y="487764"/>
                      <a:pt x="166761" y="500295"/>
                    </a:cubicBezTo>
                    <a:cubicBezTo>
                      <a:pt x="137212" y="514328"/>
                      <a:pt x="104870" y="512169"/>
                      <a:pt x="84359" y="494781"/>
                    </a:cubicBezTo>
                    <a:cubicBezTo>
                      <a:pt x="68632" y="481435"/>
                      <a:pt x="62748" y="461253"/>
                      <a:pt x="68632" y="440795"/>
                    </a:cubicBezTo>
                    <a:cubicBezTo>
                      <a:pt x="79480" y="403013"/>
                      <a:pt x="91937" y="363410"/>
                      <a:pt x="105653" y="322971"/>
                    </a:cubicBezTo>
                    <a:lnTo>
                      <a:pt x="18436" y="242813"/>
                    </a:lnTo>
                    <a:cubicBezTo>
                      <a:pt x="4984" y="230452"/>
                      <a:pt x="0" y="212799"/>
                      <a:pt x="4614" y="194172"/>
                    </a:cubicBezTo>
                    <a:cubicBezTo>
                      <a:pt x="4487" y="174402"/>
                      <a:pt x="18213" y="151987"/>
                      <a:pt x="45487" y="145573"/>
                    </a:cubicBezTo>
                    <a:cubicBezTo>
                      <a:pt x="63478" y="136905"/>
                      <a:pt x="83026" y="136450"/>
                      <a:pt x="100954" y="144229"/>
                    </a:cubicBezTo>
                    <a:cubicBezTo>
                      <a:pt x="126798" y="144663"/>
                      <a:pt x="150293" y="145362"/>
                      <a:pt x="172455" y="146356"/>
                    </a:cubicBezTo>
                    <a:cubicBezTo>
                      <a:pt x="186901" y="111823"/>
                      <a:pt x="201760" y="78115"/>
                      <a:pt x="216661" y="46069"/>
                    </a:cubicBezTo>
                    <a:cubicBezTo>
                      <a:pt x="231478" y="14192"/>
                      <a:pt x="269493" y="0"/>
                      <a:pt x="299508" y="2444"/>
                    </a:cubicBezTo>
                    <a:cubicBezTo>
                      <a:pt x="325437" y="4561"/>
                      <a:pt x="344498" y="18658"/>
                      <a:pt x="350488" y="40153"/>
                    </a:cubicBezTo>
                    <a:lnTo>
                      <a:pt x="384936" y="163681"/>
                    </a:lnTo>
                    <a:cubicBezTo>
                      <a:pt x="428307" y="168518"/>
                      <a:pt x="472641" y="174032"/>
                      <a:pt x="520181" y="180509"/>
                    </a:cubicBezTo>
                    <a:cubicBezTo>
                      <a:pt x="550280" y="184605"/>
                      <a:pt x="571796" y="208163"/>
                      <a:pt x="569161" y="234124"/>
                    </a:cubicBezTo>
                    <a:cubicBezTo>
                      <a:pt x="563721" y="287750"/>
                      <a:pt x="501967" y="321733"/>
                      <a:pt x="447484" y="351715"/>
                    </a:cubicBezTo>
                    <a:cubicBezTo>
                      <a:pt x="444531" y="353345"/>
                      <a:pt x="441600" y="354954"/>
                      <a:pt x="438710" y="356552"/>
                    </a:cubicBezTo>
                    <a:lnTo>
                      <a:pt x="470079" y="469042"/>
                    </a:lnTo>
                    <a:cubicBezTo>
                      <a:pt x="475943" y="490092"/>
                      <a:pt x="468587" y="510508"/>
                      <a:pt x="449897" y="525049"/>
                    </a:cubicBezTo>
                    <a:cubicBezTo>
                      <a:pt x="434466" y="537030"/>
                      <a:pt x="413617" y="543295"/>
                      <a:pt x="393414" y="543295"/>
                    </a:cubicBezTo>
                    <a:close/>
                    <a:moveTo>
                      <a:pt x="255777" y="432667"/>
                    </a:moveTo>
                    <a:lnTo>
                      <a:pt x="261186" y="437557"/>
                    </a:lnTo>
                    <a:cubicBezTo>
                      <a:pt x="289009" y="462777"/>
                      <a:pt x="322939" y="491691"/>
                      <a:pt x="363548" y="515016"/>
                    </a:cubicBezTo>
                    <a:cubicBezTo>
                      <a:pt x="384090" y="526817"/>
                      <a:pt x="416993" y="523800"/>
                      <a:pt x="436901" y="508328"/>
                    </a:cubicBezTo>
                    <a:cubicBezTo>
                      <a:pt x="445209" y="501872"/>
                      <a:pt x="454173" y="490802"/>
                      <a:pt x="449685" y="474725"/>
                    </a:cubicBezTo>
                    <a:lnTo>
                      <a:pt x="413850" y="346201"/>
                    </a:lnTo>
                    <a:lnTo>
                      <a:pt x="421100" y="342137"/>
                    </a:lnTo>
                    <a:cubicBezTo>
                      <a:pt x="426338" y="339195"/>
                      <a:pt x="431757" y="336211"/>
                      <a:pt x="437282" y="333173"/>
                    </a:cubicBezTo>
                    <a:cubicBezTo>
                      <a:pt x="487203" y="305699"/>
                      <a:pt x="543782" y="274563"/>
                      <a:pt x="548100" y="231986"/>
                    </a:cubicBezTo>
                    <a:cubicBezTo>
                      <a:pt x="549560" y="217677"/>
                      <a:pt x="535749" y="203993"/>
                      <a:pt x="517323" y="201474"/>
                    </a:cubicBezTo>
                    <a:cubicBezTo>
                      <a:pt x="467359" y="194669"/>
                      <a:pt x="420973" y="188933"/>
                      <a:pt x="375507" y="183938"/>
                    </a:cubicBezTo>
                    <a:lnTo>
                      <a:pt x="368384" y="183155"/>
                    </a:lnTo>
                    <a:lnTo>
                      <a:pt x="330094" y="45836"/>
                    </a:lnTo>
                    <a:cubicBezTo>
                      <a:pt x="325215" y="28342"/>
                      <a:pt x="307763" y="24352"/>
                      <a:pt x="297783" y="23537"/>
                    </a:cubicBezTo>
                    <a:cubicBezTo>
                      <a:pt x="275727" y="21748"/>
                      <a:pt x="246475" y="32141"/>
                      <a:pt x="235860" y="54980"/>
                    </a:cubicBezTo>
                    <a:cubicBezTo>
                      <a:pt x="220090" y="88899"/>
                      <a:pt x="204374" y="124671"/>
                      <a:pt x="189145" y="161332"/>
                    </a:cubicBezTo>
                    <a:lnTo>
                      <a:pt x="186298" y="168200"/>
                    </a:lnTo>
                    <a:lnTo>
                      <a:pt x="178858" y="167841"/>
                    </a:lnTo>
                    <a:cubicBezTo>
                      <a:pt x="154135" y="166645"/>
                      <a:pt x="127814" y="165830"/>
                      <a:pt x="98403" y="165364"/>
                    </a:cubicBezTo>
                    <a:lnTo>
                      <a:pt x="96107" y="165322"/>
                    </a:lnTo>
                    <a:lnTo>
                      <a:pt x="94032" y="164337"/>
                    </a:lnTo>
                    <a:cubicBezTo>
                      <a:pt x="77533" y="156485"/>
                      <a:pt x="63055" y="160400"/>
                      <a:pt x="53805" y="165068"/>
                    </a:cubicBezTo>
                    <a:lnTo>
                      <a:pt x="51233" y="165967"/>
                    </a:lnTo>
                    <a:cubicBezTo>
                      <a:pt x="33803" y="169682"/>
                      <a:pt x="25251" y="183324"/>
                      <a:pt x="25812" y="194892"/>
                    </a:cubicBezTo>
                    <a:lnTo>
                      <a:pt x="25886" y="196585"/>
                    </a:lnTo>
                    <a:lnTo>
                      <a:pt x="25431" y="198215"/>
                    </a:lnTo>
                    <a:cubicBezTo>
                      <a:pt x="23188" y="206322"/>
                      <a:pt x="22648" y="217931"/>
                      <a:pt x="32755" y="227224"/>
                    </a:cubicBezTo>
                    <a:lnTo>
                      <a:pt x="130143" y="316727"/>
                    </a:lnTo>
                    <a:lnTo>
                      <a:pt x="127910" y="323278"/>
                    </a:lnTo>
                    <a:cubicBezTo>
                      <a:pt x="113421" y="365643"/>
                      <a:pt x="100319" y="407151"/>
                      <a:pt x="88974" y="446637"/>
                    </a:cubicBezTo>
                    <a:cubicBezTo>
                      <a:pt x="85354" y="459242"/>
                      <a:pt x="88571" y="470598"/>
                      <a:pt x="98054" y="478641"/>
                    </a:cubicBezTo>
                    <a:cubicBezTo>
                      <a:pt x="112215" y="490653"/>
                      <a:pt x="135625" y="491648"/>
                      <a:pt x="157681" y="481171"/>
                    </a:cubicBezTo>
                    <a:cubicBezTo>
                      <a:pt x="185695" y="467857"/>
                      <a:pt x="215656" y="453072"/>
                      <a:pt x="249279" y="435969"/>
                    </a:cubicBezTo>
                    <a:close/>
                  </a:path>
                </a:pathLst>
              </a:custGeom>
              <a:solidFill>
                <a:srgbClr val="000208"/>
              </a:solidFill>
              <a:ln>
                <a:noFill/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5" b="0" i="0" u="none" strike="noStrike" cap="none"/>
              </a:p>
            </p:txBody>
          </p:sp>
        </p:grpSp>
        <p:grpSp>
          <p:nvGrpSpPr>
            <p:cNvPr id="371" name="Google Shape;371;p15"/>
            <p:cNvGrpSpPr/>
            <p:nvPr/>
          </p:nvGrpSpPr>
          <p:grpSpPr>
            <a:xfrm>
              <a:off x="1538564" y="326856"/>
              <a:ext cx="338380" cy="321743"/>
              <a:chOff x="2768914" y="655181"/>
              <a:chExt cx="338380" cy="321743"/>
            </a:xfrm>
          </p:grpSpPr>
          <p:sp>
            <p:nvSpPr>
              <p:cNvPr id="372" name="Google Shape;372;p15"/>
              <p:cNvSpPr/>
              <p:nvPr/>
            </p:nvSpPr>
            <p:spPr>
              <a:xfrm>
                <a:off x="2780120" y="658338"/>
                <a:ext cx="316060" cy="316769"/>
              </a:xfrm>
              <a:custGeom>
                <a:avLst/>
                <a:gdLst/>
                <a:ahLst/>
                <a:cxnLst/>
                <a:rect l="l" t="t" r="r" b="b"/>
                <a:pathLst>
                  <a:path w="316060" h="316769" extrusionOk="0">
                    <a:moveTo>
                      <a:pt x="199612" y="303011"/>
                    </a:moveTo>
                    <a:cubicBezTo>
                      <a:pt x="177048" y="290057"/>
                      <a:pt x="157913" y="274224"/>
                      <a:pt x="139657" y="257682"/>
                    </a:cubicBezTo>
                    <a:cubicBezTo>
                      <a:pt x="122184" y="266572"/>
                      <a:pt x="104595" y="275314"/>
                      <a:pt x="86815" y="283760"/>
                    </a:cubicBezTo>
                    <a:cubicBezTo>
                      <a:pt x="58578" y="297179"/>
                      <a:pt x="32046" y="280267"/>
                      <a:pt x="38819" y="256709"/>
                    </a:cubicBezTo>
                    <a:cubicBezTo>
                      <a:pt x="45667" y="232875"/>
                      <a:pt x="53212" y="209116"/>
                      <a:pt x="61309" y="185451"/>
                    </a:cubicBezTo>
                    <a:cubicBezTo>
                      <a:pt x="43603" y="169174"/>
                      <a:pt x="25907" y="152907"/>
                      <a:pt x="8212" y="136641"/>
                    </a:cubicBezTo>
                    <a:cubicBezTo>
                      <a:pt x="1396" y="130376"/>
                      <a:pt x="0" y="121962"/>
                      <a:pt x="2243" y="113844"/>
                    </a:cubicBezTo>
                    <a:cubicBezTo>
                      <a:pt x="1777" y="104256"/>
                      <a:pt x="8794" y="93704"/>
                      <a:pt x="21685" y="90953"/>
                    </a:cubicBezTo>
                    <a:cubicBezTo>
                      <a:pt x="30120" y="86709"/>
                      <a:pt x="40195" y="85724"/>
                      <a:pt x="50196" y="90466"/>
                    </a:cubicBezTo>
                    <a:cubicBezTo>
                      <a:pt x="65743" y="90720"/>
                      <a:pt x="81248" y="91154"/>
                      <a:pt x="96678" y="91905"/>
                    </a:cubicBezTo>
                    <a:cubicBezTo>
                      <a:pt x="105208" y="71373"/>
                      <a:pt x="114172" y="50895"/>
                      <a:pt x="123655" y="30490"/>
                    </a:cubicBezTo>
                    <a:cubicBezTo>
                      <a:pt x="135551" y="4889"/>
                      <a:pt x="181969" y="0"/>
                      <a:pt x="189261" y="26161"/>
                    </a:cubicBezTo>
                    <a:cubicBezTo>
                      <a:pt x="196236" y="51170"/>
                      <a:pt x="203210" y="76178"/>
                      <a:pt x="210184" y="101197"/>
                    </a:cubicBezTo>
                    <a:cubicBezTo>
                      <a:pt x="237553" y="104203"/>
                      <a:pt x="264805" y="107611"/>
                      <a:pt x="291941" y="111304"/>
                    </a:cubicBezTo>
                    <a:cubicBezTo>
                      <a:pt x="305837" y="113199"/>
                      <a:pt x="316060" y="123920"/>
                      <a:pt x="314885" y="135508"/>
                    </a:cubicBezTo>
                    <a:cubicBezTo>
                      <a:pt x="311774" y="166147"/>
                      <a:pt x="269758" y="186160"/>
                      <a:pt x="238728" y="203580"/>
                    </a:cubicBezTo>
                    <a:cubicBezTo>
                      <a:pt x="245184" y="226694"/>
                      <a:pt x="251629" y="249808"/>
                      <a:pt x="258063" y="272922"/>
                    </a:cubicBezTo>
                    <a:cubicBezTo>
                      <a:pt x="265736" y="300429"/>
                      <a:pt x="223562" y="316769"/>
                      <a:pt x="199612" y="303011"/>
                    </a:cubicBezTo>
                    <a:close/>
                  </a:path>
                </a:pathLst>
              </a:custGeom>
              <a:solidFill>
                <a:srgbClr val="E7AA34"/>
              </a:solidFill>
              <a:ln>
                <a:noFill/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5" b="0" i="0" u="none" strike="noStrike" cap="none"/>
              </a:p>
            </p:txBody>
          </p:sp>
          <p:sp>
            <p:nvSpPr>
              <p:cNvPr id="373" name="Google Shape;373;p15"/>
              <p:cNvSpPr/>
              <p:nvPr/>
            </p:nvSpPr>
            <p:spPr>
              <a:xfrm>
                <a:off x="2768914" y="655181"/>
                <a:ext cx="338380" cy="321743"/>
              </a:xfrm>
              <a:custGeom>
                <a:avLst/>
                <a:gdLst/>
                <a:ahLst/>
                <a:cxnLst/>
                <a:rect l="l" t="t" r="r" b="b"/>
                <a:pathLst>
                  <a:path w="338380" h="321743" extrusionOk="0">
                    <a:moveTo>
                      <a:pt x="231129" y="321743"/>
                    </a:moveTo>
                    <a:cubicBezTo>
                      <a:pt x="221995" y="321743"/>
                      <a:pt x="213031" y="319648"/>
                      <a:pt x="205549" y="315351"/>
                    </a:cubicBezTo>
                    <a:cubicBezTo>
                      <a:pt x="183440" y="302651"/>
                      <a:pt x="164803" y="287432"/>
                      <a:pt x="149193" y="273557"/>
                    </a:cubicBezTo>
                    <a:cubicBezTo>
                      <a:pt x="132217" y="282141"/>
                      <a:pt x="116903" y="289665"/>
                      <a:pt x="102563" y="296481"/>
                    </a:cubicBezTo>
                    <a:cubicBezTo>
                      <a:pt x="83957" y="305318"/>
                      <a:pt x="63457" y="303826"/>
                      <a:pt x="50302" y="292671"/>
                    </a:cubicBezTo>
                    <a:cubicBezTo>
                      <a:pt x="39877" y="283823"/>
                      <a:pt x="35962" y="270467"/>
                      <a:pt x="39856" y="256942"/>
                    </a:cubicBezTo>
                    <a:cubicBezTo>
                      <a:pt x="45846" y="236071"/>
                      <a:pt x="52704" y="214164"/>
                      <a:pt x="60272" y="191727"/>
                    </a:cubicBezTo>
                    <a:lnTo>
                      <a:pt x="12255" y="147584"/>
                    </a:lnTo>
                    <a:cubicBezTo>
                      <a:pt x="3386" y="139435"/>
                      <a:pt x="0" y="127910"/>
                      <a:pt x="2857" y="115749"/>
                    </a:cubicBezTo>
                    <a:cubicBezTo>
                      <a:pt x="3026" y="102806"/>
                      <a:pt x="11916" y="88391"/>
                      <a:pt x="29347" y="84073"/>
                    </a:cubicBezTo>
                    <a:cubicBezTo>
                      <a:pt x="40491" y="78845"/>
                      <a:pt x="52567" y="78507"/>
                      <a:pt x="63711" y="83079"/>
                    </a:cubicBezTo>
                    <a:cubicBezTo>
                      <a:pt x="77152" y="83311"/>
                      <a:pt x="89429" y="83671"/>
                      <a:pt x="100975" y="84158"/>
                    </a:cubicBezTo>
                    <a:cubicBezTo>
                      <a:pt x="108913" y="65288"/>
                      <a:pt x="117072" y="46831"/>
                      <a:pt x="125264" y="29188"/>
                    </a:cubicBezTo>
                    <a:cubicBezTo>
                      <a:pt x="134651" y="8985"/>
                      <a:pt x="158559" y="0"/>
                      <a:pt x="177366" y="1502"/>
                    </a:cubicBezTo>
                    <a:cubicBezTo>
                      <a:pt x="194246" y="2889"/>
                      <a:pt x="206692" y="12223"/>
                      <a:pt x="210661" y="26479"/>
                    </a:cubicBezTo>
                    <a:lnTo>
                      <a:pt x="229668" y="94625"/>
                    </a:lnTo>
                    <a:cubicBezTo>
                      <a:pt x="253714" y="97324"/>
                      <a:pt x="278299" y="100393"/>
                      <a:pt x="304567" y="103981"/>
                    </a:cubicBezTo>
                    <a:cubicBezTo>
                      <a:pt x="324305" y="106669"/>
                      <a:pt x="338380" y="122375"/>
                      <a:pt x="336624" y="139742"/>
                    </a:cubicBezTo>
                    <a:cubicBezTo>
                      <a:pt x="333247" y="172921"/>
                      <a:pt x="295031" y="193960"/>
                      <a:pt x="264329" y="210862"/>
                    </a:cubicBezTo>
                    <a:lnTo>
                      <a:pt x="262371" y="211941"/>
                    </a:lnTo>
                    <a:lnTo>
                      <a:pt x="279474" y="273240"/>
                    </a:lnTo>
                    <a:cubicBezTo>
                      <a:pt x="283358" y="287199"/>
                      <a:pt x="278553" y="300672"/>
                      <a:pt x="266287" y="310208"/>
                    </a:cubicBezTo>
                    <a:cubicBezTo>
                      <a:pt x="256518" y="317796"/>
                      <a:pt x="243670" y="321733"/>
                      <a:pt x="231129" y="321743"/>
                    </a:cubicBezTo>
                    <a:close/>
                    <a:moveTo>
                      <a:pt x="152569" y="248105"/>
                    </a:moveTo>
                    <a:lnTo>
                      <a:pt x="157977" y="252994"/>
                    </a:lnTo>
                    <a:cubicBezTo>
                      <a:pt x="173810" y="267345"/>
                      <a:pt x="193103" y="283802"/>
                      <a:pt x="216090" y="296989"/>
                    </a:cubicBezTo>
                    <a:cubicBezTo>
                      <a:pt x="226271" y="302852"/>
                      <a:pt x="243321" y="301243"/>
                      <a:pt x="253290" y="293496"/>
                    </a:cubicBezTo>
                    <a:cubicBezTo>
                      <a:pt x="261387" y="287210"/>
                      <a:pt x="259651" y="280966"/>
                      <a:pt x="259079" y="278923"/>
                    </a:cubicBezTo>
                    <a:lnTo>
                      <a:pt x="237511" y="201580"/>
                    </a:lnTo>
                    <a:lnTo>
                      <a:pt x="254126" y="192320"/>
                    </a:lnTo>
                    <a:cubicBezTo>
                      <a:pt x="280490" y="177799"/>
                      <a:pt x="313308" y="159734"/>
                      <a:pt x="315552" y="137604"/>
                    </a:cubicBezTo>
                    <a:cubicBezTo>
                      <a:pt x="316145" y="131847"/>
                      <a:pt x="309805" y="126058"/>
                      <a:pt x="301709" y="124946"/>
                    </a:cubicBezTo>
                    <a:cubicBezTo>
                      <a:pt x="273028" y="121041"/>
                      <a:pt x="246379" y="117750"/>
                      <a:pt x="220239" y="114882"/>
                    </a:cubicBezTo>
                    <a:lnTo>
                      <a:pt x="213116" y="114088"/>
                    </a:lnTo>
                    <a:lnTo>
                      <a:pt x="190277" y="32162"/>
                    </a:lnTo>
                    <a:cubicBezTo>
                      <a:pt x="188203" y="24722"/>
                      <a:pt x="180212" y="22976"/>
                      <a:pt x="175640" y="22605"/>
                    </a:cubicBezTo>
                    <a:cubicBezTo>
                      <a:pt x="164380" y="21706"/>
                      <a:pt x="149521" y="27220"/>
                      <a:pt x="144462" y="38110"/>
                    </a:cubicBezTo>
                    <a:cubicBezTo>
                      <a:pt x="135392" y="57615"/>
                      <a:pt x="126375" y="78147"/>
                      <a:pt x="117654" y="99123"/>
                    </a:cubicBezTo>
                    <a:lnTo>
                      <a:pt x="114807" y="105992"/>
                    </a:lnTo>
                    <a:lnTo>
                      <a:pt x="107367" y="105642"/>
                    </a:lnTo>
                    <a:cubicBezTo>
                      <a:pt x="93323" y="104954"/>
                      <a:pt x="78231" y="104489"/>
                      <a:pt x="61235" y="104214"/>
                    </a:cubicBezTo>
                    <a:lnTo>
                      <a:pt x="58938" y="104171"/>
                    </a:lnTo>
                    <a:lnTo>
                      <a:pt x="56864" y="103187"/>
                    </a:lnTo>
                    <a:cubicBezTo>
                      <a:pt x="49000" y="99462"/>
                      <a:pt x="42089" y="101335"/>
                      <a:pt x="37666" y="103557"/>
                    </a:cubicBezTo>
                    <a:lnTo>
                      <a:pt x="35094" y="104468"/>
                    </a:lnTo>
                    <a:cubicBezTo>
                      <a:pt x="27601" y="106066"/>
                      <a:pt x="23801" y="111844"/>
                      <a:pt x="24024" y="116490"/>
                    </a:cubicBezTo>
                    <a:lnTo>
                      <a:pt x="24108" y="118194"/>
                    </a:lnTo>
                    <a:lnTo>
                      <a:pt x="23653" y="119824"/>
                    </a:lnTo>
                    <a:cubicBezTo>
                      <a:pt x="22256" y="124851"/>
                      <a:pt x="23240" y="128947"/>
                      <a:pt x="26574" y="132005"/>
                    </a:cubicBezTo>
                    <a:lnTo>
                      <a:pt x="84761" y="185483"/>
                    </a:lnTo>
                    <a:lnTo>
                      <a:pt x="82528" y="192023"/>
                    </a:lnTo>
                    <a:cubicBezTo>
                      <a:pt x="74189" y="216418"/>
                      <a:pt x="66674" y="240220"/>
                      <a:pt x="60187" y="262784"/>
                    </a:cubicBezTo>
                    <a:cubicBezTo>
                      <a:pt x="58187" y="269779"/>
                      <a:pt x="61161" y="274118"/>
                      <a:pt x="63997" y="276531"/>
                    </a:cubicBezTo>
                    <a:cubicBezTo>
                      <a:pt x="69183" y="280923"/>
                      <a:pt x="79988" y="283770"/>
                      <a:pt x="93482" y="277357"/>
                    </a:cubicBezTo>
                    <a:cubicBezTo>
                      <a:pt x="109452" y="269769"/>
                      <a:pt x="126650" y="261281"/>
                      <a:pt x="146071" y="251407"/>
                    </a:cubicBezTo>
                    <a:close/>
                  </a:path>
                </a:pathLst>
              </a:custGeom>
              <a:solidFill>
                <a:srgbClr val="000208"/>
              </a:solidFill>
              <a:ln>
                <a:noFill/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5" b="0" i="0" u="none" strike="noStrike" cap="none"/>
              </a:p>
            </p:txBody>
          </p:sp>
        </p:grpSp>
        <p:grpSp>
          <p:nvGrpSpPr>
            <p:cNvPr id="374" name="Google Shape;374;p15"/>
            <p:cNvGrpSpPr/>
            <p:nvPr/>
          </p:nvGrpSpPr>
          <p:grpSpPr>
            <a:xfrm>
              <a:off x="11288272" y="4820302"/>
              <a:ext cx="361966" cy="325846"/>
              <a:chOff x="7756333" y="5881824"/>
              <a:chExt cx="563371" cy="507153"/>
            </a:xfrm>
          </p:grpSpPr>
          <p:sp>
            <p:nvSpPr>
              <p:cNvPr id="375" name="Google Shape;375;p15"/>
              <p:cNvSpPr/>
              <p:nvPr/>
            </p:nvSpPr>
            <p:spPr>
              <a:xfrm>
                <a:off x="7756333" y="5881824"/>
                <a:ext cx="563371" cy="507153"/>
              </a:xfrm>
              <a:custGeom>
                <a:avLst/>
                <a:gdLst/>
                <a:ahLst/>
                <a:cxnLst/>
                <a:rect l="l" t="t" r="r" b="b"/>
                <a:pathLst>
                  <a:path w="563371" h="507153" extrusionOk="0">
                    <a:moveTo>
                      <a:pt x="512720" y="226642"/>
                    </a:moveTo>
                    <a:cubicBezTo>
                      <a:pt x="486155" y="214936"/>
                      <a:pt x="459962" y="202575"/>
                      <a:pt x="434075" y="189663"/>
                    </a:cubicBezTo>
                    <a:cubicBezTo>
                      <a:pt x="445537" y="160633"/>
                      <a:pt x="457538" y="131794"/>
                      <a:pt x="470153" y="103166"/>
                    </a:cubicBezTo>
                    <a:cubicBezTo>
                      <a:pt x="495247" y="46217"/>
                      <a:pt x="434763" y="0"/>
                      <a:pt x="385942" y="38195"/>
                    </a:cubicBezTo>
                    <a:cubicBezTo>
                      <a:pt x="354774" y="62568"/>
                      <a:pt x="323617" y="86931"/>
                      <a:pt x="292459" y="111294"/>
                    </a:cubicBezTo>
                    <a:cubicBezTo>
                      <a:pt x="260159" y="91651"/>
                      <a:pt x="228303" y="71194"/>
                      <a:pt x="196976" y="49731"/>
                    </a:cubicBezTo>
                    <a:cubicBezTo>
                      <a:pt x="155860" y="21579"/>
                      <a:pt x="110384" y="67902"/>
                      <a:pt x="118988" y="109685"/>
                    </a:cubicBezTo>
                    <a:cubicBezTo>
                      <a:pt x="127095" y="149076"/>
                      <a:pt x="139710" y="187060"/>
                      <a:pt x="154019" y="224483"/>
                    </a:cubicBezTo>
                    <a:cubicBezTo>
                      <a:pt x="124576" y="249798"/>
                      <a:pt x="93810" y="273896"/>
                      <a:pt x="61658" y="287305"/>
                    </a:cubicBezTo>
                    <a:cubicBezTo>
                      <a:pt x="0" y="313023"/>
                      <a:pt x="22976" y="413152"/>
                      <a:pt x="90169" y="390715"/>
                    </a:cubicBezTo>
                    <a:cubicBezTo>
                      <a:pt x="129222" y="377676"/>
                      <a:pt x="168571" y="366850"/>
                      <a:pt x="208184" y="357769"/>
                    </a:cubicBezTo>
                    <a:cubicBezTo>
                      <a:pt x="218027" y="381497"/>
                      <a:pt x="228959" y="404897"/>
                      <a:pt x="243649" y="425174"/>
                    </a:cubicBezTo>
                    <a:cubicBezTo>
                      <a:pt x="237066" y="484642"/>
                      <a:pt x="331205" y="507153"/>
                      <a:pt x="348879" y="444013"/>
                    </a:cubicBezTo>
                    <a:cubicBezTo>
                      <a:pt x="359547" y="405891"/>
                      <a:pt x="371093" y="368088"/>
                      <a:pt x="383391" y="330528"/>
                    </a:cubicBezTo>
                    <a:cubicBezTo>
                      <a:pt x="417226" y="327818"/>
                      <a:pt x="451305" y="326474"/>
                      <a:pt x="485658" y="326559"/>
                    </a:cubicBezTo>
                    <a:cubicBezTo>
                      <a:pt x="535304" y="326686"/>
                      <a:pt x="563371" y="248972"/>
                      <a:pt x="512720" y="226642"/>
                    </a:cubicBezTo>
                    <a:close/>
                  </a:path>
                </a:pathLst>
              </a:custGeom>
              <a:solidFill>
                <a:srgbClr val="E7AA34"/>
              </a:solidFill>
              <a:ln>
                <a:noFill/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5" b="0" i="0" u="none" strike="noStrike" cap="none"/>
              </a:p>
            </p:txBody>
          </p:sp>
          <p:sp>
            <p:nvSpPr>
              <p:cNvPr id="376" name="Google Shape;376;p15"/>
              <p:cNvSpPr/>
              <p:nvPr/>
            </p:nvSpPr>
            <p:spPr>
              <a:xfrm>
                <a:off x="7768047" y="5893624"/>
                <a:ext cx="539210" cy="477181"/>
              </a:xfrm>
              <a:custGeom>
                <a:avLst/>
                <a:gdLst/>
                <a:ahLst/>
                <a:cxnLst/>
                <a:rect l="l" t="t" r="r" b="b"/>
                <a:pathLst>
                  <a:path w="539210" h="477181" extrusionOk="0">
                    <a:moveTo>
                      <a:pt x="287824" y="477181"/>
                    </a:moveTo>
                    <a:cubicBezTo>
                      <a:pt x="283463" y="477181"/>
                      <a:pt x="279114" y="476747"/>
                      <a:pt x="274880" y="475921"/>
                    </a:cubicBezTo>
                    <a:cubicBezTo>
                      <a:pt x="247893" y="470693"/>
                      <a:pt x="222451" y="448320"/>
                      <a:pt x="224599" y="415374"/>
                    </a:cubicBezTo>
                    <a:cubicBezTo>
                      <a:pt x="210819" y="395795"/>
                      <a:pt x="200532" y="373898"/>
                      <a:pt x="192225" y="354255"/>
                    </a:cubicBezTo>
                    <a:cubicBezTo>
                      <a:pt x="153542" y="363304"/>
                      <a:pt x="116067" y="373866"/>
                      <a:pt x="80708" y="385677"/>
                    </a:cubicBezTo>
                    <a:cubicBezTo>
                      <a:pt x="45307" y="397478"/>
                      <a:pt x="20256" y="378290"/>
                      <a:pt x="11154" y="354012"/>
                    </a:cubicBezTo>
                    <a:cubicBezTo>
                      <a:pt x="0" y="324230"/>
                      <a:pt x="10424" y="284268"/>
                      <a:pt x="47201" y="268933"/>
                    </a:cubicBezTo>
                    <a:cubicBezTo>
                      <a:pt x="77755" y="256190"/>
                      <a:pt x="106849" y="233574"/>
                      <a:pt x="133868" y="210523"/>
                    </a:cubicBezTo>
                    <a:cubicBezTo>
                      <a:pt x="117855" y="168147"/>
                      <a:pt x="107166" y="132693"/>
                      <a:pt x="100298" y="99324"/>
                    </a:cubicBezTo>
                    <a:cubicBezTo>
                      <a:pt x="95122" y="74178"/>
                      <a:pt x="107029" y="46291"/>
                      <a:pt x="129243" y="31527"/>
                    </a:cubicBezTo>
                    <a:cubicBezTo>
                      <a:pt x="148357" y="18827"/>
                      <a:pt x="170243" y="19007"/>
                      <a:pt x="189282" y="32056"/>
                    </a:cubicBezTo>
                    <a:cubicBezTo>
                      <a:pt x="218154" y="51826"/>
                      <a:pt x="248740" y="71596"/>
                      <a:pt x="280246" y="90847"/>
                    </a:cubicBezTo>
                    <a:lnTo>
                      <a:pt x="369834" y="20785"/>
                    </a:lnTo>
                    <a:cubicBezTo>
                      <a:pt x="394895" y="1185"/>
                      <a:pt x="425830" y="0"/>
                      <a:pt x="448669" y="17769"/>
                    </a:cubicBezTo>
                    <a:cubicBezTo>
                      <a:pt x="471275" y="35358"/>
                      <a:pt x="477678" y="65373"/>
                      <a:pt x="464946" y="94244"/>
                    </a:cubicBezTo>
                    <a:cubicBezTo>
                      <a:pt x="453559" y="120089"/>
                      <a:pt x="442288" y="147034"/>
                      <a:pt x="431397" y="174402"/>
                    </a:cubicBezTo>
                    <a:cubicBezTo>
                      <a:pt x="455813" y="186467"/>
                      <a:pt x="480165" y="197876"/>
                      <a:pt x="503883" y="208322"/>
                    </a:cubicBezTo>
                    <a:cubicBezTo>
                      <a:pt x="527864" y="218905"/>
                      <a:pt x="539210" y="242220"/>
                      <a:pt x="533495" y="269176"/>
                    </a:cubicBezTo>
                    <a:cubicBezTo>
                      <a:pt x="527949" y="295391"/>
                      <a:pt x="505745" y="321881"/>
                      <a:pt x="474069" y="321881"/>
                    </a:cubicBezTo>
                    <a:cubicBezTo>
                      <a:pt x="473011" y="321913"/>
                      <a:pt x="471942" y="321881"/>
                      <a:pt x="470863" y="321881"/>
                    </a:cubicBezTo>
                    <a:cubicBezTo>
                      <a:pt x="439705" y="321881"/>
                      <a:pt x="408156" y="323087"/>
                      <a:pt x="376967" y="325469"/>
                    </a:cubicBezTo>
                    <a:cubicBezTo>
                      <a:pt x="365019" y="362161"/>
                      <a:pt x="353948" y="398695"/>
                      <a:pt x="344021" y="434128"/>
                    </a:cubicBezTo>
                    <a:cubicBezTo>
                      <a:pt x="335481" y="464661"/>
                      <a:pt x="311425" y="477181"/>
                      <a:pt x="287824" y="477181"/>
                    </a:cubicBezTo>
                    <a:close/>
                    <a:moveTo>
                      <a:pt x="200744" y="337671"/>
                    </a:moveTo>
                    <a:lnTo>
                      <a:pt x="203051" y="343228"/>
                    </a:lnTo>
                    <a:cubicBezTo>
                      <a:pt x="211740" y="364183"/>
                      <a:pt x="222652" y="388408"/>
                      <a:pt x="237701" y="409204"/>
                    </a:cubicBezTo>
                    <a:lnTo>
                      <a:pt x="239320" y="411427"/>
                    </a:lnTo>
                    <a:lnTo>
                      <a:pt x="239013" y="414168"/>
                    </a:lnTo>
                    <a:cubicBezTo>
                      <a:pt x="236018" y="441261"/>
                      <a:pt x="256910" y="457930"/>
                      <a:pt x="277600" y="461941"/>
                    </a:cubicBezTo>
                    <a:cubicBezTo>
                      <a:pt x="296788" y="465656"/>
                      <a:pt x="322103" y="459602"/>
                      <a:pt x="330305" y="430286"/>
                    </a:cubicBezTo>
                    <a:cubicBezTo>
                      <a:pt x="340677" y="393213"/>
                      <a:pt x="352329" y="354922"/>
                      <a:pt x="364902" y="316515"/>
                    </a:cubicBezTo>
                    <a:lnTo>
                      <a:pt x="366384" y="312017"/>
                    </a:lnTo>
                    <a:lnTo>
                      <a:pt x="371104" y="311636"/>
                    </a:lnTo>
                    <a:cubicBezTo>
                      <a:pt x="405225" y="308895"/>
                      <a:pt x="439779" y="307456"/>
                      <a:pt x="473963" y="307636"/>
                    </a:cubicBezTo>
                    <a:lnTo>
                      <a:pt x="474069" y="307636"/>
                    </a:lnTo>
                    <a:cubicBezTo>
                      <a:pt x="497914" y="307636"/>
                      <a:pt x="515302" y="286310"/>
                      <a:pt x="519556" y="266223"/>
                    </a:cubicBezTo>
                    <a:cubicBezTo>
                      <a:pt x="523853" y="245946"/>
                      <a:pt x="515852" y="229182"/>
                      <a:pt x="498136" y="221360"/>
                    </a:cubicBezTo>
                    <a:cubicBezTo>
                      <a:pt x="472312" y="209983"/>
                      <a:pt x="445748" y="197484"/>
                      <a:pt x="419184" y="184245"/>
                    </a:cubicBezTo>
                    <a:lnTo>
                      <a:pt x="413342" y="181334"/>
                    </a:lnTo>
                    <a:lnTo>
                      <a:pt x="415734" y="175249"/>
                    </a:lnTo>
                    <a:cubicBezTo>
                      <a:pt x="427429" y="145616"/>
                      <a:pt x="439610" y="116427"/>
                      <a:pt x="451908" y="88497"/>
                    </a:cubicBezTo>
                    <a:cubicBezTo>
                      <a:pt x="461909" y="65807"/>
                      <a:pt x="457199" y="42460"/>
                      <a:pt x="439917" y="29008"/>
                    </a:cubicBezTo>
                    <a:cubicBezTo>
                      <a:pt x="422412" y="15398"/>
                      <a:pt x="398346" y="16573"/>
                      <a:pt x="378608" y="32003"/>
                    </a:cubicBezTo>
                    <a:lnTo>
                      <a:pt x="281252" y="108140"/>
                    </a:lnTo>
                    <a:lnTo>
                      <a:pt x="277050" y="105579"/>
                    </a:lnTo>
                    <a:cubicBezTo>
                      <a:pt x="243839" y="85396"/>
                      <a:pt x="211592" y="64611"/>
                      <a:pt x="181228" y="43814"/>
                    </a:cubicBezTo>
                    <a:cubicBezTo>
                      <a:pt x="162062" y="30681"/>
                      <a:pt x="145372" y="37920"/>
                      <a:pt x="137128" y="43391"/>
                    </a:cubicBezTo>
                    <a:cubicBezTo>
                      <a:pt x="119898" y="54842"/>
                      <a:pt x="110288" y="77152"/>
                      <a:pt x="114257" y="96445"/>
                    </a:cubicBezTo>
                    <a:cubicBezTo>
                      <a:pt x="121210" y="130280"/>
                      <a:pt x="132238" y="166401"/>
                      <a:pt x="148960" y="210142"/>
                    </a:cubicBezTo>
                    <a:lnTo>
                      <a:pt x="150748" y="214820"/>
                    </a:lnTo>
                    <a:lnTo>
                      <a:pt x="146949" y="218080"/>
                    </a:lnTo>
                    <a:cubicBezTo>
                      <a:pt x="117982" y="242993"/>
                      <a:pt x="86518" y="267980"/>
                      <a:pt x="52683" y="282088"/>
                    </a:cubicBezTo>
                    <a:cubicBezTo>
                      <a:pt x="23844" y="294110"/>
                      <a:pt x="15716" y="325553"/>
                      <a:pt x="24500" y="349017"/>
                    </a:cubicBezTo>
                    <a:cubicBezTo>
                      <a:pt x="31009" y="366373"/>
                      <a:pt x="48016" y="381571"/>
                      <a:pt x="76189" y="372152"/>
                    </a:cubicBezTo>
                    <a:cubicBezTo>
                      <a:pt x="113760" y="359611"/>
                      <a:pt x="153691" y="348466"/>
                      <a:pt x="194870" y="339015"/>
                    </a:cubicBezTo>
                    <a:close/>
                  </a:path>
                </a:pathLst>
              </a:custGeom>
              <a:solidFill>
                <a:srgbClr val="000208"/>
              </a:solidFill>
              <a:ln>
                <a:noFill/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5" b="0" i="0" u="none" strike="noStrike" cap="none"/>
              </a:p>
            </p:txBody>
          </p:sp>
        </p:grpSp>
        <p:grpSp>
          <p:nvGrpSpPr>
            <p:cNvPr id="377" name="Google Shape;377;p15"/>
            <p:cNvGrpSpPr/>
            <p:nvPr/>
          </p:nvGrpSpPr>
          <p:grpSpPr>
            <a:xfrm>
              <a:off x="-889997" y="607208"/>
              <a:ext cx="2017062" cy="913816"/>
              <a:chOff x="-889965" y="517131"/>
              <a:chExt cx="2215821" cy="1003863"/>
            </a:xfrm>
          </p:grpSpPr>
          <p:sp>
            <p:nvSpPr>
              <p:cNvPr id="378" name="Google Shape;378;p15"/>
              <p:cNvSpPr/>
              <p:nvPr/>
            </p:nvSpPr>
            <p:spPr>
              <a:xfrm>
                <a:off x="-889965" y="538448"/>
                <a:ext cx="2199618" cy="982546"/>
              </a:xfrm>
              <a:custGeom>
                <a:avLst/>
                <a:gdLst/>
                <a:ahLst/>
                <a:cxnLst/>
                <a:rect l="l" t="t" r="r" b="b"/>
                <a:pathLst>
                  <a:path w="2199618" h="982546" extrusionOk="0">
                    <a:moveTo>
                      <a:pt x="2028126" y="378205"/>
                    </a:moveTo>
                    <a:cubicBezTo>
                      <a:pt x="1955958" y="338137"/>
                      <a:pt x="1869334" y="338243"/>
                      <a:pt x="1792975" y="366913"/>
                    </a:cubicBezTo>
                    <a:cubicBezTo>
                      <a:pt x="1772581" y="194923"/>
                      <a:pt x="1670272" y="32998"/>
                      <a:pt x="1471792" y="52715"/>
                    </a:cubicBezTo>
                    <a:cubicBezTo>
                      <a:pt x="1351481" y="64664"/>
                      <a:pt x="1249796" y="128883"/>
                      <a:pt x="1175956" y="218630"/>
                    </a:cubicBezTo>
                    <a:cubicBezTo>
                      <a:pt x="1161626" y="188002"/>
                      <a:pt x="1143571" y="159046"/>
                      <a:pt x="1119610" y="132799"/>
                    </a:cubicBezTo>
                    <a:cubicBezTo>
                      <a:pt x="1014814" y="18012"/>
                      <a:pt x="851788" y="0"/>
                      <a:pt x="711316" y="54049"/>
                    </a:cubicBezTo>
                    <a:cubicBezTo>
                      <a:pt x="502517" y="134387"/>
                      <a:pt x="393721" y="344349"/>
                      <a:pt x="405595" y="551677"/>
                    </a:cubicBezTo>
                    <a:cubicBezTo>
                      <a:pt x="338275" y="511418"/>
                      <a:pt x="257534" y="508264"/>
                      <a:pt x="177609" y="552756"/>
                    </a:cubicBezTo>
                    <a:cubicBezTo>
                      <a:pt x="72728" y="611166"/>
                      <a:pt x="0" y="755014"/>
                      <a:pt x="82041" y="861779"/>
                    </a:cubicBezTo>
                    <a:cubicBezTo>
                      <a:pt x="174857" y="982546"/>
                      <a:pt x="384884" y="942456"/>
                      <a:pt x="515164" y="944096"/>
                    </a:cubicBezTo>
                    <a:cubicBezTo>
                      <a:pt x="731128" y="946806"/>
                      <a:pt x="947271" y="940043"/>
                      <a:pt x="1162928" y="928761"/>
                    </a:cubicBezTo>
                    <a:cubicBezTo>
                      <a:pt x="1370859" y="917871"/>
                      <a:pt x="1578853" y="902684"/>
                      <a:pt x="1785873" y="880321"/>
                    </a:cubicBezTo>
                    <a:cubicBezTo>
                      <a:pt x="1918282" y="866023"/>
                      <a:pt x="2071285" y="840792"/>
                      <a:pt x="2138373" y="709802"/>
                    </a:cubicBezTo>
                    <a:cubicBezTo>
                      <a:pt x="2199618" y="590243"/>
                      <a:pt x="2143177" y="442076"/>
                      <a:pt x="2028126" y="378205"/>
                    </a:cubicBezTo>
                    <a:close/>
                  </a:path>
                </a:pathLst>
              </a:custGeom>
              <a:solidFill>
                <a:srgbClr val="C1E1E3"/>
              </a:solidFill>
              <a:ln>
                <a:noFill/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5" b="0" i="0" u="none" strike="noStrike" cap="none"/>
              </a:p>
            </p:txBody>
          </p:sp>
          <p:sp>
            <p:nvSpPr>
              <p:cNvPr id="379" name="Google Shape;379;p15"/>
              <p:cNvSpPr/>
              <p:nvPr/>
            </p:nvSpPr>
            <p:spPr>
              <a:xfrm>
                <a:off x="-866502" y="517131"/>
                <a:ext cx="2192358" cy="986377"/>
              </a:xfrm>
              <a:custGeom>
                <a:avLst/>
                <a:gdLst/>
                <a:ahLst/>
                <a:cxnLst/>
                <a:rect l="l" t="t" r="r" b="b"/>
                <a:pathLst>
                  <a:path w="2192358" h="986377" extrusionOk="0">
                    <a:moveTo>
                      <a:pt x="314356" y="986377"/>
                    </a:moveTo>
                    <a:cubicBezTo>
                      <a:pt x="212015" y="986377"/>
                      <a:pt x="106669" y="971719"/>
                      <a:pt x="45995" y="892767"/>
                    </a:cubicBezTo>
                    <a:cubicBezTo>
                      <a:pt x="11863" y="848359"/>
                      <a:pt x="0" y="795051"/>
                      <a:pt x="11662" y="738589"/>
                    </a:cubicBezTo>
                    <a:cubicBezTo>
                      <a:pt x="26542" y="666559"/>
                      <a:pt x="78179" y="598212"/>
                      <a:pt x="146430" y="560207"/>
                    </a:cubicBezTo>
                    <a:cubicBezTo>
                      <a:pt x="219445" y="519546"/>
                      <a:pt x="296195" y="514910"/>
                      <a:pt x="365368" y="546301"/>
                    </a:cubicBezTo>
                    <a:cubicBezTo>
                      <a:pt x="363495" y="328178"/>
                      <a:pt x="488219" y="135170"/>
                      <a:pt x="682148" y="60547"/>
                    </a:cubicBezTo>
                    <a:cubicBezTo>
                      <a:pt x="839533" y="0"/>
                      <a:pt x="1006644" y="32522"/>
                      <a:pt x="1107873" y="143414"/>
                    </a:cubicBezTo>
                    <a:cubicBezTo>
                      <a:pt x="1126288" y="163575"/>
                      <a:pt x="1142142" y="186023"/>
                      <a:pt x="1155975" y="211571"/>
                    </a:cubicBezTo>
                    <a:cubicBezTo>
                      <a:pt x="1235551" y="123232"/>
                      <a:pt x="1337987" y="69035"/>
                      <a:pt x="1446752" y="58229"/>
                    </a:cubicBezTo>
                    <a:cubicBezTo>
                      <a:pt x="1543166" y="48651"/>
                      <a:pt x="1626414" y="79935"/>
                      <a:pt x="1687565" y="148685"/>
                    </a:cubicBezTo>
                    <a:cubicBezTo>
                      <a:pt x="1735751" y="202861"/>
                      <a:pt x="1769162" y="279802"/>
                      <a:pt x="1782635" y="366945"/>
                    </a:cubicBezTo>
                    <a:cubicBezTo>
                      <a:pt x="1862751" y="341979"/>
                      <a:pt x="1945512" y="348519"/>
                      <a:pt x="2012367" y="385646"/>
                    </a:cubicBezTo>
                    <a:cubicBezTo>
                      <a:pt x="2140024" y="456512"/>
                      <a:pt x="2192358" y="614732"/>
                      <a:pt x="2129038" y="738346"/>
                    </a:cubicBezTo>
                    <a:cubicBezTo>
                      <a:pt x="2059177" y="874765"/>
                      <a:pt x="1904047" y="902313"/>
                      <a:pt x="1764125" y="917426"/>
                    </a:cubicBezTo>
                    <a:cubicBezTo>
                      <a:pt x="1572545" y="938106"/>
                      <a:pt x="1368488" y="953971"/>
                      <a:pt x="1140290" y="965930"/>
                    </a:cubicBezTo>
                    <a:cubicBezTo>
                      <a:pt x="893317" y="978852"/>
                      <a:pt x="687154" y="983741"/>
                      <a:pt x="491500" y="981286"/>
                    </a:cubicBezTo>
                    <a:cubicBezTo>
                      <a:pt x="466322" y="980947"/>
                      <a:pt x="437864" y="982249"/>
                      <a:pt x="407722" y="983614"/>
                    </a:cubicBezTo>
                    <a:cubicBezTo>
                      <a:pt x="377856" y="984959"/>
                      <a:pt x="346244" y="986377"/>
                      <a:pt x="314356" y="986377"/>
                    </a:cubicBezTo>
                    <a:close/>
                    <a:moveTo>
                      <a:pt x="271547" y="557709"/>
                    </a:moveTo>
                    <a:cubicBezTo>
                      <a:pt x="235225" y="557709"/>
                      <a:pt x="198077" y="567795"/>
                      <a:pt x="161872" y="587946"/>
                    </a:cubicBezTo>
                    <a:cubicBezTo>
                      <a:pt x="102383" y="621072"/>
                      <a:pt x="55625" y="682730"/>
                      <a:pt x="42756" y="745013"/>
                    </a:cubicBezTo>
                    <a:cubicBezTo>
                      <a:pt x="33009" y="792151"/>
                      <a:pt x="42841" y="836559"/>
                      <a:pt x="71172" y="873421"/>
                    </a:cubicBezTo>
                    <a:cubicBezTo>
                      <a:pt x="140673" y="963866"/>
                      <a:pt x="287961" y="957230"/>
                      <a:pt x="406294" y="951896"/>
                    </a:cubicBezTo>
                    <a:cubicBezTo>
                      <a:pt x="436890" y="950510"/>
                      <a:pt x="465783" y="949240"/>
                      <a:pt x="491902" y="949536"/>
                    </a:cubicBezTo>
                    <a:cubicBezTo>
                      <a:pt x="686879" y="952013"/>
                      <a:pt x="892354" y="947113"/>
                      <a:pt x="1138629" y="934222"/>
                    </a:cubicBezTo>
                    <a:cubicBezTo>
                      <a:pt x="1366234" y="922305"/>
                      <a:pt x="1569719" y="906483"/>
                      <a:pt x="1760706" y="885856"/>
                    </a:cubicBezTo>
                    <a:cubicBezTo>
                      <a:pt x="1892395" y="871643"/>
                      <a:pt x="2038127" y="846222"/>
                      <a:pt x="2100791" y="723878"/>
                    </a:cubicBezTo>
                    <a:cubicBezTo>
                      <a:pt x="2156375" y="615336"/>
                      <a:pt x="2109808" y="476048"/>
                      <a:pt x="1996958" y="413406"/>
                    </a:cubicBezTo>
                    <a:cubicBezTo>
                      <a:pt x="1933035" y="377909"/>
                      <a:pt x="1852157" y="374152"/>
                      <a:pt x="1775100" y="403087"/>
                    </a:cubicBezTo>
                    <a:cubicBezTo>
                      <a:pt x="1770517" y="404801"/>
                      <a:pt x="1765426" y="404325"/>
                      <a:pt x="1761257" y="401785"/>
                    </a:cubicBezTo>
                    <a:cubicBezTo>
                      <a:pt x="1757087" y="399245"/>
                      <a:pt x="1754325" y="394938"/>
                      <a:pt x="1753753" y="390101"/>
                    </a:cubicBezTo>
                    <a:cubicBezTo>
                      <a:pt x="1735888" y="239426"/>
                      <a:pt x="1645528" y="70389"/>
                      <a:pt x="1449895" y="89831"/>
                    </a:cubicBezTo>
                    <a:cubicBezTo>
                      <a:pt x="1311888" y="103526"/>
                      <a:pt x="1218660" y="184509"/>
                      <a:pt x="1164748" y="250031"/>
                    </a:cubicBezTo>
                    <a:cubicBezTo>
                      <a:pt x="1161287" y="254243"/>
                      <a:pt x="1155890" y="256370"/>
                      <a:pt x="1150503" y="255693"/>
                    </a:cubicBezTo>
                    <a:cubicBezTo>
                      <a:pt x="1145095" y="255015"/>
                      <a:pt x="1140417" y="251608"/>
                      <a:pt x="1138110" y="246665"/>
                    </a:cubicBezTo>
                    <a:cubicBezTo>
                      <a:pt x="1123230" y="214862"/>
                      <a:pt x="1105672" y="188086"/>
                      <a:pt x="1084431" y="164814"/>
                    </a:cubicBezTo>
                    <a:cubicBezTo>
                      <a:pt x="992071" y="63658"/>
                      <a:pt x="838644" y="34364"/>
                      <a:pt x="693546" y="90180"/>
                    </a:cubicBezTo>
                    <a:cubicBezTo>
                      <a:pt x="504412" y="162951"/>
                      <a:pt x="385635" y="356615"/>
                      <a:pt x="397986" y="572082"/>
                    </a:cubicBezTo>
                    <a:cubicBezTo>
                      <a:pt x="398314" y="577955"/>
                      <a:pt x="395382" y="583533"/>
                      <a:pt x="390355" y="586581"/>
                    </a:cubicBezTo>
                    <a:cubicBezTo>
                      <a:pt x="385328" y="589618"/>
                      <a:pt x="379031" y="589639"/>
                      <a:pt x="373983" y="586612"/>
                    </a:cubicBezTo>
                    <a:cubicBezTo>
                      <a:pt x="341756" y="567340"/>
                      <a:pt x="307043" y="557709"/>
                      <a:pt x="271547" y="557709"/>
                    </a:cubicBezTo>
                    <a:close/>
                  </a:path>
                </a:pathLst>
              </a:custGeom>
              <a:solidFill>
                <a:srgbClr val="000208"/>
              </a:solidFill>
              <a:ln>
                <a:noFill/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5" b="0" i="0" u="none" strike="noStrike" cap="none"/>
              </a:p>
            </p:txBody>
          </p:sp>
        </p:grpSp>
        <p:grpSp>
          <p:nvGrpSpPr>
            <p:cNvPr id="380" name="Google Shape;380;p15"/>
            <p:cNvGrpSpPr/>
            <p:nvPr/>
          </p:nvGrpSpPr>
          <p:grpSpPr>
            <a:xfrm>
              <a:off x="11009378" y="456189"/>
              <a:ext cx="2691398" cy="1215839"/>
              <a:chOff x="10729875" y="529734"/>
              <a:chExt cx="3232134" cy="1460117"/>
            </a:xfrm>
          </p:grpSpPr>
          <p:sp>
            <p:nvSpPr>
              <p:cNvPr id="381" name="Google Shape;381;p15"/>
              <p:cNvSpPr/>
              <p:nvPr/>
            </p:nvSpPr>
            <p:spPr>
              <a:xfrm>
                <a:off x="10729875" y="552963"/>
                <a:ext cx="3216751" cy="1436888"/>
              </a:xfrm>
              <a:custGeom>
                <a:avLst/>
                <a:gdLst/>
                <a:ahLst/>
                <a:cxnLst/>
                <a:rect l="l" t="t" r="r" b="b"/>
                <a:pathLst>
                  <a:path w="3216751" h="1436888" extrusionOk="0">
                    <a:moveTo>
                      <a:pt x="2965957" y="553084"/>
                    </a:moveTo>
                    <a:cubicBezTo>
                      <a:pt x="2860420" y="494485"/>
                      <a:pt x="2733738" y="494643"/>
                      <a:pt x="2622073" y="536564"/>
                    </a:cubicBezTo>
                    <a:cubicBezTo>
                      <a:pt x="2592249" y="285040"/>
                      <a:pt x="2442622" y="48249"/>
                      <a:pt x="2152364" y="77078"/>
                    </a:cubicBezTo>
                    <a:cubicBezTo>
                      <a:pt x="1976416" y="94551"/>
                      <a:pt x="1827720" y="188467"/>
                      <a:pt x="1719728" y="319722"/>
                    </a:cubicBezTo>
                    <a:cubicBezTo>
                      <a:pt x="1698783" y="274933"/>
                      <a:pt x="1672378" y="232568"/>
                      <a:pt x="1637336" y="194204"/>
                    </a:cubicBezTo>
                    <a:cubicBezTo>
                      <a:pt x="1484079" y="26341"/>
                      <a:pt x="1245668" y="0"/>
                      <a:pt x="1040235" y="79036"/>
                    </a:cubicBezTo>
                    <a:cubicBezTo>
                      <a:pt x="734885" y="196521"/>
                      <a:pt x="575775" y="503576"/>
                      <a:pt x="593142" y="806778"/>
                    </a:cubicBezTo>
                    <a:cubicBezTo>
                      <a:pt x="494696" y="747892"/>
                      <a:pt x="376618" y="743278"/>
                      <a:pt x="259746" y="808354"/>
                    </a:cubicBezTo>
                    <a:cubicBezTo>
                      <a:pt x="106351" y="893773"/>
                      <a:pt x="0" y="1104137"/>
                      <a:pt x="119983" y="1260273"/>
                    </a:cubicBezTo>
                    <a:cubicBezTo>
                      <a:pt x="255714" y="1436888"/>
                      <a:pt x="562863" y="1378256"/>
                      <a:pt x="753385" y="1380648"/>
                    </a:cubicBezTo>
                    <a:cubicBezTo>
                      <a:pt x="1069202" y="1384617"/>
                      <a:pt x="1385294" y="1374732"/>
                      <a:pt x="1700678" y="1358222"/>
                    </a:cubicBezTo>
                    <a:cubicBezTo>
                      <a:pt x="2004747" y="1342294"/>
                      <a:pt x="2308934" y="1320080"/>
                      <a:pt x="2611691" y="1287398"/>
                    </a:cubicBezTo>
                    <a:cubicBezTo>
                      <a:pt x="2805324" y="1266475"/>
                      <a:pt x="3029076" y="1229582"/>
                      <a:pt x="3127195" y="1038013"/>
                    </a:cubicBezTo>
                    <a:cubicBezTo>
                      <a:pt x="3216751" y="863166"/>
                      <a:pt x="3134201" y="646493"/>
                      <a:pt x="2965957" y="553084"/>
                    </a:cubicBezTo>
                    <a:close/>
                  </a:path>
                </a:pathLst>
              </a:custGeom>
              <a:solidFill>
                <a:srgbClr val="C1E1E3"/>
              </a:solidFill>
              <a:ln>
                <a:noFill/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5" b="0" i="0" u="none" strike="noStrike" cap="none"/>
              </a:p>
            </p:txBody>
          </p:sp>
          <p:sp>
            <p:nvSpPr>
              <p:cNvPr id="382" name="Google Shape;382;p15"/>
              <p:cNvSpPr/>
              <p:nvPr/>
            </p:nvSpPr>
            <p:spPr>
              <a:xfrm>
                <a:off x="10771812" y="529734"/>
                <a:ext cx="3190197" cy="1427194"/>
              </a:xfrm>
              <a:custGeom>
                <a:avLst/>
                <a:gdLst/>
                <a:ahLst/>
                <a:cxnLst/>
                <a:rect l="l" t="t" r="r" b="b"/>
                <a:pathLst>
                  <a:path w="3190197" h="1427194" extrusionOk="0">
                    <a:moveTo>
                      <a:pt x="452289" y="1427194"/>
                    </a:moveTo>
                    <a:cubicBezTo>
                      <a:pt x="304291" y="1427194"/>
                      <a:pt x="152262" y="1406143"/>
                      <a:pt x="65457" y="1293177"/>
                    </a:cubicBezTo>
                    <a:cubicBezTo>
                      <a:pt x="16890" y="1229984"/>
                      <a:pt x="0" y="1154070"/>
                      <a:pt x="16615" y="1073657"/>
                    </a:cubicBezTo>
                    <a:cubicBezTo>
                      <a:pt x="37962" y="970354"/>
                      <a:pt x="112098" y="872288"/>
                      <a:pt x="210079" y="817710"/>
                    </a:cubicBezTo>
                    <a:cubicBezTo>
                      <a:pt x="318441" y="757375"/>
                      <a:pt x="432487" y="752326"/>
                      <a:pt x="534225" y="802671"/>
                    </a:cubicBezTo>
                    <a:cubicBezTo>
                      <a:pt x="526870" y="481933"/>
                      <a:pt x="708395" y="196797"/>
                      <a:pt x="992589" y="87450"/>
                    </a:cubicBezTo>
                    <a:cubicBezTo>
                      <a:pt x="1219909" y="0"/>
                      <a:pt x="1461124" y="46810"/>
                      <a:pt x="1607132" y="206724"/>
                    </a:cubicBezTo>
                    <a:cubicBezTo>
                      <a:pt x="1635855" y="238177"/>
                      <a:pt x="1660260" y="273526"/>
                      <a:pt x="1681352" y="314240"/>
                    </a:cubicBezTo>
                    <a:cubicBezTo>
                      <a:pt x="1797473" y="181747"/>
                      <a:pt x="1948412" y="100446"/>
                      <a:pt x="2108845" y="84507"/>
                    </a:cubicBezTo>
                    <a:cubicBezTo>
                      <a:pt x="2414703" y="54112"/>
                      <a:pt x="2559653" y="305636"/>
                      <a:pt x="2593318" y="538310"/>
                    </a:cubicBezTo>
                    <a:cubicBezTo>
                      <a:pt x="2711111" y="499353"/>
                      <a:pt x="2833444" y="507862"/>
                      <a:pt x="2931720" y="562430"/>
                    </a:cubicBezTo>
                    <a:cubicBezTo>
                      <a:pt x="3114981" y="664178"/>
                      <a:pt x="3190197" y="891190"/>
                      <a:pt x="3099382" y="1068472"/>
                    </a:cubicBezTo>
                    <a:cubicBezTo>
                      <a:pt x="2998882" y="1264708"/>
                      <a:pt x="2774177" y="1304512"/>
                      <a:pt x="2571453" y="1326409"/>
                    </a:cubicBezTo>
                    <a:cubicBezTo>
                      <a:pt x="2291333" y="1356645"/>
                      <a:pt x="1993053" y="1379844"/>
                      <a:pt x="1659572" y="1397306"/>
                    </a:cubicBezTo>
                    <a:cubicBezTo>
                      <a:pt x="1298437" y="1416208"/>
                      <a:pt x="997119" y="1423341"/>
                      <a:pt x="711242" y="1419754"/>
                    </a:cubicBezTo>
                    <a:cubicBezTo>
                      <a:pt x="674221" y="1419256"/>
                      <a:pt x="632459" y="1421172"/>
                      <a:pt x="588285" y="1423161"/>
                    </a:cubicBezTo>
                    <a:cubicBezTo>
                      <a:pt x="544787" y="1425119"/>
                      <a:pt x="498728" y="1427194"/>
                      <a:pt x="452289" y="1427194"/>
                    </a:cubicBezTo>
                    <a:close/>
                    <a:moveTo>
                      <a:pt x="389498" y="800269"/>
                    </a:moveTo>
                    <a:cubicBezTo>
                      <a:pt x="335174" y="800269"/>
                      <a:pt x="279622" y="815339"/>
                      <a:pt x="225530" y="845460"/>
                    </a:cubicBezTo>
                    <a:cubicBezTo>
                      <a:pt x="136736" y="894894"/>
                      <a:pt x="66939" y="986991"/>
                      <a:pt x="47709" y="1080071"/>
                    </a:cubicBezTo>
                    <a:cubicBezTo>
                      <a:pt x="33019" y="1151180"/>
                      <a:pt x="47857" y="1218173"/>
                      <a:pt x="90635" y="1273831"/>
                    </a:cubicBezTo>
                    <a:cubicBezTo>
                      <a:pt x="194595" y="1409117"/>
                      <a:pt x="412093" y="1399317"/>
                      <a:pt x="586856" y="1391443"/>
                    </a:cubicBezTo>
                    <a:cubicBezTo>
                      <a:pt x="631507" y="1389432"/>
                      <a:pt x="673618" y="1387570"/>
                      <a:pt x="711644" y="1388004"/>
                    </a:cubicBezTo>
                    <a:cubicBezTo>
                      <a:pt x="996791" y="1391591"/>
                      <a:pt x="1297484" y="1384469"/>
                      <a:pt x="1657910" y="1365599"/>
                    </a:cubicBezTo>
                    <a:cubicBezTo>
                      <a:pt x="1990799" y="1348168"/>
                      <a:pt x="2288508" y="1325022"/>
                      <a:pt x="2568045" y="1294839"/>
                    </a:cubicBezTo>
                    <a:cubicBezTo>
                      <a:pt x="2762525" y="1273831"/>
                      <a:pt x="2977832" y="1236165"/>
                      <a:pt x="3071124" y="1054004"/>
                    </a:cubicBezTo>
                    <a:cubicBezTo>
                      <a:pt x="3154214" y="891783"/>
                      <a:pt x="3084766" y="683715"/>
                      <a:pt x="2916311" y="590190"/>
                    </a:cubicBezTo>
                    <a:cubicBezTo>
                      <a:pt x="2820955" y="537241"/>
                      <a:pt x="2700453" y="531579"/>
                      <a:pt x="2585719" y="574664"/>
                    </a:cubicBezTo>
                    <a:cubicBezTo>
                      <a:pt x="2581137" y="576378"/>
                      <a:pt x="2576046" y="575902"/>
                      <a:pt x="2571876" y="573362"/>
                    </a:cubicBezTo>
                    <a:cubicBezTo>
                      <a:pt x="2567707" y="570822"/>
                      <a:pt x="2564944" y="566515"/>
                      <a:pt x="2564373" y="561668"/>
                    </a:cubicBezTo>
                    <a:cubicBezTo>
                      <a:pt x="2537862" y="338031"/>
                      <a:pt x="2403517" y="87132"/>
                      <a:pt x="2111988" y="116099"/>
                    </a:cubicBezTo>
                    <a:cubicBezTo>
                      <a:pt x="1952582" y="131931"/>
                      <a:pt x="1802733" y="216079"/>
                      <a:pt x="1690052" y="353038"/>
                    </a:cubicBezTo>
                    <a:cubicBezTo>
                      <a:pt x="1686591" y="357240"/>
                      <a:pt x="1681236" y="359357"/>
                      <a:pt x="1675807" y="358700"/>
                    </a:cubicBezTo>
                    <a:cubicBezTo>
                      <a:pt x="1670399" y="358012"/>
                      <a:pt x="1665721" y="354615"/>
                      <a:pt x="1663414" y="349673"/>
                    </a:cubicBezTo>
                    <a:cubicBezTo>
                      <a:pt x="1641337" y="302471"/>
                      <a:pt x="1615260" y="262720"/>
                      <a:pt x="1583679" y="228134"/>
                    </a:cubicBezTo>
                    <a:cubicBezTo>
                      <a:pt x="1446561" y="77946"/>
                      <a:pt x="1219020" y="34364"/>
                      <a:pt x="1003998" y="117083"/>
                    </a:cubicBezTo>
                    <a:cubicBezTo>
                      <a:pt x="724407" y="224652"/>
                      <a:pt x="548819" y="510783"/>
                      <a:pt x="567054" y="829098"/>
                    </a:cubicBezTo>
                    <a:cubicBezTo>
                      <a:pt x="567393" y="834961"/>
                      <a:pt x="564462" y="840538"/>
                      <a:pt x="559434" y="843586"/>
                    </a:cubicBezTo>
                    <a:cubicBezTo>
                      <a:pt x="554407" y="846634"/>
                      <a:pt x="548110" y="846645"/>
                      <a:pt x="543062" y="843629"/>
                    </a:cubicBezTo>
                    <a:cubicBezTo>
                      <a:pt x="494717" y="814715"/>
                      <a:pt x="442690" y="800269"/>
                      <a:pt x="389498" y="800269"/>
                    </a:cubicBezTo>
                    <a:close/>
                  </a:path>
                </a:pathLst>
              </a:custGeom>
              <a:solidFill>
                <a:srgbClr val="000208"/>
              </a:solidFill>
              <a:ln>
                <a:noFill/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5" b="0" i="0" u="none" strike="noStrike" cap="none"/>
              </a:p>
            </p:txBody>
          </p:sp>
        </p:grpSp>
        <p:grpSp>
          <p:nvGrpSpPr>
            <p:cNvPr id="383" name="Google Shape;383;p15"/>
            <p:cNvGrpSpPr/>
            <p:nvPr/>
          </p:nvGrpSpPr>
          <p:grpSpPr>
            <a:xfrm>
              <a:off x="10668891" y="5822654"/>
              <a:ext cx="1162362" cy="619109"/>
              <a:chOff x="10016652" y="5493898"/>
              <a:chExt cx="1715664" cy="913814"/>
            </a:xfrm>
          </p:grpSpPr>
          <p:sp>
            <p:nvSpPr>
              <p:cNvPr id="384" name="Google Shape;384;p15"/>
              <p:cNvSpPr/>
              <p:nvPr/>
            </p:nvSpPr>
            <p:spPr>
              <a:xfrm>
                <a:off x="10016652" y="5512214"/>
                <a:ext cx="1715664" cy="895498"/>
              </a:xfrm>
              <a:custGeom>
                <a:avLst/>
                <a:gdLst/>
                <a:ahLst/>
                <a:cxnLst/>
                <a:rect l="l" t="t" r="r" b="b"/>
                <a:pathLst>
                  <a:path w="1715664" h="895498" extrusionOk="0">
                    <a:moveTo>
                      <a:pt x="1660228" y="459888"/>
                    </a:moveTo>
                    <a:cubicBezTo>
                      <a:pt x="1611206" y="325225"/>
                      <a:pt x="1454499" y="245194"/>
                      <a:pt x="1316937" y="247840"/>
                    </a:cubicBezTo>
                    <a:cubicBezTo>
                      <a:pt x="1291156" y="248337"/>
                      <a:pt x="1266655" y="251777"/>
                      <a:pt x="1243181" y="257280"/>
                    </a:cubicBezTo>
                    <a:cubicBezTo>
                      <a:pt x="1234069" y="238209"/>
                      <a:pt x="1223242" y="219688"/>
                      <a:pt x="1210436" y="202067"/>
                    </a:cubicBezTo>
                    <a:cubicBezTo>
                      <a:pt x="1109387" y="62991"/>
                      <a:pt x="909425" y="0"/>
                      <a:pt x="743690" y="29400"/>
                    </a:cubicBezTo>
                    <a:cubicBezTo>
                      <a:pt x="528658" y="67542"/>
                      <a:pt x="438964" y="257153"/>
                      <a:pt x="463920" y="423629"/>
                    </a:cubicBezTo>
                    <a:cubicBezTo>
                      <a:pt x="318261" y="390958"/>
                      <a:pt x="105399" y="458988"/>
                      <a:pt x="53996" y="597122"/>
                    </a:cubicBezTo>
                    <a:cubicBezTo>
                      <a:pt x="0" y="742177"/>
                      <a:pt x="159130" y="840665"/>
                      <a:pt x="279495" y="862202"/>
                    </a:cubicBezTo>
                    <a:cubicBezTo>
                      <a:pt x="465603" y="895498"/>
                      <a:pt x="674221" y="842740"/>
                      <a:pt x="859938" y="821922"/>
                    </a:cubicBezTo>
                    <a:cubicBezTo>
                      <a:pt x="1054618" y="800099"/>
                      <a:pt x="1261194" y="795877"/>
                      <a:pt x="1452446" y="753480"/>
                    </a:cubicBezTo>
                    <a:cubicBezTo>
                      <a:pt x="1588822" y="723254"/>
                      <a:pt x="1715664" y="612171"/>
                      <a:pt x="1660228" y="459888"/>
                    </a:cubicBezTo>
                    <a:close/>
                  </a:path>
                </a:pathLst>
              </a:custGeom>
              <a:solidFill>
                <a:srgbClr val="C1E1E3"/>
              </a:solidFill>
              <a:ln>
                <a:noFill/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5" b="0" i="0" u="none" strike="noStrike" cap="none"/>
              </a:p>
            </p:txBody>
          </p:sp>
          <p:sp>
            <p:nvSpPr>
              <p:cNvPr id="385" name="Google Shape;385;p15"/>
              <p:cNvSpPr/>
              <p:nvPr/>
            </p:nvSpPr>
            <p:spPr>
              <a:xfrm>
                <a:off x="10036854" y="5493898"/>
                <a:ext cx="1676939" cy="907171"/>
              </a:xfrm>
              <a:custGeom>
                <a:avLst/>
                <a:gdLst/>
                <a:ahLst/>
                <a:cxnLst/>
                <a:rect l="l" t="t" r="r" b="b"/>
                <a:pathLst>
                  <a:path w="1676939" h="907171" extrusionOk="0">
                    <a:moveTo>
                      <a:pt x="390620" y="907171"/>
                    </a:moveTo>
                    <a:cubicBezTo>
                      <a:pt x="345207" y="907171"/>
                      <a:pt x="300344" y="903996"/>
                      <a:pt x="256497" y="896143"/>
                    </a:cubicBezTo>
                    <a:cubicBezTo>
                      <a:pt x="175355" y="881633"/>
                      <a:pt x="73681" y="832315"/>
                      <a:pt x="29474" y="754866"/>
                    </a:cubicBezTo>
                    <a:cubicBezTo>
                      <a:pt x="3555" y="709464"/>
                      <a:pt x="0" y="660696"/>
                      <a:pt x="18912" y="609896"/>
                    </a:cubicBezTo>
                    <a:cubicBezTo>
                      <a:pt x="70474" y="471360"/>
                      <a:pt x="273473" y="398917"/>
                      <a:pt x="425386" y="422349"/>
                    </a:cubicBezTo>
                    <a:cubicBezTo>
                      <a:pt x="417946" y="339957"/>
                      <a:pt x="437472" y="255735"/>
                      <a:pt x="480197" y="188224"/>
                    </a:cubicBezTo>
                    <a:cubicBezTo>
                      <a:pt x="533103" y="104605"/>
                      <a:pt x="616278" y="50609"/>
                      <a:pt x="720714" y="32088"/>
                    </a:cubicBezTo>
                    <a:cubicBezTo>
                      <a:pt x="901583" y="0"/>
                      <a:pt x="1104423" y="75258"/>
                      <a:pt x="1203081" y="211052"/>
                    </a:cubicBezTo>
                    <a:cubicBezTo>
                      <a:pt x="1213590" y="225520"/>
                      <a:pt x="1223189" y="241088"/>
                      <a:pt x="1231677" y="257460"/>
                    </a:cubicBezTo>
                    <a:cubicBezTo>
                      <a:pt x="1253511" y="253058"/>
                      <a:pt x="1274804" y="250708"/>
                      <a:pt x="1296426" y="250295"/>
                    </a:cubicBezTo>
                    <a:cubicBezTo>
                      <a:pt x="1430041" y="247681"/>
                      <a:pt x="1601078" y="324823"/>
                      <a:pt x="1654947" y="472778"/>
                    </a:cubicBezTo>
                    <a:cubicBezTo>
                      <a:pt x="1676939" y="533177"/>
                      <a:pt x="1673330" y="592867"/>
                      <a:pt x="1644533" y="645371"/>
                    </a:cubicBezTo>
                    <a:cubicBezTo>
                      <a:pt x="1607121" y="713549"/>
                      <a:pt x="1529048" y="766603"/>
                      <a:pt x="1435682" y="787294"/>
                    </a:cubicBezTo>
                    <a:cubicBezTo>
                      <a:pt x="1304639" y="816345"/>
                      <a:pt x="1165478" y="827690"/>
                      <a:pt x="1030901" y="838676"/>
                    </a:cubicBezTo>
                    <a:cubicBezTo>
                      <a:pt x="968332" y="843777"/>
                      <a:pt x="903636" y="849047"/>
                      <a:pt x="841501" y="856022"/>
                    </a:cubicBezTo>
                    <a:cubicBezTo>
                      <a:pt x="794215" y="861313"/>
                      <a:pt x="746315" y="868574"/>
                      <a:pt x="695600" y="876247"/>
                    </a:cubicBezTo>
                    <a:cubicBezTo>
                      <a:pt x="594613" y="891529"/>
                      <a:pt x="491257" y="907171"/>
                      <a:pt x="390620" y="907171"/>
                    </a:cubicBezTo>
                    <a:close/>
                    <a:moveTo>
                      <a:pt x="367506" y="449855"/>
                    </a:moveTo>
                    <a:cubicBezTo>
                      <a:pt x="238611" y="449855"/>
                      <a:pt x="88624" y="513609"/>
                      <a:pt x="48672" y="620966"/>
                    </a:cubicBezTo>
                    <a:cubicBezTo>
                      <a:pt x="33199" y="662537"/>
                      <a:pt x="36015" y="702288"/>
                      <a:pt x="57044" y="739129"/>
                    </a:cubicBezTo>
                    <a:cubicBezTo>
                      <a:pt x="96170" y="807667"/>
                      <a:pt x="188224" y="851683"/>
                      <a:pt x="262096" y="864891"/>
                    </a:cubicBezTo>
                    <a:cubicBezTo>
                      <a:pt x="397922" y="889179"/>
                      <a:pt x="546830" y="866647"/>
                      <a:pt x="690848" y="844856"/>
                    </a:cubicBezTo>
                    <a:cubicBezTo>
                      <a:pt x="741881" y="837131"/>
                      <a:pt x="790077" y="829839"/>
                      <a:pt x="837967" y="824462"/>
                    </a:cubicBezTo>
                    <a:cubicBezTo>
                      <a:pt x="900578" y="817446"/>
                      <a:pt x="965517" y="812143"/>
                      <a:pt x="1028318" y="807032"/>
                    </a:cubicBezTo>
                    <a:cubicBezTo>
                      <a:pt x="1161838" y="796131"/>
                      <a:pt x="1299887" y="784870"/>
                      <a:pt x="1428802" y="756306"/>
                    </a:cubicBezTo>
                    <a:cubicBezTo>
                      <a:pt x="1512125" y="737838"/>
                      <a:pt x="1584113" y="689482"/>
                      <a:pt x="1616688" y="630099"/>
                    </a:cubicBezTo>
                    <a:cubicBezTo>
                      <a:pt x="1641316" y="585215"/>
                      <a:pt x="1644152" y="535929"/>
                      <a:pt x="1625113" y="483637"/>
                    </a:cubicBezTo>
                    <a:cubicBezTo>
                      <a:pt x="1576281" y="349525"/>
                      <a:pt x="1419627" y="279717"/>
                      <a:pt x="1297040" y="282035"/>
                    </a:cubicBezTo>
                    <a:cubicBezTo>
                      <a:pt x="1273630" y="282490"/>
                      <a:pt x="1250590" y="285432"/>
                      <a:pt x="1226608" y="291062"/>
                    </a:cubicBezTo>
                    <a:cubicBezTo>
                      <a:pt x="1219369" y="292756"/>
                      <a:pt x="1211876" y="289178"/>
                      <a:pt x="1208658" y="282447"/>
                    </a:cubicBezTo>
                    <a:cubicBezTo>
                      <a:pt x="1199684" y="263662"/>
                      <a:pt x="1189164" y="245914"/>
                      <a:pt x="1177395" y="229711"/>
                    </a:cubicBezTo>
                    <a:cubicBezTo>
                      <a:pt x="1085500" y="103240"/>
                      <a:pt x="895752" y="33263"/>
                      <a:pt x="726260" y="63351"/>
                    </a:cubicBezTo>
                    <a:cubicBezTo>
                      <a:pt x="569796" y="91111"/>
                      <a:pt x="427894" y="229256"/>
                      <a:pt x="459422" y="439599"/>
                    </a:cubicBezTo>
                    <a:cubicBezTo>
                      <a:pt x="460195" y="444775"/>
                      <a:pt x="458364" y="450003"/>
                      <a:pt x="454532" y="453569"/>
                    </a:cubicBezTo>
                    <a:cubicBezTo>
                      <a:pt x="450691" y="457125"/>
                      <a:pt x="445346" y="458596"/>
                      <a:pt x="440245" y="457432"/>
                    </a:cubicBezTo>
                    <a:cubicBezTo>
                      <a:pt x="417491" y="452331"/>
                      <a:pt x="392906" y="449855"/>
                      <a:pt x="367506" y="449855"/>
                    </a:cubicBezTo>
                    <a:close/>
                  </a:path>
                </a:pathLst>
              </a:custGeom>
              <a:solidFill>
                <a:srgbClr val="000208"/>
              </a:solidFill>
              <a:ln>
                <a:noFill/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5" b="0" i="0" u="none" strike="noStrike" cap="none"/>
              </a:p>
            </p:txBody>
          </p:sp>
        </p:grpSp>
        <p:grpSp>
          <p:nvGrpSpPr>
            <p:cNvPr id="386" name="Google Shape;386;p15"/>
            <p:cNvGrpSpPr/>
            <p:nvPr/>
          </p:nvGrpSpPr>
          <p:grpSpPr>
            <a:xfrm>
              <a:off x="613855" y="6053611"/>
              <a:ext cx="781322" cy="477186"/>
              <a:chOff x="464700" y="5522538"/>
              <a:chExt cx="1162335" cy="709887"/>
            </a:xfrm>
          </p:grpSpPr>
          <p:sp>
            <p:nvSpPr>
              <p:cNvPr id="387" name="Google Shape;387;p15"/>
              <p:cNvSpPr/>
              <p:nvPr/>
            </p:nvSpPr>
            <p:spPr>
              <a:xfrm>
                <a:off x="464700" y="5522538"/>
                <a:ext cx="1155752" cy="709887"/>
              </a:xfrm>
              <a:custGeom>
                <a:avLst/>
                <a:gdLst/>
                <a:ahLst/>
                <a:cxnLst/>
                <a:rect l="l" t="t" r="r" b="b"/>
                <a:pathLst>
                  <a:path w="1155752" h="709887" extrusionOk="0">
                    <a:moveTo>
                      <a:pt x="1027599" y="227531"/>
                    </a:moveTo>
                    <a:cubicBezTo>
                      <a:pt x="956500" y="189409"/>
                      <a:pt x="901361" y="201527"/>
                      <a:pt x="855440" y="235563"/>
                    </a:cubicBezTo>
                    <a:cubicBezTo>
                      <a:pt x="831363" y="190023"/>
                      <a:pt x="798216" y="148568"/>
                      <a:pt x="755184" y="113178"/>
                    </a:cubicBezTo>
                    <a:cubicBezTo>
                      <a:pt x="639032" y="17716"/>
                      <a:pt x="468344" y="0"/>
                      <a:pt x="369739" y="127666"/>
                    </a:cubicBezTo>
                    <a:cubicBezTo>
                      <a:pt x="341841" y="163798"/>
                      <a:pt x="320791" y="210989"/>
                      <a:pt x="308355" y="261746"/>
                    </a:cubicBezTo>
                    <a:cubicBezTo>
                      <a:pt x="295772" y="259503"/>
                      <a:pt x="281664" y="258794"/>
                      <a:pt x="265228" y="260212"/>
                    </a:cubicBezTo>
                    <a:cubicBezTo>
                      <a:pt x="138398" y="271166"/>
                      <a:pt x="0" y="437112"/>
                      <a:pt x="53488" y="565636"/>
                    </a:cubicBezTo>
                    <a:cubicBezTo>
                      <a:pt x="70442" y="606382"/>
                      <a:pt x="104404" y="630311"/>
                      <a:pt x="146367" y="643540"/>
                    </a:cubicBezTo>
                    <a:cubicBezTo>
                      <a:pt x="155119" y="654833"/>
                      <a:pt x="168984" y="663066"/>
                      <a:pt x="189304" y="665247"/>
                    </a:cubicBezTo>
                    <a:cubicBezTo>
                      <a:pt x="368458" y="684508"/>
                      <a:pt x="550925" y="683101"/>
                      <a:pt x="730906" y="680338"/>
                    </a:cubicBezTo>
                    <a:cubicBezTo>
                      <a:pt x="860033" y="678359"/>
                      <a:pt x="1022265" y="709887"/>
                      <a:pt x="1090675" y="573987"/>
                    </a:cubicBezTo>
                    <a:cubicBezTo>
                      <a:pt x="1147434" y="461274"/>
                      <a:pt x="1155752" y="296248"/>
                      <a:pt x="1027599" y="227531"/>
                    </a:cubicBezTo>
                    <a:close/>
                  </a:path>
                </a:pathLst>
              </a:custGeom>
              <a:solidFill>
                <a:srgbClr val="C1E1E3"/>
              </a:solidFill>
              <a:ln>
                <a:noFill/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5" b="0" i="0" u="none" strike="noStrike" cap="none"/>
              </a:p>
            </p:txBody>
          </p:sp>
          <p:sp>
            <p:nvSpPr>
              <p:cNvPr id="388" name="Google Shape;388;p15"/>
              <p:cNvSpPr/>
              <p:nvPr/>
            </p:nvSpPr>
            <p:spPr>
              <a:xfrm>
                <a:off x="479845" y="5535888"/>
                <a:ext cx="1147190" cy="686699"/>
              </a:xfrm>
              <a:custGeom>
                <a:avLst/>
                <a:gdLst/>
                <a:ahLst/>
                <a:cxnLst/>
                <a:rect l="l" t="t" r="r" b="b"/>
                <a:pathLst>
                  <a:path w="1147190" h="686699" extrusionOk="0">
                    <a:moveTo>
                      <a:pt x="728471" y="651023"/>
                    </a:moveTo>
                    <a:cubicBezTo>
                      <a:pt x="746199" y="651023"/>
                      <a:pt x="764497" y="651499"/>
                      <a:pt x="782309" y="651975"/>
                    </a:cubicBezTo>
                    <a:cubicBezTo>
                      <a:pt x="893646" y="654938"/>
                      <a:pt x="1008771" y="657955"/>
                      <a:pt x="1061360" y="553508"/>
                    </a:cubicBezTo>
                    <a:cubicBezTo>
                      <a:pt x="1147190" y="383021"/>
                      <a:pt x="1074652" y="265546"/>
                      <a:pt x="1004950" y="228166"/>
                    </a:cubicBezTo>
                    <a:cubicBezTo>
                      <a:pt x="947144" y="197178"/>
                      <a:pt x="897815" y="199347"/>
                      <a:pt x="849746" y="234960"/>
                    </a:cubicBezTo>
                    <a:cubicBezTo>
                      <a:pt x="846031" y="237722"/>
                      <a:pt x="841290" y="238717"/>
                      <a:pt x="836781" y="237691"/>
                    </a:cubicBezTo>
                    <a:cubicBezTo>
                      <a:pt x="832262" y="236664"/>
                      <a:pt x="828420" y="233722"/>
                      <a:pt x="826261" y="229637"/>
                    </a:cubicBezTo>
                    <a:cubicBezTo>
                      <a:pt x="802449" y="184605"/>
                      <a:pt x="770043" y="145055"/>
                      <a:pt x="729953" y="112098"/>
                    </a:cubicBezTo>
                    <a:cubicBezTo>
                      <a:pt x="665733" y="59308"/>
                      <a:pt x="584570" y="32617"/>
                      <a:pt x="512857" y="40735"/>
                    </a:cubicBezTo>
                    <a:cubicBezTo>
                      <a:pt x="454532" y="47328"/>
                      <a:pt x="404145" y="76136"/>
                      <a:pt x="367156" y="124026"/>
                    </a:cubicBezTo>
                    <a:cubicBezTo>
                      <a:pt x="341164" y="157681"/>
                      <a:pt x="320928" y="201993"/>
                      <a:pt x="308631" y="252169"/>
                    </a:cubicBezTo>
                    <a:cubicBezTo>
                      <a:pt x="306641" y="260307"/>
                      <a:pt x="298672" y="265504"/>
                      <a:pt x="290427" y="264022"/>
                    </a:cubicBezTo>
                    <a:cubicBezTo>
                      <a:pt x="278447" y="261884"/>
                      <a:pt x="265694" y="261440"/>
                      <a:pt x="251449" y="262678"/>
                    </a:cubicBezTo>
                    <a:cubicBezTo>
                      <a:pt x="187367" y="268213"/>
                      <a:pt x="116406" y="317965"/>
                      <a:pt x="74855" y="386471"/>
                    </a:cubicBezTo>
                    <a:cubicBezTo>
                      <a:pt x="41073" y="442171"/>
                      <a:pt x="33305" y="498887"/>
                      <a:pt x="52990" y="546195"/>
                    </a:cubicBezTo>
                    <a:cubicBezTo>
                      <a:pt x="66759" y="579257"/>
                      <a:pt x="93916" y="601789"/>
                      <a:pt x="135995" y="615050"/>
                    </a:cubicBezTo>
                    <a:cubicBezTo>
                      <a:pt x="139086" y="616013"/>
                      <a:pt x="141795" y="617907"/>
                      <a:pt x="143774" y="620469"/>
                    </a:cubicBezTo>
                    <a:cubicBezTo>
                      <a:pt x="150621" y="629306"/>
                      <a:pt x="161406" y="634566"/>
                      <a:pt x="175852" y="636111"/>
                    </a:cubicBezTo>
                    <a:cubicBezTo>
                      <a:pt x="350964" y="654938"/>
                      <a:pt x="531050" y="653965"/>
                      <a:pt x="715517" y="651118"/>
                    </a:cubicBezTo>
                    <a:cubicBezTo>
                      <a:pt x="719793" y="651054"/>
                      <a:pt x="724111" y="651023"/>
                      <a:pt x="728471" y="651023"/>
                    </a:cubicBezTo>
                    <a:close/>
                    <a:moveTo>
                      <a:pt x="837310" y="684699"/>
                    </a:moveTo>
                    <a:cubicBezTo>
                      <a:pt x="818536" y="684699"/>
                      <a:pt x="799814" y="684201"/>
                      <a:pt x="781473" y="683715"/>
                    </a:cubicBezTo>
                    <a:cubicBezTo>
                      <a:pt x="758602" y="683111"/>
                      <a:pt x="737012" y="682529"/>
                      <a:pt x="716004" y="682868"/>
                    </a:cubicBezTo>
                    <a:cubicBezTo>
                      <a:pt x="530510" y="685715"/>
                      <a:pt x="349355" y="686699"/>
                      <a:pt x="172465" y="667681"/>
                    </a:cubicBezTo>
                    <a:cubicBezTo>
                      <a:pt x="151447" y="665427"/>
                      <a:pt x="134111" y="657235"/>
                      <a:pt x="122004" y="643879"/>
                    </a:cubicBezTo>
                    <a:cubicBezTo>
                      <a:pt x="73585" y="627570"/>
                      <a:pt x="40512" y="598826"/>
                      <a:pt x="23685" y="558397"/>
                    </a:cubicBezTo>
                    <a:cubicBezTo>
                      <a:pt x="0" y="501501"/>
                      <a:pt x="8540" y="434593"/>
                      <a:pt x="47709" y="370003"/>
                    </a:cubicBezTo>
                    <a:cubicBezTo>
                      <a:pt x="94255" y="293253"/>
                      <a:pt x="175037" y="237405"/>
                      <a:pt x="248718" y="231044"/>
                    </a:cubicBezTo>
                    <a:cubicBezTo>
                      <a:pt x="260233" y="230049"/>
                      <a:pt x="271039" y="229986"/>
                      <a:pt x="281389" y="230864"/>
                    </a:cubicBezTo>
                    <a:cubicBezTo>
                      <a:pt x="294968" y="182012"/>
                      <a:pt x="315785" y="138599"/>
                      <a:pt x="342032" y="104616"/>
                    </a:cubicBezTo>
                    <a:cubicBezTo>
                      <a:pt x="384397" y="49773"/>
                      <a:pt x="442235" y="16774"/>
                      <a:pt x="509291" y="9186"/>
                    </a:cubicBezTo>
                    <a:cubicBezTo>
                      <a:pt x="590602" y="0"/>
                      <a:pt x="678338" y="28574"/>
                      <a:pt x="750114" y="87566"/>
                    </a:cubicBezTo>
                    <a:cubicBezTo>
                      <a:pt x="788839" y="119401"/>
                      <a:pt x="820938" y="156940"/>
                      <a:pt x="845735" y="199347"/>
                    </a:cubicBezTo>
                    <a:cubicBezTo>
                      <a:pt x="899689" y="166020"/>
                      <a:pt x="956860" y="166359"/>
                      <a:pt x="1019958" y="200194"/>
                    </a:cubicBezTo>
                    <a:cubicBezTo>
                      <a:pt x="1083161" y="234082"/>
                      <a:pt x="1120912" y="292523"/>
                      <a:pt x="1129125" y="369220"/>
                    </a:cubicBezTo>
                    <a:cubicBezTo>
                      <a:pt x="1135877" y="432265"/>
                      <a:pt x="1121505" y="504634"/>
                      <a:pt x="1089712" y="567785"/>
                    </a:cubicBezTo>
                    <a:cubicBezTo>
                      <a:pt x="1037854" y="670792"/>
                      <a:pt x="936878" y="684688"/>
                      <a:pt x="837310" y="684699"/>
                    </a:cubicBezTo>
                    <a:close/>
                  </a:path>
                </a:pathLst>
              </a:custGeom>
              <a:solidFill>
                <a:srgbClr val="000208"/>
              </a:solidFill>
              <a:ln>
                <a:noFill/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5" b="0" i="0" u="none" strike="noStrike" cap="none"/>
              </a:p>
            </p:txBody>
          </p:sp>
        </p:grpSp>
        <p:grpSp>
          <p:nvGrpSpPr>
            <p:cNvPr id="389" name="Google Shape;389;p15"/>
            <p:cNvGrpSpPr/>
            <p:nvPr/>
          </p:nvGrpSpPr>
          <p:grpSpPr>
            <a:xfrm>
              <a:off x="494614" y="5146156"/>
              <a:ext cx="338380" cy="321743"/>
              <a:chOff x="2768914" y="655181"/>
              <a:chExt cx="338380" cy="321743"/>
            </a:xfrm>
          </p:grpSpPr>
          <p:sp>
            <p:nvSpPr>
              <p:cNvPr id="390" name="Google Shape;390;p15"/>
              <p:cNvSpPr/>
              <p:nvPr/>
            </p:nvSpPr>
            <p:spPr>
              <a:xfrm>
                <a:off x="2780120" y="658338"/>
                <a:ext cx="316060" cy="316769"/>
              </a:xfrm>
              <a:custGeom>
                <a:avLst/>
                <a:gdLst/>
                <a:ahLst/>
                <a:cxnLst/>
                <a:rect l="l" t="t" r="r" b="b"/>
                <a:pathLst>
                  <a:path w="316060" h="316769" extrusionOk="0">
                    <a:moveTo>
                      <a:pt x="199612" y="303011"/>
                    </a:moveTo>
                    <a:cubicBezTo>
                      <a:pt x="177048" y="290057"/>
                      <a:pt x="157913" y="274224"/>
                      <a:pt x="139657" y="257682"/>
                    </a:cubicBezTo>
                    <a:cubicBezTo>
                      <a:pt x="122184" y="266572"/>
                      <a:pt x="104595" y="275314"/>
                      <a:pt x="86815" y="283760"/>
                    </a:cubicBezTo>
                    <a:cubicBezTo>
                      <a:pt x="58578" y="297179"/>
                      <a:pt x="32046" y="280267"/>
                      <a:pt x="38819" y="256709"/>
                    </a:cubicBezTo>
                    <a:cubicBezTo>
                      <a:pt x="45667" y="232875"/>
                      <a:pt x="53212" y="209116"/>
                      <a:pt x="61309" y="185451"/>
                    </a:cubicBezTo>
                    <a:cubicBezTo>
                      <a:pt x="43603" y="169174"/>
                      <a:pt x="25907" y="152907"/>
                      <a:pt x="8212" y="136641"/>
                    </a:cubicBezTo>
                    <a:cubicBezTo>
                      <a:pt x="1396" y="130376"/>
                      <a:pt x="0" y="121962"/>
                      <a:pt x="2243" y="113844"/>
                    </a:cubicBezTo>
                    <a:cubicBezTo>
                      <a:pt x="1777" y="104256"/>
                      <a:pt x="8794" y="93704"/>
                      <a:pt x="21685" y="90953"/>
                    </a:cubicBezTo>
                    <a:cubicBezTo>
                      <a:pt x="30120" y="86709"/>
                      <a:pt x="40195" y="85724"/>
                      <a:pt x="50196" y="90466"/>
                    </a:cubicBezTo>
                    <a:cubicBezTo>
                      <a:pt x="65743" y="90720"/>
                      <a:pt x="81248" y="91154"/>
                      <a:pt x="96678" y="91905"/>
                    </a:cubicBezTo>
                    <a:cubicBezTo>
                      <a:pt x="105208" y="71373"/>
                      <a:pt x="114172" y="50895"/>
                      <a:pt x="123655" y="30490"/>
                    </a:cubicBezTo>
                    <a:cubicBezTo>
                      <a:pt x="135551" y="4889"/>
                      <a:pt x="181969" y="0"/>
                      <a:pt x="189261" y="26161"/>
                    </a:cubicBezTo>
                    <a:cubicBezTo>
                      <a:pt x="196236" y="51170"/>
                      <a:pt x="203210" y="76178"/>
                      <a:pt x="210184" y="101197"/>
                    </a:cubicBezTo>
                    <a:cubicBezTo>
                      <a:pt x="237553" y="104203"/>
                      <a:pt x="264805" y="107611"/>
                      <a:pt x="291941" y="111304"/>
                    </a:cubicBezTo>
                    <a:cubicBezTo>
                      <a:pt x="305837" y="113199"/>
                      <a:pt x="316060" y="123920"/>
                      <a:pt x="314885" y="135508"/>
                    </a:cubicBezTo>
                    <a:cubicBezTo>
                      <a:pt x="311774" y="166147"/>
                      <a:pt x="269758" y="186160"/>
                      <a:pt x="238728" y="203580"/>
                    </a:cubicBezTo>
                    <a:cubicBezTo>
                      <a:pt x="245184" y="226694"/>
                      <a:pt x="251629" y="249808"/>
                      <a:pt x="258063" y="272922"/>
                    </a:cubicBezTo>
                    <a:cubicBezTo>
                      <a:pt x="265736" y="300429"/>
                      <a:pt x="223562" y="316769"/>
                      <a:pt x="199612" y="303011"/>
                    </a:cubicBezTo>
                    <a:close/>
                  </a:path>
                </a:pathLst>
              </a:custGeom>
              <a:solidFill>
                <a:srgbClr val="E7AA34"/>
              </a:solidFill>
              <a:ln>
                <a:noFill/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5" b="0" i="0" u="none" strike="noStrike" cap="none"/>
              </a:p>
            </p:txBody>
          </p:sp>
          <p:sp>
            <p:nvSpPr>
              <p:cNvPr id="391" name="Google Shape;391;p15"/>
              <p:cNvSpPr/>
              <p:nvPr/>
            </p:nvSpPr>
            <p:spPr>
              <a:xfrm>
                <a:off x="2768914" y="655181"/>
                <a:ext cx="338380" cy="321743"/>
              </a:xfrm>
              <a:custGeom>
                <a:avLst/>
                <a:gdLst/>
                <a:ahLst/>
                <a:cxnLst/>
                <a:rect l="l" t="t" r="r" b="b"/>
                <a:pathLst>
                  <a:path w="338380" h="321743" extrusionOk="0">
                    <a:moveTo>
                      <a:pt x="231129" y="321743"/>
                    </a:moveTo>
                    <a:cubicBezTo>
                      <a:pt x="221995" y="321743"/>
                      <a:pt x="213031" y="319648"/>
                      <a:pt x="205549" y="315351"/>
                    </a:cubicBezTo>
                    <a:cubicBezTo>
                      <a:pt x="183440" y="302651"/>
                      <a:pt x="164803" y="287432"/>
                      <a:pt x="149193" y="273557"/>
                    </a:cubicBezTo>
                    <a:cubicBezTo>
                      <a:pt x="132217" y="282141"/>
                      <a:pt x="116903" y="289665"/>
                      <a:pt x="102563" y="296481"/>
                    </a:cubicBezTo>
                    <a:cubicBezTo>
                      <a:pt x="83957" y="305318"/>
                      <a:pt x="63457" y="303826"/>
                      <a:pt x="50302" y="292671"/>
                    </a:cubicBezTo>
                    <a:cubicBezTo>
                      <a:pt x="39877" y="283823"/>
                      <a:pt x="35962" y="270467"/>
                      <a:pt x="39856" y="256942"/>
                    </a:cubicBezTo>
                    <a:cubicBezTo>
                      <a:pt x="45846" y="236071"/>
                      <a:pt x="52704" y="214164"/>
                      <a:pt x="60272" y="191727"/>
                    </a:cubicBezTo>
                    <a:lnTo>
                      <a:pt x="12255" y="147584"/>
                    </a:lnTo>
                    <a:cubicBezTo>
                      <a:pt x="3386" y="139435"/>
                      <a:pt x="0" y="127910"/>
                      <a:pt x="2857" y="115749"/>
                    </a:cubicBezTo>
                    <a:cubicBezTo>
                      <a:pt x="3026" y="102806"/>
                      <a:pt x="11916" y="88391"/>
                      <a:pt x="29347" y="84073"/>
                    </a:cubicBezTo>
                    <a:cubicBezTo>
                      <a:pt x="40491" y="78845"/>
                      <a:pt x="52567" y="78507"/>
                      <a:pt x="63711" y="83079"/>
                    </a:cubicBezTo>
                    <a:cubicBezTo>
                      <a:pt x="77152" y="83311"/>
                      <a:pt x="89429" y="83671"/>
                      <a:pt x="100975" y="84158"/>
                    </a:cubicBezTo>
                    <a:cubicBezTo>
                      <a:pt x="108913" y="65288"/>
                      <a:pt x="117072" y="46831"/>
                      <a:pt x="125264" y="29188"/>
                    </a:cubicBezTo>
                    <a:cubicBezTo>
                      <a:pt x="134651" y="8985"/>
                      <a:pt x="158559" y="0"/>
                      <a:pt x="177366" y="1502"/>
                    </a:cubicBezTo>
                    <a:cubicBezTo>
                      <a:pt x="194246" y="2889"/>
                      <a:pt x="206692" y="12223"/>
                      <a:pt x="210661" y="26479"/>
                    </a:cubicBezTo>
                    <a:lnTo>
                      <a:pt x="229668" y="94625"/>
                    </a:lnTo>
                    <a:cubicBezTo>
                      <a:pt x="253714" y="97324"/>
                      <a:pt x="278299" y="100393"/>
                      <a:pt x="304567" y="103981"/>
                    </a:cubicBezTo>
                    <a:cubicBezTo>
                      <a:pt x="324305" y="106669"/>
                      <a:pt x="338380" y="122375"/>
                      <a:pt x="336624" y="139742"/>
                    </a:cubicBezTo>
                    <a:cubicBezTo>
                      <a:pt x="333247" y="172921"/>
                      <a:pt x="295031" y="193960"/>
                      <a:pt x="264329" y="210862"/>
                    </a:cubicBezTo>
                    <a:lnTo>
                      <a:pt x="262371" y="211941"/>
                    </a:lnTo>
                    <a:lnTo>
                      <a:pt x="279474" y="273240"/>
                    </a:lnTo>
                    <a:cubicBezTo>
                      <a:pt x="283358" y="287199"/>
                      <a:pt x="278553" y="300672"/>
                      <a:pt x="266287" y="310208"/>
                    </a:cubicBezTo>
                    <a:cubicBezTo>
                      <a:pt x="256518" y="317796"/>
                      <a:pt x="243670" y="321733"/>
                      <a:pt x="231129" y="321743"/>
                    </a:cubicBezTo>
                    <a:close/>
                    <a:moveTo>
                      <a:pt x="152569" y="248105"/>
                    </a:moveTo>
                    <a:lnTo>
                      <a:pt x="157977" y="252994"/>
                    </a:lnTo>
                    <a:cubicBezTo>
                      <a:pt x="173810" y="267345"/>
                      <a:pt x="193103" y="283802"/>
                      <a:pt x="216090" y="296989"/>
                    </a:cubicBezTo>
                    <a:cubicBezTo>
                      <a:pt x="226271" y="302852"/>
                      <a:pt x="243321" y="301243"/>
                      <a:pt x="253290" y="293496"/>
                    </a:cubicBezTo>
                    <a:cubicBezTo>
                      <a:pt x="261387" y="287210"/>
                      <a:pt x="259651" y="280966"/>
                      <a:pt x="259079" y="278923"/>
                    </a:cubicBezTo>
                    <a:lnTo>
                      <a:pt x="237511" y="201580"/>
                    </a:lnTo>
                    <a:lnTo>
                      <a:pt x="254126" y="192320"/>
                    </a:lnTo>
                    <a:cubicBezTo>
                      <a:pt x="280490" y="177799"/>
                      <a:pt x="313308" y="159734"/>
                      <a:pt x="315552" y="137604"/>
                    </a:cubicBezTo>
                    <a:cubicBezTo>
                      <a:pt x="316145" y="131847"/>
                      <a:pt x="309805" y="126058"/>
                      <a:pt x="301709" y="124946"/>
                    </a:cubicBezTo>
                    <a:cubicBezTo>
                      <a:pt x="273028" y="121041"/>
                      <a:pt x="246379" y="117750"/>
                      <a:pt x="220239" y="114882"/>
                    </a:cubicBezTo>
                    <a:lnTo>
                      <a:pt x="213116" y="114088"/>
                    </a:lnTo>
                    <a:lnTo>
                      <a:pt x="190277" y="32162"/>
                    </a:lnTo>
                    <a:cubicBezTo>
                      <a:pt x="188203" y="24722"/>
                      <a:pt x="180212" y="22976"/>
                      <a:pt x="175640" y="22605"/>
                    </a:cubicBezTo>
                    <a:cubicBezTo>
                      <a:pt x="164380" y="21706"/>
                      <a:pt x="149521" y="27220"/>
                      <a:pt x="144462" y="38110"/>
                    </a:cubicBezTo>
                    <a:cubicBezTo>
                      <a:pt x="135392" y="57615"/>
                      <a:pt x="126375" y="78147"/>
                      <a:pt x="117654" y="99123"/>
                    </a:cubicBezTo>
                    <a:lnTo>
                      <a:pt x="114807" y="105992"/>
                    </a:lnTo>
                    <a:lnTo>
                      <a:pt x="107367" y="105642"/>
                    </a:lnTo>
                    <a:cubicBezTo>
                      <a:pt x="93323" y="104954"/>
                      <a:pt x="78231" y="104489"/>
                      <a:pt x="61235" y="104214"/>
                    </a:cubicBezTo>
                    <a:lnTo>
                      <a:pt x="58938" y="104171"/>
                    </a:lnTo>
                    <a:lnTo>
                      <a:pt x="56864" y="103187"/>
                    </a:lnTo>
                    <a:cubicBezTo>
                      <a:pt x="49000" y="99462"/>
                      <a:pt x="42089" y="101335"/>
                      <a:pt x="37666" y="103557"/>
                    </a:cubicBezTo>
                    <a:lnTo>
                      <a:pt x="35094" y="104468"/>
                    </a:lnTo>
                    <a:cubicBezTo>
                      <a:pt x="27601" y="106066"/>
                      <a:pt x="23801" y="111844"/>
                      <a:pt x="24024" y="116490"/>
                    </a:cubicBezTo>
                    <a:lnTo>
                      <a:pt x="24108" y="118194"/>
                    </a:lnTo>
                    <a:lnTo>
                      <a:pt x="23653" y="119824"/>
                    </a:lnTo>
                    <a:cubicBezTo>
                      <a:pt x="22256" y="124851"/>
                      <a:pt x="23240" y="128947"/>
                      <a:pt x="26574" y="132005"/>
                    </a:cubicBezTo>
                    <a:lnTo>
                      <a:pt x="84761" y="185483"/>
                    </a:lnTo>
                    <a:lnTo>
                      <a:pt x="82528" y="192023"/>
                    </a:lnTo>
                    <a:cubicBezTo>
                      <a:pt x="74189" y="216418"/>
                      <a:pt x="66674" y="240220"/>
                      <a:pt x="60187" y="262784"/>
                    </a:cubicBezTo>
                    <a:cubicBezTo>
                      <a:pt x="58187" y="269779"/>
                      <a:pt x="61161" y="274118"/>
                      <a:pt x="63997" y="276531"/>
                    </a:cubicBezTo>
                    <a:cubicBezTo>
                      <a:pt x="69183" y="280923"/>
                      <a:pt x="79988" y="283770"/>
                      <a:pt x="93482" y="277357"/>
                    </a:cubicBezTo>
                    <a:cubicBezTo>
                      <a:pt x="109452" y="269769"/>
                      <a:pt x="126650" y="261281"/>
                      <a:pt x="146071" y="251407"/>
                    </a:cubicBezTo>
                    <a:close/>
                  </a:path>
                </a:pathLst>
              </a:custGeom>
              <a:solidFill>
                <a:srgbClr val="000208"/>
              </a:solidFill>
              <a:ln>
                <a:noFill/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5" b="0" i="0" u="none" strike="noStrike" cap="none"/>
              </a:p>
            </p:txBody>
          </p:sp>
        </p:grpSp>
      </p:grp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p16"/>
          <p:cNvSpPr txBox="1">
            <a:spLocks noGrp="1"/>
          </p:cNvSpPr>
          <p:nvPr>
            <p:ph type="title"/>
          </p:nvPr>
        </p:nvSpPr>
        <p:spPr>
          <a:xfrm>
            <a:off x="960000" y="707136"/>
            <a:ext cx="10272000" cy="112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  <a:defRPr sz="3465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394" name="Google Shape;394;p16"/>
          <p:cNvSpPr txBox="1">
            <a:spLocks noGrp="1"/>
          </p:cNvSpPr>
          <p:nvPr>
            <p:ph type="body" idx="1"/>
          </p:nvPr>
        </p:nvSpPr>
        <p:spPr>
          <a:xfrm>
            <a:off x="7072817" y="4618633"/>
            <a:ext cx="2806000" cy="139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31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  <a:defRPr>
                <a:solidFill>
                  <a:schemeClr val="dk1"/>
                </a:solidFill>
              </a:defRPr>
            </a:lvl1pPr>
            <a:lvl2pPr marL="1219200" lvl="1" indent="-431800">
              <a:spcBef>
                <a:spcPts val="0"/>
              </a:spcBef>
              <a:spcAft>
                <a:spcPts val="0"/>
              </a:spcAft>
              <a:buSzPts val="1500"/>
              <a:buChar char="○"/>
              <a:defRPr/>
            </a:lvl2pPr>
            <a:lvl3pPr marL="1828800" lvl="2" indent="-43180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3pPr>
            <a:lvl4pPr marL="2438400" lvl="3" indent="-43180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4pPr>
            <a:lvl5pPr marL="3048000" lvl="4" indent="-43180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5pPr>
            <a:lvl6pPr marL="3657600" lvl="5" indent="-43180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6pPr>
            <a:lvl7pPr marL="4267200" lvl="6" indent="-43180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7pPr>
            <a:lvl8pPr marL="4876800" lvl="7" indent="-43180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8pPr>
            <a:lvl9pPr marL="5486400" lvl="8" indent="-431800">
              <a:spcBef>
                <a:spcPts val="2135"/>
              </a:spcBef>
              <a:spcAft>
                <a:spcPts val="2135"/>
              </a:spcAft>
              <a:buSzPts val="1500"/>
              <a:buChar char="■"/>
              <a:defRPr/>
            </a:lvl9pPr>
          </a:lstStyle>
          <a:p>
            <a:endParaRPr/>
          </a:p>
        </p:txBody>
      </p:sp>
      <p:grpSp>
        <p:nvGrpSpPr>
          <p:cNvPr id="395" name="Google Shape;395;p16"/>
          <p:cNvGrpSpPr/>
          <p:nvPr/>
        </p:nvGrpSpPr>
        <p:grpSpPr>
          <a:xfrm>
            <a:off x="320687" y="2152525"/>
            <a:ext cx="338741" cy="322344"/>
            <a:chOff x="2768914" y="655181"/>
            <a:chExt cx="338380" cy="321743"/>
          </a:xfrm>
        </p:grpSpPr>
        <p:sp>
          <p:nvSpPr>
            <p:cNvPr id="396" name="Google Shape;396;p16"/>
            <p:cNvSpPr/>
            <p:nvPr/>
          </p:nvSpPr>
          <p:spPr>
            <a:xfrm>
              <a:off x="2780120" y="658338"/>
              <a:ext cx="316060" cy="316769"/>
            </a:xfrm>
            <a:custGeom>
              <a:avLst/>
              <a:gdLst/>
              <a:ahLst/>
              <a:cxnLst/>
              <a:rect l="l" t="t" r="r" b="b"/>
              <a:pathLst>
                <a:path w="316060" h="316769" extrusionOk="0">
                  <a:moveTo>
                    <a:pt x="199612" y="303011"/>
                  </a:moveTo>
                  <a:cubicBezTo>
                    <a:pt x="177048" y="290057"/>
                    <a:pt x="157913" y="274224"/>
                    <a:pt x="139657" y="257682"/>
                  </a:cubicBezTo>
                  <a:cubicBezTo>
                    <a:pt x="122184" y="266572"/>
                    <a:pt x="104595" y="275314"/>
                    <a:pt x="86815" y="283760"/>
                  </a:cubicBezTo>
                  <a:cubicBezTo>
                    <a:pt x="58578" y="297179"/>
                    <a:pt x="32046" y="280267"/>
                    <a:pt x="38819" y="256709"/>
                  </a:cubicBezTo>
                  <a:cubicBezTo>
                    <a:pt x="45667" y="232875"/>
                    <a:pt x="53212" y="209116"/>
                    <a:pt x="61309" y="185451"/>
                  </a:cubicBezTo>
                  <a:cubicBezTo>
                    <a:pt x="43603" y="169174"/>
                    <a:pt x="25907" y="152907"/>
                    <a:pt x="8212" y="136641"/>
                  </a:cubicBezTo>
                  <a:cubicBezTo>
                    <a:pt x="1396" y="130376"/>
                    <a:pt x="0" y="121962"/>
                    <a:pt x="2243" y="113844"/>
                  </a:cubicBezTo>
                  <a:cubicBezTo>
                    <a:pt x="1777" y="104256"/>
                    <a:pt x="8794" y="93704"/>
                    <a:pt x="21685" y="90953"/>
                  </a:cubicBezTo>
                  <a:cubicBezTo>
                    <a:pt x="30120" y="86709"/>
                    <a:pt x="40195" y="85724"/>
                    <a:pt x="50196" y="90466"/>
                  </a:cubicBezTo>
                  <a:cubicBezTo>
                    <a:pt x="65743" y="90720"/>
                    <a:pt x="81248" y="91154"/>
                    <a:pt x="96678" y="91905"/>
                  </a:cubicBezTo>
                  <a:cubicBezTo>
                    <a:pt x="105208" y="71373"/>
                    <a:pt x="114172" y="50895"/>
                    <a:pt x="123655" y="30490"/>
                  </a:cubicBezTo>
                  <a:cubicBezTo>
                    <a:pt x="135551" y="4889"/>
                    <a:pt x="181969" y="0"/>
                    <a:pt x="189261" y="26161"/>
                  </a:cubicBezTo>
                  <a:cubicBezTo>
                    <a:pt x="196236" y="51170"/>
                    <a:pt x="203210" y="76178"/>
                    <a:pt x="210184" y="101197"/>
                  </a:cubicBezTo>
                  <a:cubicBezTo>
                    <a:pt x="237553" y="104203"/>
                    <a:pt x="264805" y="107611"/>
                    <a:pt x="291941" y="111304"/>
                  </a:cubicBezTo>
                  <a:cubicBezTo>
                    <a:pt x="305837" y="113199"/>
                    <a:pt x="316060" y="123920"/>
                    <a:pt x="314885" y="135508"/>
                  </a:cubicBezTo>
                  <a:cubicBezTo>
                    <a:pt x="311774" y="166147"/>
                    <a:pt x="269758" y="186160"/>
                    <a:pt x="238728" y="203580"/>
                  </a:cubicBezTo>
                  <a:cubicBezTo>
                    <a:pt x="245184" y="226694"/>
                    <a:pt x="251629" y="249808"/>
                    <a:pt x="258063" y="272922"/>
                  </a:cubicBezTo>
                  <a:cubicBezTo>
                    <a:pt x="265736" y="300429"/>
                    <a:pt x="223562" y="316769"/>
                    <a:pt x="199612" y="303011"/>
                  </a:cubicBezTo>
                  <a:close/>
                </a:path>
              </a:pathLst>
            </a:custGeom>
            <a:solidFill>
              <a:srgbClr val="E7AA34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397" name="Google Shape;397;p16"/>
            <p:cNvSpPr/>
            <p:nvPr/>
          </p:nvSpPr>
          <p:spPr>
            <a:xfrm>
              <a:off x="2768914" y="655181"/>
              <a:ext cx="338380" cy="321743"/>
            </a:xfrm>
            <a:custGeom>
              <a:avLst/>
              <a:gdLst/>
              <a:ahLst/>
              <a:cxnLst/>
              <a:rect l="l" t="t" r="r" b="b"/>
              <a:pathLst>
                <a:path w="338380" h="321743" extrusionOk="0">
                  <a:moveTo>
                    <a:pt x="231129" y="321743"/>
                  </a:moveTo>
                  <a:cubicBezTo>
                    <a:pt x="221995" y="321743"/>
                    <a:pt x="213031" y="319648"/>
                    <a:pt x="205549" y="315351"/>
                  </a:cubicBezTo>
                  <a:cubicBezTo>
                    <a:pt x="183440" y="302651"/>
                    <a:pt x="164803" y="287432"/>
                    <a:pt x="149193" y="273557"/>
                  </a:cubicBezTo>
                  <a:cubicBezTo>
                    <a:pt x="132217" y="282141"/>
                    <a:pt x="116903" y="289665"/>
                    <a:pt x="102563" y="296481"/>
                  </a:cubicBezTo>
                  <a:cubicBezTo>
                    <a:pt x="83957" y="305318"/>
                    <a:pt x="63457" y="303826"/>
                    <a:pt x="50302" y="292671"/>
                  </a:cubicBezTo>
                  <a:cubicBezTo>
                    <a:pt x="39877" y="283823"/>
                    <a:pt x="35962" y="270467"/>
                    <a:pt x="39856" y="256942"/>
                  </a:cubicBezTo>
                  <a:cubicBezTo>
                    <a:pt x="45846" y="236071"/>
                    <a:pt x="52704" y="214164"/>
                    <a:pt x="60272" y="191727"/>
                  </a:cubicBezTo>
                  <a:lnTo>
                    <a:pt x="12255" y="147584"/>
                  </a:lnTo>
                  <a:cubicBezTo>
                    <a:pt x="3386" y="139435"/>
                    <a:pt x="0" y="127910"/>
                    <a:pt x="2857" y="115749"/>
                  </a:cubicBezTo>
                  <a:cubicBezTo>
                    <a:pt x="3026" y="102806"/>
                    <a:pt x="11916" y="88391"/>
                    <a:pt x="29347" y="84073"/>
                  </a:cubicBezTo>
                  <a:cubicBezTo>
                    <a:pt x="40491" y="78845"/>
                    <a:pt x="52567" y="78507"/>
                    <a:pt x="63711" y="83079"/>
                  </a:cubicBezTo>
                  <a:cubicBezTo>
                    <a:pt x="77152" y="83311"/>
                    <a:pt x="89429" y="83671"/>
                    <a:pt x="100975" y="84158"/>
                  </a:cubicBezTo>
                  <a:cubicBezTo>
                    <a:pt x="108913" y="65288"/>
                    <a:pt x="117072" y="46831"/>
                    <a:pt x="125264" y="29188"/>
                  </a:cubicBezTo>
                  <a:cubicBezTo>
                    <a:pt x="134651" y="8985"/>
                    <a:pt x="158559" y="0"/>
                    <a:pt x="177366" y="1502"/>
                  </a:cubicBezTo>
                  <a:cubicBezTo>
                    <a:pt x="194246" y="2889"/>
                    <a:pt x="206692" y="12223"/>
                    <a:pt x="210661" y="26479"/>
                  </a:cubicBezTo>
                  <a:lnTo>
                    <a:pt x="229668" y="94625"/>
                  </a:lnTo>
                  <a:cubicBezTo>
                    <a:pt x="253714" y="97324"/>
                    <a:pt x="278299" y="100393"/>
                    <a:pt x="304567" y="103981"/>
                  </a:cubicBezTo>
                  <a:cubicBezTo>
                    <a:pt x="324305" y="106669"/>
                    <a:pt x="338380" y="122375"/>
                    <a:pt x="336624" y="139742"/>
                  </a:cubicBezTo>
                  <a:cubicBezTo>
                    <a:pt x="333247" y="172921"/>
                    <a:pt x="295031" y="193960"/>
                    <a:pt x="264329" y="210862"/>
                  </a:cubicBezTo>
                  <a:lnTo>
                    <a:pt x="262371" y="211941"/>
                  </a:lnTo>
                  <a:lnTo>
                    <a:pt x="279474" y="273240"/>
                  </a:lnTo>
                  <a:cubicBezTo>
                    <a:pt x="283358" y="287199"/>
                    <a:pt x="278553" y="300672"/>
                    <a:pt x="266287" y="310208"/>
                  </a:cubicBezTo>
                  <a:cubicBezTo>
                    <a:pt x="256518" y="317796"/>
                    <a:pt x="243670" y="321733"/>
                    <a:pt x="231129" y="321743"/>
                  </a:cubicBezTo>
                  <a:close/>
                  <a:moveTo>
                    <a:pt x="152569" y="248105"/>
                  </a:moveTo>
                  <a:lnTo>
                    <a:pt x="157977" y="252994"/>
                  </a:lnTo>
                  <a:cubicBezTo>
                    <a:pt x="173810" y="267345"/>
                    <a:pt x="193103" y="283802"/>
                    <a:pt x="216090" y="296989"/>
                  </a:cubicBezTo>
                  <a:cubicBezTo>
                    <a:pt x="226271" y="302852"/>
                    <a:pt x="243321" y="301243"/>
                    <a:pt x="253290" y="293496"/>
                  </a:cubicBezTo>
                  <a:cubicBezTo>
                    <a:pt x="261387" y="287210"/>
                    <a:pt x="259651" y="280966"/>
                    <a:pt x="259079" y="278923"/>
                  </a:cubicBezTo>
                  <a:lnTo>
                    <a:pt x="237511" y="201580"/>
                  </a:lnTo>
                  <a:lnTo>
                    <a:pt x="254126" y="192320"/>
                  </a:lnTo>
                  <a:cubicBezTo>
                    <a:pt x="280490" y="177799"/>
                    <a:pt x="313308" y="159734"/>
                    <a:pt x="315552" y="137604"/>
                  </a:cubicBezTo>
                  <a:cubicBezTo>
                    <a:pt x="316145" y="131847"/>
                    <a:pt x="309805" y="126058"/>
                    <a:pt x="301709" y="124946"/>
                  </a:cubicBezTo>
                  <a:cubicBezTo>
                    <a:pt x="273028" y="121041"/>
                    <a:pt x="246379" y="117750"/>
                    <a:pt x="220239" y="114882"/>
                  </a:cubicBezTo>
                  <a:lnTo>
                    <a:pt x="213116" y="114088"/>
                  </a:lnTo>
                  <a:lnTo>
                    <a:pt x="190277" y="32162"/>
                  </a:lnTo>
                  <a:cubicBezTo>
                    <a:pt x="188203" y="24722"/>
                    <a:pt x="180212" y="22976"/>
                    <a:pt x="175640" y="22605"/>
                  </a:cubicBezTo>
                  <a:cubicBezTo>
                    <a:pt x="164380" y="21706"/>
                    <a:pt x="149521" y="27220"/>
                    <a:pt x="144462" y="38110"/>
                  </a:cubicBezTo>
                  <a:cubicBezTo>
                    <a:pt x="135392" y="57615"/>
                    <a:pt x="126375" y="78147"/>
                    <a:pt x="117654" y="99123"/>
                  </a:cubicBezTo>
                  <a:lnTo>
                    <a:pt x="114807" y="105992"/>
                  </a:lnTo>
                  <a:lnTo>
                    <a:pt x="107367" y="105642"/>
                  </a:lnTo>
                  <a:cubicBezTo>
                    <a:pt x="93323" y="104954"/>
                    <a:pt x="78231" y="104489"/>
                    <a:pt x="61235" y="104214"/>
                  </a:cubicBezTo>
                  <a:lnTo>
                    <a:pt x="58938" y="104171"/>
                  </a:lnTo>
                  <a:lnTo>
                    <a:pt x="56864" y="103187"/>
                  </a:lnTo>
                  <a:cubicBezTo>
                    <a:pt x="49000" y="99462"/>
                    <a:pt x="42089" y="101335"/>
                    <a:pt x="37666" y="103557"/>
                  </a:cubicBezTo>
                  <a:lnTo>
                    <a:pt x="35094" y="104468"/>
                  </a:lnTo>
                  <a:cubicBezTo>
                    <a:pt x="27601" y="106066"/>
                    <a:pt x="23801" y="111844"/>
                    <a:pt x="24024" y="116490"/>
                  </a:cubicBezTo>
                  <a:lnTo>
                    <a:pt x="24108" y="118194"/>
                  </a:lnTo>
                  <a:lnTo>
                    <a:pt x="23653" y="119824"/>
                  </a:lnTo>
                  <a:cubicBezTo>
                    <a:pt x="22256" y="124851"/>
                    <a:pt x="23240" y="128947"/>
                    <a:pt x="26574" y="132005"/>
                  </a:cubicBezTo>
                  <a:lnTo>
                    <a:pt x="84761" y="185483"/>
                  </a:lnTo>
                  <a:lnTo>
                    <a:pt x="82528" y="192023"/>
                  </a:lnTo>
                  <a:cubicBezTo>
                    <a:pt x="74189" y="216418"/>
                    <a:pt x="66674" y="240220"/>
                    <a:pt x="60187" y="262784"/>
                  </a:cubicBezTo>
                  <a:cubicBezTo>
                    <a:pt x="58187" y="269779"/>
                    <a:pt x="61161" y="274118"/>
                    <a:pt x="63997" y="276531"/>
                  </a:cubicBezTo>
                  <a:cubicBezTo>
                    <a:pt x="69183" y="280923"/>
                    <a:pt x="79988" y="283770"/>
                    <a:pt x="93482" y="277357"/>
                  </a:cubicBezTo>
                  <a:cubicBezTo>
                    <a:pt x="109452" y="269769"/>
                    <a:pt x="126650" y="261281"/>
                    <a:pt x="146071" y="251407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grpSp>
        <p:nvGrpSpPr>
          <p:cNvPr id="398" name="Google Shape;398;p16"/>
          <p:cNvGrpSpPr/>
          <p:nvPr/>
        </p:nvGrpSpPr>
        <p:grpSpPr>
          <a:xfrm>
            <a:off x="10853862" y="4407400"/>
            <a:ext cx="338741" cy="322344"/>
            <a:chOff x="2768914" y="655181"/>
            <a:chExt cx="338380" cy="321743"/>
          </a:xfrm>
        </p:grpSpPr>
        <p:sp>
          <p:nvSpPr>
            <p:cNvPr id="399" name="Google Shape;399;p16"/>
            <p:cNvSpPr/>
            <p:nvPr/>
          </p:nvSpPr>
          <p:spPr>
            <a:xfrm>
              <a:off x="2780120" y="658338"/>
              <a:ext cx="316060" cy="316769"/>
            </a:xfrm>
            <a:custGeom>
              <a:avLst/>
              <a:gdLst/>
              <a:ahLst/>
              <a:cxnLst/>
              <a:rect l="l" t="t" r="r" b="b"/>
              <a:pathLst>
                <a:path w="316060" h="316769" extrusionOk="0">
                  <a:moveTo>
                    <a:pt x="199612" y="303011"/>
                  </a:moveTo>
                  <a:cubicBezTo>
                    <a:pt x="177048" y="290057"/>
                    <a:pt x="157913" y="274224"/>
                    <a:pt x="139657" y="257682"/>
                  </a:cubicBezTo>
                  <a:cubicBezTo>
                    <a:pt x="122184" y="266572"/>
                    <a:pt x="104595" y="275314"/>
                    <a:pt x="86815" y="283760"/>
                  </a:cubicBezTo>
                  <a:cubicBezTo>
                    <a:pt x="58578" y="297179"/>
                    <a:pt x="32046" y="280267"/>
                    <a:pt x="38819" y="256709"/>
                  </a:cubicBezTo>
                  <a:cubicBezTo>
                    <a:pt x="45667" y="232875"/>
                    <a:pt x="53212" y="209116"/>
                    <a:pt x="61309" y="185451"/>
                  </a:cubicBezTo>
                  <a:cubicBezTo>
                    <a:pt x="43603" y="169174"/>
                    <a:pt x="25907" y="152907"/>
                    <a:pt x="8212" y="136641"/>
                  </a:cubicBezTo>
                  <a:cubicBezTo>
                    <a:pt x="1396" y="130376"/>
                    <a:pt x="0" y="121962"/>
                    <a:pt x="2243" y="113844"/>
                  </a:cubicBezTo>
                  <a:cubicBezTo>
                    <a:pt x="1777" y="104256"/>
                    <a:pt x="8794" y="93704"/>
                    <a:pt x="21685" y="90953"/>
                  </a:cubicBezTo>
                  <a:cubicBezTo>
                    <a:pt x="30120" y="86709"/>
                    <a:pt x="40195" y="85724"/>
                    <a:pt x="50196" y="90466"/>
                  </a:cubicBezTo>
                  <a:cubicBezTo>
                    <a:pt x="65743" y="90720"/>
                    <a:pt x="81248" y="91154"/>
                    <a:pt x="96678" y="91905"/>
                  </a:cubicBezTo>
                  <a:cubicBezTo>
                    <a:pt x="105208" y="71373"/>
                    <a:pt x="114172" y="50895"/>
                    <a:pt x="123655" y="30490"/>
                  </a:cubicBezTo>
                  <a:cubicBezTo>
                    <a:pt x="135551" y="4889"/>
                    <a:pt x="181969" y="0"/>
                    <a:pt x="189261" y="26161"/>
                  </a:cubicBezTo>
                  <a:cubicBezTo>
                    <a:pt x="196236" y="51170"/>
                    <a:pt x="203210" y="76178"/>
                    <a:pt x="210184" y="101197"/>
                  </a:cubicBezTo>
                  <a:cubicBezTo>
                    <a:pt x="237553" y="104203"/>
                    <a:pt x="264805" y="107611"/>
                    <a:pt x="291941" y="111304"/>
                  </a:cubicBezTo>
                  <a:cubicBezTo>
                    <a:pt x="305837" y="113199"/>
                    <a:pt x="316060" y="123920"/>
                    <a:pt x="314885" y="135508"/>
                  </a:cubicBezTo>
                  <a:cubicBezTo>
                    <a:pt x="311774" y="166147"/>
                    <a:pt x="269758" y="186160"/>
                    <a:pt x="238728" y="203580"/>
                  </a:cubicBezTo>
                  <a:cubicBezTo>
                    <a:pt x="245184" y="226694"/>
                    <a:pt x="251629" y="249808"/>
                    <a:pt x="258063" y="272922"/>
                  </a:cubicBezTo>
                  <a:cubicBezTo>
                    <a:pt x="265736" y="300429"/>
                    <a:pt x="223562" y="316769"/>
                    <a:pt x="199612" y="303011"/>
                  </a:cubicBezTo>
                  <a:close/>
                </a:path>
              </a:pathLst>
            </a:custGeom>
            <a:solidFill>
              <a:srgbClr val="E7AA34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400" name="Google Shape;400;p16"/>
            <p:cNvSpPr/>
            <p:nvPr/>
          </p:nvSpPr>
          <p:spPr>
            <a:xfrm>
              <a:off x="2768914" y="655181"/>
              <a:ext cx="338380" cy="321743"/>
            </a:xfrm>
            <a:custGeom>
              <a:avLst/>
              <a:gdLst/>
              <a:ahLst/>
              <a:cxnLst/>
              <a:rect l="l" t="t" r="r" b="b"/>
              <a:pathLst>
                <a:path w="338380" h="321743" extrusionOk="0">
                  <a:moveTo>
                    <a:pt x="231129" y="321743"/>
                  </a:moveTo>
                  <a:cubicBezTo>
                    <a:pt x="221995" y="321743"/>
                    <a:pt x="213031" y="319648"/>
                    <a:pt x="205549" y="315351"/>
                  </a:cubicBezTo>
                  <a:cubicBezTo>
                    <a:pt x="183440" y="302651"/>
                    <a:pt x="164803" y="287432"/>
                    <a:pt x="149193" y="273557"/>
                  </a:cubicBezTo>
                  <a:cubicBezTo>
                    <a:pt x="132217" y="282141"/>
                    <a:pt x="116903" y="289665"/>
                    <a:pt x="102563" y="296481"/>
                  </a:cubicBezTo>
                  <a:cubicBezTo>
                    <a:pt x="83957" y="305318"/>
                    <a:pt x="63457" y="303826"/>
                    <a:pt x="50302" y="292671"/>
                  </a:cubicBezTo>
                  <a:cubicBezTo>
                    <a:pt x="39877" y="283823"/>
                    <a:pt x="35962" y="270467"/>
                    <a:pt x="39856" y="256942"/>
                  </a:cubicBezTo>
                  <a:cubicBezTo>
                    <a:pt x="45846" y="236071"/>
                    <a:pt x="52704" y="214164"/>
                    <a:pt x="60272" y="191727"/>
                  </a:cubicBezTo>
                  <a:lnTo>
                    <a:pt x="12255" y="147584"/>
                  </a:lnTo>
                  <a:cubicBezTo>
                    <a:pt x="3386" y="139435"/>
                    <a:pt x="0" y="127910"/>
                    <a:pt x="2857" y="115749"/>
                  </a:cubicBezTo>
                  <a:cubicBezTo>
                    <a:pt x="3026" y="102806"/>
                    <a:pt x="11916" y="88391"/>
                    <a:pt x="29347" y="84073"/>
                  </a:cubicBezTo>
                  <a:cubicBezTo>
                    <a:pt x="40491" y="78845"/>
                    <a:pt x="52567" y="78507"/>
                    <a:pt x="63711" y="83079"/>
                  </a:cubicBezTo>
                  <a:cubicBezTo>
                    <a:pt x="77152" y="83311"/>
                    <a:pt x="89429" y="83671"/>
                    <a:pt x="100975" y="84158"/>
                  </a:cubicBezTo>
                  <a:cubicBezTo>
                    <a:pt x="108913" y="65288"/>
                    <a:pt x="117072" y="46831"/>
                    <a:pt x="125264" y="29188"/>
                  </a:cubicBezTo>
                  <a:cubicBezTo>
                    <a:pt x="134651" y="8985"/>
                    <a:pt x="158559" y="0"/>
                    <a:pt x="177366" y="1502"/>
                  </a:cubicBezTo>
                  <a:cubicBezTo>
                    <a:pt x="194246" y="2889"/>
                    <a:pt x="206692" y="12223"/>
                    <a:pt x="210661" y="26479"/>
                  </a:cubicBezTo>
                  <a:lnTo>
                    <a:pt x="229668" y="94625"/>
                  </a:lnTo>
                  <a:cubicBezTo>
                    <a:pt x="253714" y="97324"/>
                    <a:pt x="278299" y="100393"/>
                    <a:pt x="304567" y="103981"/>
                  </a:cubicBezTo>
                  <a:cubicBezTo>
                    <a:pt x="324305" y="106669"/>
                    <a:pt x="338380" y="122375"/>
                    <a:pt x="336624" y="139742"/>
                  </a:cubicBezTo>
                  <a:cubicBezTo>
                    <a:pt x="333247" y="172921"/>
                    <a:pt x="295031" y="193960"/>
                    <a:pt x="264329" y="210862"/>
                  </a:cubicBezTo>
                  <a:lnTo>
                    <a:pt x="262371" y="211941"/>
                  </a:lnTo>
                  <a:lnTo>
                    <a:pt x="279474" y="273240"/>
                  </a:lnTo>
                  <a:cubicBezTo>
                    <a:pt x="283358" y="287199"/>
                    <a:pt x="278553" y="300672"/>
                    <a:pt x="266287" y="310208"/>
                  </a:cubicBezTo>
                  <a:cubicBezTo>
                    <a:pt x="256518" y="317796"/>
                    <a:pt x="243670" y="321733"/>
                    <a:pt x="231129" y="321743"/>
                  </a:cubicBezTo>
                  <a:close/>
                  <a:moveTo>
                    <a:pt x="152569" y="248105"/>
                  </a:moveTo>
                  <a:lnTo>
                    <a:pt x="157977" y="252994"/>
                  </a:lnTo>
                  <a:cubicBezTo>
                    <a:pt x="173810" y="267345"/>
                    <a:pt x="193103" y="283802"/>
                    <a:pt x="216090" y="296989"/>
                  </a:cubicBezTo>
                  <a:cubicBezTo>
                    <a:pt x="226271" y="302852"/>
                    <a:pt x="243321" y="301243"/>
                    <a:pt x="253290" y="293496"/>
                  </a:cubicBezTo>
                  <a:cubicBezTo>
                    <a:pt x="261387" y="287210"/>
                    <a:pt x="259651" y="280966"/>
                    <a:pt x="259079" y="278923"/>
                  </a:cubicBezTo>
                  <a:lnTo>
                    <a:pt x="237511" y="201580"/>
                  </a:lnTo>
                  <a:lnTo>
                    <a:pt x="254126" y="192320"/>
                  </a:lnTo>
                  <a:cubicBezTo>
                    <a:pt x="280490" y="177799"/>
                    <a:pt x="313308" y="159734"/>
                    <a:pt x="315552" y="137604"/>
                  </a:cubicBezTo>
                  <a:cubicBezTo>
                    <a:pt x="316145" y="131847"/>
                    <a:pt x="309805" y="126058"/>
                    <a:pt x="301709" y="124946"/>
                  </a:cubicBezTo>
                  <a:cubicBezTo>
                    <a:pt x="273028" y="121041"/>
                    <a:pt x="246379" y="117750"/>
                    <a:pt x="220239" y="114882"/>
                  </a:cubicBezTo>
                  <a:lnTo>
                    <a:pt x="213116" y="114088"/>
                  </a:lnTo>
                  <a:lnTo>
                    <a:pt x="190277" y="32162"/>
                  </a:lnTo>
                  <a:cubicBezTo>
                    <a:pt x="188203" y="24722"/>
                    <a:pt x="180212" y="22976"/>
                    <a:pt x="175640" y="22605"/>
                  </a:cubicBezTo>
                  <a:cubicBezTo>
                    <a:pt x="164380" y="21706"/>
                    <a:pt x="149521" y="27220"/>
                    <a:pt x="144462" y="38110"/>
                  </a:cubicBezTo>
                  <a:cubicBezTo>
                    <a:pt x="135392" y="57615"/>
                    <a:pt x="126375" y="78147"/>
                    <a:pt x="117654" y="99123"/>
                  </a:cubicBezTo>
                  <a:lnTo>
                    <a:pt x="114807" y="105992"/>
                  </a:lnTo>
                  <a:lnTo>
                    <a:pt x="107367" y="105642"/>
                  </a:lnTo>
                  <a:cubicBezTo>
                    <a:pt x="93323" y="104954"/>
                    <a:pt x="78231" y="104489"/>
                    <a:pt x="61235" y="104214"/>
                  </a:cubicBezTo>
                  <a:lnTo>
                    <a:pt x="58938" y="104171"/>
                  </a:lnTo>
                  <a:lnTo>
                    <a:pt x="56864" y="103187"/>
                  </a:lnTo>
                  <a:cubicBezTo>
                    <a:pt x="49000" y="99462"/>
                    <a:pt x="42089" y="101335"/>
                    <a:pt x="37666" y="103557"/>
                  </a:cubicBezTo>
                  <a:lnTo>
                    <a:pt x="35094" y="104468"/>
                  </a:lnTo>
                  <a:cubicBezTo>
                    <a:pt x="27601" y="106066"/>
                    <a:pt x="23801" y="111844"/>
                    <a:pt x="24024" y="116490"/>
                  </a:cubicBezTo>
                  <a:lnTo>
                    <a:pt x="24108" y="118194"/>
                  </a:lnTo>
                  <a:lnTo>
                    <a:pt x="23653" y="119824"/>
                  </a:lnTo>
                  <a:cubicBezTo>
                    <a:pt x="22256" y="124851"/>
                    <a:pt x="23240" y="128947"/>
                    <a:pt x="26574" y="132005"/>
                  </a:cubicBezTo>
                  <a:lnTo>
                    <a:pt x="84761" y="185483"/>
                  </a:lnTo>
                  <a:lnTo>
                    <a:pt x="82528" y="192023"/>
                  </a:lnTo>
                  <a:cubicBezTo>
                    <a:pt x="74189" y="216418"/>
                    <a:pt x="66674" y="240220"/>
                    <a:pt x="60187" y="262784"/>
                  </a:cubicBezTo>
                  <a:cubicBezTo>
                    <a:pt x="58187" y="269779"/>
                    <a:pt x="61161" y="274118"/>
                    <a:pt x="63997" y="276531"/>
                  </a:cubicBezTo>
                  <a:cubicBezTo>
                    <a:pt x="69183" y="280923"/>
                    <a:pt x="79988" y="283770"/>
                    <a:pt x="93482" y="277357"/>
                  </a:cubicBezTo>
                  <a:cubicBezTo>
                    <a:pt x="109452" y="269769"/>
                    <a:pt x="126650" y="261281"/>
                    <a:pt x="146071" y="251407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grpSp>
        <p:nvGrpSpPr>
          <p:cNvPr id="401" name="Google Shape;401;p16"/>
          <p:cNvGrpSpPr/>
          <p:nvPr/>
        </p:nvGrpSpPr>
        <p:grpSpPr>
          <a:xfrm>
            <a:off x="659443" y="5787205"/>
            <a:ext cx="1486964" cy="674195"/>
            <a:chOff x="-889965" y="517131"/>
            <a:chExt cx="2215821" cy="1003863"/>
          </a:xfrm>
        </p:grpSpPr>
        <p:sp>
          <p:nvSpPr>
            <p:cNvPr id="402" name="Google Shape;402;p16"/>
            <p:cNvSpPr/>
            <p:nvPr/>
          </p:nvSpPr>
          <p:spPr>
            <a:xfrm>
              <a:off x="-889965" y="538448"/>
              <a:ext cx="2199618" cy="982546"/>
            </a:xfrm>
            <a:custGeom>
              <a:avLst/>
              <a:gdLst/>
              <a:ahLst/>
              <a:cxnLst/>
              <a:rect l="l" t="t" r="r" b="b"/>
              <a:pathLst>
                <a:path w="2199618" h="982546" extrusionOk="0">
                  <a:moveTo>
                    <a:pt x="2028126" y="378205"/>
                  </a:moveTo>
                  <a:cubicBezTo>
                    <a:pt x="1955958" y="338137"/>
                    <a:pt x="1869334" y="338243"/>
                    <a:pt x="1792975" y="366913"/>
                  </a:cubicBezTo>
                  <a:cubicBezTo>
                    <a:pt x="1772581" y="194923"/>
                    <a:pt x="1670272" y="32998"/>
                    <a:pt x="1471792" y="52715"/>
                  </a:cubicBezTo>
                  <a:cubicBezTo>
                    <a:pt x="1351481" y="64664"/>
                    <a:pt x="1249796" y="128883"/>
                    <a:pt x="1175956" y="218630"/>
                  </a:cubicBezTo>
                  <a:cubicBezTo>
                    <a:pt x="1161626" y="188002"/>
                    <a:pt x="1143571" y="159046"/>
                    <a:pt x="1119610" y="132799"/>
                  </a:cubicBezTo>
                  <a:cubicBezTo>
                    <a:pt x="1014814" y="18012"/>
                    <a:pt x="851788" y="0"/>
                    <a:pt x="711316" y="54049"/>
                  </a:cubicBezTo>
                  <a:cubicBezTo>
                    <a:pt x="502517" y="134387"/>
                    <a:pt x="393721" y="344349"/>
                    <a:pt x="405595" y="551677"/>
                  </a:cubicBezTo>
                  <a:cubicBezTo>
                    <a:pt x="338275" y="511418"/>
                    <a:pt x="257534" y="508264"/>
                    <a:pt x="177609" y="552756"/>
                  </a:cubicBezTo>
                  <a:cubicBezTo>
                    <a:pt x="72728" y="611166"/>
                    <a:pt x="0" y="755014"/>
                    <a:pt x="82041" y="861779"/>
                  </a:cubicBezTo>
                  <a:cubicBezTo>
                    <a:pt x="174857" y="982546"/>
                    <a:pt x="384884" y="942456"/>
                    <a:pt x="515164" y="944096"/>
                  </a:cubicBezTo>
                  <a:cubicBezTo>
                    <a:pt x="731128" y="946806"/>
                    <a:pt x="947271" y="940043"/>
                    <a:pt x="1162928" y="928761"/>
                  </a:cubicBezTo>
                  <a:cubicBezTo>
                    <a:pt x="1370859" y="917871"/>
                    <a:pt x="1578853" y="902684"/>
                    <a:pt x="1785873" y="880321"/>
                  </a:cubicBezTo>
                  <a:cubicBezTo>
                    <a:pt x="1918282" y="866023"/>
                    <a:pt x="2071285" y="840792"/>
                    <a:pt x="2138373" y="709802"/>
                  </a:cubicBezTo>
                  <a:cubicBezTo>
                    <a:pt x="2199618" y="590243"/>
                    <a:pt x="2143177" y="442076"/>
                    <a:pt x="2028126" y="378205"/>
                  </a:cubicBezTo>
                  <a:close/>
                </a:path>
              </a:pathLst>
            </a:custGeom>
            <a:solidFill>
              <a:srgbClr val="C1E1E3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403" name="Google Shape;403;p16"/>
            <p:cNvSpPr/>
            <p:nvPr/>
          </p:nvSpPr>
          <p:spPr>
            <a:xfrm>
              <a:off x="-866502" y="517131"/>
              <a:ext cx="2192358" cy="986377"/>
            </a:xfrm>
            <a:custGeom>
              <a:avLst/>
              <a:gdLst/>
              <a:ahLst/>
              <a:cxnLst/>
              <a:rect l="l" t="t" r="r" b="b"/>
              <a:pathLst>
                <a:path w="2192358" h="986377" extrusionOk="0">
                  <a:moveTo>
                    <a:pt x="314356" y="986377"/>
                  </a:moveTo>
                  <a:cubicBezTo>
                    <a:pt x="212015" y="986377"/>
                    <a:pt x="106669" y="971719"/>
                    <a:pt x="45995" y="892767"/>
                  </a:cubicBezTo>
                  <a:cubicBezTo>
                    <a:pt x="11863" y="848359"/>
                    <a:pt x="0" y="795051"/>
                    <a:pt x="11662" y="738589"/>
                  </a:cubicBezTo>
                  <a:cubicBezTo>
                    <a:pt x="26542" y="666559"/>
                    <a:pt x="78179" y="598212"/>
                    <a:pt x="146430" y="560207"/>
                  </a:cubicBezTo>
                  <a:cubicBezTo>
                    <a:pt x="219445" y="519546"/>
                    <a:pt x="296195" y="514910"/>
                    <a:pt x="365368" y="546301"/>
                  </a:cubicBezTo>
                  <a:cubicBezTo>
                    <a:pt x="363495" y="328178"/>
                    <a:pt x="488219" y="135170"/>
                    <a:pt x="682148" y="60547"/>
                  </a:cubicBezTo>
                  <a:cubicBezTo>
                    <a:pt x="839533" y="0"/>
                    <a:pt x="1006644" y="32522"/>
                    <a:pt x="1107873" y="143414"/>
                  </a:cubicBezTo>
                  <a:cubicBezTo>
                    <a:pt x="1126288" y="163575"/>
                    <a:pt x="1142142" y="186023"/>
                    <a:pt x="1155975" y="211571"/>
                  </a:cubicBezTo>
                  <a:cubicBezTo>
                    <a:pt x="1235551" y="123232"/>
                    <a:pt x="1337987" y="69035"/>
                    <a:pt x="1446752" y="58229"/>
                  </a:cubicBezTo>
                  <a:cubicBezTo>
                    <a:pt x="1543166" y="48651"/>
                    <a:pt x="1626414" y="79935"/>
                    <a:pt x="1687565" y="148685"/>
                  </a:cubicBezTo>
                  <a:cubicBezTo>
                    <a:pt x="1735751" y="202861"/>
                    <a:pt x="1769162" y="279802"/>
                    <a:pt x="1782635" y="366945"/>
                  </a:cubicBezTo>
                  <a:cubicBezTo>
                    <a:pt x="1862751" y="341979"/>
                    <a:pt x="1945512" y="348519"/>
                    <a:pt x="2012367" y="385646"/>
                  </a:cubicBezTo>
                  <a:cubicBezTo>
                    <a:pt x="2140024" y="456512"/>
                    <a:pt x="2192358" y="614732"/>
                    <a:pt x="2129038" y="738346"/>
                  </a:cubicBezTo>
                  <a:cubicBezTo>
                    <a:pt x="2059177" y="874765"/>
                    <a:pt x="1904047" y="902313"/>
                    <a:pt x="1764125" y="917426"/>
                  </a:cubicBezTo>
                  <a:cubicBezTo>
                    <a:pt x="1572545" y="938106"/>
                    <a:pt x="1368488" y="953971"/>
                    <a:pt x="1140290" y="965930"/>
                  </a:cubicBezTo>
                  <a:cubicBezTo>
                    <a:pt x="893317" y="978852"/>
                    <a:pt x="687154" y="983741"/>
                    <a:pt x="491500" y="981286"/>
                  </a:cubicBezTo>
                  <a:cubicBezTo>
                    <a:pt x="466322" y="980947"/>
                    <a:pt x="437864" y="982249"/>
                    <a:pt x="407722" y="983614"/>
                  </a:cubicBezTo>
                  <a:cubicBezTo>
                    <a:pt x="377856" y="984959"/>
                    <a:pt x="346244" y="986377"/>
                    <a:pt x="314356" y="986377"/>
                  </a:cubicBezTo>
                  <a:close/>
                  <a:moveTo>
                    <a:pt x="271547" y="557709"/>
                  </a:moveTo>
                  <a:cubicBezTo>
                    <a:pt x="235225" y="557709"/>
                    <a:pt x="198077" y="567795"/>
                    <a:pt x="161872" y="587946"/>
                  </a:cubicBezTo>
                  <a:cubicBezTo>
                    <a:pt x="102383" y="621072"/>
                    <a:pt x="55625" y="682730"/>
                    <a:pt x="42756" y="745013"/>
                  </a:cubicBezTo>
                  <a:cubicBezTo>
                    <a:pt x="33009" y="792151"/>
                    <a:pt x="42841" y="836559"/>
                    <a:pt x="71172" y="873421"/>
                  </a:cubicBezTo>
                  <a:cubicBezTo>
                    <a:pt x="140673" y="963866"/>
                    <a:pt x="287961" y="957230"/>
                    <a:pt x="406294" y="951896"/>
                  </a:cubicBezTo>
                  <a:cubicBezTo>
                    <a:pt x="436890" y="950510"/>
                    <a:pt x="465783" y="949240"/>
                    <a:pt x="491902" y="949536"/>
                  </a:cubicBezTo>
                  <a:cubicBezTo>
                    <a:pt x="686879" y="952013"/>
                    <a:pt x="892354" y="947113"/>
                    <a:pt x="1138629" y="934222"/>
                  </a:cubicBezTo>
                  <a:cubicBezTo>
                    <a:pt x="1366234" y="922305"/>
                    <a:pt x="1569719" y="906483"/>
                    <a:pt x="1760706" y="885856"/>
                  </a:cubicBezTo>
                  <a:cubicBezTo>
                    <a:pt x="1892395" y="871643"/>
                    <a:pt x="2038127" y="846222"/>
                    <a:pt x="2100791" y="723878"/>
                  </a:cubicBezTo>
                  <a:cubicBezTo>
                    <a:pt x="2156375" y="615336"/>
                    <a:pt x="2109808" y="476048"/>
                    <a:pt x="1996958" y="413406"/>
                  </a:cubicBezTo>
                  <a:cubicBezTo>
                    <a:pt x="1933035" y="377909"/>
                    <a:pt x="1852157" y="374152"/>
                    <a:pt x="1775100" y="403087"/>
                  </a:cubicBezTo>
                  <a:cubicBezTo>
                    <a:pt x="1770517" y="404801"/>
                    <a:pt x="1765426" y="404325"/>
                    <a:pt x="1761257" y="401785"/>
                  </a:cubicBezTo>
                  <a:cubicBezTo>
                    <a:pt x="1757087" y="399245"/>
                    <a:pt x="1754325" y="394938"/>
                    <a:pt x="1753753" y="390101"/>
                  </a:cubicBezTo>
                  <a:cubicBezTo>
                    <a:pt x="1735888" y="239426"/>
                    <a:pt x="1645528" y="70389"/>
                    <a:pt x="1449895" y="89831"/>
                  </a:cubicBezTo>
                  <a:cubicBezTo>
                    <a:pt x="1311888" y="103526"/>
                    <a:pt x="1218660" y="184509"/>
                    <a:pt x="1164748" y="250031"/>
                  </a:cubicBezTo>
                  <a:cubicBezTo>
                    <a:pt x="1161287" y="254243"/>
                    <a:pt x="1155890" y="256370"/>
                    <a:pt x="1150503" y="255693"/>
                  </a:cubicBezTo>
                  <a:cubicBezTo>
                    <a:pt x="1145095" y="255015"/>
                    <a:pt x="1140417" y="251608"/>
                    <a:pt x="1138110" y="246665"/>
                  </a:cubicBezTo>
                  <a:cubicBezTo>
                    <a:pt x="1123230" y="214862"/>
                    <a:pt x="1105672" y="188086"/>
                    <a:pt x="1084431" y="164814"/>
                  </a:cubicBezTo>
                  <a:cubicBezTo>
                    <a:pt x="992071" y="63658"/>
                    <a:pt x="838644" y="34364"/>
                    <a:pt x="693546" y="90180"/>
                  </a:cubicBezTo>
                  <a:cubicBezTo>
                    <a:pt x="504412" y="162951"/>
                    <a:pt x="385635" y="356615"/>
                    <a:pt x="397986" y="572082"/>
                  </a:cubicBezTo>
                  <a:cubicBezTo>
                    <a:pt x="398314" y="577955"/>
                    <a:pt x="395382" y="583533"/>
                    <a:pt x="390355" y="586581"/>
                  </a:cubicBezTo>
                  <a:cubicBezTo>
                    <a:pt x="385328" y="589618"/>
                    <a:pt x="379031" y="589639"/>
                    <a:pt x="373983" y="586612"/>
                  </a:cubicBezTo>
                  <a:cubicBezTo>
                    <a:pt x="341756" y="567340"/>
                    <a:pt x="307043" y="557709"/>
                    <a:pt x="271547" y="557709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grpSp>
        <p:nvGrpSpPr>
          <p:cNvPr id="404" name="Google Shape;404;p16"/>
          <p:cNvGrpSpPr/>
          <p:nvPr/>
        </p:nvGrpSpPr>
        <p:grpSpPr>
          <a:xfrm>
            <a:off x="11001630" y="423045"/>
            <a:ext cx="2133639" cy="964651"/>
            <a:chOff x="10729875" y="529734"/>
            <a:chExt cx="3232134" cy="1460117"/>
          </a:xfrm>
        </p:grpSpPr>
        <p:sp>
          <p:nvSpPr>
            <p:cNvPr id="405" name="Google Shape;405;p16"/>
            <p:cNvSpPr/>
            <p:nvPr/>
          </p:nvSpPr>
          <p:spPr>
            <a:xfrm>
              <a:off x="10729875" y="552963"/>
              <a:ext cx="3216751" cy="1436888"/>
            </a:xfrm>
            <a:custGeom>
              <a:avLst/>
              <a:gdLst/>
              <a:ahLst/>
              <a:cxnLst/>
              <a:rect l="l" t="t" r="r" b="b"/>
              <a:pathLst>
                <a:path w="3216751" h="1436888" extrusionOk="0">
                  <a:moveTo>
                    <a:pt x="2965957" y="553084"/>
                  </a:moveTo>
                  <a:cubicBezTo>
                    <a:pt x="2860420" y="494485"/>
                    <a:pt x="2733738" y="494643"/>
                    <a:pt x="2622073" y="536564"/>
                  </a:cubicBezTo>
                  <a:cubicBezTo>
                    <a:pt x="2592249" y="285040"/>
                    <a:pt x="2442622" y="48249"/>
                    <a:pt x="2152364" y="77078"/>
                  </a:cubicBezTo>
                  <a:cubicBezTo>
                    <a:pt x="1976416" y="94551"/>
                    <a:pt x="1827720" y="188467"/>
                    <a:pt x="1719728" y="319722"/>
                  </a:cubicBezTo>
                  <a:cubicBezTo>
                    <a:pt x="1698783" y="274933"/>
                    <a:pt x="1672378" y="232568"/>
                    <a:pt x="1637336" y="194204"/>
                  </a:cubicBezTo>
                  <a:cubicBezTo>
                    <a:pt x="1484079" y="26341"/>
                    <a:pt x="1245668" y="0"/>
                    <a:pt x="1040235" y="79036"/>
                  </a:cubicBezTo>
                  <a:cubicBezTo>
                    <a:pt x="734885" y="196521"/>
                    <a:pt x="575775" y="503576"/>
                    <a:pt x="593142" y="806778"/>
                  </a:cubicBezTo>
                  <a:cubicBezTo>
                    <a:pt x="494696" y="747892"/>
                    <a:pt x="376618" y="743278"/>
                    <a:pt x="259746" y="808354"/>
                  </a:cubicBezTo>
                  <a:cubicBezTo>
                    <a:pt x="106351" y="893773"/>
                    <a:pt x="0" y="1104137"/>
                    <a:pt x="119983" y="1260273"/>
                  </a:cubicBezTo>
                  <a:cubicBezTo>
                    <a:pt x="255714" y="1436888"/>
                    <a:pt x="562863" y="1378256"/>
                    <a:pt x="753385" y="1380648"/>
                  </a:cubicBezTo>
                  <a:cubicBezTo>
                    <a:pt x="1069202" y="1384617"/>
                    <a:pt x="1385294" y="1374732"/>
                    <a:pt x="1700678" y="1358222"/>
                  </a:cubicBezTo>
                  <a:cubicBezTo>
                    <a:pt x="2004747" y="1342294"/>
                    <a:pt x="2308934" y="1320080"/>
                    <a:pt x="2611691" y="1287398"/>
                  </a:cubicBezTo>
                  <a:cubicBezTo>
                    <a:pt x="2805324" y="1266475"/>
                    <a:pt x="3029076" y="1229582"/>
                    <a:pt x="3127195" y="1038013"/>
                  </a:cubicBezTo>
                  <a:cubicBezTo>
                    <a:pt x="3216751" y="863166"/>
                    <a:pt x="3134201" y="646493"/>
                    <a:pt x="2965957" y="553084"/>
                  </a:cubicBezTo>
                  <a:close/>
                </a:path>
              </a:pathLst>
            </a:custGeom>
            <a:solidFill>
              <a:srgbClr val="C1E1E3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406" name="Google Shape;406;p16"/>
            <p:cNvSpPr/>
            <p:nvPr/>
          </p:nvSpPr>
          <p:spPr>
            <a:xfrm>
              <a:off x="10771812" y="529734"/>
              <a:ext cx="3190197" cy="1427194"/>
            </a:xfrm>
            <a:custGeom>
              <a:avLst/>
              <a:gdLst/>
              <a:ahLst/>
              <a:cxnLst/>
              <a:rect l="l" t="t" r="r" b="b"/>
              <a:pathLst>
                <a:path w="3190197" h="1427194" extrusionOk="0">
                  <a:moveTo>
                    <a:pt x="452289" y="1427194"/>
                  </a:moveTo>
                  <a:cubicBezTo>
                    <a:pt x="304291" y="1427194"/>
                    <a:pt x="152262" y="1406143"/>
                    <a:pt x="65457" y="1293177"/>
                  </a:cubicBezTo>
                  <a:cubicBezTo>
                    <a:pt x="16890" y="1229984"/>
                    <a:pt x="0" y="1154070"/>
                    <a:pt x="16615" y="1073657"/>
                  </a:cubicBezTo>
                  <a:cubicBezTo>
                    <a:pt x="37962" y="970354"/>
                    <a:pt x="112098" y="872288"/>
                    <a:pt x="210079" y="817710"/>
                  </a:cubicBezTo>
                  <a:cubicBezTo>
                    <a:pt x="318441" y="757375"/>
                    <a:pt x="432487" y="752326"/>
                    <a:pt x="534225" y="802671"/>
                  </a:cubicBezTo>
                  <a:cubicBezTo>
                    <a:pt x="526870" y="481933"/>
                    <a:pt x="708395" y="196797"/>
                    <a:pt x="992589" y="87450"/>
                  </a:cubicBezTo>
                  <a:cubicBezTo>
                    <a:pt x="1219909" y="0"/>
                    <a:pt x="1461124" y="46810"/>
                    <a:pt x="1607132" y="206724"/>
                  </a:cubicBezTo>
                  <a:cubicBezTo>
                    <a:pt x="1635855" y="238177"/>
                    <a:pt x="1660260" y="273526"/>
                    <a:pt x="1681352" y="314240"/>
                  </a:cubicBezTo>
                  <a:cubicBezTo>
                    <a:pt x="1797473" y="181747"/>
                    <a:pt x="1948412" y="100446"/>
                    <a:pt x="2108845" y="84507"/>
                  </a:cubicBezTo>
                  <a:cubicBezTo>
                    <a:pt x="2414703" y="54112"/>
                    <a:pt x="2559653" y="305636"/>
                    <a:pt x="2593318" y="538310"/>
                  </a:cubicBezTo>
                  <a:cubicBezTo>
                    <a:pt x="2711111" y="499353"/>
                    <a:pt x="2833444" y="507862"/>
                    <a:pt x="2931720" y="562430"/>
                  </a:cubicBezTo>
                  <a:cubicBezTo>
                    <a:pt x="3114981" y="664178"/>
                    <a:pt x="3190197" y="891190"/>
                    <a:pt x="3099382" y="1068472"/>
                  </a:cubicBezTo>
                  <a:cubicBezTo>
                    <a:pt x="2998882" y="1264708"/>
                    <a:pt x="2774177" y="1304512"/>
                    <a:pt x="2571453" y="1326409"/>
                  </a:cubicBezTo>
                  <a:cubicBezTo>
                    <a:pt x="2291333" y="1356645"/>
                    <a:pt x="1993053" y="1379844"/>
                    <a:pt x="1659572" y="1397306"/>
                  </a:cubicBezTo>
                  <a:cubicBezTo>
                    <a:pt x="1298437" y="1416208"/>
                    <a:pt x="997119" y="1423341"/>
                    <a:pt x="711242" y="1419754"/>
                  </a:cubicBezTo>
                  <a:cubicBezTo>
                    <a:pt x="674221" y="1419256"/>
                    <a:pt x="632459" y="1421172"/>
                    <a:pt x="588285" y="1423161"/>
                  </a:cubicBezTo>
                  <a:cubicBezTo>
                    <a:pt x="544787" y="1425119"/>
                    <a:pt x="498728" y="1427194"/>
                    <a:pt x="452289" y="1427194"/>
                  </a:cubicBezTo>
                  <a:close/>
                  <a:moveTo>
                    <a:pt x="389498" y="800269"/>
                  </a:moveTo>
                  <a:cubicBezTo>
                    <a:pt x="335174" y="800269"/>
                    <a:pt x="279622" y="815339"/>
                    <a:pt x="225530" y="845460"/>
                  </a:cubicBezTo>
                  <a:cubicBezTo>
                    <a:pt x="136736" y="894894"/>
                    <a:pt x="66939" y="986991"/>
                    <a:pt x="47709" y="1080071"/>
                  </a:cubicBezTo>
                  <a:cubicBezTo>
                    <a:pt x="33019" y="1151180"/>
                    <a:pt x="47857" y="1218173"/>
                    <a:pt x="90635" y="1273831"/>
                  </a:cubicBezTo>
                  <a:cubicBezTo>
                    <a:pt x="194595" y="1409117"/>
                    <a:pt x="412093" y="1399317"/>
                    <a:pt x="586856" y="1391443"/>
                  </a:cubicBezTo>
                  <a:cubicBezTo>
                    <a:pt x="631507" y="1389432"/>
                    <a:pt x="673618" y="1387570"/>
                    <a:pt x="711644" y="1388004"/>
                  </a:cubicBezTo>
                  <a:cubicBezTo>
                    <a:pt x="996791" y="1391591"/>
                    <a:pt x="1297484" y="1384469"/>
                    <a:pt x="1657910" y="1365599"/>
                  </a:cubicBezTo>
                  <a:cubicBezTo>
                    <a:pt x="1990799" y="1348168"/>
                    <a:pt x="2288508" y="1325022"/>
                    <a:pt x="2568045" y="1294839"/>
                  </a:cubicBezTo>
                  <a:cubicBezTo>
                    <a:pt x="2762525" y="1273831"/>
                    <a:pt x="2977832" y="1236165"/>
                    <a:pt x="3071124" y="1054004"/>
                  </a:cubicBezTo>
                  <a:cubicBezTo>
                    <a:pt x="3154214" y="891783"/>
                    <a:pt x="3084766" y="683715"/>
                    <a:pt x="2916311" y="590190"/>
                  </a:cubicBezTo>
                  <a:cubicBezTo>
                    <a:pt x="2820955" y="537241"/>
                    <a:pt x="2700453" y="531579"/>
                    <a:pt x="2585719" y="574664"/>
                  </a:cubicBezTo>
                  <a:cubicBezTo>
                    <a:pt x="2581137" y="576378"/>
                    <a:pt x="2576046" y="575902"/>
                    <a:pt x="2571876" y="573362"/>
                  </a:cubicBezTo>
                  <a:cubicBezTo>
                    <a:pt x="2567707" y="570822"/>
                    <a:pt x="2564944" y="566515"/>
                    <a:pt x="2564373" y="561668"/>
                  </a:cubicBezTo>
                  <a:cubicBezTo>
                    <a:pt x="2537862" y="338031"/>
                    <a:pt x="2403517" y="87132"/>
                    <a:pt x="2111988" y="116099"/>
                  </a:cubicBezTo>
                  <a:cubicBezTo>
                    <a:pt x="1952582" y="131931"/>
                    <a:pt x="1802733" y="216079"/>
                    <a:pt x="1690052" y="353038"/>
                  </a:cubicBezTo>
                  <a:cubicBezTo>
                    <a:pt x="1686591" y="357240"/>
                    <a:pt x="1681236" y="359357"/>
                    <a:pt x="1675807" y="358700"/>
                  </a:cubicBezTo>
                  <a:cubicBezTo>
                    <a:pt x="1670399" y="358012"/>
                    <a:pt x="1665721" y="354615"/>
                    <a:pt x="1663414" y="349673"/>
                  </a:cubicBezTo>
                  <a:cubicBezTo>
                    <a:pt x="1641337" y="302471"/>
                    <a:pt x="1615260" y="262720"/>
                    <a:pt x="1583679" y="228134"/>
                  </a:cubicBezTo>
                  <a:cubicBezTo>
                    <a:pt x="1446561" y="77946"/>
                    <a:pt x="1219020" y="34364"/>
                    <a:pt x="1003998" y="117083"/>
                  </a:cubicBezTo>
                  <a:cubicBezTo>
                    <a:pt x="724407" y="224652"/>
                    <a:pt x="548819" y="510783"/>
                    <a:pt x="567054" y="829098"/>
                  </a:cubicBezTo>
                  <a:cubicBezTo>
                    <a:pt x="567393" y="834961"/>
                    <a:pt x="564462" y="840538"/>
                    <a:pt x="559434" y="843586"/>
                  </a:cubicBezTo>
                  <a:cubicBezTo>
                    <a:pt x="554407" y="846634"/>
                    <a:pt x="548110" y="846645"/>
                    <a:pt x="543062" y="843629"/>
                  </a:cubicBezTo>
                  <a:cubicBezTo>
                    <a:pt x="494717" y="814715"/>
                    <a:pt x="442690" y="800269"/>
                    <a:pt x="389498" y="800269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grpSp>
        <p:nvGrpSpPr>
          <p:cNvPr id="407" name="Google Shape;407;p16"/>
          <p:cNvGrpSpPr/>
          <p:nvPr/>
        </p:nvGrpSpPr>
        <p:grpSpPr>
          <a:xfrm>
            <a:off x="6496247" y="6210984"/>
            <a:ext cx="332523" cy="353200"/>
            <a:chOff x="3861700" y="5390125"/>
            <a:chExt cx="35600" cy="37825"/>
          </a:xfrm>
        </p:grpSpPr>
        <p:sp>
          <p:nvSpPr>
            <p:cNvPr id="408" name="Google Shape;408;p16"/>
            <p:cNvSpPr/>
            <p:nvPr/>
          </p:nvSpPr>
          <p:spPr>
            <a:xfrm>
              <a:off x="3871150" y="5401225"/>
              <a:ext cx="25050" cy="25625"/>
            </a:xfrm>
            <a:custGeom>
              <a:avLst/>
              <a:gdLst/>
              <a:ahLst/>
              <a:cxnLst/>
              <a:rect l="l" t="t" r="r" b="b"/>
              <a:pathLst>
                <a:path w="1002" h="1025" extrusionOk="0">
                  <a:moveTo>
                    <a:pt x="134" y="1"/>
                  </a:moveTo>
                  <a:lnTo>
                    <a:pt x="111" y="112"/>
                  </a:lnTo>
                  <a:lnTo>
                    <a:pt x="67" y="513"/>
                  </a:lnTo>
                  <a:lnTo>
                    <a:pt x="0" y="891"/>
                  </a:lnTo>
                  <a:lnTo>
                    <a:pt x="890" y="1024"/>
                  </a:lnTo>
                  <a:lnTo>
                    <a:pt x="979" y="246"/>
                  </a:lnTo>
                  <a:lnTo>
                    <a:pt x="1001" y="134"/>
                  </a:lnTo>
                  <a:lnTo>
                    <a:pt x="134" y="1"/>
                  </a:lnTo>
                  <a:close/>
                </a:path>
              </a:pathLst>
            </a:custGeom>
            <a:solidFill>
              <a:srgbClr val="A3C8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9" name="Google Shape;409;p16"/>
            <p:cNvSpPr/>
            <p:nvPr/>
          </p:nvSpPr>
          <p:spPr>
            <a:xfrm>
              <a:off x="3865575" y="5390675"/>
              <a:ext cx="30625" cy="13925"/>
            </a:xfrm>
            <a:custGeom>
              <a:avLst/>
              <a:gdLst/>
              <a:ahLst/>
              <a:cxnLst/>
              <a:rect l="l" t="t" r="r" b="b"/>
              <a:pathLst>
                <a:path w="1225" h="557" extrusionOk="0">
                  <a:moveTo>
                    <a:pt x="1" y="0"/>
                  </a:moveTo>
                  <a:lnTo>
                    <a:pt x="357" y="423"/>
                  </a:lnTo>
                  <a:lnTo>
                    <a:pt x="1224" y="556"/>
                  </a:lnTo>
                  <a:lnTo>
                    <a:pt x="890" y="13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69C5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0" name="Google Shape;410;p16"/>
            <p:cNvSpPr/>
            <p:nvPr/>
          </p:nvSpPr>
          <p:spPr>
            <a:xfrm>
              <a:off x="3862800" y="5390675"/>
              <a:ext cx="11700" cy="32825"/>
            </a:xfrm>
            <a:custGeom>
              <a:avLst/>
              <a:gdLst/>
              <a:ahLst/>
              <a:cxnLst/>
              <a:rect l="l" t="t" r="r" b="b"/>
              <a:pathLst>
                <a:path w="468" h="1313" extrusionOk="0">
                  <a:moveTo>
                    <a:pt x="112" y="0"/>
                  </a:moveTo>
                  <a:lnTo>
                    <a:pt x="112" y="112"/>
                  </a:lnTo>
                  <a:lnTo>
                    <a:pt x="1" y="890"/>
                  </a:lnTo>
                  <a:lnTo>
                    <a:pt x="334" y="1313"/>
                  </a:lnTo>
                  <a:lnTo>
                    <a:pt x="401" y="935"/>
                  </a:lnTo>
                  <a:lnTo>
                    <a:pt x="445" y="534"/>
                  </a:lnTo>
                  <a:lnTo>
                    <a:pt x="468" y="423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F8D3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1" name="Google Shape;411;p16"/>
            <p:cNvSpPr/>
            <p:nvPr/>
          </p:nvSpPr>
          <p:spPr>
            <a:xfrm>
              <a:off x="3861700" y="5390125"/>
              <a:ext cx="35600" cy="37825"/>
            </a:xfrm>
            <a:custGeom>
              <a:avLst/>
              <a:gdLst/>
              <a:ahLst/>
              <a:cxnLst/>
              <a:rect l="l" t="t" r="r" b="b"/>
              <a:pathLst>
                <a:path w="1424" h="1513" extrusionOk="0">
                  <a:moveTo>
                    <a:pt x="245" y="89"/>
                  </a:moveTo>
                  <a:lnTo>
                    <a:pt x="556" y="134"/>
                  </a:lnTo>
                  <a:lnTo>
                    <a:pt x="890" y="178"/>
                  </a:lnTo>
                  <a:lnTo>
                    <a:pt x="1023" y="200"/>
                  </a:lnTo>
                  <a:lnTo>
                    <a:pt x="1134" y="356"/>
                  </a:lnTo>
                  <a:lnTo>
                    <a:pt x="1223" y="467"/>
                  </a:lnTo>
                  <a:lnTo>
                    <a:pt x="1290" y="512"/>
                  </a:lnTo>
                  <a:lnTo>
                    <a:pt x="1312" y="578"/>
                  </a:lnTo>
                  <a:lnTo>
                    <a:pt x="1335" y="623"/>
                  </a:lnTo>
                  <a:lnTo>
                    <a:pt x="1335" y="690"/>
                  </a:lnTo>
                  <a:lnTo>
                    <a:pt x="1312" y="801"/>
                  </a:lnTo>
                  <a:lnTo>
                    <a:pt x="1246" y="1223"/>
                  </a:lnTo>
                  <a:lnTo>
                    <a:pt x="1246" y="1335"/>
                  </a:lnTo>
                  <a:lnTo>
                    <a:pt x="1246" y="1401"/>
                  </a:lnTo>
                  <a:lnTo>
                    <a:pt x="1246" y="1424"/>
                  </a:lnTo>
                  <a:lnTo>
                    <a:pt x="1201" y="1424"/>
                  </a:lnTo>
                  <a:lnTo>
                    <a:pt x="1179" y="1401"/>
                  </a:lnTo>
                  <a:lnTo>
                    <a:pt x="1023" y="1401"/>
                  </a:lnTo>
                  <a:lnTo>
                    <a:pt x="868" y="1357"/>
                  </a:lnTo>
                  <a:lnTo>
                    <a:pt x="406" y="1294"/>
                  </a:lnTo>
                  <a:lnTo>
                    <a:pt x="406" y="1294"/>
                  </a:lnTo>
                  <a:lnTo>
                    <a:pt x="245" y="1112"/>
                  </a:lnTo>
                  <a:lnTo>
                    <a:pt x="156" y="1023"/>
                  </a:lnTo>
                  <a:lnTo>
                    <a:pt x="111" y="912"/>
                  </a:lnTo>
                  <a:lnTo>
                    <a:pt x="89" y="823"/>
                  </a:lnTo>
                  <a:lnTo>
                    <a:pt x="111" y="712"/>
                  </a:lnTo>
                  <a:lnTo>
                    <a:pt x="134" y="489"/>
                  </a:lnTo>
                  <a:lnTo>
                    <a:pt x="156" y="334"/>
                  </a:lnTo>
                  <a:lnTo>
                    <a:pt x="178" y="178"/>
                  </a:lnTo>
                  <a:lnTo>
                    <a:pt x="178" y="89"/>
                  </a:lnTo>
                  <a:close/>
                  <a:moveTo>
                    <a:pt x="134" y="0"/>
                  </a:moveTo>
                  <a:lnTo>
                    <a:pt x="111" y="22"/>
                  </a:lnTo>
                  <a:lnTo>
                    <a:pt x="67" y="400"/>
                  </a:lnTo>
                  <a:lnTo>
                    <a:pt x="22" y="667"/>
                  </a:lnTo>
                  <a:lnTo>
                    <a:pt x="0" y="801"/>
                  </a:lnTo>
                  <a:lnTo>
                    <a:pt x="22" y="912"/>
                  </a:lnTo>
                  <a:lnTo>
                    <a:pt x="45" y="979"/>
                  </a:lnTo>
                  <a:lnTo>
                    <a:pt x="89" y="1023"/>
                  </a:lnTo>
                  <a:lnTo>
                    <a:pt x="178" y="1112"/>
                  </a:lnTo>
                  <a:lnTo>
                    <a:pt x="356" y="1357"/>
                  </a:lnTo>
                  <a:lnTo>
                    <a:pt x="378" y="1357"/>
                  </a:lnTo>
                  <a:lnTo>
                    <a:pt x="1246" y="1513"/>
                  </a:lnTo>
                  <a:lnTo>
                    <a:pt x="1290" y="1490"/>
                  </a:lnTo>
                  <a:lnTo>
                    <a:pt x="1290" y="1468"/>
                  </a:lnTo>
                  <a:lnTo>
                    <a:pt x="1379" y="890"/>
                  </a:lnTo>
                  <a:lnTo>
                    <a:pt x="1401" y="734"/>
                  </a:lnTo>
                  <a:lnTo>
                    <a:pt x="1424" y="645"/>
                  </a:lnTo>
                  <a:lnTo>
                    <a:pt x="1424" y="578"/>
                  </a:lnTo>
                  <a:lnTo>
                    <a:pt x="1357" y="512"/>
                  </a:lnTo>
                  <a:lnTo>
                    <a:pt x="1290" y="445"/>
                  </a:lnTo>
                  <a:lnTo>
                    <a:pt x="1201" y="312"/>
                  </a:lnTo>
                  <a:lnTo>
                    <a:pt x="1090" y="178"/>
                  </a:lnTo>
                  <a:lnTo>
                    <a:pt x="1023" y="134"/>
                  </a:lnTo>
                  <a:lnTo>
                    <a:pt x="934" y="111"/>
                  </a:lnTo>
                  <a:lnTo>
                    <a:pt x="756" y="89"/>
                  </a:lnTo>
                  <a:lnTo>
                    <a:pt x="156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2" name="Google Shape;412;p16"/>
            <p:cNvSpPr/>
            <p:nvPr/>
          </p:nvSpPr>
          <p:spPr>
            <a:xfrm>
              <a:off x="3864475" y="5390125"/>
              <a:ext cx="10575" cy="33925"/>
            </a:xfrm>
            <a:custGeom>
              <a:avLst/>
              <a:gdLst/>
              <a:ahLst/>
              <a:cxnLst/>
              <a:rect l="l" t="t" r="r" b="b"/>
              <a:pathLst>
                <a:path w="423" h="1357" extrusionOk="0">
                  <a:moveTo>
                    <a:pt x="23" y="0"/>
                  </a:moveTo>
                  <a:lnTo>
                    <a:pt x="0" y="22"/>
                  </a:lnTo>
                  <a:lnTo>
                    <a:pt x="23" y="45"/>
                  </a:lnTo>
                  <a:lnTo>
                    <a:pt x="156" y="223"/>
                  </a:lnTo>
                  <a:lnTo>
                    <a:pt x="267" y="334"/>
                  </a:lnTo>
                  <a:lnTo>
                    <a:pt x="312" y="400"/>
                  </a:lnTo>
                  <a:lnTo>
                    <a:pt x="334" y="445"/>
                  </a:lnTo>
                  <a:lnTo>
                    <a:pt x="356" y="512"/>
                  </a:lnTo>
                  <a:lnTo>
                    <a:pt x="334" y="578"/>
                  </a:lnTo>
                  <a:lnTo>
                    <a:pt x="312" y="712"/>
                  </a:lnTo>
                  <a:lnTo>
                    <a:pt x="245" y="1312"/>
                  </a:lnTo>
                  <a:lnTo>
                    <a:pt x="245" y="1357"/>
                  </a:lnTo>
                  <a:lnTo>
                    <a:pt x="312" y="1357"/>
                  </a:lnTo>
                  <a:lnTo>
                    <a:pt x="312" y="1335"/>
                  </a:lnTo>
                  <a:lnTo>
                    <a:pt x="401" y="712"/>
                  </a:lnTo>
                  <a:lnTo>
                    <a:pt x="423" y="578"/>
                  </a:lnTo>
                  <a:lnTo>
                    <a:pt x="423" y="489"/>
                  </a:lnTo>
                  <a:lnTo>
                    <a:pt x="423" y="445"/>
                  </a:lnTo>
                  <a:lnTo>
                    <a:pt x="356" y="334"/>
                  </a:lnTo>
                  <a:lnTo>
                    <a:pt x="267" y="223"/>
                  </a:lnTo>
                  <a:lnTo>
                    <a:pt x="89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3" name="Google Shape;413;p16"/>
            <p:cNvSpPr/>
            <p:nvPr/>
          </p:nvSpPr>
          <p:spPr>
            <a:xfrm>
              <a:off x="3873375" y="5400675"/>
              <a:ext cx="23925" cy="5025"/>
            </a:xfrm>
            <a:custGeom>
              <a:avLst/>
              <a:gdLst/>
              <a:ahLst/>
              <a:cxnLst/>
              <a:rect l="l" t="t" r="r" b="b"/>
              <a:pathLst>
                <a:path w="957" h="201" extrusionOk="0">
                  <a:moveTo>
                    <a:pt x="0" y="1"/>
                  </a:moveTo>
                  <a:lnTo>
                    <a:pt x="0" y="23"/>
                  </a:lnTo>
                  <a:lnTo>
                    <a:pt x="0" y="67"/>
                  </a:lnTo>
                  <a:lnTo>
                    <a:pt x="22" y="67"/>
                  </a:lnTo>
                  <a:lnTo>
                    <a:pt x="912" y="201"/>
                  </a:lnTo>
                  <a:lnTo>
                    <a:pt x="934" y="201"/>
                  </a:lnTo>
                  <a:lnTo>
                    <a:pt x="957" y="179"/>
                  </a:lnTo>
                  <a:lnTo>
                    <a:pt x="934" y="134"/>
                  </a:lnTo>
                  <a:lnTo>
                    <a:pt x="912" y="134"/>
                  </a:lnTo>
                  <a:lnTo>
                    <a:pt x="45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14" name="Google Shape;414;p16"/>
          <p:cNvGrpSpPr/>
          <p:nvPr/>
        </p:nvGrpSpPr>
        <p:grpSpPr>
          <a:xfrm>
            <a:off x="1441645" y="4448414"/>
            <a:ext cx="220076" cy="465364"/>
            <a:chOff x="3422400" y="4860725"/>
            <a:chExt cx="24475" cy="51750"/>
          </a:xfrm>
        </p:grpSpPr>
        <p:sp>
          <p:nvSpPr>
            <p:cNvPr id="415" name="Google Shape;415;p16"/>
            <p:cNvSpPr/>
            <p:nvPr/>
          </p:nvSpPr>
          <p:spPr>
            <a:xfrm>
              <a:off x="3423500" y="4863525"/>
              <a:ext cx="22275" cy="47850"/>
            </a:xfrm>
            <a:custGeom>
              <a:avLst/>
              <a:gdLst/>
              <a:ahLst/>
              <a:cxnLst/>
              <a:rect l="l" t="t" r="r" b="b"/>
              <a:pathLst>
                <a:path w="891" h="1914" extrusionOk="0">
                  <a:moveTo>
                    <a:pt x="379" y="0"/>
                  </a:moveTo>
                  <a:lnTo>
                    <a:pt x="379" y="45"/>
                  </a:lnTo>
                  <a:lnTo>
                    <a:pt x="334" y="89"/>
                  </a:lnTo>
                  <a:lnTo>
                    <a:pt x="290" y="111"/>
                  </a:lnTo>
                  <a:lnTo>
                    <a:pt x="223" y="156"/>
                  </a:lnTo>
                  <a:lnTo>
                    <a:pt x="68" y="156"/>
                  </a:lnTo>
                  <a:lnTo>
                    <a:pt x="23" y="134"/>
                  </a:lnTo>
                  <a:lnTo>
                    <a:pt x="1" y="89"/>
                  </a:lnTo>
                  <a:lnTo>
                    <a:pt x="446" y="1869"/>
                  </a:lnTo>
                  <a:lnTo>
                    <a:pt x="557" y="1913"/>
                  </a:lnTo>
                  <a:lnTo>
                    <a:pt x="668" y="1891"/>
                  </a:lnTo>
                  <a:lnTo>
                    <a:pt x="779" y="1846"/>
                  </a:lnTo>
                  <a:lnTo>
                    <a:pt x="891" y="1757"/>
                  </a:lnTo>
                  <a:lnTo>
                    <a:pt x="379" y="0"/>
                  </a:lnTo>
                  <a:close/>
                </a:path>
              </a:pathLst>
            </a:custGeom>
            <a:solidFill>
              <a:srgbClr val="F08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6" name="Google Shape;416;p16"/>
            <p:cNvSpPr/>
            <p:nvPr/>
          </p:nvSpPr>
          <p:spPr>
            <a:xfrm>
              <a:off x="3423500" y="4861300"/>
              <a:ext cx="9475" cy="6125"/>
            </a:xfrm>
            <a:custGeom>
              <a:avLst/>
              <a:gdLst/>
              <a:ahLst/>
              <a:cxnLst/>
              <a:rect l="l" t="t" r="r" b="b"/>
              <a:pathLst>
                <a:path w="379" h="245" extrusionOk="0">
                  <a:moveTo>
                    <a:pt x="223" y="0"/>
                  </a:moveTo>
                  <a:lnTo>
                    <a:pt x="156" y="22"/>
                  </a:lnTo>
                  <a:lnTo>
                    <a:pt x="90" y="45"/>
                  </a:lnTo>
                  <a:lnTo>
                    <a:pt x="23" y="89"/>
                  </a:lnTo>
                  <a:lnTo>
                    <a:pt x="1" y="134"/>
                  </a:lnTo>
                  <a:lnTo>
                    <a:pt x="1" y="178"/>
                  </a:lnTo>
                  <a:lnTo>
                    <a:pt x="23" y="223"/>
                  </a:lnTo>
                  <a:lnTo>
                    <a:pt x="68" y="245"/>
                  </a:lnTo>
                  <a:lnTo>
                    <a:pt x="223" y="245"/>
                  </a:lnTo>
                  <a:lnTo>
                    <a:pt x="290" y="200"/>
                  </a:lnTo>
                  <a:lnTo>
                    <a:pt x="334" y="178"/>
                  </a:lnTo>
                  <a:lnTo>
                    <a:pt x="379" y="134"/>
                  </a:lnTo>
                  <a:lnTo>
                    <a:pt x="379" y="89"/>
                  </a:lnTo>
                  <a:lnTo>
                    <a:pt x="379" y="67"/>
                  </a:lnTo>
                  <a:lnTo>
                    <a:pt x="357" y="22"/>
                  </a:lnTo>
                  <a:lnTo>
                    <a:pt x="290" y="0"/>
                  </a:lnTo>
                  <a:close/>
                </a:path>
              </a:pathLst>
            </a:custGeom>
            <a:solidFill>
              <a:srgbClr val="F4A6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7" name="Google Shape;417;p16"/>
            <p:cNvSpPr/>
            <p:nvPr/>
          </p:nvSpPr>
          <p:spPr>
            <a:xfrm>
              <a:off x="3422400" y="4860725"/>
              <a:ext cx="24475" cy="51750"/>
            </a:xfrm>
            <a:custGeom>
              <a:avLst/>
              <a:gdLst/>
              <a:ahLst/>
              <a:cxnLst/>
              <a:rect l="l" t="t" r="r" b="b"/>
              <a:pathLst>
                <a:path w="979" h="2070" extrusionOk="0">
                  <a:moveTo>
                    <a:pt x="312" y="90"/>
                  </a:moveTo>
                  <a:lnTo>
                    <a:pt x="356" y="112"/>
                  </a:lnTo>
                  <a:lnTo>
                    <a:pt x="365" y="117"/>
                  </a:lnTo>
                  <a:lnTo>
                    <a:pt x="365" y="117"/>
                  </a:lnTo>
                  <a:lnTo>
                    <a:pt x="334" y="179"/>
                  </a:lnTo>
                  <a:lnTo>
                    <a:pt x="245" y="223"/>
                  </a:lnTo>
                  <a:lnTo>
                    <a:pt x="200" y="246"/>
                  </a:lnTo>
                  <a:lnTo>
                    <a:pt x="156" y="246"/>
                  </a:lnTo>
                  <a:lnTo>
                    <a:pt x="112" y="223"/>
                  </a:lnTo>
                  <a:lnTo>
                    <a:pt x="89" y="201"/>
                  </a:lnTo>
                  <a:lnTo>
                    <a:pt x="89" y="201"/>
                  </a:lnTo>
                  <a:lnTo>
                    <a:pt x="89" y="179"/>
                  </a:lnTo>
                  <a:lnTo>
                    <a:pt x="134" y="134"/>
                  </a:lnTo>
                  <a:lnTo>
                    <a:pt x="223" y="90"/>
                  </a:lnTo>
                  <a:close/>
                  <a:moveTo>
                    <a:pt x="423" y="223"/>
                  </a:moveTo>
                  <a:lnTo>
                    <a:pt x="534" y="624"/>
                  </a:lnTo>
                  <a:lnTo>
                    <a:pt x="823" y="1625"/>
                  </a:lnTo>
                  <a:lnTo>
                    <a:pt x="868" y="1736"/>
                  </a:lnTo>
                  <a:lnTo>
                    <a:pt x="890" y="1803"/>
                  </a:lnTo>
                  <a:lnTo>
                    <a:pt x="890" y="1869"/>
                  </a:lnTo>
                  <a:lnTo>
                    <a:pt x="868" y="1892"/>
                  </a:lnTo>
                  <a:lnTo>
                    <a:pt x="846" y="1914"/>
                  </a:lnTo>
                  <a:lnTo>
                    <a:pt x="734" y="1958"/>
                  </a:lnTo>
                  <a:lnTo>
                    <a:pt x="601" y="2003"/>
                  </a:lnTo>
                  <a:lnTo>
                    <a:pt x="556" y="2003"/>
                  </a:lnTo>
                  <a:lnTo>
                    <a:pt x="512" y="1981"/>
                  </a:lnTo>
                  <a:lnTo>
                    <a:pt x="512" y="1936"/>
                  </a:lnTo>
                  <a:lnTo>
                    <a:pt x="490" y="1892"/>
                  </a:lnTo>
                  <a:lnTo>
                    <a:pt x="267" y="980"/>
                  </a:lnTo>
                  <a:lnTo>
                    <a:pt x="108" y="281"/>
                  </a:lnTo>
                  <a:lnTo>
                    <a:pt x="134" y="290"/>
                  </a:lnTo>
                  <a:lnTo>
                    <a:pt x="200" y="312"/>
                  </a:lnTo>
                  <a:lnTo>
                    <a:pt x="267" y="312"/>
                  </a:lnTo>
                  <a:lnTo>
                    <a:pt x="334" y="290"/>
                  </a:lnTo>
                  <a:lnTo>
                    <a:pt x="401" y="246"/>
                  </a:lnTo>
                  <a:lnTo>
                    <a:pt x="423" y="223"/>
                  </a:lnTo>
                  <a:close/>
                  <a:moveTo>
                    <a:pt x="200" y="1"/>
                  </a:moveTo>
                  <a:lnTo>
                    <a:pt x="134" y="23"/>
                  </a:lnTo>
                  <a:lnTo>
                    <a:pt x="67" y="45"/>
                  </a:lnTo>
                  <a:lnTo>
                    <a:pt x="23" y="112"/>
                  </a:lnTo>
                  <a:lnTo>
                    <a:pt x="6" y="179"/>
                  </a:lnTo>
                  <a:lnTo>
                    <a:pt x="0" y="179"/>
                  </a:lnTo>
                  <a:lnTo>
                    <a:pt x="0" y="201"/>
                  </a:lnTo>
                  <a:lnTo>
                    <a:pt x="312" y="1447"/>
                  </a:lnTo>
                  <a:lnTo>
                    <a:pt x="356" y="1714"/>
                  </a:lnTo>
                  <a:lnTo>
                    <a:pt x="401" y="1847"/>
                  </a:lnTo>
                  <a:lnTo>
                    <a:pt x="445" y="1958"/>
                  </a:lnTo>
                  <a:lnTo>
                    <a:pt x="490" y="2025"/>
                  </a:lnTo>
                  <a:lnTo>
                    <a:pt x="556" y="2047"/>
                  </a:lnTo>
                  <a:lnTo>
                    <a:pt x="623" y="2070"/>
                  </a:lnTo>
                  <a:lnTo>
                    <a:pt x="712" y="2047"/>
                  </a:lnTo>
                  <a:lnTo>
                    <a:pt x="846" y="1981"/>
                  </a:lnTo>
                  <a:lnTo>
                    <a:pt x="979" y="1914"/>
                  </a:lnTo>
                  <a:lnTo>
                    <a:pt x="979" y="1869"/>
                  </a:lnTo>
                  <a:lnTo>
                    <a:pt x="601" y="579"/>
                  </a:lnTo>
                  <a:lnTo>
                    <a:pt x="534" y="335"/>
                  </a:lnTo>
                  <a:lnTo>
                    <a:pt x="467" y="112"/>
                  </a:lnTo>
                  <a:lnTo>
                    <a:pt x="423" y="45"/>
                  </a:lnTo>
                  <a:lnTo>
                    <a:pt x="356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2">
  <p:cSld name="Title and three columns 2"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p17"/>
          <p:cNvSpPr txBox="1">
            <a:spLocks noGrp="1"/>
          </p:cNvSpPr>
          <p:nvPr>
            <p:ph type="body" idx="1"/>
          </p:nvPr>
        </p:nvSpPr>
        <p:spPr>
          <a:xfrm>
            <a:off x="8590767" y="2928048"/>
            <a:ext cx="2295200" cy="80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31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  <a:defRPr>
                <a:solidFill>
                  <a:schemeClr val="dk1"/>
                </a:solidFill>
              </a:defRPr>
            </a:lvl1pPr>
            <a:lvl2pPr marL="1219200" lvl="1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2pPr>
            <a:lvl3pPr marL="1828800" lvl="2" indent="-431800" rtl="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3pPr>
            <a:lvl4pPr marL="2438400" lvl="3" indent="-431800" rtl="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4pPr>
            <a:lvl5pPr marL="3048000" lvl="4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5pPr>
            <a:lvl6pPr marL="3657600" lvl="5" indent="-431800" rtl="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6pPr>
            <a:lvl7pPr marL="4267200" lvl="6" indent="-431800" rtl="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7pPr>
            <a:lvl8pPr marL="4876800" lvl="7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8pPr>
            <a:lvl9pPr marL="5486400" lvl="8" indent="-431800" rtl="0">
              <a:spcBef>
                <a:spcPts val="2135"/>
              </a:spcBef>
              <a:spcAft>
                <a:spcPts val="2135"/>
              </a:spcAft>
              <a:buSzPts val="1500"/>
              <a:buChar char="■"/>
              <a:defRPr/>
            </a:lvl9pPr>
          </a:lstStyle>
          <a:p>
            <a:endParaRPr/>
          </a:p>
        </p:txBody>
      </p:sp>
      <p:sp>
        <p:nvSpPr>
          <p:cNvPr id="420" name="Google Shape;420;p17"/>
          <p:cNvSpPr txBox="1">
            <a:spLocks noGrp="1"/>
          </p:cNvSpPr>
          <p:nvPr>
            <p:ph type="title"/>
          </p:nvPr>
        </p:nvSpPr>
        <p:spPr>
          <a:xfrm>
            <a:off x="960000" y="707136"/>
            <a:ext cx="10272000" cy="112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3465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21" name="Google Shape;421;p17"/>
          <p:cNvSpPr txBox="1">
            <a:spLocks noGrp="1"/>
          </p:cNvSpPr>
          <p:nvPr>
            <p:ph type="subTitle" idx="2"/>
          </p:nvPr>
        </p:nvSpPr>
        <p:spPr>
          <a:xfrm>
            <a:off x="1671333" y="2134296"/>
            <a:ext cx="2295200" cy="57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3065">
                <a:solidFill>
                  <a:schemeClr val="dk1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7pPr>
            <a:lvl8pPr lvl="7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8pPr>
            <a:lvl9pPr lvl="8" rtl="0">
              <a:spcBef>
                <a:spcPts val="2135"/>
              </a:spcBef>
              <a:spcAft>
                <a:spcPts val="2135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422" name="Google Shape;422;p17"/>
          <p:cNvSpPr txBox="1">
            <a:spLocks noGrp="1"/>
          </p:cNvSpPr>
          <p:nvPr>
            <p:ph type="body" idx="3"/>
          </p:nvPr>
        </p:nvSpPr>
        <p:spPr>
          <a:xfrm>
            <a:off x="1671333" y="2928048"/>
            <a:ext cx="2295200" cy="80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31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  <a:defRPr>
                <a:solidFill>
                  <a:schemeClr val="dk1"/>
                </a:solidFill>
              </a:defRPr>
            </a:lvl1pPr>
            <a:lvl2pPr marL="1219200" lvl="1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2pPr>
            <a:lvl3pPr marL="1828800" lvl="2" indent="-431800" rtl="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3pPr>
            <a:lvl4pPr marL="2438400" lvl="3" indent="-431800" rtl="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4pPr>
            <a:lvl5pPr marL="3048000" lvl="4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5pPr>
            <a:lvl6pPr marL="3657600" lvl="5" indent="-431800" rtl="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6pPr>
            <a:lvl7pPr marL="4267200" lvl="6" indent="-431800" rtl="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7pPr>
            <a:lvl8pPr marL="4876800" lvl="7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8pPr>
            <a:lvl9pPr marL="5486400" lvl="8" indent="-431800" rtl="0">
              <a:spcBef>
                <a:spcPts val="2135"/>
              </a:spcBef>
              <a:spcAft>
                <a:spcPts val="2135"/>
              </a:spcAft>
              <a:buSzPts val="1500"/>
              <a:buChar char="■"/>
              <a:defRPr/>
            </a:lvl9pPr>
          </a:lstStyle>
          <a:p>
            <a:endParaRPr/>
          </a:p>
        </p:txBody>
      </p:sp>
      <p:sp>
        <p:nvSpPr>
          <p:cNvPr id="423" name="Google Shape;423;p17"/>
          <p:cNvSpPr txBox="1">
            <a:spLocks noGrp="1"/>
          </p:cNvSpPr>
          <p:nvPr>
            <p:ph type="subTitle" idx="4"/>
          </p:nvPr>
        </p:nvSpPr>
        <p:spPr>
          <a:xfrm>
            <a:off x="4988133" y="2136951"/>
            <a:ext cx="2295200" cy="57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3065">
                <a:solidFill>
                  <a:schemeClr val="dk1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7pPr>
            <a:lvl8pPr lvl="7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8pPr>
            <a:lvl9pPr lvl="8" rtl="0">
              <a:spcBef>
                <a:spcPts val="2135"/>
              </a:spcBef>
              <a:spcAft>
                <a:spcPts val="2135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424" name="Google Shape;424;p17"/>
          <p:cNvSpPr txBox="1">
            <a:spLocks noGrp="1"/>
          </p:cNvSpPr>
          <p:nvPr>
            <p:ph type="body" idx="5"/>
          </p:nvPr>
        </p:nvSpPr>
        <p:spPr>
          <a:xfrm>
            <a:off x="4988117" y="2928048"/>
            <a:ext cx="2295200" cy="80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31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  <a:defRPr>
                <a:solidFill>
                  <a:srgbClr val="FFFFFF"/>
                </a:solidFill>
              </a:defRPr>
            </a:lvl1pPr>
            <a:lvl2pPr marL="1219200" lvl="1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2pPr>
            <a:lvl3pPr marL="1828800" lvl="2" indent="-431800" rtl="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3pPr>
            <a:lvl4pPr marL="2438400" lvl="3" indent="-431800" rtl="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4pPr>
            <a:lvl5pPr marL="3048000" lvl="4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5pPr>
            <a:lvl6pPr marL="3657600" lvl="5" indent="-431800" rtl="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6pPr>
            <a:lvl7pPr marL="4267200" lvl="6" indent="-431800" rtl="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7pPr>
            <a:lvl8pPr marL="4876800" lvl="7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8pPr>
            <a:lvl9pPr marL="5486400" lvl="8" indent="-431800" rtl="0">
              <a:spcBef>
                <a:spcPts val="2135"/>
              </a:spcBef>
              <a:spcAft>
                <a:spcPts val="2135"/>
              </a:spcAft>
              <a:buSzPts val="1500"/>
              <a:buChar char="■"/>
              <a:defRPr/>
            </a:lvl9pPr>
          </a:lstStyle>
          <a:p>
            <a:endParaRPr/>
          </a:p>
        </p:txBody>
      </p:sp>
      <p:sp>
        <p:nvSpPr>
          <p:cNvPr id="425" name="Google Shape;425;p17"/>
          <p:cNvSpPr txBox="1">
            <a:spLocks noGrp="1"/>
          </p:cNvSpPr>
          <p:nvPr>
            <p:ph type="subTitle" idx="6"/>
          </p:nvPr>
        </p:nvSpPr>
        <p:spPr>
          <a:xfrm>
            <a:off x="8590767" y="2134296"/>
            <a:ext cx="2295200" cy="57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3065">
                <a:solidFill>
                  <a:schemeClr val="dk1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7pPr>
            <a:lvl8pPr lvl="7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8pPr>
            <a:lvl9pPr lvl="8" rtl="0">
              <a:spcBef>
                <a:spcPts val="2135"/>
              </a:spcBef>
              <a:spcAft>
                <a:spcPts val="2135"/>
              </a:spcAft>
              <a:buSzPts val="1500"/>
              <a:buNone/>
              <a:defRPr/>
            </a:lvl9pPr>
          </a:lstStyle>
          <a:p>
            <a:endParaRPr/>
          </a:p>
        </p:txBody>
      </p:sp>
      <p:grpSp>
        <p:nvGrpSpPr>
          <p:cNvPr id="426" name="Google Shape;426;p17"/>
          <p:cNvGrpSpPr/>
          <p:nvPr/>
        </p:nvGrpSpPr>
        <p:grpSpPr>
          <a:xfrm>
            <a:off x="-607526" y="1434420"/>
            <a:ext cx="1486964" cy="674195"/>
            <a:chOff x="-889965" y="517131"/>
            <a:chExt cx="2215821" cy="1003863"/>
          </a:xfrm>
        </p:grpSpPr>
        <p:sp>
          <p:nvSpPr>
            <p:cNvPr id="427" name="Google Shape;427;p17"/>
            <p:cNvSpPr/>
            <p:nvPr/>
          </p:nvSpPr>
          <p:spPr>
            <a:xfrm>
              <a:off x="-889965" y="538448"/>
              <a:ext cx="2199618" cy="982546"/>
            </a:xfrm>
            <a:custGeom>
              <a:avLst/>
              <a:gdLst/>
              <a:ahLst/>
              <a:cxnLst/>
              <a:rect l="l" t="t" r="r" b="b"/>
              <a:pathLst>
                <a:path w="2199618" h="982546" extrusionOk="0">
                  <a:moveTo>
                    <a:pt x="2028126" y="378205"/>
                  </a:moveTo>
                  <a:cubicBezTo>
                    <a:pt x="1955958" y="338137"/>
                    <a:pt x="1869334" y="338243"/>
                    <a:pt x="1792975" y="366913"/>
                  </a:cubicBezTo>
                  <a:cubicBezTo>
                    <a:pt x="1772581" y="194923"/>
                    <a:pt x="1670272" y="32998"/>
                    <a:pt x="1471792" y="52715"/>
                  </a:cubicBezTo>
                  <a:cubicBezTo>
                    <a:pt x="1351481" y="64664"/>
                    <a:pt x="1249796" y="128883"/>
                    <a:pt x="1175956" y="218630"/>
                  </a:cubicBezTo>
                  <a:cubicBezTo>
                    <a:pt x="1161626" y="188002"/>
                    <a:pt x="1143571" y="159046"/>
                    <a:pt x="1119610" y="132799"/>
                  </a:cubicBezTo>
                  <a:cubicBezTo>
                    <a:pt x="1014814" y="18012"/>
                    <a:pt x="851788" y="0"/>
                    <a:pt x="711316" y="54049"/>
                  </a:cubicBezTo>
                  <a:cubicBezTo>
                    <a:pt x="502517" y="134387"/>
                    <a:pt x="393721" y="344349"/>
                    <a:pt x="405595" y="551677"/>
                  </a:cubicBezTo>
                  <a:cubicBezTo>
                    <a:pt x="338275" y="511418"/>
                    <a:pt x="257534" y="508264"/>
                    <a:pt x="177609" y="552756"/>
                  </a:cubicBezTo>
                  <a:cubicBezTo>
                    <a:pt x="72728" y="611166"/>
                    <a:pt x="0" y="755014"/>
                    <a:pt x="82041" y="861779"/>
                  </a:cubicBezTo>
                  <a:cubicBezTo>
                    <a:pt x="174857" y="982546"/>
                    <a:pt x="384884" y="942456"/>
                    <a:pt x="515164" y="944096"/>
                  </a:cubicBezTo>
                  <a:cubicBezTo>
                    <a:pt x="731128" y="946806"/>
                    <a:pt x="947271" y="940043"/>
                    <a:pt x="1162928" y="928761"/>
                  </a:cubicBezTo>
                  <a:cubicBezTo>
                    <a:pt x="1370859" y="917871"/>
                    <a:pt x="1578853" y="902684"/>
                    <a:pt x="1785873" y="880321"/>
                  </a:cubicBezTo>
                  <a:cubicBezTo>
                    <a:pt x="1918282" y="866023"/>
                    <a:pt x="2071285" y="840792"/>
                    <a:pt x="2138373" y="709802"/>
                  </a:cubicBezTo>
                  <a:cubicBezTo>
                    <a:pt x="2199618" y="590243"/>
                    <a:pt x="2143177" y="442076"/>
                    <a:pt x="2028126" y="378205"/>
                  </a:cubicBezTo>
                  <a:close/>
                </a:path>
              </a:pathLst>
            </a:custGeom>
            <a:solidFill>
              <a:srgbClr val="C1E1E3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428" name="Google Shape;428;p17"/>
            <p:cNvSpPr/>
            <p:nvPr/>
          </p:nvSpPr>
          <p:spPr>
            <a:xfrm>
              <a:off x="-866502" y="517131"/>
              <a:ext cx="2192358" cy="986377"/>
            </a:xfrm>
            <a:custGeom>
              <a:avLst/>
              <a:gdLst/>
              <a:ahLst/>
              <a:cxnLst/>
              <a:rect l="l" t="t" r="r" b="b"/>
              <a:pathLst>
                <a:path w="2192358" h="986377" extrusionOk="0">
                  <a:moveTo>
                    <a:pt x="314356" y="986377"/>
                  </a:moveTo>
                  <a:cubicBezTo>
                    <a:pt x="212015" y="986377"/>
                    <a:pt x="106669" y="971719"/>
                    <a:pt x="45995" y="892767"/>
                  </a:cubicBezTo>
                  <a:cubicBezTo>
                    <a:pt x="11863" y="848359"/>
                    <a:pt x="0" y="795051"/>
                    <a:pt x="11662" y="738589"/>
                  </a:cubicBezTo>
                  <a:cubicBezTo>
                    <a:pt x="26542" y="666559"/>
                    <a:pt x="78179" y="598212"/>
                    <a:pt x="146430" y="560207"/>
                  </a:cubicBezTo>
                  <a:cubicBezTo>
                    <a:pt x="219445" y="519546"/>
                    <a:pt x="296195" y="514910"/>
                    <a:pt x="365368" y="546301"/>
                  </a:cubicBezTo>
                  <a:cubicBezTo>
                    <a:pt x="363495" y="328178"/>
                    <a:pt x="488219" y="135170"/>
                    <a:pt x="682148" y="60547"/>
                  </a:cubicBezTo>
                  <a:cubicBezTo>
                    <a:pt x="839533" y="0"/>
                    <a:pt x="1006644" y="32522"/>
                    <a:pt x="1107873" y="143414"/>
                  </a:cubicBezTo>
                  <a:cubicBezTo>
                    <a:pt x="1126288" y="163575"/>
                    <a:pt x="1142142" y="186023"/>
                    <a:pt x="1155975" y="211571"/>
                  </a:cubicBezTo>
                  <a:cubicBezTo>
                    <a:pt x="1235551" y="123232"/>
                    <a:pt x="1337987" y="69035"/>
                    <a:pt x="1446752" y="58229"/>
                  </a:cubicBezTo>
                  <a:cubicBezTo>
                    <a:pt x="1543166" y="48651"/>
                    <a:pt x="1626414" y="79935"/>
                    <a:pt x="1687565" y="148685"/>
                  </a:cubicBezTo>
                  <a:cubicBezTo>
                    <a:pt x="1735751" y="202861"/>
                    <a:pt x="1769162" y="279802"/>
                    <a:pt x="1782635" y="366945"/>
                  </a:cubicBezTo>
                  <a:cubicBezTo>
                    <a:pt x="1862751" y="341979"/>
                    <a:pt x="1945512" y="348519"/>
                    <a:pt x="2012367" y="385646"/>
                  </a:cubicBezTo>
                  <a:cubicBezTo>
                    <a:pt x="2140024" y="456512"/>
                    <a:pt x="2192358" y="614732"/>
                    <a:pt x="2129038" y="738346"/>
                  </a:cubicBezTo>
                  <a:cubicBezTo>
                    <a:pt x="2059177" y="874765"/>
                    <a:pt x="1904047" y="902313"/>
                    <a:pt x="1764125" y="917426"/>
                  </a:cubicBezTo>
                  <a:cubicBezTo>
                    <a:pt x="1572545" y="938106"/>
                    <a:pt x="1368488" y="953971"/>
                    <a:pt x="1140290" y="965930"/>
                  </a:cubicBezTo>
                  <a:cubicBezTo>
                    <a:pt x="893317" y="978852"/>
                    <a:pt x="687154" y="983741"/>
                    <a:pt x="491500" y="981286"/>
                  </a:cubicBezTo>
                  <a:cubicBezTo>
                    <a:pt x="466322" y="980947"/>
                    <a:pt x="437864" y="982249"/>
                    <a:pt x="407722" y="983614"/>
                  </a:cubicBezTo>
                  <a:cubicBezTo>
                    <a:pt x="377856" y="984959"/>
                    <a:pt x="346244" y="986377"/>
                    <a:pt x="314356" y="986377"/>
                  </a:cubicBezTo>
                  <a:close/>
                  <a:moveTo>
                    <a:pt x="271547" y="557709"/>
                  </a:moveTo>
                  <a:cubicBezTo>
                    <a:pt x="235225" y="557709"/>
                    <a:pt x="198077" y="567795"/>
                    <a:pt x="161872" y="587946"/>
                  </a:cubicBezTo>
                  <a:cubicBezTo>
                    <a:pt x="102383" y="621072"/>
                    <a:pt x="55625" y="682730"/>
                    <a:pt x="42756" y="745013"/>
                  </a:cubicBezTo>
                  <a:cubicBezTo>
                    <a:pt x="33009" y="792151"/>
                    <a:pt x="42841" y="836559"/>
                    <a:pt x="71172" y="873421"/>
                  </a:cubicBezTo>
                  <a:cubicBezTo>
                    <a:pt x="140673" y="963866"/>
                    <a:pt x="287961" y="957230"/>
                    <a:pt x="406294" y="951896"/>
                  </a:cubicBezTo>
                  <a:cubicBezTo>
                    <a:pt x="436890" y="950510"/>
                    <a:pt x="465783" y="949240"/>
                    <a:pt x="491902" y="949536"/>
                  </a:cubicBezTo>
                  <a:cubicBezTo>
                    <a:pt x="686879" y="952013"/>
                    <a:pt x="892354" y="947113"/>
                    <a:pt x="1138629" y="934222"/>
                  </a:cubicBezTo>
                  <a:cubicBezTo>
                    <a:pt x="1366234" y="922305"/>
                    <a:pt x="1569719" y="906483"/>
                    <a:pt x="1760706" y="885856"/>
                  </a:cubicBezTo>
                  <a:cubicBezTo>
                    <a:pt x="1892395" y="871643"/>
                    <a:pt x="2038127" y="846222"/>
                    <a:pt x="2100791" y="723878"/>
                  </a:cubicBezTo>
                  <a:cubicBezTo>
                    <a:pt x="2156375" y="615336"/>
                    <a:pt x="2109808" y="476048"/>
                    <a:pt x="1996958" y="413406"/>
                  </a:cubicBezTo>
                  <a:cubicBezTo>
                    <a:pt x="1933035" y="377909"/>
                    <a:pt x="1852157" y="374152"/>
                    <a:pt x="1775100" y="403087"/>
                  </a:cubicBezTo>
                  <a:cubicBezTo>
                    <a:pt x="1770517" y="404801"/>
                    <a:pt x="1765426" y="404325"/>
                    <a:pt x="1761257" y="401785"/>
                  </a:cubicBezTo>
                  <a:cubicBezTo>
                    <a:pt x="1757087" y="399245"/>
                    <a:pt x="1754325" y="394938"/>
                    <a:pt x="1753753" y="390101"/>
                  </a:cubicBezTo>
                  <a:cubicBezTo>
                    <a:pt x="1735888" y="239426"/>
                    <a:pt x="1645528" y="70389"/>
                    <a:pt x="1449895" y="89831"/>
                  </a:cubicBezTo>
                  <a:cubicBezTo>
                    <a:pt x="1311888" y="103526"/>
                    <a:pt x="1218660" y="184509"/>
                    <a:pt x="1164748" y="250031"/>
                  </a:cubicBezTo>
                  <a:cubicBezTo>
                    <a:pt x="1161287" y="254243"/>
                    <a:pt x="1155890" y="256370"/>
                    <a:pt x="1150503" y="255693"/>
                  </a:cubicBezTo>
                  <a:cubicBezTo>
                    <a:pt x="1145095" y="255015"/>
                    <a:pt x="1140417" y="251608"/>
                    <a:pt x="1138110" y="246665"/>
                  </a:cubicBezTo>
                  <a:cubicBezTo>
                    <a:pt x="1123230" y="214862"/>
                    <a:pt x="1105672" y="188086"/>
                    <a:pt x="1084431" y="164814"/>
                  </a:cubicBezTo>
                  <a:cubicBezTo>
                    <a:pt x="992071" y="63658"/>
                    <a:pt x="838644" y="34364"/>
                    <a:pt x="693546" y="90180"/>
                  </a:cubicBezTo>
                  <a:cubicBezTo>
                    <a:pt x="504412" y="162951"/>
                    <a:pt x="385635" y="356615"/>
                    <a:pt x="397986" y="572082"/>
                  </a:cubicBezTo>
                  <a:cubicBezTo>
                    <a:pt x="398314" y="577955"/>
                    <a:pt x="395382" y="583533"/>
                    <a:pt x="390355" y="586581"/>
                  </a:cubicBezTo>
                  <a:cubicBezTo>
                    <a:pt x="385328" y="589618"/>
                    <a:pt x="379031" y="589639"/>
                    <a:pt x="373983" y="586612"/>
                  </a:cubicBezTo>
                  <a:cubicBezTo>
                    <a:pt x="341756" y="567340"/>
                    <a:pt x="307043" y="557709"/>
                    <a:pt x="271547" y="557709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grpSp>
        <p:nvGrpSpPr>
          <p:cNvPr id="429" name="Google Shape;429;p17"/>
          <p:cNvGrpSpPr/>
          <p:nvPr/>
        </p:nvGrpSpPr>
        <p:grpSpPr>
          <a:xfrm>
            <a:off x="11151486" y="1289149"/>
            <a:ext cx="2133639" cy="964651"/>
            <a:chOff x="10729875" y="529734"/>
            <a:chExt cx="3232134" cy="1460117"/>
          </a:xfrm>
        </p:grpSpPr>
        <p:sp>
          <p:nvSpPr>
            <p:cNvPr id="430" name="Google Shape;430;p17"/>
            <p:cNvSpPr/>
            <p:nvPr/>
          </p:nvSpPr>
          <p:spPr>
            <a:xfrm>
              <a:off x="10729875" y="552963"/>
              <a:ext cx="3216751" cy="1436888"/>
            </a:xfrm>
            <a:custGeom>
              <a:avLst/>
              <a:gdLst/>
              <a:ahLst/>
              <a:cxnLst/>
              <a:rect l="l" t="t" r="r" b="b"/>
              <a:pathLst>
                <a:path w="3216751" h="1436888" extrusionOk="0">
                  <a:moveTo>
                    <a:pt x="2965957" y="553084"/>
                  </a:moveTo>
                  <a:cubicBezTo>
                    <a:pt x="2860420" y="494485"/>
                    <a:pt x="2733738" y="494643"/>
                    <a:pt x="2622073" y="536564"/>
                  </a:cubicBezTo>
                  <a:cubicBezTo>
                    <a:pt x="2592249" y="285040"/>
                    <a:pt x="2442622" y="48249"/>
                    <a:pt x="2152364" y="77078"/>
                  </a:cubicBezTo>
                  <a:cubicBezTo>
                    <a:pt x="1976416" y="94551"/>
                    <a:pt x="1827720" y="188467"/>
                    <a:pt x="1719728" y="319722"/>
                  </a:cubicBezTo>
                  <a:cubicBezTo>
                    <a:pt x="1698783" y="274933"/>
                    <a:pt x="1672378" y="232568"/>
                    <a:pt x="1637336" y="194204"/>
                  </a:cubicBezTo>
                  <a:cubicBezTo>
                    <a:pt x="1484079" y="26341"/>
                    <a:pt x="1245668" y="0"/>
                    <a:pt x="1040235" y="79036"/>
                  </a:cubicBezTo>
                  <a:cubicBezTo>
                    <a:pt x="734885" y="196521"/>
                    <a:pt x="575775" y="503576"/>
                    <a:pt x="593142" y="806778"/>
                  </a:cubicBezTo>
                  <a:cubicBezTo>
                    <a:pt x="494696" y="747892"/>
                    <a:pt x="376618" y="743278"/>
                    <a:pt x="259746" y="808354"/>
                  </a:cubicBezTo>
                  <a:cubicBezTo>
                    <a:pt x="106351" y="893773"/>
                    <a:pt x="0" y="1104137"/>
                    <a:pt x="119983" y="1260273"/>
                  </a:cubicBezTo>
                  <a:cubicBezTo>
                    <a:pt x="255714" y="1436888"/>
                    <a:pt x="562863" y="1378256"/>
                    <a:pt x="753385" y="1380648"/>
                  </a:cubicBezTo>
                  <a:cubicBezTo>
                    <a:pt x="1069202" y="1384617"/>
                    <a:pt x="1385294" y="1374732"/>
                    <a:pt x="1700678" y="1358222"/>
                  </a:cubicBezTo>
                  <a:cubicBezTo>
                    <a:pt x="2004747" y="1342294"/>
                    <a:pt x="2308934" y="1320080"/>
                    <a:pt x="2611691" y="1287398"/>
                  </a:cubicBezTo>
                  <a:cubicBezTo>
                    <a:pt x="2805324" y="1266475"/>
                    <a:pt x="3029076" y="1229582"/>
                    <a:pt x="3127195" y="1038013"/>
                  </a:cubicBezTo>
                  <a:cubicBezTo>
                    <a:pt x="3216751" y="863166"/>
                    <a:pt x="3134201" y="646493"/>
                    <a:pt x="2965957" y="553084"/>
                  </a:cubicBezTo>
                  <a:close/>
                </a:path>
              </a:pathLst>
            </a:custGeom>
            <a:solidFill>
              <a:srgbClr val="C1E1E3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431" name="Google Shape;431;p17"/>
            <p:cNvSpPr/>
            <p:nvPr/>
          </p:nvSpPr>
          <p:spPr>
            <a:xfrm>
              <a:off x="10771812" y="529734"/>
              <a:ext cx="3190197" cy="1427194"/>
            </a:xfrm>
            <a:custGeom>
              <a:avLst/>
              <a:gdLst/>
              <a:ahLst/>
              <a:cxnLst/>
              <a:rect l="l" t="t" r="r" b="b"/>
              <a:pathLst>
                <a:path w="3190197" h="1427194" extrusionOk="0">
                  <a:moveTo>
                    <a:pt x="452289" y="1427194"/>
                  </a:moveTo>
                  <a:cubicBezTo>
                    <a:pt x="304291" y="1427194"/>
                    <a:pt x="152262" y="1406143"/>
                    <a:pt x="65457" y="1293177"/>
                  </a:cubicBezTo>
                  <a:cubicBezTo>
                    <a:pt x="16890" y="1229984"/>
                    <a:pt x="0" y="1154070"/>
                    <a:pt x="16615" y="1073657"/>
                  </a:cubicBezTo>
                  <a:cubicBezTo>
                    <a:pt x="37962" y="970354"/>
                    <a:pt x="112098" y="872288"/>
                    <a:pt x="210079" y="817710"/>
                  </a:cubicBezTo>
                  <a:cubicBezTo>
                    <a:pt x="318441" y="757375"/>
                    <a:pt x="432487" y="752326"/>
                    <a:pt x="534225" y="802671"/>
                  </a:cubicBezTo>
                  <a:cubicBezTo>
                    <a:pt x="526870" y="481933"/>
                    <a:pt x="708395" y="196797"/>
                    <a:pt x="992589" y="87450"/>
                  </a:cubicBezTo>
                  <a:cubicBezTo>
                    <a:pt x="1219909" y="0"/>
                    <a:pt x="1461124" y="46810"/>
                    <a:pt x="1607132" y="206724"/>
                  </a:cubicBezTo>
                  <a:cubicBezTo>
                    <a:pt x="1635855" y="238177"/>
                    <a:pt x="1660260" y="273526"/>
                    <a:pt x="1681352" y="314240"/>
                  </a:cubicBezTo>
                  <a:cubicBezTo>
                    <a:pt x="1797473" y="181747"/>
                    <a:pt x="1948412" y="100446"/>
                    <a:pt x="2108845" y="84507"/>
                  </a:cubicBezTo>
                  <a:cubicBezTo>
                    <a:pt x="2414703" y="54112"/>
                    <a:pt x="2559653" y="305636"/>
                    <a:pt x="2593318" y="538310"/>
                  </a:cubicBezTo>
                  <a:cubicBezTo>
                    <a:pt x="2711111" y="499353"/>
                    <a:pt x="2833444" y="507862"/>
                    <a:pt x="2931720" y="562430"/>
                  </a:cubicBezTo>
                  <a:cubicBezTo>
                    <a:pt x="3114981" y="664178"/>
                    <a:pt x="3190197" y="891190"/>
                    <a:pt x="3099382" y="1068472"/>
                  </a:cubicBezTo>
                  <a:cubicBezTo>
                    <a:pt x="2998882" y="1264708"/>
                    <a:pt x="2774177" y="1304512"/>
                    <a:pt x="2571453" y="1326409"/>
                  </a:cubicBezTo>
                  <a:cubicBezTo>
                    <a:pt x="2291333" y="1356645"/>
                    <a:pt x="1993053" y="1379844"/>
                    <a:pt x="1659572" y="1397306"/>
                  </a:cubicBezTo>
                  <a:cubicBezTo>
                    <a:pt x="1298437" y="1416208"/>
                    <a:pt x="997119" y="1423341"/>
                    <a:pt x="711242" y="1419754"/>
                  </a:cubicBezTo>
                  <a:cubicBezTo>
                    <a:pt x="674221" y="1419256"/>
                    <a:pt x="632459" y="1421172"/>
                    <a:pt x="588285" y="1423161"/>
                  </a:cubicBezTo>
                  <a:cubicBezTo>
                    <a:pt x="544787" y="1425119"/>
                    <a:pt x="498728" y="1427194"/>
                    <a:pt x="452289" y="1427194"/>
                  </a:cubicBezTo>
                  <a:close/>
                  <a:moveTo>
                    <a:pt x="389498" y="800269"/>
                  </a:moveTo>
                  <a:cubicBezTo>
                    <a:pt x="335174" y="800269"/>
                    <a:pt x="279622" y="815339"/>
                    <a:pt x="225530" y="845460"/>
                  </a:cubicBezTo>
                  <a:cubicBezTo>
                    <a:pt x="136736" y="894894"/>
                    <a:pt x="66939" y="986991"/>
                    <a:pt x="47709" y="1080071"/>
                  </a:cubicBezTo>
                  <a:cubicBezTo>
                    <a:pt x="33019" y="1151180"/>
                    <a:pt x="47857" y="1218173"/>
                    <a:pt x="90635" y="1273831"/>
                  </a:cubicBezTo>
                  <a:cubicBezTo>
                    <a:pt x="194595" y="1409117"/>
                    <a:pt x="412093" y="1399317"/>
                    <a:pt x="586856" y="1391443"/>
                  </a:cubicBezTo>
                  <a:cubicBezTo>
                    <a:pt x="631507" y="1389432"/>
                    <a:pt x="673618" y="1387570"/>
                    <a:pt x="711644" y="1388004"/>
                  </a:cubicBezTo>
                  <a:cubicBezTo>
                    <a:pt x="996791" y="1391591"/>
                    <a:pt x="1297484" y="1384469"/>
                    <a:pt x="1657910" y="1365599"/>
                  </a:cubicBezTo>
                  <a:cubicBezTo>
                    <a:pt x="1990799" y="1348168"/>
                    <a:pt x="2288508" y="1325022"/>
                    <a:pt x="2568045" y="1294839"/>
                  </a:cubicBezTo>
                  <a:cubicBezTo>
                    <a:pt x="2762525" y="1273831"/>
                    <a:pt x="2977832" y="1236165"/>
                    <a:pt x="3071124" y="1054004"/>
                  </a:cubicBezTo>
                  <a:cubicBezTo>
                    <a:pt x="3154214" y="891783"/>
                    <a:pt x="3084766" y="683715"/>
                    <a:pt x="2916311" y="590190"/>
                  </a:cubicBezTo>
                  <a:cubicBezTo>
                    <a:pt x="2820955" y="537241"/>
                    <a:pt x="2700453" y="531579"/>
                    <a:pt x="2585719" y="574664"/>
                  </a:cubicBezTo>
                  <a:cubicBezTo>
                    <a:pt x="2581137" y="576378"/>
                    <a:pt x="2576046" y="575902"/>
                    <a:pt x="2571876" y="573362"/>
                  </a:cubicBezTo>
                  <a:cubicBezTo>
                    <a:pt x="2567707" y="570822"/>
                    <a:pt x="2564944" y="566515"/>
                    <a:pt x="2564373" y="561668"/>
                  </a:cubicBezTo>
                  <a:cubicBezTo>
                    <a:pt x="2537862" y="338031"/>
                    <a:pt x="2403517" y="87132"/>
                    <a:pt x="2111988" y="116099"/>
                  </a:cubicBezTo>
                  <a:cubicBezTo>
                    <a:pt x="1952582" y="131931"/>
                    <a:pt x="1802733" y="216079"/>
                    <a:pt x="1690052" y="353038"/>
                  </a:cubicBezTo>
                  <a:cubicBezTo>
                    <a:pt x="1686591" y="357240"/>
                    <a:pt x="1681236" y="359357"/>
                    <a:pt x="1675807" y="358700"/>
                  </a:cubicBezTo>
                  <a:cubicBezTo>
                    <a:pt x="1670399" y="358012"/>
                    <a:pt x="1665721" y="354615"/>
                    <a:pt x="1663414" y="349673"/>
                  </a:cubicBezTo>
                  <a:cubicBezTo>
                    <a:pt x="1641337" y="302471"/>
                    <a:pt x="1615260" y="262720"/>
                    <a:pt x="1583679" y="228134"/>
                  </a:cubicBezTo>
                  <a:cubicBezTo>
                    <a:pt x="1446561" y="77946"/>
                    <a:pt x="1219020" y="34364"/>
                    <a:pt x="1003998" y="117083"/>
                  </a:cubicBezTo>
                  <a:cubicBezTo>
                    <a:pt x="724407" y="224652"/>
                    <a:pt x="548819" y="510783"/>
                    <a:pt x="567054" y="829098"/>
                  </a:cubicBezTo>
                  <a:cubicBezTo>
                    <a:pt x="567393" y="834961"/>
                    <a:pt x="564462" y="840538"/>
                    <a:pt x="559434" y="843586"/>
                  </a:cubicBezTo>
                  <a:cubicBezTo>
                    <a:pt x="554407" y="846634"/>
                    <a:pt x="548110" y="846645"/>
                    <a:pt x="543062" y="843629"/>
                  </a:cubicBezTo>
                  <a:cubicBezTo>
                    <a:pt x="494717" y="814715"/>
                    <a:pt x="442690" y="800269"/>
                    <a:pt x="389498" y="800269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grpSp>
        <p:nvGrpSpPr>
          <p:cNvPr id="432" name="Google Shape;432;p17"/>
          <p:cNvGrpSpPr/>
          <p:nvPr/>
        </p:nvGrpSpPr>
        <p:grpSpPr>
          <a:xfrm>
            <a:off x="1498491" y="5971525"/>
            <a:ext cx="338741" cy="322344"/>
            <a:chOff x="2768914" y="655181"/>
            <a:chExt cx="338380" cy="321743"/>
          </a:xfrm>
        </p:grpSpPr>
        <p:sp>
          <p:nvSpPr>
            <p:cNvPr id="433" name="Google Shape;433;p17"/>
            <p:cNvSpPr/>
            <p:nvPr/>
          </p:nvSpPr>
          <p:spPr>
            <a:xfrm>
              <a:off x="2780120" y="658338"/>
              <a:ext cx="316060" cy="316769"/>
            </a:xfrm>
            <a:custGeom>
              <a:avLst/>
              <a:gdLst/>
              <a:ahLst/>
              <a:cxnLst/>
              <a:rect l="l" t="t" r="r" b="b"/>
              <a:pathLst>
                <a:path w="316060" h="316769" extrusionOk="0">
                  <a:moveTo>
                    <a:pt x="199612" y="303011"/>
                  </a:moveTo>
                  <a:cubicBezTo>
                    <a:pt x="177048" y="290057"/>
                    <a:pt x="157913" y="274224"/>
                    <a:pt x="139657" y="257682"/>
                  </a:cubicBezTo>
                  <a:cubicBezTo>
                    <a:pt x="122184" y="266572"/>
                    <a:pt x="104595" y="275314"/>
                    <a:pt x="86815" y="283760"/>
                  </a:cubicBezTo>
                  <a:cubicBezTo>
                    <a:pt x="58578" y="297179"/>
                    <a:pt x="32046" y="280267"/>
                    <a:pt x="38819" y="256709"/>
                  </a:cubicBezTo>
                  <a:cubicBezTo>
                    <a:pt x="45667" y="232875"/>
                    <a:pt x="53212" y="209116"/>
                    <a:pt x="61309" y="185451"/>
                  </a:cubicBezTo>
                  <a:cubicBezTo>
                    <a:pt x="43603" y="169174"/>
                    <a:pt x="25907" y="152907"/>
                    <a:pt x="8212" y="136641"/>
                  </a:cubicBezTo>
                  <a:cubicBezTo>
                    <a:pt x="1396" y="130376"/>
                    <a:pt x="0" y="121962"/>
                    <a:pt x="2243" y="113844"/>
                  </a:cubicBezTo>
                  <a:cubicBezTo>
                    <a:pt x="1777" y="104256"/>
                    <a:pt x="8794" y="93704"/>
                    <a:pt x="21685" y="90953"/>
                  </a:cubicBezTo>
                  <a:cubicBezTo>
                    <a:pt x="30120" y="86709"/>
                    <a:pt x="40195" y="85724"/>
                    <a:pt x="50196" y="90466"/>
                  </a:cubicBezTo>
                  <a:cubicBezTo>
                    <a:pt x="65743" y="90720"/>
                    <a:pt x="81248" y="91154"/>
                    <a:pt x="96678" y="91905"/>
                  </a:cubicBezTo>
                  <a:cubicBezTo>
                    <a:pt x="105208" y="71373"/>
                    <a:pt x="114172" y="50895"/>
                    <a:pt x="123655" y="30490"/>
                  </a:cubicBezTo>
                  <a:cubicBezTo>
                    <a:pt x="135551" y="4889"/>
                    <a:pt x="181969" y="0"/>
                    <a:pt x="189261" y="26161"/>
                  </a:cubicBezTo>
                  <a:cubicBezTo>
                    <a:pt x="196236" y="51170"/>
                    <a:pt x="203210" y="76178"/>
                    <a:pt x="210184" y="101197"/>
                  </a:cubicBezTo>
                  <a:cubicBezTo>
                    <a:pt x="237553" y="104203"/>
                    <a:pt x="264805" y="107611"/>
                    <a:pt x="291941" y="111304"/>
                  </a:cubicBezTo>
                  <a:cubicBezTo>
                    <a:pt x="305837" y="113199"/>
                    <a:pt x="316060" y="123920"/>
                    <a:pt x="314885" y="135508"/>
                  </a:cubicBezTo>
                  <a:cubicBezTo>
                    <a:pt x="311774" y="166147"/>
                    <a:pt x="269758" y="186160"/>
                    <a:pt x="238728" y="203580"/>
                  </a:cubicBezTo>
                  <a:cubicBezTo>
                    <a:pt x="245184" y="226694"/>
                    <a:pt x="251629" y="249808"/>
                    <a:pt x="258063" y="272922"/>
                  </a:cubicBezTo>
                  <a:cubicBezTo>
                    <a:pt x="265736" y="300429"/>
                    <a:pt x="223562" y="316769"/>
                    <a:pt x="199612" y="303011"/>
                  </a:cubicBezTo>
                  <a:close/>
                </a:path>
              </a:pathLst>
            </a:custGeom>
            <a:solidFill>
              <a:srgbClr val="E7AA34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434" name="Google Shape;434;p17"/>
            <p:cNvSpPr/>
            <p:nvPr/>
          </p:nvSpPr>
          <p:spPr>
            <a:xfrm>
              <a:off x="2768914" y="655181"/>
              <a:ext cx="338380" cy="321743"/>
            </a:xfrm>
            <a:custGeom>
              <a:avLst/>
              <a:gdLst/>
              <a:ahLst/>
              <a:cxnLst/>
              <a:rect l="l" t="t" r="r" b="b"/>
              <a:pathLst>
                <a:path w="338380" h="321743" extrusionOk="0">
                  <a:moveTo>
                    <a:pt x="231129" y="321743"/>
                  </a:moveTo>
                  <a:cubicBezTo>
                    <a:pt x="221995" y="321743"/>
                    <a:pt x="213031" y="319648"/>
                    <a:pt x="205549" y="315351"/>
                  </a:cubicBezTo>
                  <a:cubicBezTo>
                    <a:pt x="183440" y="302651"/>
                    <a:pt x="164803" y="287432"/>
                    <a:pt x="149193" y="273557"/>
                  </a:cubicBezTo>
                  <a:cubicBezTo>
                    <a:pt x="132217" y="282141"/>
                    <a:pt x="116903" y="289665"/>
                    <a:pt x="102563" y="296481"/>
                  </a:cubicBezTo>
                  <a:cubicBezTo>
                    <a:pt x="83957" y="305318"/>
                    <a:pt x="63457" y="303826"/>
                    <a:pt x="50302" y="292671"/>
                  </a:cubicBezTo>
                  <a:cubicBezTo>
                    <a:pt x="39877" y="283823"/>
                    <a:pt x="35962" y="270467"/>
                    <a:pt x="39856" y="256942"/>
                  </a:cubicBezTo>
                  <a:cubicBezTo>
                    <a:pt x="45846" y="236071"/>
                    <a:pt x="52704" y="214164"/>
                    <a:pt x="60272" y="191727"/>
                  </a:cubicBezTo>
                  <a:lnTo>
                    <a:pt x="12255" y="147584"/>
                  </a:lnTo>
                  <a:cubicBezTo>
                    <a:pt x="3386" y="139435"/>
                    <a:pt x="0" y="127910"/>
                    <a:pt x="2857" y="115749"/>
                  </a:cubicBezTo>
                  <a:cubicBezTo>
                    <a:pt x="3026" y="102806"/>
                    <a:pt x="11916" y="88391"/>
                    <a:pt x="29347" y="84073"/>
                  </a:cubicBezTo>
                  <a:cubicBezTo>
                    <a:pt x="40491" y="78845"/>
                    <a:pt x="52567" y="78507"/>
                    <a:pt x="63711" y="83079"/>
                  </a:cubicBezTo>
                  <a:cubicBezTo>
                    <a:pt x="77152" y="83311"/>
                    <a:pt x="89429" y="83671"/>
                    <a:pt x="100975" y="84158"/>
                  </a:cubicBezTo>
                  <a:cubicBezTo>
                    <a:pt x="108913" y="65288"/>
                    <a:pt x="117072" y="46831"/>
                    <a:pt x="125264" y="29188"/>
                  </a:cubicBezTo>
                  <a:cubicBezTo>
                    <a:pt x="134651" y="8985"/>
                    <a:pt x="158559" y="0"/>
                    <a:pt x="177366" y="1502"/>
                  </a:cubicBezTo>
                  <a:cubicBezTo>
                    <a:pt x="194246" y="2889"/>
                    <a:pt x="206692" y="12223"/>
                    <a:pt x="210661" y="26479"/>
                  </a:cubicBezTo>
                  <a:lnTo>
                    <a:pt x="229668" y="94625"/>
                  </a:lnTo>
                  <a:cubicBezTo>
                    <a:pt x="253714" y="97324"/>
                    <a:pt x="278299" y="100393"/>
                    <a:pt x="304567" y="103981"/>
                  </a:cubicBezTo>
                  <a:cubicBezTo>
                    <a:pt x="324305" y="106669"/>
                    <a:pt x="338380" y="122375"/>
                    <a:pt x="336624" y="139742"/>
                  </a:cubicBezTo>
                  <a:cubicBezTo>
                    <a:pt x="333247" y="172921"/>
                    <a:pt x="295031" y="193960"/>
                    <a:pt x="264329" y="210862"/>
                  </a:cubicBezTo>
                  <a:lnTo>
                    <a:pt x="262371" y="211941"/>
                  </a:lnTo>
                  <a:lnTo>
                    <a:pt x="279474" y="273240"/>
                  </a:lnTo>
                  <a:cubicBezTo>
                    <a:pt x="283358" y="287199"/>
                    <a:pt x="278553" y="300672"/>
                    <a:pt x="266287" y="310208"/>
                  </a:cubicBezTo>
                  <a:cubicBezTo>
                    <a:pt x="256518" y="317796"/>
                    <a:pt x="243670" y="321733"/>
                    <a:pt x="231129" y="321743"/>
                  </a:cubicBezTo>
                  <a:close/>
                  <a:moveTo>
                    <a:pt x="152569" y="248105"/>
                  </a:moveTo>
                  <a:lnTo>
                    <a:pt x="157977" y="252994"/>
                  </a:lnTo>
                  <a:cubicBezTo>
                    <a:pt x="173810" y="267345"/>
                    <a:pt x="193103" y="283802"/>
                    <a:pt x="216090" y="296989"/>
                  </a:cubicBezTo>
                  <a:cubicBezTo>
                    <a:pt x="226271" y="302852"/>
                    <a:pt x="243321" y="301243"/>
                    <a:pt x="253290" y="293496"/>
                  </a:cubicBezTo>
                  <a:cubicBezTo>
                    <a:pt x="261387" y="287210"/>
                    <a:pt x="259651" y="280966"/>
                    <a:pt x="259079" y="278923"/>
                  </a:cubicBezTo>
                  <a:lnTo>
                    <a:pt x="237511" y="201580"/>
                  </a:lnTo>
                  <a:lnTo>
                    <a:pt x="254126" y="192320"/>
                  </a:lnTo>
                  <a:cubicBezTo>
                    <a:pt x="280490" y="177799"/>
                    <a:pt x="313308" y="159734"/>
                    <a:pt x="315552" y="137604"/>
                  </a:cubicBezTo>
                  <a:cubicBezTo>
                    <a:pt x="316145" y="131847"/>
                    <a:pt x="309805" y="126058"/>
                    <a:pt x="301709" y="124946"/>
                  </a:cubicBezTo>
                  <a:cubicBezTo>
                    <a:pt x="273028" y="121041"/>
                    <a:pt x="246379" y="117750"/>
                    <a:pt x="220239" y="114882"/>
                  </a:cubicBezTo>
                  <a:lnTo>
                    <a:pt x="213116" y="114088"/>
                  </a:lnTo>
                  <a:lnTo>
                    <a:pt x="190277" y="32162"/>
                  </a:lnTo>
                  <a:cubicBezTo>
                    <a:pt x="188203" y="24722"/>
                    <a:pt x="180212" y="22976"/>
                    <a:pt x="175640" y="22605"/>
                  </a:cubicBezTo>
                  <a:cubicBezTo>
                    <a:pt x="164380" y="21706"/>
                    <a:pt x="149521" y="27220"/>
                    <a:pt x="144462" y="38110"/>
                  </a:cubicBezTo>
                  <a:cubicBezTo>
                    <a:pt x="135392" y="57615"/>
                    <a:pt x="126375" y="78147"/>
                    <a:pt x="117654" y="99123"/>
                  </a:cubicBezTo>
                  <a:lnTo>
                    <a:pt x="114807" y="105992"/>
                  </a:lnTo>
                  <a:lnTo>
                    <a:pt x="107367" y="105642"/>
                  </a:lnTo>
                  <a:cubicBezTo>
                    <a:pt x="93323" y="104954"/>
                    <a:pt x="78231" y="104489"/>
                    <a:pt x="61235" y="104214"/>
                  </a:cubicBezTo>
                  <a:lnTo>
                    <a:pt x="58938" y="104171"/>
                  </a:lnTo>
                  <a:lnTo>
                    <a:pt x="56864" y="103187"/>
                  </a:lnTo>
                  <a:cubicBezTo>
                    <a:pt x="49000" y="99462"/>
                    <a:pt x="42089" y="101335"/>
                    <a:pt x="37666" y="103557"/>
                  </a:cubicBezTo>
                  <a:lnTo>
                    <a:pt x="35094" y="104468"/>
                  </a:lnTo>
                  <a:cubicBezTo>
                    <a:pt x="27601" y="106066"/>
                    <a:pt x="23801" y="111844"/>
                    <a:pt x="24024" y="116490"/>
                  </a:cubicBezTo>
                  <a:lnTo>
                    <a:pt x="24108" y="118194"/>
                  </a:lnTo>
                  <a:lnTo>
                    <a:pt x="23653" y="119824"/>
                  </a:lnTo>
                  <a:cubicBezTo>
                    <a:pt x="22256" y="124851"/>
                    <a:pt x="23240" y="128947"/>
                    <a:pt x="26574" y="132005"/>
                  </a:cubicBezTo>
                  <a:lnTo>
                    <a:pt x="84761" y="185483"/>
                  </a:lnTo>
                  <a:lnTo>
                    <a:pt x="82528" y="192023"/>
                  </a:lnTo>
                  <a:cubicBezTo>
                    <a:pt x="74189" y="216418"/>
                    <a:pt x="66674" y="240220"/>
                    <a:pt x="60187" y="262784"/>
                  </a:cubicBezTo>
                  <a:cubicBezTo>
                    <a:pt x="58187" y="269779"/>
                    <a:pt x="61161" y="274118"/>
                    <a:pt x="63997" y="276531"/>
                  </a:cubicBezTo>
                  <a:cubicBezTo>
                    <a:pt x="69183" y="280923"/>
                    <a:pt x="79988" y="283770"/>
                    <a:pt x="93482" y="277357"/>
                  </a:cubicBezTo>
                  <a:cubicBezTo>
                    <a:pt x="109452" y="269769"/>
                    <a:pt x="126650" y="261281"/>
                    <a:pt x="146071" y="251407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grpSp>
        <p:nvGrpSpPr>
          <p:cNvPr id="435" name="Google Shape;435;p17"/>
          <p:cNvGrpSpPr/>
          <p:nvPr/>
        </p:nvGrpSpPr>
        <p:grpSpPr>
          <a:xfrm>
            <a:off x="9377784" y="6048504"/>
            <a:ext cx="338741" cy="322344"/>
            <a:chOff x="2768914" y="655181"/>
            <a:chExt cx="338380" cy="321743"/>
          </a:xfrm>
        </p:grpSpPr>
        <p:sp>
          <p:nvSpPr>
            <p:cNvPr id="436" name="Google Shape;436;p17"/>
            <p:cNvSpPr/>
            <p:nvPr/>
          </p:nvSpPr>
          <p:spPr>
            <a:xfrm>
              <a:off x="2780120" y="658338"/>
              <a:ext cx="316060" cy="316769"/>
            </a:xfrm>
            <a:custGeom>
              <a:avLst/>
              <a:gdLst/>
              <a:ahLst/>
              <a:cxnLst/>
              <a:rect l="l" t="t" r="r" b="b"/>
              <a:pathLst>
                <a:path w="316060" h="316769" extrusionOk="0">
                  <a:moveTo>
                    <a:pt x="199612" y="303011"/>
                  </a:moveTo>
                  <a:cubicBezTo>
                    <a:pt x="177048" y="290057"/>
                    <a:pt x="157913" y="274224"/>
                    <a:pt x="139657" y="257682"/>
                  </a:cubicBezTo>
                  <a:cubicBezTo>
                    <a:pt x="122184" y="266572"/>
                    <a:pt x="104595" y="275314"/>
                    <a:pt x="86815" y="283760"/>
                  </a:cubicBezTo>
                  <a:cubicBezTo>
                    <a:pt x="58578" y="297179"/>
                    <a:pt x="32046" y="280267"/>
                    <a:pt x="38819" y="256709"/>
                  </a:cubicBezTo>
                  <a:cubicBezTo>
                    <a:pt x="45667" y="232875"/>
                    <a:pt x="53212" y="209116"/>
                    <a:pt x="61309" y="185451"/>
                  </a:cubicBezTo>
                  <a:cubicBezTo>
                    <a:pt x="43603" y="169174"/>
                    <a:pt x="25907" y="152907"/>
                    <a:pt x="8212" y="136641"/>
                  </a:cubicBezTo>
                  <a:cubicBezTo>
                    <a:pt x="1396" y="130376"/>
                    <a:pt x="0" y="121962"/>
                    <a:pt x="2243" y="113844"/>
                  </a:cubicBezTo>
                  <a:cubicBezTo>
                    <a:pt x="1777" y="104256"/>
                    <a:pt x="8794" y="93704"/>
                    <a:pt x="21685" y="90953"/>
                  </a:cubicBezTo>
                  <a:cubicBezTo>
                    <a:pt x="30120" y="86709"/>
                    <a:pt x="40195" y="85724"/>
                    <a:pt x="50196" y="90466"/>
                  </a:cubicBezTo>
                  <a:cubicBezTo>
                    <a:pt x="65743" y="90720"/>
                    <a:pt x="81248" y="91154"/>
                    <a:pt x="96678" y="91905"/>
                  </a:cubicBezTo>
                  <a:cubicBezTo>
                    <a:pt x="105208" y="71373"/>
                    <a:pt x="114172" y="50895"/>
                    <a:pt x="123655" y="30490"/>
                  </a:cubicBezTo>
                  <a:cubicBezTo>
                    <a:pt x="135551" y="4889"/>
                    <a:pt x="181969" y="0"/>
                    <a:pt x="189261" y="26161"/>
                  </a:cubicBezTo>
                  <a:cubicBezTo>
                    <a:pt x="196236" y="51170"/>
                    <a:pt x="203210" y="76178"/>
                    <a:pt x="210184" y="101197"/>
                  </a:cubicBezTo>
                  <a:cubicBezTo>
                    <a:pt x="237553" y="104203"/>
                    <a:pt x="264805" y="107611"/>
                    <a:pt x="291941" y="111304"/>
                  </a:cubicBezTo>
                  <a:cubicBezTo>
                    <a:pt x="305837" y="113199"/>
                    <a:pt x="316060" y="123920"/>
                    <a:pt x="314885" y="135508"/>
                  </a:cubicBezTo>
                  <a:cubicBezTo>
                    <a:pt x="311774" y="166147"/>
                    <a:pt x="269758" y="186160"/>
                    <a:pt x="238728" y="203580"/>
                  </a:cubicBezTo>
                  <a:cubicBezTo>
                    <a:pt x="245184" y="226694"/>
                    <a:pt x="251629" y="249808"/>
                    <a:pt x="258063" y="272922"/>
                  </a:cubicBezTo>
                  <a:cubicBezTo>
                    <a:pt x="265736" y="300429"/>
                    <a:pt x="223562" y="316769"/>
                    <a:pt x="199612" y="303011"/>
                  </a:cubicBezTo>
                  <a:close/>
                </a:path>
              </a:pathLst>
            </a:custGeom>
            <a:solidFill>
              <a:srgbClr val="E7AA34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437" name="Google Shape;437;p17"/>
            <p:cNvSpPr/>
            <p:nvPr/>
          </p:nvSpPr>
          <p:spPr>
            <a:xfrm>
              <a:off x="2768914" y="655181"/>
              <a:ext cx="338380" cy="321743"/>
            </a:xfrm>
            <a:custGeom>
              <a:avLst/>
              <a:gdLst/>
              <a:ahLst/>
              <a:cxnLst/>
              <a:rect l="l" t="t" r="r" b="b"/>
              <a:pathLst>
                <a:path w="338380" h="321743" extrusionOk="0">
                  <a:moveTo>
                    <a:pt x="231129" y="321743"/>
                  </a:moveTo>
                  <a:cubicBezTo>
                    <a:pt x="221995" y="321743"/>
                    <a:pt x="213031" y="319648"/>
                    <a:pt x="205549" y="315351"/>
                  </a:cubicBezTo>
                  <a:cubicBezTo>
                    <a:pt x="183440" y="302651"/>
                    <a:pt x="164803" y="287432"/>
                    <a:pt x="149193" y="273557"/>
                  </a:cubicBezTo>
                  <a:cubicBezTo>
                    <a:pt x="132217" y="282141"/>
                    <a:pt x="116903" y="289665"/>
                    <a:pt x="102563" y="296481"/>
                  </a:cubicBezTo>
                  <a:cubicBezTo>
                    <a:pt x="83957" y="305318"/>
                    <a:pt x="63457" y="303826"/>
                    <a:pt x="50302" y="292671"/>
                  </a:cubicBezTo>
                  <a:cubicBezTo>
                    <a:pt x="39877" y="283823"/>
                    <a:pt x="35962" y="270467"/>
                    <a:pt x="39856" y="256942"/>
                  </a:cubicBezTo>
                  <a:cubicBezTo>
                    <a:pt x="45846" y="236071"/>
                    <a:pt x="52704" y="214164"/>
                    <a:pt x="60272" y="191727"/>
                  </a:cubicBezTo>
                  <a:lnTo>
                    <a:pt x="12255" y="147584"/>
                  </a:lnTo>
                  <a:cubicBezTo>
                    <a:pt x="3386" y="139435"/>
                    <a:pt x="0" y="127910"/>
                    <a:pt x="2857" y="115749"/>
                  </a:cubicBezTo>
                  <a:cubicBezTo>
                    <a:pt x="3026" y="102806"/>
                    <a:pt x="11916" y="88391"/>
                    <a:pt x="29347" y="84073"/>
                  </a:cubicBezTo>
                  <a:cubicBezTo>
                    <a:pt x="40491" y="78845"/>
                    <a:pt x="52567" y="78507"/>
                    <a:pt x="63711" y="83079"/>
                  </a:cubicBezTo>
                  <a:cubicBezTo>
                    <a:pt x="77152" y="83311"/>
                    <a:pt x="89429" y="83671"/>
                    <a:pt x="100975" y="84158"/>
                  </a:cubicBezTo>
                  <a:cubicBezTo>
                    <a:pt x="108913" y="65288"/>
                    <a:pt x="117072" y="46831"/>
                    <a:pt x="125264" y="29188"/>
                  </a:cubicBezTo>
                  <a:cubicBezTo>
                    <a:pt x="134651" y="8985"/>
                    <a:pt x="158559" y="0"/>
                    <a:pt x="177366" y="1502"/>
                  </a:cubicBezTo>
                  <a:cubicBezTo>
                    <a:pt x="194246" y="2889"/>
                    <a:pt x="206692" y="12223"/>
                    <a:pt x="210661" y="26479"/>
                  </a:cubicBezTo>
                  <a:lnTo>
                    <a:pt x="229668" y="94625"/>
                  </a:lnTo>
                  <a:cubicBezTo>
                    <a:pt x="253714" y="97324"/>
                    <a:pt x="278299" y="100393"/>
                    <a:pt x="304567" y="103981"/>
                  </a:cubicBezTo>
                  <a:cubicBezTo>
                    <a:pt x="324305" y="106669"/>
                    <a:pt x="338380" y="122375"/>
                    <a:pt x="336624" y="139742"/>
                  </a:cubicBezTo>
                  <a:cubicBezTo>
                    <a:pt x="333247" y="172921"/>
                    <a:pt x="295031" y="193960"/>
                    <a:pt x="264329" y="210862"/>
                  </a:cubicBezTo>
                  <a:lnTo>
                    <a:pt x="262371" y="211941"/>
                  </a:lnTo>
                  <a:lnTo>
                    <a:pt x="279474" y="273240"/>
                  </a:lnTo>
                  <a:cubicBezTo>
                    <a:pt x="283358" y="287199"/>
                    <a:pt x="278553" y="300672"/>
                    <a:pt x="266287" y="310208"/>
                  </a:cubicBezTo>
                  <a:cubicBezTo>
                    <a:pt x="256518" y="317796"/>
                    <a:pt x="243670" y="321733"/>
                    <a:pt x="231129" y="321743"/>
                  </a:cubicBezTo>
                  <a:close/>
                  <a:moveTo>
                    <a:pt x="152569" y="248105"/>
                  </a:moveTo>
                  <a:lnTo>
                    <a:pt x="157977" y="252994"/>
                  </a:lnTo>
                  <a:cubicBezTo>
                    <a:pt x="173810" y="267345"/>
                    <a:pt x="193103" y="283802"/>
                    <a:pt x="216090" y="296989"/>
                  </a:cubicBezTo>
                  <a:cubicBezTo>
                    <a:pt x="226271" y="302852"/>
                    <a:pt x="243321" y="301243"/>
                    <a:pt x="253290" y="293496"/>
                  </a:cubicBezTo>
                  <a:cubicBezTo>
                    <a:pt x="261387" y="287210"/>
                    <a:pt x="259651" y="280966"/>
                    <a:pt x="259079" y="278923"/>
                  </a:cubicBezTo>
                  <a:lnTo>
                    <a:pt x="237511" y="201580"/>
                  </a:lnTo>
                  <a:lnTo>
                    <a:pt x="254126" y="192320"/>
                  </a:lnTo>
                  <a:cubicBezTo>
                    <a:pt x="280490" y="177799"/>
                    <a:pt x="313308" y="159734"/>
                    <a:pt x="315552" y="137604"/>
                  </a:cubicBezTo>
                  <a:cubicBezTo>
                    <a:pt x="316145" y="131847"/>
                    <a:pt x="309805" y="126058"/>
                    <a:pt x="301709" y="124946"/>
                  </a:cubicBezTo>
                  <a:cubicBezTo>
                    <a:pt x="273028" y="121041"/>
                    <a:pt x="246379" y="117750"/>
                    <a:pt x="220239" y="114882"/>
                  </a:cubicBezTo>
                  <a:lnTo>
                    <a:pt x="213116" y="114088"/>
                  </a:lnTo>
                  <a:lnTo>
                    <a:pt x="190277" y="32162"/>
                  </a:lnTo>
                  <a:cubicBezTo>
                    <a:pt x="188203" y="24722"/>
                    <a:pt x="180212" y="22976"/>
                    <a:pt x="175640" y="22605"/>
                  </a:cubicBezTo>
                  <a:cubicBezTo>
                    <a:pt x="164380" y="21706"/>
                    <a:pt x="149521" y="27220"/>
                    <a:pt x="144462" y="38110"/>
                  </a:cubicBezTo>
                  <a:cubicBezTo>
                    <a:pt x="135392" y="57615"/>
                    <a:pt x="126375" y="78147"/>
                    <a:pt x="117654" y="99123"/>
                  </a:cubicBezTo>
                  <a:lnTo>
                    <a:pt x="114807" y="105992"/>
                  </a:lnTo>
                  <a:lnTo>
                    <a:pt x="107367" y="105642"/>
                  </a:lnTo>
                  <a:cubicBezTo>
                    <a:pt x="93323" y="104954"/>
                    <a:pt x="78231" y="104489"/>
                    <a:pt x="61235" y="104214"/>
                  </a:cubicBezTo>
                  <a:lnTo>
                    <a:pt x="58938" y="104171"/>
                  </a:lnTo>
                  <a:lnTo>
                    <a:pt x="56864" y="103187"/>
                  </a:lnTo>
                  <a:cubicBezTo>
                    <a:pt x="49000" y="99462"/>
                    <a:pt x="42089" y="101335"/>
                    <a:pt x="37666" y="103557"/>
                  </a:cubicBezTo>
                  <a:lnTo>
                    <a:pt x="35094" y="104468"/>
                  </a:lnTo>
                  <a:cubicBezTo>
                    <a:pt x="27601" y="106066"/>
                    <a:pt x="23801" y="111844"/>
                    <a:pt x="24024" y="116490"/>
                  </a:cubicBezTo>
                  <a:lnTo>
                    <a:pt x="24108" y="118194"/>
                  </a:lnTo>
                  <a:lnTo>
                    <a:pt x="23653" y="119824"/>
                  </a:lnTo>
                  <a:cubicBezTo>
                    <a:pt x="22256" y="124851"/>
                    <a:pt x="23240" y="128947"/>
                    <a:pt x="26574" y="132005"/>
                  </a:cubicBezTo>
                  <a:lnTo>
                    <a:pt x="84761" y="185483"/>
                  </a:lnTo>
                  <a:lnTo>
                    <a:pt x="82528" y="192023"/>
                  </a:lnTo>
                  <a:cubicBezTo>
                    <a:pt x="74189" y="216418"/>
                    <a:pt x="66674" y="240220"/>
                    <a:pt x="60187" y="262784"/>
                  </a:cubicBezTo>
                  <a:cubicBezTo>
                    <a:pt x="58187" y="269779"/>
                    <a:pt x="61161" y="274118"/>
                    <a:pt x="63997" y="276531"/>
                  </a:cubicBezTo>
                  <a:cubicBezTo>
                    <a:pt x="69183" y="280923"/>
                    <a:pt x="79988" y="283770"/>
                    <a:pt x="93482" y="277357"/>
                  </a:cubicBezTo>
                  <a:cubicBezTo>
                    <a:pt x="109452" y="269769"/>
                    <a:pt x="126650" y="261281"/>
                    <a:pt x="146071" y="251407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sp>
        <p:nvSpPr>
          <p:cNvPr id="438" name="Google Shape;438;p17"/>
          <p:cNvSpPr txBox="1">
            <a:spLocks noGrp="1"/>
          </p:cNvSpPr>
          <p:nvPr>
            <p:ph type="body" idx="7"/>
          </p:nvPr>
        </p:nvSpPr>
        <p:spPr>
          <a:xfrm>
            <a:off x="8590767" y="4747803"/>
            <a:ext cx="2295200" cy="80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31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  <a:defRPr>
                <a:solidFill>
                  <a:schemeClr val="dk1"/>
                </a:solidFill>
              </a:defRPr>
            </a:lvl1pPr>
            <a:lvl2pPr marL="1219200" lvl="1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2pPr>
            <a:lvl3pPr marL="1828800" lvl="2" indent="-431800" rtl="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3pPr>
            <a:lvl4pPr marL="2438400" lvl="3" indent="-431800" rtl="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4pPr>
            <a:lvl5pPr marL="3048000" lvl="4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5pPr>
            <a:lvl6pPr marL="3657600" lvl="5" indent="-431800" rtl="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6pPr>
            <a:lvl7pPr marL="4267200" lvl="6" indent="-431800" rtl="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7pPr>
            <a:lvl8pPr marL="4876800" lvl="7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8pPr>
            <a:lvl9pPr marL="5486400" lvl="8" indent="-431800" rtl="0">
              <a:spcBef>
                <a:spcPts val="2135"/>
              </a:spcBef>
              <a:spcAft>
                <a:spcPts val="2135"/>
              </a:spcAft>
              <a:buSzPts val="1500"/>
              <a:buChar char="■"/>
              <a:defRPr/>
            </a:lvl9pPr>
          </a:lstStyle>
          <a:p>
            <a:endParaRPr/>
          </a:p>
        </p:txBody>
      </p:sp>
      <p:sp>
        <p:nvSpPr>
          <p:cNvPr id="439" name="Google Shape;439;p17"/>
          <p:cNvSpPr txBox="1">
            <a:spLocks noGrp="1"/>
          </p:cNvSpPr>
          <p:nvPr>
            <p:ph type="subTitle" idx="8"/>
          </p:nvPr>
        </p:nvSpPr>
        <p:spPr>
          <a:xfrm>
            <a:off x="1671333" y="3973249"/>
            <a:ext cx="2295200" cy="5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3065">
                <a:solidFill>
                  <a:schemeClr val="dk1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7pPr>
            <a:lvl8pPr lvl="7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8pPr>
            <a:lvl9pPr lvl="8" rtl="0">
              <a:spcBef>
                <a:spcPts val="2135"/>
              </a:spcBef>
              <a:spcAft>
                <a:spcPts val="2135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440" name="Google Shape;440;p17"/>
          <p:cNvSpPr txBox="1">
            <a:spLocks noGrp="1"/>
          </p:cNvSpPr>
          <p:nvPr>
            <p:ph type="body" idx="9"/>
          </p:nvPr>
        </p:nvSpPr>
        <p:spPr>
          <a:xfrm>
            <a:off x="1671333" y="4747803"/>
            <a:ext cx="2295200" cy="80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31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  <a:defRPr>
                <a:solidFill>
                  <a:schemeClr val="dk1"/>
                </a:solidFill>
              </a:defRPr>
            </a:lvl1pPr>
            <a:lvl2pPr marL="1219200" lvl="1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2pPr>
            <a:lvl3pPr marL="1828800" lvl="2" indent="-431800" rtl="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3pPr>
            <a:lvl4pPr marL="2438400" lvl="3" indent="-431800" rtl="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4pPr>
            <a:lvl5pPr marL="3048000" lvl="4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5pPr>
            <a:lvl6pPr marL="3657600" lvl="5" indent="-431800" rtl="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6pPr>
            <a:lvl7pPr marL="4267200" lvl="6" indent="-431800" rtl="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7pPr>
            <a:lvl8pPr marL="4876800" lvl="7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8pPr>
            <a:lvl9pPr marL="5486400" lvl="8" indent="-431800" rtl="0">
              <a:spcBef>
                <a:spcPts val="2135"/>
              </a:spcBef>
              <a:spcAft>
                <a:spcPts val="2135"/>
              </a:spcAft>
              <a:buSzPts val="1500"/>
              <a:buChar char="■"/>
              <a:defRPr/>
            </a:lvl9pPr>
          </a:lstStyle>
          <a:p>
            <a:endParaRPr/>
          </a:p>
        </p:txBody>
      </p:sp>
      <p:sp>
        <p:nvSpPr>
          <p:cNvPr id="441" name="Google Shape;441;p17"/>
          <p:cNvSpPr txBox="1">
            <a:spLocks noGrp="1"/>
          </p:cNvSpPr>
          <p:nvPr>
            <p:ph type="subTitle" idx="13"/>
          </p:nvPr>
        </p:nvSpPr>
        <p:spPr>
          <a:xfrm>
            <a:off x="4988133" y="3973249"/>
            <a:ext cx="2295200" cy="5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3065">
                <a:solidFill>
                  <a:schemeClr val="dk1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7pPr>
            <a:lvl8pPr lvl="7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8pPr>
            <a:lvl9pPr lvl="8" rtl="0">
              <a:spcBef>
                <a:spcPts val="2135"/>
              </a:spcBef>
              <a:spcAft>
                <a:spcPts val="2135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442" name="Google Shape;442;p17"/>
          <p:cNvSpPr txBox="1">
            <a:spLocks noGrp="1"/>
          </p:cNvSpPr>
          <p:nvPr>
            <p:ph type="body" idx="14"/>
          </p:nvPr>
        </p:nvSpPr>
        <p:spPr>
          <a:xfrm>
            <a:off x="4892117" y="4747803"/>
            <a:ext cx="2487200" cy="80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31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  <a:defRPr>
                <a:solidFill>
                  <a:schemeClr val="dk1"/>
                </a:solidFill>
              </a:defRPr>
            </a:lvl1pPr>
            <a:lvl2pPr marL="1219200" lvl="1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2pPr>
            <a:lvl3pPr marL="1828800" lvl="2" indent="-431800" rtl="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3pPr>
            <a:lvl4pPr marL="2438400" lvl="3" indent="-431800" rtl="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4pPr>
            <a:lvl5pPr marL="3048000" lvl="4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5pPr>
            <a:lvl6pPr marL="3657600" lvl="5" indent="-431800" rtl="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6pPr>
            <a:lvl7pPr marL="4267200" lvl="6" indent="-431800" rtl="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7pPr>
            <a:lvl8pPr marL="4876800" lvl="7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8pPr>
            <a:lvl9pPr marL="5486400" lvl="8" indent="-431800" rtl="0">
              <a:spcBef>
                <a:spcPts val="2135"/>
              </a:spcBef>
              <a:spcAft>
                <a:spcPts val="2135"/>
              </a:spcAft>
              <a:buSzPts val="1500"/>
              <a:buChar char="■"/>
              <a:defRPr/>
            </a:lvl9pPr>
          </a:lstStyle>
          <a:p>
            <a:endParaRPr/>
          </a:p>
        </p:txBody>
      </p:sp>
      <p:sp>
        <p:nvSpPr>
          <p:cNvPr id="443" name="Google Shape;443;p17"/>
          <p:cNvSpPr txBox="1">
            <a:spLocks noGrp="1"/>
          </p:cNvSpPr>
          <p:nvPr>
            <p:ph type="subTitle" idx="15"/>
          </p:nvPr>
        </p:nvSpPr>
        <p:spPr>
          <a:xfrm>
            <a:off x="8590767" y="3973249"/>
            <a:ext cx="2295200" cy="5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3065">
                <a:solidFill>
                  <a:schemeClr val="dk1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7pPr>
            <a:lvl8pPr lvl="7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8pPr>
            <a:lvl9pPr lvl="8" rtl="0">
              <a:spcBef>
                <a:spcPts val="2135"/>
              </a:spcBef>
              <a:spcAft>
                <a:spcPts val="2135"/>
              </a:spcAft>
              <a:buSzPts val="1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3">
  <p:cSld name="Title and three columns 3">
    <p:spTree>
      <p:nvGrpSpPr>
        <p:cNvPr id="1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p18"/>
          <p:cNvSpPr txBox="1">
            <a:spLocks noGrp="1"/>
          </p:cNvSpPr>
          <p:nvPr>
            <p:ph type="body" idx="1"/>
          </p:nvPr>
        </p:nvSpPr>
        <p:spPr>
          <a:xfrm>
            <a:off x="7796416" y="4981379"/>
            <a:ext cx="2295200" cy="7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31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  <a:defRPr>
                <a:solidFill>
                  <a:schemeClr val="dk1"/>
                </a:solidFill>
              </a:defRPr>
            </a:lvl1pPr>
            <a:lvl2pPr marL="1219200" lvl="1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2pPr>
            <a:lvl3pPr marL="1828800" lvl="2" indent="-431800" rtl="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3pPr>
            <a:lvl4pPr marL="2438400" lvl="3" indent="-431800" rtl="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4pPr>
            <a:lvl5pPr marL="3048000" lvl="4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5pPr>
            <a:lvl6pPr marL="3657600" lvl="5" indent="-431800" rtl="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6pPr>
            <a:lvl7pPr marL="4267200" lvl="6" indent="-431800" rtl="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7pPr>
            <a:lvl8pPr marL="4876800" lvl="7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8pPr>
            <a:lvl9pPr marL="5486400" lvl="8" indent="-431800" rtl="0">
              <a:spcBef>
                <a:spcPts val="2135"/>
              </a:spcBef>
              <a:spcAft>
                <a:spcPts val="2135"/>
              </a:spcAft>
              <a:buSzPts val="1500"/>
              <a:buChar char="■"/>
              <a:defRPr/>
            </a:lvl9pPr>
          </a:lstStyle>
          <a:p>
            <a:endParaRPr/>
          </a:p>
        </p:txBody>
      </p:sp>
      <p:sp>
        <p:nvSpPr>
          <p:cNvPr id="446" name="Google Shape;446;p18"/>
          <p:cNvSpPr txBox="1">
            <a:spLocks noGrp="1"/>
          </p:cNvSpPr>
          <p:nvPr>
            <p:ph type="body" idx="2"/>
          </p:nvPr>
        </p:nvSpPr>
        <p:spPr>
          <a:xfrm>
            <a:off x="1800648" y="4989379"/>
            <a:ext cx="2295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31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  <a:defRPr>
                <a:solidFill>
                  <a:schemeClr val="dk1"/>
                </a:solidFill>
              </a:defRPr>
            </a:lvl1pPr>
            <a:lvl2pPr marL="1219200" lvl="1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2pPr>
            <a:lvl3pPr marL="1828800" lvl="2" indent="-431800" rtl="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3pPr>
            <a:lvl4pPr marL="2438400" lvl="3" indent="-431800" rtl="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4pPr>
            <a:lvl5pPr marL="3048000" lvl="4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5pPr>
            <a:lvl6pPr marL="3657600" lvl="5" indent="-431800" rtl="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6pPr>
            <a:lvl7pPr marL="4267200" lvl="6" indent="-431800" rtl="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7pPr>
            <a:lvl8pPr marL="4876800" lvl="7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8pPr>
            <a:lvl9pPr marL="5486400" lvl="8" indent="-431800" rtl="0">
              <a:spcBef>
                <a:spcPts val="2135"/>
              </a:spcBef>
              <a:spcAft>
                <a:spcPts val="2135"/>
              </a:spcAft>
              <a:buSzPts val="1500"/>
              <a:buChar char="■"/>
              <a:defRPr/>
            </a:lvl9pPr>
          </a:lstStyle>
          <a:p>
            <a:endParaRPr/>
          </a:p>
        </p:txBody>
      </p:sp>
      <p:sp>
        <p:nvSpPr>
          <p:cNvPr id="447" name="Google Shape;447;p18"/>
          <p:cNvSpPr txBox="1">
            <a:spLocks noGrp="1"/>
          </p:cNvSpPr>
          <p:nvPr>
            <p:ph type="body" idx="3"/>
          </p:nvPr>
        </p:nvSpPr>
        <p:spPr>
          <a:xfrm>
            <a:off x="4798533" y="4989379"/>
            <a:ext cx="2295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31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  <a:defRPr>
                <a:solidFill>
                  <a:srgbClr val="FFFFFF"/>
                </a:solidFill>
              </a:defRPr>
            </a:lvl1pPr>
            <a:lvl2pPr marL="1219200" lvl="1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2pPr>
            <a:lvl3pPr marL="1828800" lvl="2" indent="-431800" rtl="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3pPr>
            <a:lvl4pPr marL="2438400" lvl="3" indent="-431800" rtl="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4pPr>
            <a:lvl5pPr marL="3048000" lvl="4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5pPr>
            <a:lvl6pPr marL="3657600" lvl="5" indent="-431800" rtl="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6pPr>
            <a:lvl7pPr marL="4267200" lvl="6" indent="-431800" rtl="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7pPr>
            <a:lvl8pPr marL="4876800" lvl="7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8pPr>
            <a:lvl9pPr marL="5486400" lvl="8" indent="-431800" rtl="0">
              <a:spcBef>
                <a:spcPts val="2135"/>
              </a:spcBef>
              <a:spcAft>
                <a:spcPts val="2135"/>
              </a:spcAft>
              <a:buSzPts val="1500"/>
              <a:buChar char="■"/>
              <a:defRPr/>
            </a:lvl9pPr>
          </a:lstStyle>
          <a:p>
            <a:endParaRPr/>
          </a:p>
        </p:txBody>
      </p:sp>
      <p:grpSp>
        <p:nvGrpSpPr>
          <p:cNvPr id="448" name="Google Shape;448;p18"/>
          <p:cNvGrpSpPr/>
          <p:nvPr/>
        </p:nvGrpSpPr>
        <p:grpSpPr>
          <a:xfrm>
            <a:off x="-607526" y="1434420"/>
            <a:ext cx="1486964" cy="674195"/>
            <a:chOff x="-889965" y="517131"/>
            <a:chExt cx="2215821" cy="1003863"/>
          </a:xfrm>
        </p:grpSpPr>
        <p:sp>
          <p:nvSpPr>
            <p:cNvPr id="449" name="Google Shape;449;p18"/>
            <p:cNvSpPr/>
            <p:nvPr/>
          </p:nvSpPr>
          <p:spPr>
            <a:xfrm>
              <a:off x="-889965" y="538448"/>
              <a:ext cx="2199618" cy="982546"/>
            </a:xfrm>
            <a:custGeom>
              <a:avLst/>
              <a:gdLst/>
              <a:ahLst/>
              <a:cxnLst/>
              <a:rect l="l" t="t" r="r" b="b"/>
              <a:pathLst>
                <a:path w="2199618" h="982546" extrusionOk="0">
                  <a:moveTo>
                    <a:pt x="2028126" y="378205"/>
                  </a:moveTo>
                  <a:cubicBezTo>
                    <a:pt x="1955958" y="338137"/>
                    <a:pt x="1869334" y="338243"/>
                    <a:pt x="1792975" y="366913"/>
                  </a:cubicBezTo>
                  <a:cubicBezTo>
                    <a:pt x="1772581" y="194923"/>
                    <a:pt x="1670272" y="32998"/>
                    <a:pt x="1471792" y="52715"/>
                  </a:cubicBezTo>
                  <a:cubicBezTo>
                    <a:pt x="1351481" y="64664"/>
                    <a:pt x="1249796" y="128883"/>
                    <a:pt x="1175956" y="218630"/>
                  </a:cubicBezTo>
                  <a:cubicBezTo>
                    <a:pt x="1161626" y="188002"/>
                    <a:pt x="1143571" y="159046"/>
                    <a:pt x="1119610" y="132799"/>
                  </a:cubicBezTo>
                  <a:cubicBezTo>
                    <a:pt x="1014814" y="18012"/>
                    <a:pt x="851788" y="0"/>
                    <a:pt x="711316" y="54049"/>
                  </a:cubicBezTo>
                  <a:cubicBezTo>
                    <a:pt x="502517" y="134387"/>
                    <a:pt x="393721" y="344349"/>
                    <a:pt x="405595" y="551677"/>
                  </a:cubicBezTo>
                  <a:cubicBezTo>
                    <a:pt x="338275" y="511418"/>
                    <a:pt x="257534" y="508264"/>
                    <a:pt x="177609" y="552756"/>
                  </a:cubicBezTo>
                  <a:cubicBezTo>
                    <a:pt x="72728" y="611166"/>
                    <a:pt x="0" y="755014"/>
                    <a:pt x="82041" y="861779"/>
                  </a:cubicBezTo>
                  <a:cubicBezTo>
                    <a:pt x="174857" y="982546"/>
                    <a:pt x="384884" y="942456"/>
                    <a:pt x="515164" y="944096"/>
                  </a:cubicBezTo>
                  <a:cubicBezTo>
                    <a:pt x="731128" y="946806"/>
                    <a:pt x="947271" y="940043"/>
                    <a:pt x="1162928" y="928761"/>
                  </a:cubicBezTo>
                  <a:cubicBezTo>
                    <a:pt x="1370859" y="917871"/>
                    <a:pt x="1578853" y="902684"/>
                    <a:pt x="1785873" y="880321"/>
                  </a:cubicBezTo>
                  <a:cubicBezTo>
                    <a:pt x="1918282" y="866023"/>
                    <a:pt x="2071285" y="840792"/>
                    <a:pt x="2138373" y="709802"/>
                  </a:cubicBezTo>
                  <a:cubicBezTo>
                    <a:pt x="2199618" y="590243"/>
                    <a:pt x="2143177" y="442076"/>
                    <a:pt x="2028126" y="378205"/>
                  </a:cubicBezTo>
                  <a:close/>
                </a:path>
              </a:pathLst>
            </a:custGeom>
            <a:solidFill>
              <a:srgbClr val="C1E1E3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450" name="Google Shape;450;p18"/>
            <p:cNvSpPr/>
            <p:nvPr/>
          </p:nvSpPr>
          <p:spPr>
            <a:xfrm>
              <a:off x="-866502" y="517131"/>
              <a:ext cx="2192358" cy="986377"/>
            </a:xfrm>
            <a:custGeom>
              <a:avLst/>
              <a:gdLst/>
              <a:ahLst/>
              <a:cxnLst/>
              <a:rect l="l" t="t" r="r" b="b"/>
              <a:pathLst>
                <a:path w="2192358" h="986377" extrusionOk="0">
                  <a:moveTo>
                    <a:pt x="314356" y="986377"/>
                  </a:moveTo>
                  <a:cubicBezTo>
                    <a:pt x="212015" y="986377"/>
                    <a:pt x="106669" y="971719"/>
                    <a:pt x="45995" y="892767"/>
                  </a:cubicBezTo>
                  <a:cubicBezTo>
                    <a:pt x="11863" y="848359"/>
                    <a:pt x="0" y="795051"/>
                    <a:pt x="11662" y="738589"/>
                  </a:cubicBezTo>
                  <a:cubicBezTo>
                    <a:pt x="26542" y="666559"/>
                    <a:pt x="78179" y="598212"/>
                    <a:pt x="146430" y="560207"/>
                  </a:cubicBezTo>
                  <a:cubicBezTo>
                    <a:pt x="219445" y="519546"/>
                    <a:pt x="296195" y="514910"/>
                    <a:pt x="365368" y="546301"/>
                  </a:cubicBezTo>
                  <a:cubicBezTo>
                    <a:pt x="363495" y="328178"/>
                    <a:pt x="488219" y="135170"/>
                    <a:pt x="682148" y="60547"/>
                  </a:cubicBezTo>
                  <a:cubicBezTo>
                    <a:pt x="839533" y="0"/>
                    <a:pt x="1006644" y="32522"/>
                    <a:pt x="1107873" y="143414"/>
                  </a:cubicBezTo>
                  <a:cubicBezTo>
                    <a:pt x="1126288" y="163575"/>
                    <a:pt x="1142142" y="186023"/>
                    <a:pt x="1155975" y="211571"/>
                  </a:cubicBezTo>
                  <a:cubicBezTo>
                    <a:pt x="1235551" y="123232"/>
                    <a:pt x="1337987" y="69035"/>
                    <a:pt x="1446752" y="58229"/>
                  </a:cubicBezTo>
                  <a:cubicBezTo>
                    <a:pt x="1543166" y="48651"/>
                    <a:pt x="1626414" y="79935"/>
                    <a:pt x="1687565" y="148685"/>
                  </a:cubicBezTo>
                  <a:cubicBezTo>
                    <a:pt x="1735751" y="202861"/>
                    <a:pt x="1769162" y="279802"/>
                    <a:pt x="1782635" y="366945"/>
                  </a:cubicBezTo>
                  <a:cubicBezTo>
                    <a:pt x="1862751" y="341979"/>
                    <a:pt x="1945512" y="348519"/>
                    <a:pt x="2012367" y="385646"/>
                  </a:cubicBezTo>
                  <a:cubicBezTo>
                    <a:pt x="2140024" y="456512"/>
                    <a:pt x="2192358" y="614732"/>
                    <a:pt x="2129038" y="738346"/>
                  </a:cubicBezTo>
                  <a:cubicBezTo>
                    <a:pt x="2059177" y="874765"/>
                    <a:pt x="1904047" y="902313"/>
                    <a:pt x="1764125" y="917426"/>
                  </a:cubicBezTo>
                  <a:cubicBezTo>
                    <a:pt x="1572545" y="938106"/>
                    <a:pt x="1368488" y="953971"/>
                    <a:pt x="1140290" y="965930"/>
                  </a:cubicBezTo>
                  <a:cubicBezTo>
                    <a:pt x="893317" y="978852"/>
                    <a:pt x="687154" y="983741"/>
                    <a:pt x="491500" y="981286"/>
                  </a:cubicBezTo>
                  <a:cubicBezTo>
                    <a:pt x="466322" y="980947"/>
                    <a:pt x="437864" y="982249"/>
                    <a:pt x="407722" y="983614"/>
                  </a:cubicBezTo>
                  <a:cubicBezTo>
                    <a:pt x="377856" y="984959"/>
                    <a:pt x="346244" y="986377"/>
                    <a:pt x="314356" y="986377"/>
                  </a:cubicBezTo>
                  <a:close/>
                  <a:moveTo>
                    <a:pt x="271547" y="557709"/>
                  </a:moveTo>
                  <a:cubicBezTo>
                    <a:pt x="235225" y="557709"/>
                    <a:pt x="198077" y="567795"/>
                    <a:pt x="161872" y="587946"/>
                  </a:cubicBezTo>
                  <a:cubicBezTo>
                    <a:pt x="102383" y="621072"/>
                    <a:pt x="55625" y="682730"/>
                    <a:pt x="42756" y="745013"/>
                  </a:cubicBezTo>
                  <a:cubicBezTo>
                    <a:pt x="33009" y="792151"/>
                    <a:pt x="42841" y="836559"/>
                    <a:pt x="71172" y="873421"/>
                  </a:cubicBezTo>
                  <a:cubicBezTo>
                    <a:pt x="140673" y="963866"/>
                    <a:pt x="287961" y="957230"/>
                    <a:pt x="406294" y="951896"/>
                  </a:cubicBezTo>
                  <a:cubicBezTo>
                    <a:pt x="436890" y="950510"/>
                    <a:pt x="465783" y="949240"/>
                    <a:pt x="491902" y="949536"/>
                  </a:cubicBezTo>
                  <a:cubicBezTo>
                    <a:pt x="686879" y="952013"/>
                    <a:pt x="892354" y="947113"/>
                    <a:pt x="1138629" y="934222"/>
                  </a:cubicBezTo>
                  <a:cubicBezTo>
                    <a:pt x="1366234" y="922305"/>
                    <a:pt x="1569719" y="906483"/>
                    <a:pt x="1760706" y="885856"/>
                  </a:cubicBezTo>
                  <a:cubicBezTo>
                    <a:pt x="1892395" y="871643"/>
                    <a:pt x="2038127" y="846222"/>
                    <a:pt x="2100791" y="723878"/>
                  </a:cubicBezTo>
                  <a:cubicBezTo>
                    <a:pt x="2156375" y="615336"/>
                    <a:pt x="2109808" y="476048"/>
                    <a:pt x="1996958" y="413406"/>
                  </a:cubicBezTo>
                  <a:cubicBezTo>
                    <a:pt x="1933035" y="377909"/>
                    <a:pt x="1852157" y="374152"/>
                    <a:pt x="1775100" y="403087"/>
                  </a:cubicBezTo>
                  <a:cubicBezTo>
                    <a:pt x="1770517" y="404801"/>
                    <a:pt x="1765426" y="404325"/>
                    <a:pt x="1761257" y="401785"/>
                  </a:cubicBezTo>
                  <a:cubicBezTo>
                    <a:pt x="1757087" y="399245"/>
                    <a:pt x="1754325" y="394938"/>
                    <a:pt x="1753753" y="390101"/>
                  </a:cubicBezTo>
                  <a:cubicBezTo>
                    <a:pt x="1735888" y="239426"/>
                    <a:pt x="1645528" y="70389"/>
                    <a:pt x="1449895" y="89831"/>
                  </a:cubicBezTo>
                  <a:cubicBezTo>
                    <a:pt x="1311888" y="103526"/>
                    <a:pt x="1218660" y="184509"/>
                    <a:pt x="1164748" y="250031"/>
                  </a:cubicBezTo>
                  <a:cubicBezTo>
                    <a:pt x="1161287" y="254243"/>
                    <a:pt x="1155890" y="256370"/>
                    <a:pt x="1150503" y="255693"/>
                  </a:cubicBezTo>
                  <a:cubicBezTo>
                    <a:pt x="1145095" y="255015"/>
                    <a:pt x="1140417" y="251608"/>
                    <a:pt x="1138110" y="246665"/>
                  </a:cubicBezTo>
                  <a:cubicBezTo>
                    <a:pt x="1123230" y="214862"/>
                    <a:pt x="1105672" y="188086"/>
                    <a:pt x="1084431" y="164814"/>
                  </a:cubicBezTo>
                  <a:cubicBezTo>
                    <a:pt x="992071" y="63658"/>
                    <a:pt x="838644" y="34364"/>
                    <a:pt x="693546" y="90180"/>
                  </a:cubicBezTo>
                  <a:cubicBezTo>
                    <a:pt x="504412" y="162951"/>
                    <a:pt x="385635" y="356615"/>
                    <a:pt x="397986" y="572082"/>
                  </a:cubicBezTo>
                  <a:cubicBezTo>
                    <a:pt x="398314" y="577955"/>
                    <a:pt x="395382" y="583533"/>
                    <a:pt x="390355" y="586581"/>
                  </a:cubicBezTo>
                  <a:cubicBezTo>
                    <a:pt x="385328" y="589618"/>
                    <a:pt x="379031" y="589639"/>
                    <a:pt x="373983" y="586612"/>
                  </a:cubicBezTo>
                  <a:cubicBezTo>
                    <a:pt x="341756" y="567340"/>
                    <a:pt x="307043" y="557709"/>
                    <a:pt x="271547" y="557709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grpSp>
        <p:nvGrpSpPr>
          <p:cNvPr id="451" name="Google Shape;451;p18"/>
          <p:cNvGrpSpPr/>
          <p:nvPr/>
        </p:nvGrpSpPr>
        <p:grpSpPr>
          <a:xfrm>
            <a:off x="11151486" y="1289149"/>
            <a:ext cx="2133639" cy="964651"/>
            <a:chOff x="10729875" y="529734"/>
            <a:chExt cx="3232134" cy="1460117"/>
          </a:xfrm>
        </p:grpSpPr>
        <p:sp>
          <p:nvSpPr>
            <p:cNvPr id="452" name="Google Shape;452;p18"/>
            <p:cNvSpPr/>
            <p:nvPr/>
          </p:nvSpPr>
          <p:spPr>
            <a:xfrm>
              <a:off x="10729875" y="552963"/>
              <a:ext cx="3216751" cy="1436888"/>
            </a:xfrm>
            <a:custGeom>
              <a:avLst/>
              <a:gdLst/>
              <a:ahLst/>
              <a:cxnLst/>
              <a:rect l="l" t="t" r="r" b="b"/>
              <a:pathLst>
                <a:path w="3216751" h="1436888" extrusionOk="0">
                  <a:moveTo>
                    <a:pt x="2965957" y="553084"/>
                  </a:moveTo>
                  <a:cubicBezTo>
                    <a:pt x="2860420" y="494485"/>
                    <a:pt x="2733738" y="494643"/>
                    <a:pt x="2622073" y="536564"/>
                  </a:cubicBezTo>
                  <a:cubicBezTo>
                    <a:pt x="2592249" y="285040"/>
                    <a:pt x="2442622" y="48249"/>
                    <a:pt x="2152364" y="77078"/>
                  </a:cubicBezTo>
                  <a:cubicBezTo>
                    <a:pt x="1976416" y="94551"/>
                    <a:pt x="1827720" y="188467"/>
                    <a:pt x="1719728" y="319722"/>
                  </a:cubicBezTo>
                  <a:cubicBezTo>
                    <a:pt x="1698783" y="274933"/>
                    <a:pt x="1672378" y="232568"/>
                    <a:pt x="1637336" y="194204"/>
                  </a:cubicBezTo>
                  <a:cubicBezTo>
                    <a:pt x="1484079" y="26341"/>
                    <a:pt x="1245668" y="0"/>
                    <a:pt x="1040235" y="79036"/>
                  </a:cubicBezTo>
                  <a:cubicBezTo>
                    <a:pt x="734885" y="196521"/>
                    <a:pt x="575775" y="503576"/>
                    <a:pt x="593142" y="806778"/>
                  </a:cubicBezTo>
                  <a:cubicBezTo>
                    <a:pt x="494696" y="747892"/>
                    <a:pt x="376618" y="743278"/>
                    <a:pt x="259746" y="808354"/>
                  </a:cubicBezTo>
                  <a:cubicBezTo>
                    <a:pt x="106351" y="893773"/>
                    <a:pt x="0" y="1104137"/>
                    <a:pt x="119983" y="1260273"/>
                  </a:cubicBezTo>
                  <a:cubicBezTo>
                    <a:pt x="255714" y="1436888"/>
                    <a:pt x="562863" y="1378256"/>
                    <a:pt x="753385" y="1380648"/>
                  </a:cubicBezTo>
                  <a:cubicBezTo>
                    <a:pt x="1069202" y="1384617"/>
                    <a:pt x="1385294" y="1374732"/>
                    <a:pt x="1700678" y="1358222"/>
                  </a:cubicBezTo>
                  <a:cubicBezTo>
                    <a:pt x="2004747" y="1342294"/>
                    <a:pt x="2308934" y="1320080"/>
                    <a:pt x="2611691" y="1287398"/>
                  </a:cubicBezTo>
                  <a:cubicBezTo>
                    <a:pt x="2805324" y="1266475"/>
                    <a:pt x="3029076" y="1229582"/>
                    <a:pt x="3127195" y="1038013"/>
                  </a:cubicBezTo>
                  <a:cubicBezTo>
                    <a:pt x="3216751" y="863166"/>
                    <a:pt x="3134201" y="646493"/>
                    <a:pt x="2965957" y="553084"/>
                  </a:cubicBezTo>
                  <a:close/>
                </a:path>
              </a:pathLst>
            </a:custGeom>
            <a:solidFill>
              <a:srgbClr val="C1E1E3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453" name="Google Shape;453;p18"/>
            <p:cNvSpPr/>
            <p:nvPr/>
          </p:nvSpPr>
          <p:spPr>
            <a:xfrm>
              <a:off x="10771812" y="529734"/>
              <a:ext cx="3190197" cy="1427194"/>
            </a:xfrm>
            <a:custGeom>
              <a:avLst/>
              <a:gdLst/>
              <a:ahLst/>
              <a:cxnLst/>
              <a:rect l="l" t="t" r="r" b="b"/>
              <a:pathLst>
                <a:path w="3190197" h="1427194" extrusionOk="0">
                  <a:moveTo>
                    <a:pt x="452289" y="1427194"/>
                  </a:moveTo>
                  <a:cubicBezTo>
                    <a:pt x="304291" y="1427194"/>
                    <a:pt x="152262" y="1406143"/>
                    <a:pt x="65457" y="1293177"/>
                  </a:cubicBezTo>
                  <a:cubicBezTo>
                    <a:pt x="16890" y="1229984"/>
                    <a:pt x="0" y="1154070"/>
                    <a:pt x="16615" y="1073657"/>
                  </a:cubicBezTo>
                  <a:cubicBezTo>
                    <a:pt x="37962" y="970354"/>
                    <a:pt x="112098" y="872288"/>
                    <a:pt x="210079" y="817710"/>
                  </a:cubicBezTo>
                  <a:cubicBezTo>
                    <a:pt x="318441" y="757375"/>
                    <a:pt x="432487" y="752326"/>
                    <a:pt x="534225" y="802671"/>
                  </a:cubicBezTo>
                  <a:cubicBezTo>
                    <a:pt x="526870" y="481933"/>
                    <a:pt x="708395" y="196797"/>
                    <a:pt x="992589" y="87450"/>
                  </a:cubicBezTo>
                  <a:cubicBezTo>
                    <a:pt x="1219909" y="0"/>
                    <a:pt x="1461124" y="46810"/>
                    <a:pt x="1607132" y="206724"/>
                  </a:cubicBezTo>
                  <a:cubicBezTo>
                    <a:pt x="1635855" y="238177"/>
                    <a:pt x="1660260" y="273526"/>
                    <a:pt x="1681352" y="314240"/>
                  </a:cubicBezTo>
                  <a:cubicBezTo>
                    <a:pt x="1797473" y="181747"/>
                    <a:pt x="1948412" y="100446"/>
                    <a:pt x="2108845" y="84507"/>
                  </a:cubicBezTo>
                  <a:cubicBezTo>
                    <a:pt x="2414703" y="54112"/>
                    <a:pt x="2559653" y="305636"/>
                    <a:pt x="2593318" y="538310"/>
                  </a:cubicBezTo>
                  <a:cubicBezTo>
                    <a:pt x="2711111" y="499353"/>
                    <a:pt x="2833444" y="507862"/>
                    <a:pt x="2931720" y="562430"/>
                  </a:cubicBezTo>
                  <a:cubicBezTo>
                    <a:pt x="3114981" y="664178"/>
                    <a:pt x="3190197" y="891190"/>
                    <a:pt x="3099382" y="1068472"/>
                  </a:cubicBezTo>
                  <a:cubicBezTo>
                    <a:pt x="2998882" y="1264708"/>
                    <a:pt x="2774177" y="1304512"/>
                    <a:pt x="2571453" y="1326409"/>
                  </a:cubicBezTo>
                  <a:cubicBezTo>
                    <a:pt x="2291333" y="1356645"/>
                    <a:pt x="1993053" y="1379844"/>
                    <a:pt x="1659572" y="1397306"/>
                  </a:cubicBezTo>
                  <a:cubicBezTo>
                    <a:pt x="1298437" y="1416208"/>
                    <a:pt x="997119" y="1423341"/>
                    <a:pt x="711242" y="1419754"/>
                  </a:cubicBezTo>
                  <a:cubicBezTo>
                    <a:pt x="674221" y="1419256"/>
                    <a:pt x="632459" y="1421172"/>
                    <a:pt x="588285" y="1423161"/>
                  </a:cubicBezTo>
                  <a:cubicBezTo>
                    <a:pt x="544787" y="1425119"/>
                    <a:pt x="498728" y="1427194"/>
                    <a:pt x="452289" y="1427194"/>
                  </a:cubicBezTo>
                  <a:close/>
                  <a:moveTo>
                    <a:pt x="389498" y="800269"/>
                  </a:moveTo>
                  <a:cubicBezTo>
                    <a:pt x="335174" y="800269"/>
                    <a:pt x="279622" y="815339"/>
                    <a:pt x="225530" y="845460"/>
                  </a:cubicBezTo>
                  <a:cubicBezTo>
                    <a:pt x="136736" y="894894"/>
                    <a:pt x="66939" y="986991"/>
                    <a:pt x="47709" y="1080071"/>
                  </a:cubicBezTo>
                  <a:cubicBezTo>
                    <a:pt x="33019" y="1151180"/>
                    <a:pt x="47857" y="1218173"/>
                    <a:pt x="90635" y="1273831"/>
                  </a:cubicBezTo>
                  <a:cubicBezTo>
                    <a:pt x="194595" y="1409117"/>
                    <a:pt x="412093" y="1399317"/>
                    <a:pt x="586856" y="1391443"/>
                  </a:cubicBezTo>
                  <a:cubicBezTo>
                    <a:pt x="631507" y="1389432"/>
                    <a:pt x="673618" y="1387570"/>
                    <a:pt x="711644" y="1388004"/>
                  </a:cubicBezTo>
                  <a:cubicBezTo>
                    <a:pt x="996791" y="1391591"/>
                    <a:pt x="1297484" y="1384469"/>
                    <a:pt x="1657910" y="1365599"/>
                  </a:cubicBezTo>
                  <a:cubicBezTo>
                    <a:pt x="1990799" y="1348168"/>
                    <a:pt x="2288508" y="1325022"/>
                    <a:pt x="2568045" y="1294839"/>
                  </a:cubicBezTo>
                  <a:cubicBezTo>
                    <a:pt x="2762525" y="1273831"/>
                    <a:pt x="2977832" y="1236165"/>
                    <a:pt x="3071124" y="1054004"/>
                  </a:cubicBezTo>
                  <a:cubicBezTo>
                    <a:pt x="3154214" y="891783"/>
                    <a:pt x="3084766" y="683715"/>
                    <a:pt x="2916311" y="590190"/>
                  </a:cubicBezTo>
                  <a:cubicBezTo>
                    <a:pt x="2820955" y="537241"/>
                    <a:pt x="2700453" y="531579"/>
                    <a:pt x="2585719" y="574664"/>
                  </a:cubicBezTo>
                  <a:cubicBezTo>
                    <a:pt x="2581137" y="576378"/>
                    <a:pt x="2576046" y="575902"/>
                    <a:pt x="2571876" y="573362"/>
                  </a:cubicBezTo>
                  <a:cubicBezTo>
                    <a:pt x="2567707" y="570822"/>
                    <a:pt x="2564944" y="566515"/>
                    <a:pt x="2564373" y="561668"/>
                  </a:cubicBezTo>
                  <a:cubicBezTo>
                    <a:pt x="2537862" y="338031"/>
                    <a:pt x="2403517" y="87132"/>
                    <a:pt x="2111988" y="116099"/>
                  </a:cubicBezTo>
                  <a:cubicBezTo>
                    <a:pt x="1952582" y="131931"/>
                    <a:pt x="1802733" y="216079"/>
                    <a:pt x="1690052" y="353038"/>
                  </a:cubicBezTo>
                  <a:cubicBezTo>
                    <a:pt x="1686591" y="357240"/>
                    <a:pt x="1681236" y="359357"/>
                    <a:pt x="1675807" y="358700"/>
                  </a:cubicBezTo>
                  <a:cubicBezTo>
                    <a:pt x="1670399" y="358012"/>
                    <a:pt x="1665721" y="354615"/>
                    <a:pt x="1663414" y="349673"/>
                  </a:cubicBezTo>
                  <a:cubicBezTo>
                    <a:pt x="1641337" y="302471"/>
                    <a:pt x="1615260" y="262720"/>
                    <a:pt x="1583679" y="228134"/>
                  </a:cubicBezTo>
                  <a:cubicBezTo>
                    <a:pt x="1446561" y="77946"/>
                    <a:pt x="1219020" y="34364"/>
                    <a:pt x="1003998" y="117083"/>
                  </a:cubicBezTo>
                  <a:cubicBezTo>
                    <a:pt x="724407" y="224652"/>
                    <a:pt x="548819" y="510783"/>
                    <a:pt x="567054" y="829098"/>
                  </a:cubicBezTo>
                  <a:cubicBezTo>
                    <a:pt x="567393" y="834961"/>
                    <a:pt x="564462" y="840538"/>
                    <a:pt x="559434" y="843586"/>
                  </a:cubicBezTo>
                  <a:cubicBezTo>
                    <a:pt x="554407" y="846634"/>
                    <a:pt x="548110" y="846645"/>
                    <a:pt x="543062" y="843629"/>
                  </a:cubicBezTo>
                  <a:cubicBezTo>
                    <a:pt x="494717" y="814715"/>
                    <a:pt x="442690" y="800269"/>
                    <a:pt x="389498" y="800269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grpSp>
        <p:nvGrpSpPr>
          <p:cNvPr id="454" name="Google Shape;454;p18"/>
          <p:cNvGrpSpPr/>
          <p:nvPr/>
        </p:nvGrpSpPr>
        <p:grpSpPr>
          <a:xfrm>
            <a:off x="10696430" y="1053915"/>
            <a:ext cx="390871" cy="450635"/>
            <a:chOff x="4505050" y="4336350"/>
            <a:chExt cx="69000" cy="79550"/>
          </a:xfrm>
        </p:grpSpPr>
        <p:sp>
          <p:nvSpPr>
            <p:cNvPr id="455" name="Google Shape;455;p18"/>
            <p:cNvSpPr/>
            <p:nvPr/>
          </p:nvSpPr>
          <p:spPr>
            <a:xfrm>
              <a:off x="4541750" y="4337475"/>
              <a:ext cx="23950" cy="22825"/>
            </a:xfrm>
            <a:custGeom>
              <a:avLst/>
              <a:gdLst/>
              <a:ahLst/>
              <a:cxnLst/>
              <a:rect l="l" t="t" r="r" b="b"/>
              <a:pathLst>
                <a:path w="958" h="913" extrusionOk="0">
                  <a:moveTo>
                    <a:pt x="646" y="0"/>
                  </a:moveTo>
                  <a:lnTo>
                    <a:pt x="513" y="23"/>
                  </a:lnTo>
                  <a:lnTo>
                    <a:pt x="357" y="89"/>
                  </a:lnTo>
                  <a:lnTo>
                    <a:pt x="179" y="223"/>
                  </a:lnTo>
                  <a:lnTo>
                    <a:pt x="1" y="401"/>
                  </a:lnTo>
                  <a:lnTo>
                    <a:pt x="579" y="846"/>
                  </a:lnTo>
                  <a:lnTo>
                    <a:pt x="646" y="912"/>
                  </a:lnTo>
                  <a:lnTo>
                    <a:pt x="779" y="734"/>
                  </a:lnTo>
                  <a:lnTo>
                    <a:pt x="868" y="601"/>
                  </a:lnTo>
                  <a:lnTo>
                    <a:pt x="913" y="467"/>
                  </a:lnTo>
                  <a:lnTo>
                    <a:pt x="957" y="312"/>
                  </a:lnTo>
                  <a:lnTo>
                    <a:pt x="957" y="267"/>
                  </a:lnTo>
                  <a:lnTo>
                    <a:pt x="935" y="201"/>
                  </a:lnTo>
                  <a:lnTo>
                    <a:pt x="935" y="178"/>
                  </a:lnTo>
                  <a:lnTo>
                    <a:pt x="891" y="156"/>
                  </a:lnTo>
                  <a:lnTo>
                    <a:pt x="868" y="134"/>
                  </a:lnTo>
                  <a:lnTo>
                    <a:pt x="779" y="45"/>
                  </a:lnTo>
                  <a:lnTo>
                    <a:pt x="713" y="23"/>
                  </a:lnTo>
                  <a:lnTo>
                    <a:pt x="646" y="0"/>
                  </a:lnTo>
                  <a:close/>
                </a:path>
              </a:pathLst>
            </a:custGeom>
            <a:solidFill>
              <a:srgbClr val="9B8D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6" name="Google Shape;456;p18"/>
            <p:cNvSpPr/>
            <p:nvPr/>
          </p:nvSpPr>
          <p:spPr>
            <a:xfrm>
              <a:off x="4506175" y="4341925"/>
              <a:ext cx="66750" cy="72875"/>
            </a:xfrm>
            <a:custGeom>
              <a:avLst/>
              <a:gdLst/>
              <a:ahLst/>
              <a:cxnLst/>
              <a:rect l="l" t="t" r="r" b="b"/>
              <a:pathLst>
                <a:path w="2670" h="2915" extrusionOk="0">
                  <a:moveTo>
                    <a:pt x="2358" y="0"/>
                  </a:moveTo>
                  <a:lnTo>
                    <a:pt x="2358" y="23"/>
                  </a:lnTo>
                  <a:lnTo>
                    <a:pt x="2380" y="89"/>
                  </a:lnTo>
                  <a:lnTo>
                    <a:pt x="2380" y="134"/>
                  </a:lnTo>
                  <a:lnTo>
                    <a:pt x="2336" y="289"/>
                  </a:lnTo>
                  <a:lnTo>
                    <a:pt x="2291" y="423"/>
                  </a:lnTo>
                  <a:lnTo>
                    <a:pt x="2202" y="556"/>
                  </a:lnTo>
                  <a:lnTo>
                    <a:pt x="2069" y="734"/>
                  </a:lnTo>
                  <a:lnTo>
                    <a:pt x="2158" y="801"/>
                  </a:lnTo>
                  <a:lnTo>
                    <a:pt x="2358" y="1201"/>
                  </a:lnTo>
                  <a:lnTo>
                    <a:pt x="2558" y="935"/>
                  </a:lnTo>
                  <a:lnTo>
                    <a:pt x="2670" y="712"/>
                  </a:lnTo>
                  <a:lnTo>
                    <a:pt x="2670" y="668"/>
                  </a:lnTo>
                  <a:lnTo>
                    <a:pt x="2670" y="601"/>
                  </a:lnTo>
                  <a:lnTo>
                    <a:pt x="2625" y="445"/>
                  </a:lnTo>
                  <a:lnTo>
                    <a:pt x="2514" y="245"/>
                  </a:lnTo>
                  <a:lnTo>
                    <a:pt x="2358" y="0"/>
                  </a:lnTo>
                  <a:close/>
                  <a:moveTo>
                    <a:pt x="0" y="1824"/>
                  </a:moveTo>
                  <a:lnTo>
                    <a:pt x="245" y="2336"/>
                  </a:lnTo>
                  <a:lnTo>
                    <a:pt x="734" y="2714"/>
                  </a:lnTo>
                  <a:lnTo>
                    <a:pt x="1024" y="2914"/>
                  </a:lnTo>
                  <a:lnTo>
                    <a:pt x="779" y="2425"/>
                  </a:lnTo>
                  <a:lnTo>
                    <a:pt x="757" y="2425"/>
                  </a:lnTo>
                  <a:lnTo>
                    <a:pt x="468" y="2202"/>
                  </a:lnTo>
                  <a:lnTo>
                    <a:pt x="0" y="1824"/>
                  </a:lnTo>
                  <a:close/>
                </a:path>
              </a:pathLst>
            </a:custGeom>
            <a:solidFill>
              <a:srgbClr val="887D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7" name="Google Shape;457;p18"/>
            <p:cNvSpPr/>
            <p:nvPr/>
          </p:nvSpPr>
          <p:spPr>
            <a:xfrm>
              <a:off x="4557875" y="4341925"/>
              <a:ext cx="15050" cy="30050"/>
            </a:xfrm>
            <a:custGeom>
              <a:avLst/>
              <a:gdLst/>
              <a:ahLst/>
              <a:cxnLst/>
              <a:rect l="l" t="t" r="r" b="b"/>
              <a:pathLst>
                <a:path w="602" h="1202" fill="none" extrusionOk="0">
                  <a:moveTo>
                    <a:pt x="290" y="0"/>
                  </a:moveTo>
                  <a:lnTo>
                    <a:pt x="290" y="0"/>
                  </a:lnTo>
                  <a:lnTo>
                    <a:pt x="290" y="23"/>
                  </a:lnTo>
                  <a:lnTo>
                    <a:pt x="290" y="23"/>
                  </a:lnTo>
                  <a:lnTo>
                    <a:pt x="312" y="89"/>
                  </a:lnTo>
                  <a:lnTo>
                    <a:pt x="312" y="134"/>
                  </a:lnTo>
                  <a:lnTo>
                    <a:pt x="268" y="289"/>
                  </a:lnTo>
                  <a:lnTo>
                    <a:pt x="268" y="289"/>
                  </a:lnTo>
                  <a:lnTo>
                    <a:pt x="223" y="423"/>
                  </a:lnTo>
                  <a:lnTo>
                    <a:pt x="134" y="556"/>
                  </a:lnTo>
                  <a:lnTo>
                    <a:pt x="134" y="556"/>
                  </a:lnTo>
                  <a:lnTo>
                    <a:pt x="1" y="734"/>
                  </a:lnTo>
                  <a:lnTo>
                    <a:pt x="1" y="734"/>
                  </a:lnTo>
                  <a:lnTo>
                    <a:pt x="90" y="801"/>
                  </a:lnTo>
                  <a:lnTo>
                    <a:pt x="90" y="801"/>
                  </a:lnTo>
                  <a:lnTo>
                    <a:pt x="290" y="1201"/>
                  </a:lnTo>
                  <a:lnTo>
                    <a:pt x="290" y="1201"/>
                  </a:lnTo>
                  <a:lnTo>
                    <a:pt x="490" y="935"/>
                  </a:lnTo>
                  <a:lnTo>
                    <a:pt x="602" y="712"/>
                  </a:lnTo>
                  <a:lnTo>
                    <a:pt x="602" y="712"/>
                  </a:lnTo>
                  <a:lnTo>
                    <a:pt x="602" y="668"/>
                  </a:lnTo>
                  <a:lnTo>
                    <a:pt x="602" y="601"/>
                  </a:lnTo>
                  <a:lnTo>
                    <a:pt x="557" y="445"/>
                  </a:lnTo>
                  <a:lnTo>
                    <a:pt x="446" y="245"/>
                  </a:lnTo>
                  <a:lnTo>
                    <a:pt x="29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8" name="Google Shape;458;p18"/>
            <p:cNvSpPr/>
            <p:nvPr/>
          </p:nvSpPr>
          <p:spPr>
            <a:xfrm>
              <a:off x="4506175" y="4387525"/>
              <a:ext cx="25600" cy="27275"/>
            </a:xfrm>
            <a:custGeom>
              <a:avLst/>
              <a:gdLst/>
              <a:ahLst/>
              <a:cxnLst/>
              <a:rect l="l" t="t" r="r" b="b"/>
              <a:pathLst>
                <a:path w="1024" h="1091" fill="none" extrusionOk="0">
                  <a:moveTo>
                    <a:pt x="779" y="601"/>
                  </a:moveTo>
                  <a:lnTo>
                    <a:pt x="779" y="601"/>
                  </a:lnTo>
                  <a:lnTo>
                    <a:pt x="779" y="601"/>
                  </a:lnTo>
                  <a:lnTo>
                    <a:pt x="779" y="601"/>
                  </a:lnTo>
                  <a:lnTo>
                    <a:pt x="757" y="601"/>
                  </a:lnTo>
                  <a:lnTo>
                    <a:pt x="757" y="601"/>
                  </a:lnTo>
                  <a:lnTo>
                    <a:pt x="468" y="378"/>
                  </a:lnTo>
                  <a:lnTo>
                    <a:pt x="0" y="0"/>
                  </a:lnTo>
                  <a:lnTo>
                    <a:pt x="0" y="0"/>
                  </a:lnTo>
                  <a:lnTo>
                    <a:pt x="245" y="512"/>
                  </a:lnTo>
                  <a:lnTo>
                    <a:pt x="245" y="512"/>
                  </a:lnTo>
                  <a:lnTo>
                    <a:pt x="734" y="890"/>
                  </a:lnTo>
                  <a:lnTo>
                    <a:pt x="1024" y="1090"/>
                  </a:lnTo>
                  <a:lnTo>
                    <a:pt x="1024" y="1090"/>
                  </a:lnTo>
                  <a:lnTo>
                    <a:pt x="779" y="601"/>
                  </a:lnTo>
                  <a:lnTo>
                    <a:pt x="779" y="60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9" name="Google Shape;459;p18"/>
            <p:cNvSpPr/>
            <p:nvPr/>
          </p:nvSpPr>
          <p:spPr>
            <a:xfrm>
              <a:off x="4525625" y="4361950"/>
              <a:ext cx="41175" cy="52850"/>
            </a:xfrm>
            <a:custGeom>
              <a:avLst/>
              <a:gdLst/>
              <a:ahLst/>
              <a:cxnLst/>
              <a:rect l="l" t="t" r="r" b="b"/>
              <a:pathLst>
                <a:path w="1647" h="2114" extrusionOk="0">
                  <a:moveTo>
                    <a:pt x="1380" y="0"/>
                  </a:moveTo>
                  <a:lnTo>
                    <a:pt x="1113" y="356"/>
                  </a:lnTo>
                  <a:lnTo>
                    <a:pt x="624" y="934"/>
                  </a:lnTo>
                  <a:lnTo>
                    <a:pt x="1" y="1624"/>
                  </a:lnTo>
                  <a:lnTo>
                    <a:pt x="246" y="2113"/>
                  </a:lnTo>
                  <a:lnTo>
                    <a:pt x="268" y="2113"/>
                  </a:lnTo>
                  <a:lnTo>
                    <a:pt x="868" y="1446"/>
                  </a:lnTo>
                  <a:lnTo>
                    <a:pt x="1358" y="868"/>
                  </a:lnTo>
                  <a:lnTo>
                    <a:pt x="1647" y="512"/>
                  </a:lnTo>
                  <a:lnTo>
                    <a:pt x="1580" y="400"/>
                  </a:lnTo>
                  <a:lnTo>
                    <a:pt x="1380" y="0"/>
                  </a:lnTo>
                  <a:close/>
                </a:path>
              </a:pathLst>
            </a:custGeom>
            <a:solidFill>
              <a:srgbClr val="548D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0" name="Google Shape;460;p18"/>
            <p:cNvSpPr/>
            <p:nvPr/>
          </p:nvSpPr>
          <p:spPr>
            <a:xfrm>
              <a:off x="4506175" y="4346375"/>
              <a:ext cx="53950" cy="56175"/>
            </a:xfrm>
            <a:custGeom>
              <a:avLst/>
              <a:gdLst/>
              <a:ahLst/>
              <a:cxnLst/>
              <a:rect l="l" t="t" r="r" b="b"/>
              <a:pathLst>
                <a:path w="2158" h="2247" extrusionOk="0">
                  <a:moveTo>
                    <a:pt x="1357" y="0"/>
                  </a:moveTo>
                  <a:lnTo>
                    <a:pt x="912" y="556"/>
                  </a:lnTo>
                  <a:lnTo>
                    <a:pt x="0" y="1624"/>
                  </a:lnTo>
                  <a:lnTo>
                    <a:pt x="0" y="1646"/>
                  </a:lnTo>
                  <a:lnTo>
                    <a:pt x="468" y="2024"/>
                  </a:lnTo>
                  <a:lnTo>
                    <a:pt x="757" y="2247"/>
                  </a:lnTo>
                  <a:lnTo>
                    <a:pt x="779" y="2247"/>
                  </a:lnTo>
                  <a:lnTo>
                    <a:pt x="1402" y="1557"/>
                  </a:lnTo>
                  <a:lnTo>
                    <a:pt x="1891" y="979"/>
                  </a:lnTo>
                  <a:lnTo>
                    <a:pt x="2158" y="623"/>
                  </a:lnTo>
                  <a:lnTo>
                    <a:pt x="2069" y="556"/>
                  </a:lnTo>
                  <a:lnTo>
                    <a:pt x="2002" y="490"/>
                  </a:lnTo>
                  <a:lnTo>
                    <a:pt x="1424" y="45"/>
                  </a:lnTo>
                  <a:lnTo>
                    <a:pt x="1357" y="0"/>
                  </a:lnTo>
                  <a:close/>
                </a:path>
              </a:pathLst>
            </a:custGeom>
            <a:solidFill>
              <a:srgbClr val="7AAA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1" name="Google Shape;461;p18"/>
            <p:cNvSpPr/>
            <p:nvPr/>
          </p:nvSpPr>
          <p:spPr>
            <a:xfrm>
              <a:off x="4539525" y="434525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23" y="1"/>
                  </a:moveTo>
                  <a:lnTo>
                    <a:pt x="1" y="23"/>
                  </a:lnTo>
                  <a:lnTo>
                    <a:pt x="23" y="68"/>
                  </a:lnTo>
                  <a:lnTo>
                    <a:pt x="90" y="112"/>
                  </a:lnTo>
                  <a:lnTo>
                    <a:pt x="112" y="134"/>
                  </a:lnTo>
                  <a:lnTo>
                    <a:pt x="134" y="112"/>
                  </a:lnTo>
                  <a:lnTo>
                    <a:pt x="134" y="90"/>
                  </a:lnTo>
                  <a:lnTo>
                    <a:pt x="112" y="68"/>
                  </a:lnTo>
                  <a:lnTo>
                    <a:pt x="45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2" name="Google Shape;462;p18"/>
            <p:cNvSpPr/>
            <p:nvPr/>
          </p:nvSpPr>
          <p:spPr>
            <a:xfrm>
              <a:off x="4527850" y="4345250"/>
              <a:ext cx="13375" cy="15600"/>
            </a:xfrm>
            <a:custGeom>
              <a:avLst/>
              <a:gdLst/>
              <a:ahLst/>
              <a:cxnLst/>
              <a:rect l="l" t="t" r="r" b="b"/>
              <a:pathLst>
                <a:path w="535" h="624" extrusionOk="0">
                  <a:moveTo>
                    <a:pt x="468" y="1"/>
                  </a:moveTo>
                  <a:lnTo>
                    <a:pt x="1" y="557"/>
                  </a:lnTo>
                  <a:lnTo>
                    <a:pt x="1" y="579"/>
                  </a:lnTo>
                  <a:lnTo>
                    <a:pt x="23" y="624"/>
                  </a:lnTo>
                  <a:lnTo>
                    <a:pt x="68" y="624"/>
                  </a:lnTo>
                  <a:lnTo>
                    <a:pt x="535" y="68"/>
                  </a:lnTo>
                  <a:lnTo>
                    <a:pt x="535" y="45"/>
                  </a:lnTo>
                  <a:lnTo>
                    <a:pt x="512" y="23"/>
                  </a:lnTo>
                  <a:lnTo>
                    <a:pt x="490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3" name="Google Shape;463;p18"/>
            <p:cNvSpPr/>
            <p:nvPr/>
          </p:nvSpPr>
          <p:spPr>
            <a:xfrm>
              <a:off x="4505050" y="4359150"/>
              <a:ext cx="24500" cy="28950"/>
            </a:xfrm>
            <a:custGeom>
              <a:avLst/>
              <a:gdLst/>
              <a:ahLst/>
              <a:cxnLst/>
              <a:rect l="l" t="t" r="r" b="b"/>
              <a:pathLst>
                <a:path w="980" h="1158" extrusionOk="0">
                  <a:moveTo>
                    <a:pt x="913" y="1"/>
                  </a:moveTo>
                  <a:lnTo>
                    <a:pt x="1" y="1091"/>
                  </a:lnTo>
                  <a:lnTo>
                    <a:pt x="1" y="1113"/>
                  </a:lnTo>
                  <a:lnTo>
                    <a:pt x="23" y="1135"/>
                  </a:lnTo>
                  <a:lnTo>
                    <a:pt x="45" y="1157"/>
                  </a:lnTo>
                  <a:lnTo>
                    <a:pt x="68" y="1157"/>
                  </a:lnTo>
                  <a:lnTo>
                    <a:pt x="980" y="68"/>
                  </a:lnTo>
                  <a:lnTo>
                    <a:pt x="980" y="45"/>
                  </a:lnTo>
                  <a:lnTo>
                    <a:pt x="980" y="23"/>
                  </a:lnTo>
                  <a:lnTo>
                    <a:pt x="935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4" name="Google Shape;464;p18"/>
            <p:cNvSpPr/>
            <p:nvPr/>
          </p:nvSpPr>
          <p:spPr>
            <a:xfrm>
              <a:off x="4505050" y="4336350"/>
              <a:ext cx="69000" cy="79550"/>
            </a:xfrm>
            <a:custGeom>
              <a:avLst/>
              <a:gdLst/>
              <a:ahLst/>
              <a:cxnLst/>
              <a:rect l="l" t="t" r="r" b="b"/>
              <a:pathLst>
                <a:path w="2760" h="3182" extrusionOk="0">
                  <a:moveTo>
                    <a:pt x="2114" y="90"/>
                  </a:moveTo>
                  <a:lnTo>
                    <a:pt x="2203" y="112"/>
                  </a:lnTo>
                  <a:lnTo>
                    <a:pt x="2270" y="157"/>
                  </a:lnTo>
                  <a:lnTo>
                    <a:pt x="2336" y="223"/>
                  </a:lnTo>
                  <a:lnTo>
                    <a:pt x="2470" y="379"/>
                  </a:lnTo>
                  <a:lnTo>
                    <a:pt x="2559" y="512"/>
                  </a:lnTo>
                  <a:lnTo>
                    <a:pt x="2603" y="601"/>
                  </a:lnTo>
                  <a:lnTo>
                    <a:pt x="2648" y="713"/>
                  </a:lnTo>
                  <a:lnTo>
                    <a:pt x="2670" y="802"/>
                  </a:lnTo>
                  <a:lnTo>
                    <a:pt x="2670" y="913"/>
                  </a:lnTo>
                  <a:lnTo>
                    <a:pt x="2626" y="1046"/>
                  </a:lnTo>
                  <a:lnTo>
                    <a:pt x="2537" y="1158"/>
                  </a:lnTo>
                  <a:lnTo>
                    <a:pt x="2381" y="1380"/>
                  </a:lnTo>
                  <a:lnTo>
                    <a:pt x="2381" y="1424"/>
                  </a:lnTo>
                  <a:lnTo>
                    <a:pt x="2403" y="1469"/>
                  </a:lnTo>
                  <a:lnTo>
                    <a:pt x="2381" y="1536"/>
                  </a:lnTo>
                  <a:lnTo>
                    <a:pt x="2336" y="1647"/>
                  </a:lnTo>
                  <a:lnTo>
                    <a:pt x="2158" y="1869"/>
                  </a:lnTo>
                  <a:lnTo>
                    <a:pt x="1869" y="2203"/>
                  </a:lnTo>
                  <a:lnTo>
                    <a:pt x="1224" y="2937"/>
                  </a:lnTo>
                  <a:lnTo>
                    <a:pt x="1135" y="3026"/>
                  </a:lnTo>
                  <a:lnTo>
                    <a:pt x="1069" y="3093"/>
                  </a:lnTo>
                  <a:lnTo>
                    <a:pt x="1024" y="3093"/>
                  </a:lnTo>
                  <a:lnTo>
                    <a:pt x="980" y="3070"/>
                  </a:lnTo>
                  <a:lnTo>
                    <a:pt x="935" y="3004"/>
                  </a:lnTo>
                  <a:lnTo>
                    <a:pt x="624" y="2781"/>
                  </a:lnTo>
                  <a:lnTo>
                    <a:pt x="401" y="2581"/>
                  </a:lnTo>
                  <a:lnTo>
                    <a:pt x="312" y="2470"/>
                  </a:lnTo>
                  <a:lnTo>
                    <a:pt x="223" y="2336"/>
                  </a:lnTo>
                  <a:lnTo>
                    <a:pt x="131" y="2151"/>
                  </a:lnTo>
                  <a:lnTo>
                    <a:pt x="223" y="2225"/>
                  </a:lnTo>
                  <a:lnTo>
                    <a:pt x="490" y="2448"/>
                  </a:lnTo>
                  <a:lnTo>
                    <a:pt x="646" y="2581"/>
                  </a:lnTo>
                  <a:lnTo>
                    <a:pt x="735" y="2648"/>
                  </a:lnTo>
                  <a:lnTo>
                    <a:pt x="824" y="2692"/>
                  </a:lnTo>
                  <a:lnTo>
                    <a:pt x="868" y="2670"/>
                  </a:lnTo>
                  <a:lnTo>
                    <a:pt x="1580" y="1869"/>
                  </a:lnTo>
                  <a:lnTo>
                    <a:pt x="2247" y="1046"/>
                  </a:lnTo>
                  <a:lnTo>
                    <a:pt x="2247" y="1024"/>
                  </a:lnTo>
                  <a:lnTo>
                    <a:pt x="2225" y="1002"/>
                  </a:lnTo>
                  <a:lnTo>
                    <a:pt x="1529" y="453"/>
                  </a:lnTo>
                  <a:lnTo>
                    <a:pt x="1529" y="453"/>
                  </a:lnTo>
                  <a:lnTo>
                    <a:pt x="1625" y="357"/>
                  </a:lnTo>
                  <a:lnTo>
                    <a:pt x="1736" y="246"/>
                  </a:lnTo>
                  <a:lnTo>
                    <a:pt x="1869" y="157"/>
                  </a:lnTo>
                  <a:lnTo>
                    <a:pt x="2025" y="90"/>
                  </a:lnTo>
                  <a:close/>
                  <a:moveTo>
                    <a:pt x="2047" y="1"/>
                  </a:moveTo>
                  <a:lnTo>
                    <a:pt x="1958" y="23"/>
                  </a:lnTo>
                  <a:lnTo>
                    <a:pt x="1869" y="45"/>
                  </a:lnTo>
                  <a:lnTo>
                    <a:pt x="1714" y="157"/>
                  </a:lnTo>
                  <a:lnTo>
                    <a:pt x="1558" y="290"/>
                  </a:lnTo>
                  <a:lnTo>
                    <a:pt x="1447" y="424"/>
                  </a:lnTo>
                  <a:lnTo>
                    <a:pt x="1447" y="446"/>
                  </a:lnTo>
                  <a:lnTo>
                    <a:pt x="1469" y="468"/>
                  </a:lnTo>
                  <a:lnTo>
                    <a:pt x="2157" y="1010"/>
                  </a:lnTo>
                  <a:lnTo>
                    <a:pt x="2157" y="1010"/>
                  </a:lnTo>
                  <a:lnTo>
                    <a:pt x="1691" y="1602"/>
                  </a:lnTo>
                  <a:lnTo>
                    <a:pt x="1180" y="2203"/>
                  </a:lnTo>
                  <a:lnTo>
                    <a:pt x="1046" y="2359"/>
                  </a:lnTo>
                  <a:lnTo>
                    <a:pt x="913" y="2492"/>
                  </a:lnTo>
                  <a:lnTo>
                    <a:pt x="824" y="2559"/>
                  </a:lnTo>
                  <a:lnTo>
                    <a:pt x="779" y="2559"/>
                  </a:lnTo>
                  <a:lnTo>
                    <a:pt x="713" y="2537"/>
                  </a:lnTo>
                  <a:lnTo>
                    <a:pt x="646" y="2492"/>
                  </a:lnTo>
                  <a:lnTo>
                    <a:pt x="424" y="2314"/>
                  </a:lnTo>
                  <a:lnTo>
                    <a:pt x="223" y="2181"/>
                  </a:lnTo>
                  <a:lnTo>
                    <a:pt x="134" y="2114"/>
                  </a:lnTo>
                  <a:lnTo>
                    <a:pt x="68" y="2025"/>
                  </a:lnTo>
                  <a:lnTo>
                    <a:pt x="45" y="2003"/>
                  </a:lnTo>
                  <a:lnTo>
                    <a:pt x="1" y="2003"/>
                  </a:lnTo>
                  <a:lnTo>
                    <a:pt x="1" y="2047"/>
                  </a:lnTo>
                  <a:lnTo>
                    <a:pt x="201" y="2403"/>
                  </a:lnTo>
                  <a:lnTo>
                    <a:pt x="268" y="2514"/>
                  </a:lnTo>
                  <a:lnTo>
                    <a:pt x="335" y="2603"/>
                  </a:lnTo>
                  <a:lnTo>
                    <a:pt x="535" y="2781"/>
                  </a:lnTo>
                  <a:lnTo>
                    <a:pt x="779" y="3004"/>
                  </a:lnTo>
                  <a:lnTo>
                    <a:pt x="935" y="3115"/>
                  </a:lnTo>
                  <a:lnTo>
                    <a:pt x="1091" y="3182"/>
                  </a:lnTo>
                  <a:lnTo>
                    <a:pt x="1113" y="3159"/>
                  </a:lnTo>
                  <a:lnTo>
                    <a:pt x="1469" y="2781"/>
                  </a:lnTo>
                  <a:lnTo>
                    <a:pt x="1825" y="2381"/>
                  </a:lnTo>
                  <a:lnTo>
                    <a:pt x="2514" y="1558"/>
                  </a:lnTo>
                  <a:lnTo>
                    <a:pt x="2492" y="1536"/>
                  </a:lnTo>
                  <a:lnTo>
                    <a:pt x="2492" y="1447"/>
                  </a:lnTo>
                  <a:lnTo>
                    <a:pt x="2492" y="1380"/>
                  </a:lnTo>
                  <a:lnTo>
                    <a:pt x="2537" y="1291"/>
                  </a:lnTo>
                  <a:lnTo>
                    <a:pt x="2581" y="1224"/>
                  </a:lnTo>
                  <a:lnTo>
                    <a:pt x="2692" y="1046"/>
                  </a:lnTo>
                  <a:lnTo>
                    <a:pt x="2737" y="980"/>
                  </a:lnTo>
                  <a:lnTo>
                    <a:pt x="2759" y="891"/>
                  </a:lnTo>
                  <a:lnTo>
                    <a:pt x="2759" y="824"/>
                  </a:lnTo>
                  <a:lnTo>
                    <a:pt x="2737" y="757"/>
                  </a:lnTo>
                  <a:lnTo>
                    <a:pt x="2692" y="601"/>
                  </a:lnTo>
                  <a:lnTo>
                    <a:pt x="2603" y="468"/>
                  </a:lnTo>
                  <a:lnTo>
                    <a:pt x="2514" y="357"/>
                  </a:lnTo>
                  <a:lnTo>
                    <a:pt x="2425" y="223"/>
                  </a:lnTo>
                  <a:lnTo>
                    <a:pt x="2336" y="112"/>
                  </a:lnTo>
                  <a:lnTo>
                    <a:pt x="2270" y="68"/>
                  </a:lnTo>
                  <a:lnTo>
                    <a:pt x="2203" y="45"/>
                  </a:lnTo>
                  <a:lnTo>
                    <a:pt x="2136" y="23"/>
                  </a:lnTo>
                  <a:lnTo>
                    <a:pt x="2047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5" name="Google Shape;465;p18"/>
            <p:cNvSpPr/>
            <p:nvPr/>
          </p:nvSpPr>
          <p:spPr>
            <a:xfrm>
              <a:off x="4523975" y="4401425"/>
              <a:ext cx="8925" cy="14475"/>
            </a:xfrm>
            <a:custGeom>
              <a:avLst/>
              <a:gdLst/>
              <a:ahLst/>
              <a:cxnLst/>
              <a:rect l="l" t="t" r="r" b="b"/>
              <a:pathLst>
                <a:path w="357" h="579" extrusionOk="0">
                  <a:moveTo>
                    <a:pt x="22" y="0"/>
                  </a:moveTo>
                  <a:lnTo>
                    <a:pt x="0" y="23"/>
                  </a:lnTo>
                  <a:lnTo>
                    <a:pt x="0" y="45"/>
                  </a:lnTo>
                  <a:lnTo>
                    <a:pt x="22" y="67"/>
                  </a:lnTo>
                  <a:lnTo>
                    <a:pt x="67" y="89"/>
                  </a:lnTo>
                  <a:lnTo>
                    <a:pt x="67" y="89"/>
                  </a:lnTo>
                  <a:lnTo>
                    <a:pt x="289" y="534"/>
                  </a:lnTo>
                  <a:lnTo>
                    <a:pt x="312" y="556"/>
                  </a:lnTo>
                  <a:lnTo>
                    <a:pt x="334" y="579"/>
                  </a:lnTo>
                  <a:lnTo>
                    <a:pt x="356" y="556"/>
                  </a:lnTo>
                  <a:lnTo>
                    <a:pt x="356" y="534"/>
                  </a:lnTo>
                  <a:lnTo>
                    <a:pt x="111" y="45"/>
                  </a:lnTo>
                  <a:lnTo>
                    <a:pt x="67" y="23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6" name="Google Shape;466;p18"/>
            <p:cNvSpPr/>
            <p:nvPr/>
          </p:nvSpPr>
          <p:spPr>
            <a:xfrm>
              <a:off x="4564000" y="4341375"/>
              <a:ext cx="2800" cy="8900"/>
            </a:xfrm>
            <a:custGeom>
              <a:avLst/>
              <a:gdLst/>
              <a:ahLst/>
              <a:cxnLst/>
              <a:rect l="l" t="t" r="r" b="b"/>
              <a:pathLst>
                <a:path w="112" h="356" extrusionOk="0">
                  <a:moveTo>
                    <a:pt x="1" y="0"/>
                  </a:moveTo>
                  <a:lnTo>
                    <a:pt x="1" y="45"/>
                  </a:lnTo>
                  <a:lnTo>
                    <a:pt x="23" y="89"/>
                  </a:lnTo>
                  <a:lnTo>
                    <a:pt x="23" y="156"/>
                  </a:lnTo>
                  <a:lnTo>
                    <a:pt x="1" y="289"/>
                  </a:lnTo>
                  <a:lnTo>
                    <a:pt x="1" y="311"/>
                  </a:lnTo>
                  <a:lnTo>
                    <a:pt x="23" y="334"/>
                  </a:lnTo>
                  <a:lnTo>
                    <a:pt x="45" y="356"/>
                  </a:lnTo>
                  <a:lnTo>
                    <a:pt x="67" y="334"/>
                  </a:lnTo>
                  <a:lnTo>
                    <a:pt x="90" y="245"/>
                  </a:lnTo>
                  <a:lnTo>
                    <a:pt x="112" y="178"/>
                  </a:lnTo>
                  <a:lnTo>
                    <a:pt x="90" y="111"/>
                  </a:lnTo>
                  <a:lnTo>
                    <a:pt x="67" y="22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7" name="Google Shape;467;p18"/>
            <p:cNvSpPr/>
            <p:nvPr/>
          </p:nvSpPr>
          <p:spPr>
            <a:xfrm>
              <a:off x="4557325" y="4354700"/>
              <a:ext cx="4475" cy="6150"/>
            </a:xfrm>
            <a:custGeom>
              <a:avLst/>
              <a:gdLst/>
              <a:ahLst/>
              <a:cxnLst/>
              <a:rect l="l" t="t" r="r" b="b"/>
              <a:pathLst>
                <a:path w="179" h="246" extrusionOk="0">
                  <a:moveTo>
                    <a:pt x="134" y="1"/>
                  </a:moveTo>
                  <a:lnTo>
                    <a:pt x="112" y="23"/>
                  </a:lnTo>
                  <a:lnTo>
                    <a:pt x="1" y="179"/>
                  </a:lnTo>
                  <a:lnTo>
                    <a:pt x="1" y="223"/>
                  </a:lnTo>
                  <a:lnTo>
                    <a:pt x="23" y="246"/>
                  </a:lnTo>
                  <a:lnTo>
                    <a:pt x="67" y="246"/>
                  </a:lnTo>
                  <a:lnTo>
                    <a:pt x="179" y="68"/>
                  </a:lnTo>
                  <a:lnTo>
                    <a:pt x="179" y="45"/>
                  </a:lnTo>
                  <a:lnTo>
                    <a:pt x="156" y="23"/>
                  </a:lnTo>
                  <a:lnTo>
                    <a:pt x="134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8" name="Google Shape;468;p18"/>
            <p:cNvSpPr/>
            <p:nvPr/>
          </p:nvSpPr>
          <p:spPr>
            <a:xfrm>
              <a:off x="4559550" y="4360825"/>
              <a:ext cx="6700" cy="11700"/>
            </a:xfrm>
            <a:custGeom>
              <a:avLst/>
              <a:gdLst/>
              <a:ahLst/>
              <a:cxnLst/>
              <a:rect l="l" t="t" r="r" b="b"/>
              <a:pathLst>
                <a:path w="268" h="468" extrusionOk="0">
                  <a:moveTo>
                    <a:pt x="23" y="1"/>
                  </a:moveTo>
                  <a:lnTo>
                    <a:pt x="1" y="23"/>
                  </a:lnTo>
                  <a:lnTo>
                    <a:pt x="1" y="45"/>
                  </a:lnTo>
                  <a:lnTo>
                    <a:pt x="201" y="445"/>
                  </a:lnTo>
                  <a:lnTo>
                    <a:pt x="223" y="468"/>
                  </a:lnTo>
                  <a:lnTo>
                    <a:pt x="268" y="468"/>
                  </a:lnTo>
                  <a:lnTo>
                    <a:pt x="268" y="423"/>
                  </a:lnTo>
                  <a:lnTo>
                    <a:pt x="67" y="23"/>
                  </a:lnTo>
                  <a:lnTo>
                    <a:pt x="45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69" name="Google Shape;469;p18"/>
          <p:cNvGrpSpPr/>
          <p:nvPr/>
        </p:nvGrpSpPr>
        <p:grpSpPr>
          <a:xfrm>
            <a:off x="10946813" y="5955972"/>
            <a:ext cx="332523" cy="353200"/>
            <a:chOff x="3861700" y="5390125"/>
            <a:chExt cx="35600" cy="37825"/>
          </a:xfrm>
        </p:grpSpPr>
        <p:sp>
          <p:nvSpPr>
            <p:cNvPr id="470" name="Google Shape;470;p18"/>
            <p:cNvSpPr/>
            <p:nvPr/>
          </p:nvSpPr>
          <p:spPr>
            <a:xfrm>
              <a:off x="3871150" y="5401225"/>
              <a:ext cx="25050" cy="25625"/>
            </a:xfrm>
            <a:custGeom>
              <a:avLst/>
              <a:gdLst/>
              <a:ahLst/>
              <a:cxnLst/>
              <a:rect l="l" t="t" r="r" b="b"/>
              <a:pathLst>
                <a:path w="1002" h="1025" extrusionOk="0">
                  <a:moveTo>
                    <a:pt x="134" y="1"/>
                  </a:moveTo>
                  <a:lnTo>
                    <a:pt x="111" y="112"/>
                  </a:lnTo>
                  <a:lnTo>
                    <a:pt x="67" y="513"/>
                  </a:lnTo>
                  <a:lnTo>
                    <a:pt x="0" y="891"/>
                  </a:lnTo>
                  <a:lnTo>
                    <a:pt x="890" y="1024"/>
                  </a:lnTo>
                  <a:lnTo>
                    <a:pt x="979" y="246"/>
                  </a:lnTo>
                  <a:lnTo>
                    <a:pt x="1001" y="134"/>
                  </a:lnTo>
                  <a:lnTo>
                    <a:pt x="134" y="1"/>
                  </a:lnTo>
                  <a:close/>
                </a:path>
              </a:pathLst>
            </a:custGeom>
            <a:solidFill>
              <a:srgbClr val="A3C8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1" name="Google Shape;471;p18"/>
            <p:cNvSpPr/>
            <p:nvPr/>
          </p:nvSpPr>
          <p:spPr>
            <a:xfrm>
              <a:off x="3865575" y="5390675"/>
              <a:ext cx="30625" cy="13925"/>
            </a:xfrm>
            <a:custGeom>
              <a:avLst/>
              <a:gdLst/>
              <a:ahLst/>
              <a:cxnLst/>
              <a:rect l="l" t="t" r="r" b="b"/>
              <a:pathLst>
                <a:path w="1225" h="557" extrusionOk="0">
                  <a:moveTo>
                    <a:pt x="1" y="0"/>
                  </a:moveTo>
                  <a:lnTo>
                    <a:pt x="357" y="423"/>
                  </a:lnTo>
                  <a:lnTo>
                    <a:pt x="1224" y="556"/>
                  </a:lnTo>
                  <a:lnTo>
                    <a:pt x="890" y="13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69C5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2" name="Google Shape;472;p18"/>
            <p:cNvSpPr/>
            <p:nvPr/>
          </p:nvSpPr>
          <p:spPr>
            <a:xfrm>
              <a:off x="3862800" y="5390675"/>
              <a:ext cx="11700" cy="32825"/>
            </a:xfrm>
            <a:custGeom>
              <a:avLst/>
              <a:gdLst/>
              <a:ahLst/>
              <a:cxnLst/>
              <a:rect l="l" t="t" r="r" b="b"/>
              <a:pathLst>
                <a:path w="468" h="1313" extrusionOk="0">
                  <a:moveTo>
                    <a:pt x="112" y="0"/>
                  </a:moveTo>
                  <a:lnTo>
                    <a:pt x="112" y="112"/>
                  </a:lnTo>
                  <a:lnTo>
                    <a:pt x="1" y="890"/>
                  </a:lnTo>
                  <a:lnTo>
                    <a:pt x="334" y="1313"/>
                  </a:lnTo>
                  <a:lnTo>
                    <a:pt x="401" y="935"/>
                  </a:lnTo>
                  <a:lnTo>
                    <a:pt x="445" y="534"/>
                  </a:lnTo>
                  <a:lnTo>
                    <a:pt x="468" y="423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F8D3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3" name="Google Shape;473;p18"/>
            <p:cNvSpPr/>
            <p:nvPr/>
          </p:nvSpPr>
          <p:spPr>
            <a:xfrm>
              <a:off x="3861700" y="5390125"/>
              <a:ext cx="35600" cy="37825"/>
            </a:xfrm>
            <a:custGeom>
              <a:avLst/>
              <a:gdLst/>
              <a:ahLst/>
              <a:cxnLst/>
              <a:rect l="l" t="t" r="r" b="b"/>
              <a:pathLst>
                <a:path w="1424" h="1513" extrusionOk="0">
                  <a:moveTo>
                    <a:pt x="245" y="89"/>
                  </a:moveTo>
                  <a:lnTo>
                    <a:pt x="556" y="134"/>
                  </a:lnTo>
                  <a:lnTo>
                    <a:pt x="890" y="178"/>
                  </a:lnTo>
                  <a:lnTo>
                    <a:pt x="1023" y="200"/>
                  </a:lnTo>
                  <a:lnTo>
                    <a:pt x="1134" y="356"/>
                  </a:lnTo>
                  <a:lnTo>
                    <a:pt x="1223" y="467"/>
                  </a:lnTo>
                  <a:lnTo>
                    <a:pt x="1290" y="512"/>
                  </a:lnTo>
                  <a:lnTo>
                    <a:pt x="1312" y="578"/>
                  </a:lnTo>
                  <a:lnTo>
                    <a:pt x="1335" y="623"/>
                  </a:lnTo>
                  <a:lnTo>
                    <a:pt x="1335" y="690"/>
                  </a:lnTo>
                  <a:lnTo>
                    <a:pt x="1312" y="801"/>
                  </a:lnTo>
                  <a:lnTo>
                    <a:pt x="1246" y="1223"/>
                  </a:lnTo>
                  <a:lnTo>
                    <a:pt x="1246" y="1335"/>
                  </a:lnTo>
                  <a:lnTo>
                    <a:pt x="1246" y="1401"/>
                  </a:lnTo>
                  <a:lnTo>
                    <a:pt x="1246" y="1424"/>
                  </a:lnTo>
                  <a:lnTo>
                    <a:pt x="1201" y="1424"/>
                  </a:lnTo>
                  <a:lnTo>
                    <a:pt x="1179" y="1401"/>
                  </a:lnTo>
                  <a:lnTo>
                    <a:pt x="1023" y="1401"/>
                  </a:lnTo>
                  <a:lnTo>
                    <a:pt x="868" y="1357"/>
                  </a:lnTo>
                  <a:lnTo>
                    <a:pt x="406" y="1294"/>
                  </a:lnTo>
                  <a:lnTo>
                    <a:pt x="406" y="1294"/>
                  </a:lnTo>
                  <a:lnTo>
                    <a:pt x="245" y="1112"/>
                  </a:lnTo>
                  <a:lnTo>
                    <a:pt x="156" y="1023"/>
                  </a:lnTo>
                  <a:lnTo>
                    <a:pt x="111" y="912"/>
                  </a:lnTo>
                  <a:lnTo>
                    <a:pt x="89" y="823"/>
                  </a:lnTo>
                  <a:lnTo>
                    <a:pt x="111" y="712"/>
                  </a:lnTo>
                  <a:lnTo>
                    <a:pt x="134" y="489"/>
                  </a:lnTo>
                  <a:lnTo>
                    <a:pt x="156" y="334"/>
                  </a:lnTo>
                  <a:lnTo>
                    <a:pt x="178" y="178"/>
                  </a:lnTo>
                  <a:lnTo>
                    <a:pt x="178" y="89"/>
                  </a:lnTo>
                  <a:close/>
                  <a:moveTo>
                    <a:pt x="134" y="0"/>
                  </a:moveTo>
                  <a:lnTo>
                    <a:pt x="111" y="22"/>
                  </a:lnTo>
                  <a:lnTo>
                    <a:pt x="67" y="400"/>
                  </a:lnTo>
                  <a:lnTo>
                    <a:pt x="22" y="667"/>
                  </a:lnTo>
                  <a:lnTo>
                    <a:pt x="0" y="801"/>
                  </a:lnTo>
                  <a:lnTo>
                    <a:pt x="22" y="912"/>
                  </a:lnTo>
                  <a:lnTo>
                    <a:pt x="45" y="979"/>
                  </a:lnTo>
                  <a:lnTo>
                    <a:pt x="89" y="1023"/>
                  </a:lnTo>
                  <a:lnTo>
                    <a:pt x="178" y="1112"/>
                  </a:lnTo>
                  <a:lnTo>
                    <a:pt x="356" y="1357"/>
                  </a:lnTo>
                  <a:lnTo>
                    <a:pt x="378" y="1357"/>
                  </a:lnTo>
                  <a:lnTo>
                    <a:pt x="1246" y="1513"/>
                  </a:lnTo>
                  <a:lnTo>
                    <a:pt x="1290" y="1490"/>
                  </a:lnTo>
                  <a:lnTo>
                    <a:pt x="1290" y="1468"/>
                  </a:lnTo>
                  <a:lnTo>
                    <a:pt x="1379" y="890"/>
                  </a:lnTo>
                  <a:lnTo>
                    <a:pt x="1401" y="734"/>
                  </a:lnTo>
                  <a:lnTo>
                    <a:pt x="1424" y="645"/>
                  </a:lnTo>
                  <a:lnTo>
                    <a:pt x="1424" y="578"/>
                  </a:lnTo>
                  <a:lnTo>
                    <a:pt x="1357" y="512"/>
                  </a:lnTo>
                  <a:lnTo>
                    <a:pt x="1290" y="445"/>
                  </a:lnTo>
                  <a:lnTo>
                    <a:pt x="1201" y="312"/>
                  </a:lnTo>
                  <a:lnTo>
                    <a:pt x="1090" y="178"/>
                  </a:lnTo>
                  <a:lnTo>
                    <a:pt x="1023" y="134"/>
                  </a:lnTo>
                  <a:lnTo>
                    <a:pt x="934" y="111"/>
                  </a:lnTo>
                  <a:lnTo>
                    <a:pt x="756" y="89"/>
                  </a:lnTo>
                  <a:lnTo>
                    <a:pt x="156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4" name="Google Shape;474;p18"/>
            <p:cNvSpPr/>
            <p:nvPr/>
          </p:nvSpPr>
          <p:spPr>
            <a:xfrm>
              <a:off x="3864475" y="5390125"/>
              <a:ext cx="10575" cy="33925"/>
            </a:xfrm>
            <a:custGeom>
              <a:avLst/>
              <a:gdLst/>
              <a:ahLst/>
              <a:cxnLst/>
              <a:rect l="l" t="t" r="r" b="b"/>
              <a:pathLst>
                <a:path w="423" h="1357" extrusionOk="0">
                  <a:moveTo>
                    <a:pt x="23" y="0"/>
                  </a:moveTo>
                  <a:lnTo>
                    <a:pt x="0" y="22"/>
                  </a:lnTo>
                  <a:lnTo>
                    <a:pt x="23" y="45"/>
                  </a:lnTo>
                  <a:lnTo>
                    <a:pt x="156" y="223"/>
                  </a:lnTo>
                  <a:lnTo>
                    <a:pt x="267" y="334"/>
                  </a:lnTo>
                  <a:lnTo>
                    <a:pt x="312" y="400"/>
                  </a:lnTo>
                  <a:lnTo>
                    <a:pt x="334" y="445"/>
                  </a:lnTo>
                  <a:lnTo>
                    <a:pt x="356" y="512"/>
                  </a:lnTo>
                  <a:lnTo>
                    <a:pt x="334" y="578"/>
                  </a:lnTo>
                  <a:lnTo>
                    <a:pt x="312" y="712"/>
                  </a:lnTo>
                  <a:lnTo>
                    <a:pt x="245" y="1312"/>
                  </a:lnTo>
                  <a:lnTo>
                    <a:pt x="245" y="1357"/>
                  </a:lnTo>
                  <a:lnTo>
                    <a:pt x="312" y="1357"/>
                  </a:lnTo>
                  <a:lnTo>
                    <a:pt x="312" y="1335"/>
                  </a:lnTo>
                  <a:lnTo>
                    <a:pt x="401" y="712"/>
                  </a:lnTo>
                  <a:lnTo>
                    <a:pt x="423" y="578"/>
                  </a:lnTo>
                  <a:lnTo>
                    <a:pt x="423" y="489"/>
                  </a:lnTo>
                  <a:lnTo>
                    <a:pt x="423" y="445"/>
                  </a:lnTo>
                  <a:lnTo>
                    <a:pt x="356" y="334"/>
                  </a:lnTo>
                  <a:lnTo>
                    <a:pt x="267" y="223"/>
                  </a:lnTo>
                  <a:lnTo>
                    <a:pt x="89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5" name="Google Shape;475;p18"/>
            <p:cNvSpPr/>
            <p:nvPr/>
          </p:nvSpPr>
          <p:spPr>
            <a:xfrm>
              <a:off x="3873375" y="5400675"/>
              <a:ext cx="23925" cy="5025"/>
            </a:xfrm>
            <a:custGeom>
              <a:avLst/>
              <a:gdLst/>
              <a:ahLst/>
              <a:cxnLst/>
              <a:rect l="l" t="t" r="r" b="b"/>
              <a:pathLst>
                <a:path w="957" h="201" extrusionOk="0">
                  <a:moveTo>
                    <a:pt x="0" y="1"/>
                  </a:moveTo>
                  <a:lnTo>
                    <a:pt x="0" y="23"/>
                  </a:lnTo>
                  <a:lnTo>
                    <a:pt x="0" y="67"/>
                  </a:lnTo>
                  <a:lnTo>
                    <a:pt x="22" y="67"/>
                  </a:lnTo>
                  <a:lnTo>
                    <a:pt x="912" y="201"/>
                  </a:lnTo>
                  <a:lnTo>
                    <a:pt x="934" y="201"/>
                  </a:lnTo>
                  <a:lnTo>
                    <a:pt x="957" y="179"/>
                  </a:lnTo>
                  <a:lnTo>
                    <a:pt x="934" y="134"/>
                  </a:lnTo>
                  <a:lnTo>
                    <a:pt x="912" y="134"/>
                  </a:lnTo>
                  <a:lnTo>
                    <a:pt x="45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76" name="Google Shape;476;p18"/>
          <p:cNvGrpSpPr/>
          <p:nvPr/>
        </p:nvGrpSpPr>
        <p:grpSpPr>
          <a:xfrm>
            <a:off x="681411" y="5806614"/>
            <a:ext cx="220076" cy="465364"/>
            <a:chOff x="3422400" y="4860725"/>
            <a:chExt cx="24475" cy="51750"/>
          </a:xfrm>
        </p:grpSpPr>
        <p:sp>
          <p:nvSpPr>
            <p:cNvPr id="477" name="Google Shape;477;p18"/>
            <p:cNvSpPr/>
            <p:nvPr/>
          </p:nvSpPr>
          <p:spPr>
            <a:xfrm>
              <a:off x="3423500" y="4863525"/>
              <a:ext cx="22275" cy="47850"/>
            </a:xfrm>
            <a:custGeom>
              <a:avLst/>
              <a:gdLst/>
              <a:ahLst/>
              <a:cxnLst/>
              <a:rect l="l" t="t" r="r" b="b"/>
              <a:pathLst>
                <a:path w="891" h="1914" extrusionOk="0">
                  <a:moveTo>
                    <a:pt x="379" y="0"/>
                  </a:moveTo>
                  <a:lnTo>
                    <a:pt x="379" y="45"/>
                  </a:lnTo>
                  <a:lnTo>
                    <a:pt x="334" y="89"/>
                  </a:lnTo>
                  <a:lnTo>
                    <a:pt x="290" y="111"/>
                  </a:lnTo>
                  <a:lnTo>
                    <a:pt x="223" y="156"/>
                  </a:lnTo>
                  <a:lnTo>
                    <a:pt x="68" y="156"/>
                  </a:lnTo>
                  <a:lnTo>
                    <a:pt x="23" y="134"/>
                  </a:lnTo>
                  <a:lnTo>
                    <a:pt x="1" y="89"/>
                  </a:lnTo>
                  <a:lnTo>
                    <a:pt x="446" y="1869"/>
                  </a:lnTo>
                  <a:lnTo>
                    <a:pt x="557" y="1913"/>
                  </a:lnTo>
                  <a:lnTo>
                    <a:pt x="668" y="1891"/>
                  </a:lnTo>
                  <a:lnTo>
                    <a:pt x="779" y="1846"/>
                  </a:lnTo>
                  <a:lnTo>
                    <a:pt x="891" y="1757"/>
                  </a:lnTo>
                  <a:lnTo>
                    <a:pt x="379" y="0"/>
                  </a:lnTo>
                  <a:close/>
                </a:path>
              </a:pathLst>
            </a:custGeom>
            <a:solidFill>
              <a:srgbClr val="F08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" name="Google Shape;478;p18"/>
            <p:cNvSpPr/>
            <p:nvPr/>
          </p:nvSpPr>
          <p:spPr>
            <a:xfrm>
              <a:off x="3423500" y="4861300"/>
              <a:ext cx="9475" cy="6125"/>
            </a:xfrm>
            <a:custGeom>
              <a:avLst/>
              <a:gdLst/>
              <a:ahLst/>
              <a:cxnLst/>
              <a:rect l="l" t="t" r="r" b="b"/>
              <a:pathLst>
                <a:path w="379" h="245" extrusionOk="0">
                  <a:moveTo>
                    <a:pt x="223" y="0"/>
                  </a:moveTo>
                  <a:lnTo>
                    <a:pt x="156" y="22"/>
                  </a:lnTo>
                  <a:lnTo>
                    <a:pt x="90" y="45"/>
                  </a:lnTo>
                  <a:lnTo>
                    <a:pt x="23" y="89"/>
                  </a:lnTo>
                  <a:lnTo>
                    <a:pt x="1" y="134"/>
                  </a:lnTo>
                  <a:lnTo>
                    <a:pt x="1" y="178"/>
                  </a:lnTo>
                  <a:lnTo>
                    <a:pt x="23" y="223"/>
                  </a:lnTo>
                  <a:lnTo>
                    <a:pt x="68" y="245"/>
                  </a:lnTo>
                  <a:lnTo>
                    <a:pt x="223" y="245"/>
                  </a:lnTo>
                  <a:lnTo>
                    <a:pt x="290" y="200"/>
                  </a:lnTo>
                  <a:lnTo>
                    <a:pt x="334" y="178"/>
                  </a:lnTo>
                  <a:lnTo>
                    <a:pt x="379" y="134"/>
                  </a:lnTo>
                  <a:lnTo>
                    <a:pt x="379" y="89"/>
                  </a:lnTo>
                  <a:lnTo>
                    <a:pt x="379" y="67"/>
                  </a:lnTo>
                  <a:lnTo>
                    <a:pt x="357" y="22"/>
                  </a:lnTo>
                  <a:lnTo>
                    <a:pt x="290" y="0"/>
                  </a:lnTo>
                  <a:close/>
                </a:path>
              </a:pathLst>
            </a:custGeom>
            <a:solidFill>
              <a:srgbClr val="F4A6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9" name="Google Shape;479;p18"/>
            <p:cNvSpPr/>
            <p:nvPr/>
          </p:nvSpPr>
          <p:spPr>
            <a:xfrm>
              <a:off x="3422400" y="4860725"/>
              <a:ext cx="24475" cy="51750"/>
            </a:xfrm>
            <a:custGeom>
              <a:avLst/>
              <a:gdLst/>
              <a:ahLst/>
              <a:cxnLst/>
              <a:rect l="l" t="t" r="r" b="b"/>
              <a:pathLst>
                <a:path w="979" h="2070" extrusionOk="0">
                  <a:moveTo>
                    <a:pt x="312" y="90"/>
                  </a:moveTo>
                  <a:lnTo>
                    <a:pt x="356" y="112"/>
                  </a:lnTo>
                  <a:lnTo>
                    <a:pt x="365" y="117"/>
                  </a:lnTo>
                  <a:lnTo>
                    <a:pt x="365" y="117"/>
                  </a:lnTo>
                  <a:lnTo>
                    <a:pt x="334" y="179"/>
                  </a:lnTo>
                  <a:lnTo>
                    <a:pt x="245" y="223"/>
                  </a:lnTo>
                  <a:lnTo>
                    <a:pt x="200" y="246"/>
                  </a:lnTo>
                  <a:lnTo>
                    <a:pt x="156" y="246"/>
                  </a:lnTo>
                  <a:lnTo>
                    <a:pt x="112" y="223"/>
                  </a:lnTo>
                  <a:lnTo>
                    <a:pt x="89" y="201"/>
                  </a:lnTo>
                  <a:lnTo>
                    <a:pt x="89" y="201"/>
                  </a:lnTo>
                  <a:lnTo>
                    <a:pt x="89" y="179"/>
                  </a:lnTo>
                  <a:lnTo>
                    <a:pt x="134" y="134"/>
                  </a:lnTo>
                  <a:lnTo>
                    <a:pt x="223" y="90"/>
                  </a:lnTo>
                  <a:close/>
                  <a:moveTo>
                    <a:pt x="423" y="223"/>
                  </a:moveTo>
                  <a:lnTo>
                    <a:pt x="534" y="624"/>
                  </a:lnTo>
                  <a:lnTo>
                    <a:pt x="823" y="1625"/>
                  </a:lnTo>
                  <a:lnTo>
                    <a:pt x="868" y="1736"/>
                  </a:lnTo>
                  <a:lnTo>
                    <a:pt x="890" y="1803"/>
                  </a:lnTo>
                  <a:lnTo>
                    <a:pt x="890" y="1869"/>
                  </a:lnTo>
                  <a:lnTo>
                    <a:pt x="868" y="1892"/>
                  </a:lnTo>
                  <a:lnTo>
                    <a:pt x="846" y="1914"/>
                  </a:lnTo>
                  <a:lnTo>
                    <a:pt x="734" y="1958"/>
                  </a:lnTo>
                  <a:lnTo>
                    <a:pt x="601" y="2003"/>
                  </a:lnTo>
                  <a:lnTo>
                    <a:pt x="556" y="2003"/>
                  </a:lnTo>
                  <a:lnTo>
                    <a:pt x="512" y="1981"/>
                  </a:lnTo>
                  <a:lnTo>
                    <a:pt x="512" y="1936"/>
                  </a:lnTo>
                  <a:lnTo>
                    <a:pt x="490" y="1892"/>
                  </a:lnTo>
                  <a:lnTo>
                    <a:pt x="267" y="980"/>
                  </a:lnTo>
                  <a:lnTo>
                    <a:pt x="108" y="281"/>
                  </a:lnTo>
                  <a:lnTo>
                    <a:pt x="134" y="290"/>
                  </a:lnTo>
                  <a:lnTo>
                    <a:pt x="200" y="312"/>
                  </a:lnTo>
                  <a:lnTo>
                    <a:pt x="267" y="312"/>
                  </a:lnTo>
                  <a:lnTo>
                    <a:pt x="334" y="290"/>
                  </a:lnTo>
                  <a:lnTo>
                    <a:pt x="401" y="246"/>
                  </a:lnTo>
                  <a:lnTo>
                    <a:pt x="423" y="223"/>
                  </a:lnTo>
                  <a:close/>
                  <a:moveTo>
                    <a:pt x="200" y="1"/>
                  </a:moveTo>
                  <a:lnTo>
                    <a:pt x="134" y="23"/>
                  </a:lnTo>
                  <a:lnTo>
                    <a:pt x="67" y="45"/>
                  </a:lnTo>
                  <a:lnTo>
                    <a:pt x="23" y="112"/>
                  </a:lnTo>
                  <a:lnTo>
                    <a:pt x="6" y="179"/>
                  </a:lnTo>
                  <a:lnTo>
                    <a:pt x="0" y="179"/>
                  </a:lnTo>
                  <a:lnTo>
                    <a:pt x="0" y="201"/>
                  </a:lnTo>
                  <a:lnTo>
                    <a:pt x="312" y="1447"/>
                  </a:lnTo>
                  <a:lnTo>
                    <a:pt x="356" y="1714"/>
                  </a:lnTo>
                  <a:lnTo>
                    <a:pt x="401" y="1847"/>
                  </a:lnTo>
                  <a:lnTo>
                    <a:pt x="445" y="1958"/>
                  </a:lnTo>
                  <a:lnTo>
                    <a:pt x="490" y="2025"/>
                  </a:lnTo>
                  <a:lnTo>
                    <a:pt x="556" y="2047"/>
                  </a:lnTo>
                  <a:lnTo>
                    <a:pt x="623" y="2070"/>
                  </a:lnTo>
                  <a:lnTo>
                    <a:pt x="712" y="2047"/>
                  </a:lnTo>
                  <a:lnTo>
                    <a:pt x="846" y="1981"/>
                  </a:lnTo>
                  <a:lnTo>
                    <a:pt x="979" y="1914"/>
                  </a:lnTo>
                  <a:lnTo>
                    <a:pt x="979" y="1869"/>
                  </a:lnTo>
                  <a:lnTo>
                    <a:pt x="601" y="579"/>
                  </a:lnTo>
                  <a:lnTo>
                    <a:pt x="534" y="335"/>
                  </a:lnTo>
                  <a:lnTo>
                    <a:pt x="467" y="112"/>
                  </a:lnTo>
                  <a:lnTo>
                    <a:pt x="423" y="45"/>
                  </a:lnTo>
                  <a:lnTo>
                    <a:pt x="356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80" name="Google Shape;480;p18"/>
          <p:cNvGrpSpPr/>
          <p:nvPr/>
        </p:nvGrpSpPr>
        <p:grpSpPr>
          <a:xfrm rot="10800000">
            <a:off x="1475447" y="621539"/>
            <a:ext cx="332523" cy="353200"/>
            <a:chOff x="3861700" y="5390125"/>
            <a:chExt cx="35600" cy="37825"/>
          </a:xfrm>
        </p:grpSpPr>
        <p:sp>
          <p:nvSpPr>
            <p:cNvPr id="481" name="Google Shape;481;p18"/>
            <p:cNvSpPr/>
            <p:nvPr/>
          </p:nvSpPr>
          <p:spPr>
            <a:xfrm>
              <a:off x="3871150" y="5401225"/>
              <a:ext cx="25050" cy="25625"/>
            </a:xfrm>
            <a:custGeom>
              <a:avLst/>
              <a:gdLst/>
              <a:ahLst/>
              <a:cxnLst/>
              <a:rect l="l" t="t" r="r" b="b"/>
              <a:pathLst>
                <a:path w="1002" h="1025" extrusionOk="0">
                  <a:moveTo>
                    <a:pt x="134" y="1"/>
                  </a:moveTo>
                  <a:lnTo>
                    <a:pt x="111" y="112"/>
                  </a:lnTo>
                  <a:lnTo>
                    <a:pt x="67" y="513"/>
                  </a:lnTo>
                  <a:lnTo>
                    <a:pt x="0" y="891"/>
                  </a:lnTo>
                  <a:lnTo>
                    <a:pt x="890" y="1024"/>
                  </a:lnTo>
                  <a:lnTo>
                    <a:pt x="979" y="246"/>
                  </a:lnTo>
                  <a:lnTo>
                    <a:pt x="1001" y="134"/>
                  </a:lnTo>
                  <a:lnTo>
                    <a:pt x="134" y="1"/>
                  </a:lnTo>
                  <a:close/>
                </a:path>
              </a:pathLst>
            </a:custGeom>
            <a:solidFill>
              <a:srgbClr val="A3C8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" name="Google Shape;482;p18"/>
            <p:cNvSpPr/>
            <p:nvPr/>
          </p:nvSpPr>
          <p:spPr>
            <a:xfrm>
              <a:off x="3865575" y="5390675"/>
              <a:ext cx="30625" cy="13925"/>
            </a:xfrm>
            <a:custGeom>
              <a:avLst/>
              <a:gdLst/>
              <a:ahLst/>
              <a:cxnLst/>
              <a:rect l="l" t="t" r="r" b="b"/>
              <a:pathLst>
                <a:path w="1225" h="557" extrusionOk="0">
                  <a:moveTo>
                    <a:pt x="1" y="0"/>
                  </a:moveTo>
                  <a:lnTo>
                    <a:pt x="357" y="423"/>
                  </a:lnTo>
                  <a:lnTo>
                    <a:pt x="1224" y="556"/>
                  </a:lnTo>
                  <a:lnTo>
                    <a:pt x="890" y="13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69C5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" name="Google Shape;483;p18"/>
            <p:cNvSpPr/>
            <p:nvPr/>
          </p:nvSpPr>
          <p:spPr>
            <a:xfrm>
              <a:off x="3862800" y="5390675"/>
              <a:ext cx="11700" cy="32825"/>
            </a:xfrm>
            <a:custGeom>
              <a:avLst/>
              <a:gdLst/>
              <a:ahLst/>
              <a:cxnLst/>
              <a:rect l="l" t="t" r="r" b="b"/>
              <a:pathLst>
                <a:path w="468" h="1313" extrusionOk="0">
                  <a:moveTo>
                    <a:pt x="112" y="0"/>
                  </a:moveTo>
                  <a:lnTo>
                    <a:pt x="112" y="112"/>
                  </a:lnTo>
                  <a:lnTo>
                    <a:pt x="1" y="890"/>
                  </a:lnTo>
                  <a:lnTo>
                    <a:pt x="334" y="1313"/>
                  </a:lnTo>
                  <a:lnTo>
                    <a:pt x="401" y="935"/>
                  </a:lnTo>
                  <a:lnTo>
                    <a:pt x="445" y="534"/>
                  </a:lnTo>
                  <a:lnTo>
                    <a:pt x="468" y="423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F8D3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4" name="Google Shape;484;p18"/>
            <p:cNvSpPr/>
            <p:nvPr/>
          </p:nvSpPr>
          <p:spPr>
            <a:xfrm>
              <a:off x="3861700" y="5390125"/>
              <a:ext cx="35600" cy="37825"/>
            </a:xfrm>
            <a:custGeom>
              <a:avLst/>
              <a:gdLst/>
              <a:ahLst/>
              <a:cxnLst/>
              <a:rect l="l" t="t" r="r" b="b"/>
              <a:pathLst>
                <a:path w="1424" h="1513" extrusionOk="0">
                  <a:moveTo>
                    <a:pt x="245" y="89"/>
                  </a:moveTo>
                  <a:lnTo>
                    <a:pt x="556" y="134"/>
                  </a:lnTo>
                  <a:lnTo>
                    <a:pt x="890" y="178"/>
                  </a:lnTo>
                  <a:lnTo>
                    <a:pt x="1023" y="200"/>
                  </a:lnTo>
                  <a:lnTo>
                    <a:pt x="1134" y="356"/>
                  </a:lnTo>
                  <a:lnTo>
                    <a:pt x="1223" y="467"/>
                  </a:lnTo>
                  <a:lnTo>
                    <a:pt x="1290" y="512"/>
                  </a:lnTo>
                  <a:lnTo>
                    <a:pt x="1312" y="578"/>
                  </a:lnTo>
                  <a:lnTo>
                    <a:pt x="1335" y="623"/>
                  </a:lnTo>
                  <a:lnTo>
                    <a:pt x="1335" y="690"/>
                  </a:lnTo>
                  <a:lnTo>
                    <a:pt x="1312" y="801"/>
                  </a:lnTo>
                  <a:lnTo>
                    <a:pt x="1246" y="1223"/>
                  </a:lnTo>
                  <a:lnTo>
                    <a:pt x="1246" y="1335"/>
                  </a:lnTo>
                  <a:lnTo>
                    <a:pt x="1246" y="1401"/>
                  </a:lnTo>
                  <a:lnTo>
                    <a:pt x="1246" y="1424"/>
                  </a:lnTo>
                  <a:lnTo>
                    <a:pt x="1201" y="1424"/>
                  </a:lnTo>
                  <a:lnTo>
                    <a:pt x="1179" y="1401"/>
                  </a:lnTo>
                  <a:lnTo>
                    <a:pt x="1023" y="1401"/>
                  </a:lnTo>
                  <a:lnTo>
                    <a:pt x="868" y="1357"/>
                  </a:lnTo>
                  <a:lnTo>
                    <a:pt x="406" y="1294"/>
                  </a:lnTo>
                  <a:lnTo>
                    <a:pt x="406" y="1294"/>
                  </a:lnTo>
                  <a:lnTo>
                    <a:pt x="245" y="1112"/>
                  </a:lnTo>
                  <a:lnTo>
                    <a:pt x="156" y="1023"/>
                  </a:lnTo>
                  <a:lnTo>
                    <a:pt x="111" y="912"/>
                  </a:lnTo>
                  <a:lnTo>
                    <a:pt x="89" y="823"/>
                  </a:lnTo>
                  <a:lnTo>
                    <a:pt x="111" y="712"/>
                  </a:lnTo>
                  <a:lnTo>
                    <a:pt x="134" y="489"/>
                  </a:lnTo>
                  <a:lnTo>
                    <a:pt x="156" y="334"/>
                  </a:lnTo>
                  <a:lnTo>
                    <a:pt x="178" y="178"/>
                  </a:lnTo>
                  <a:lnTo>
                    <a:pt x="178" y="89"/>
                  </a:lnTo>
                  <a:close/>
                  <a:moveTo>
                    <a:pt x="134" y="0"/>
                  </a:moveTo>
                  <a:lnTo>
                    <a:pt x="111" y="22"/>
                  </a:lnTo>
                  <a:lnTo>
                    <a:pt x="67" y="400"/>
                  </a:lnTo>
                  <a:lnTo>
                    <a:pt x="22" y="667"/>
                  </a:lnTo>
                  <a:lnTo>
                    <a:pt x="0" y="801"/>
                  </a:lnTo>
                  <a:lnTo>
                    <a:pt x="22" y="912"/>
                  </a:lnTo>
                  <a:lnTo>
                    <a:pt x="45" y="979"/>
                  </a:lnTo>
                  <a:lnTo>
                    <a:pt x="89" y="1023"/>
                  </a:lnTo>
                  <a:lnTo>
                    <a:pt x="178" y="1112"/>
                  </a:lnTo>
                  <a:lnTo>
                    <a:pt x="356" y="1357"/>
                  </a:lnTo>
                  <a:lnTo>
                    <a:pt x="378" y="1357"/>
                  </a:lnTo>
                  <a:lnTo>
                    <a:pt x="1246" y="1513"/>
                  </a:lnTo>
                  <a:lnTo>
                    <a:pt x="1290" y="1490"/>
                  </a:lnTo>
                  <a:lnTo>
                    <a:pt x="1290" y="1468"/>
                  </a:lnTo>
                  <a:lnTo>
                    <a:pt x="1379" y="890"/>
                  </a:lnTo>
                  <a:lnTo>
                    <a:pt x="1401" y="734"/>
                  </a:lnTo>
                  <a:lnTo>
                    <a:pt x="1424" y="645"/>
                  </a:lnTo>
                  <a:lnTo>
                    <a:pt x="1424" y="578"/>
                  </a:lnTo>
                  <a:lnTo>
                    <a:pt x="1357" y="512"/>
                  </a:lnTo>
                  <a:lnTo>
                    <a:pt x="1290" y="445"/>
                  </a:lnTo>
                  <a:lnTo>
                    <a:pt x="1201" y="312"/>
                  </a:lnTo>
                  <a:lnTo>
                    <a:pt x="1090" y="178"/>
                  </a:lnTo>
                  <a:lnTo>
                    <a:pt x="1023" y="134"/>
                  </a:lnTo>
                  <a:lnTo>
                    <a:pt x="934" y="111"/>
                  </a:lnTo>
                  <a:lnTo>
                    <a:pt x="756" y="89"/>
                  </a:lnTo>
                  <a:lnTo>
                    <a:pt x="156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5" name="Google Shape;485;p18"/>
            <p:cNvSpPr/>
            <p:nvPr/>
          </p:nvSpPr>
          <p:spPr>
            <a:xfrm>
              <a:off x="3864475" y="5390125"/>
              <a:ext cx="10575" cy="33925"/>
            </a:xfrm>
            <a:custGeom>
              <a:avLst/>
              <a:gdLst/>
              <a:ahLst/>
              <a:cxnLst/>
              <a:rect l="l" t="t" r="r" b="b"/>
              <a:pathLst>
                <a:path w="423" h="1357" extrusionOk="0">
                  <a:moveTo>
                    <a:pt x="23" y="0"/>
                  </a:moveTo>
                  <a:lnTo>
                    <a:pt x="0" y="22"/>
                  </a:lnTo>
                  <a:lnTo>
                    <a:pt x="23" y="45"/>
                  </a:lnTo>
                  <a:lnTo>
                    <a:pt x="156" y="223"/>
                  </a:lnTo>
                  <a:lnTo>
                    <a:pt x="267" y="334"/>
                  </a:lnTo>
                  <a:lnTo>
                    <a:pt x="312" y="400"/>
                  </a:lnTo>
                  <a:lnTo>
                    <a:pt x="334" y="445"/>
                  </a:lnTo>
                  <a:lnTo>
                    <a:pt x="356" y="512"/>
                  </a:lnTo>
                  <a:lnTo>
                    <a:pt x="334" y="578"/>
                  </a:lnTo>
                  <a:lnTo>
                    <a:pt x="312" y="712"/>
                  </a:lnTo>
                  <a:lnTo>
                    <a:pt x="245" y="1312"/>
                  </a:lnTo>
                  <a:lnTo>
                    <a:pt x="245" y="1357"/>
                  </a:lnTo>
                  <a:lnTo>
                    <a:pt x="312" y="1357"/>
                  </a:lnTo>
                  <a:lnTo>
                    <a:pt x="312" y="1335"/>
                  </a:lnTo>
                  <a:lnTo>
                    <a:pt x="401" y="712"/>
                  </a:lnTo>
                  <a:lnTo>
                    <a:pt x="423" y="578"/>
                  </a:lnTo>
                  <a:lnTo>
                    <a:pt x="423" y="489"/>
                  </a:lnTo>
                  <a:lnTo>
                    <a:pt x="423" y="445"/>
                  </a:lnTo>
                  <a:lnTo>
                    <a:pt x="356" y="334"/>
                  </a:lnTo>
                  <a:lnTo>
                    <a:pt x="267" y="223"/>
                  </a:lnTo>
                  <a:lnTo>
                    <a:pt x="89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" name="Google Shape;486;p18"/>
            <p:cNvSpPr/>
            <p:nvPr/>
          </p:nvSpPr>
          <p:spPr>
            <a:xfrm>
              <a:off x="3873375" y="5400675"/>
              <a:ext cx="23925" cy="5025"/>
            </a:xfrm>
            <a:custGeom>
              <a:avLst/>
              <a:gdLst/>
              <a:ahLst/>
              <a:cxnLst/>
              <a:rect l="l" t="t" r="r" b="b"/>
              <a:pathLst>
                <a:path w="957" h="201" extrusionOk="0">
                  <a:moveTo>
                    <a:pt x="0" y="1"/>
                  </a:moveTo>
                  <a:lnTo>
                    <a:pt x="0" y="23"/>
                  </a:lnTo>
                  <a:lnTo>
                    <a:pt x="0" y="67"/>
                  </a:lnTo>
                  <a:lnTo>
                    <a:pt x="22" y="67"/>
                  </a:lnTo>
                  <a:lnTo>
                    <a:pt x="912" y="201"/>
                  </a:lnTo>
                  <a:lnTo>
                    <a:pt x="934" y="201"/>
                  </a:lnTo>
                  <a:lnTo>
                    <a:pt x="957" y="179"/>
                  </a:lnTo>
                  <a:lnTo>
                    <a:pt x="934" y="134"/>
                  </a:lnTo>
                  <a:lnTo>
                    <a:pt x="912" y="134"/>
                  </a:lnTo>
                  <a:lnTo>
                    <a:pt x="45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87" name="Google Shape;487;p18"/>
          <p:cNvSpPr txBox="1">
            <a:spLocks noGrp="1"/>
          </p:cNvSpPr>
          <p:nvPr>
            <p:ph type="title" hasCustomPrompt="1"/>
          </p:nvPr>
        </p:nvSpPr>
        <p:spPr>
          <a:xfrm>
            <a:off x="4798533" y="4167867"/>
            <a:ext cx="2295200" cy="6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300"/>
              <a:buNone/>
              <a:defRPr sz="3065"/>
            </a:lvl1pPr>
            <a:lvl2pPr lvl="1" rtl="0">
              <a:spcBef>
                <a:spcPts val="0"/>
              </a:spcBef>
              <a:spcAft>
                <a:spcPts val="0"/>
              </a:spcAft>
              <a:buSzPts val="2300"/>
              <a:buNone/>
              <a:defRPr sz="3065"/>
            </a:lvl2pPr>
            <a:lvl3pPr lvl="2" rtl="0">
              <a:spcBef>
                <a:spcPts val="0"/>
              </a:spcBef>
              <a:spcAft>
                <a:spcPts val="0"/>
              </a:spcAft>
              <a:buSzPts val="2300"/>
              <a:buNone/>
              <a:defRPr sz="3065"/>
            </a:lvl3pPr>
            <a:lvl4pPr lvl="3" rtl="0">
              <a:spcBef>
                <a:spcPts val="0"/>
              </a:spcBef>
              <a:spcAft>
                <a:spcPts val="0"/>
              </a:spcAft>
              <a:buSzPts val="2300"/>
              <a:buNone/>
              <a:defRPr sz="3065"/>
            </a:lvl4pPr>
            <a:lvl5pPr lvl="4" rtl="0">
              <a:spcBef>
                <a:spcPts val="0"/>
              </a:spcBef>
              <a:spcAft>
                <a:spcPts val="0"/>
              </a:spcAft>
              <a:buSzPts val="2300"/>
              <a:buNone/>
              <a:defRPr sz="3065"/>
            </a:lvl5pPr>
            <a:lvl6pPr lvl="5" rtl="0">
              <a:spcBef>
                <a:spcPts val="0"/>
              </a:spcBef>
              <a:spcAft>
                <a:spcPts val="0"/>
              </a:spcAft>
              <a:buSzPts val="2300"/>
              <a:buNone/>
              <a:defRPr sz="3065"/>
            </a:lvl6pPr>
            <a:lvl7pPr lvl="6" rtl="0">
              <a:spcBef>
                <a:spcPts val="0"/>
              </a:spcBef>
              <a:spcAft>
                <a:spcPts val="0"/>
              </a:spcAft>
              <a:buSzPts val="2300"/>
              <a:buNone/>
              <a:defRPr sz="3065"/>
            </a:lvl7pPr>
            <a:lvl8pPr lvl="7" rtl="0">
              <a:spcBef>
                <a:spcPts val="0"/>
              </a:spcBef>
              <a:spcAft>
                <a:spcPts val="0"/>
              </a:spcAft>
              <a:buSzPts val="2300"/>
              <a:buNone/>
              <a:defRPr sz="3065"/>
            </a:lvl8pPr>
            <a:lvl9pPr lvl="8" rtl="0">
              <a:spcBef>
                <a:spcPts val="0"/>
              </a:spcBef>
              <a:spcAft>
                <a:spcPts val="0"/>
              </a:spcAft>
              <a:buSzPts val="2300"/>
              <a:buNone/>
              <a:defRPr sz="3065"/>
            </a:lvl9pPr>
          </a:lstStyle>
          <a:p>
            <a:r>
              <a:t>xx%</a:t>
            </a:r>
          </a:p>
        </p:txBody>
      </p:sp>
      <p:sp>
        <p:nvSpPr>
          <p:cNvPr id="488" name="Google Shape;488;p18"/>
          <p:cNvSpPr txBox="1">
            <a:spLocks noGrp="1"/>
          </p:cNvSpPr>
          <p:nvPr>
            <p:ph type="title" idx="4" hasCustomPrompt="1"/>
          </p:nvPr>
        </p:nvSpPr>
        <p:spPr>
          <a:xfrm>
            <a:off x="7796433" y="4167867"/>
            <a:ext cx="2295200" cy="6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300"/>
              <a:buNone/>
              <a:defRPr sz="3065"/>
            </a:lvl1pPr>
            <a:lvl2pPr lvl="1" rtl="0">
              <a:spcBef>
                <a:spcPts val="0"/>
              </a:spcBef>
              <a:spcAft>
                <a:spcPts val="0"/>
              </a:spcAft>
              <a:buSzPts val="2300"/>
              <a:buNone/>
              <a:defRPr sz="3065"/>
            </a:lvl2pPr>
            <a:lvl3pPr lvl="2" rtl="0">
              <a:spcBef>
                <a:spcPts val="0"/>
              </a:spcBef>
              <a:spcAft>
                <a:spcPts val="0"/>
              </a:spcAft>
              <a:buSzPts val="2300"/>
              <a:buNone/>
              <a:defRPr sz="3065"/>
            </a:lvl3pPr>
            <a:lvl4pPr lvl="3" rtl="0">
              <a:spcBef>
                <a:spcPts val="0"/>
              </a:spcBef>
              <a:spcAft>
                <a:spcPts val="0"/>
              </a:spcAft>
              <a:buSzPts val="2300"/>
              <a:buNone/>
              <a:defRPr sz="3065"/>
            </a:lvl4pPr>
            <a:lvl5pPr lvl="4" rtl="0">
              <a:spcBef>
                <a:spcPts val="0"/>
              </a:spcBef>
              <a:spcAft>
                <a:spcPts val="0"/>
              </a:spcAft>
              <a:buSzPts val="2300"/>
              <a:buNone/>
              <a:defRPr sz="3065"/>
            </a:lvl5pPr>
            <a:lvl6pPr lvl="5" rtl="0">
              <a:spcBef>
                <a:spcPts val="0"/>
              </a:spcBef>
              <a:spcAft>
                <a:spcPts val="0"/>
              </a:spcAft>
              <a:buSzPts val="2300"/>
              <a:buNone/>
              <a:defRPr sz="3065"/>
            </a:lvl6pPr>
            <a:lvl7pPr lvl="6" rtl="0">
              <a:spcBef>
                <a:spcPts val="0"/>
              </a:spcBef>
              <a:spcAft>
                <a:spcPts val="0"/>
              </a:spcAft>
              <a:buSzPts val="2300"/>
              <a:buNone/>
              <a:defRPr sz="3065"/>
            </a:lvl7pPr>
            <a:lvl8pPr lvl="7" rtl="0">
              <a:spcBef>
                <a:spcPts val="0"/>
              </a:spcBef>
              <a:spcAft>
                <a:spcPts val="0"/>
              </a:spcAft>
              <a:buSzPts val="2300"/>
              <a:buNone/>
              <a:defRPr sz="3065"/>
            </a:lvl8pPr>
            <a:lvl9pPr lvl="8" rtl="0">
              <a:spcBef>
                <a:spcPts val="0"/>
              </a:spcBef>
              <a:spcAft>
                <a:spcPts val="0"/>
              </a:spcAft>
              <a:buSzPts val="2300"/>
              <a:buNone/>
              <a:defRPr sz="3065"/>
            </a:lvl9pPr>
          </a:lstStyle>
          <a:p>
            <a:r>
              <a:t>xx%</a:t>
            </a:r>
          </a:p>
        </p:txBody>
      </p:sp>
      <p:sp>
        <p:nvSpPr>
          <p:cNvPr id="489" name="Google Shape;489;p18"/>
          <p:cNvSpPr txBox="1">
            <a:spLocks noGrp="1"/>
          </p:cNvSpPr>
          <p:nvPr>
            <p:ph type="title" idx="5" hasCustomPrompt="1"/>
          </p:nvPr>
        </p:nvSpPr>
        <p:spPr>
          <a:xfrm>
            <a:off x="1800633" y="4167867"/>
            <a:ext cx="2295200" cy="6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300"/>
              <a:buNone/>
              <a:defRPr sz="3065"/>
            </a:lvl1pPr>
            <a:lvl2pPr lvl="1" rtl="0">
              <a:spcBef>
                <a:spcPts val="0"/>
              </a:spcBef>
              <a:spcAft>
                <a:spcPts val="0"/>
              </a:spcAft>
              <a:buSzPts val="2300"/>
              <a:buNone/>
              <a:defRPr sz="3065"/>
            </a:lvl2pPr>
            <a:lvl3pPr lvl="2" rtl="0">
              <a:spcBef>
                <a:spcPts val="0"/>
              </a:spcBef>
              <a:spcAft>
                <a:spcPts val="0"/>
              </a:spcAft>
              <a:buSzPts val="2300"/>
              <a:buNone/>
              <a:defRPr sz="3065"/>
            </a:lvl3pPr>
            <a:lvl4pPr lvl="3" rtl="0">
              <a:spcBef>
                <a:spcPts val="0"/>
              </a:spcBef>
              <a:spcAft>
                <a:spcPts val="0"/>
              </a:spcAft>
              <a:buSzPts val="2300"/>
              <a:buNone/>
              <a:defRPr sz="3065"/>
            </a:lvl4pPr>
            <a:lvl5pPr lvl="4" rtl="0">
              <a:spcBef>
                <a:spcPts val="0"/>
              </a:spcBef>
              <a:spcAft>
                <a:spcPts val="0"/>
              </a:spcAft>
              <a:buSzPts val="2300"/>
              <a:buNone/>
              <a:defRPr sz="3065"/>
            </a:lvl5pPr>
            <a:lvl6pPr lvl="5" rtl="0">
              <a:spcBef>
                <a:spcPts val="0"/>
              </a:spcBef>
              <a:spcAft>
                <a:spcPts val="0"/>
              </a:spcAft>
              <a:buSzPts val="2300"/>
              <a:buNone/>
              <a:defRPr sz="3065"/>
            </a:lvl6pPr>
            <a:lvl7pPr lvl="6" rtl="0">
              <a:spcBef>
                <a:spcPts val="0"/>
              </a:spcBef>
              <a:spcAft>
                <a:spcPts val="0"/>
              </a:spcAft>
              <a:buSzPts val="2300"/>
              <a:buNone/>
              <a:defRPr sz="3065"/>
            </a:lvl7pPr>
            <a:lvl8pPr lvl="7" rtl="0">
              <a:spcBef>
                <a:spcPts val="0"/>
              </a:spcBef>
              <a:spcAft>
                <a:spcPts val="0"/>
              </a:spcAft>
              <a:buSzPts val="2300"/>
              <a:buNone/>
              <a:defRPr sz="3065"/>
            </a:lvl8pPr>
            <a:lvl9pPr lvl="8" rtl="0">
              <a:spcBef>
                <a:spcPts val="0"/>
              </a:spcBef>
              <a:spcAft>
                <a:spcPts val="0"/>
              </a:spcAft>
              <a:buSzPts val="2300"/>
              <a:buNone/>
              <a:defRPr sz="3065"/>
            </a:lvl9pPr>
          </a:lstStyle>
          <a:p>
            <a:r>
              <a:t>xx%</a:t>
            </a:r>
          </a:p>
        </p:txBody>
      </p:sp>
      <p:sp>
        <p:nvSpPr>
          <p:cNvPr id="490" name="Google Shape;490;p18"/>
          <p:cNvSpPr txBox="1">
            <a:spLocks noGrp="1"/>
          </p:cNvSpPr>
          <p:nvPr>
            <p:ph type="title" idx="6"/>
          </p:nvPr>
        </p:nvSpPr>
        <p:spPr>
          <a:xfrm>
            <a:off x="960000" y="707136"/>
            <a:ext cx="10272000" cy="112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3465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spTree>
      <p:nvGrpSpPr>
        <p:cNvPr id="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Google Shape;492;p19"/>
          <p:cNvSpPr txBox="1">
            <a:spLocks noGrp="1"/>
          </p:cNvSpPr>
          <p:nvPr>
            <p:ph type="title"/>
          </p:nvPr>
        </p:nvSpPr>
        <p:spPr>
          <a:xfrm>
            <a:off x="960000" y="707136"/>
            <a:ext cx="10272000" cy="112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300"/>
              <a:buNone/>
              <a:defRPr sz="3465"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grpSp>
        <p:nvGrpSpPr>
          <p:cNvPr id="493" name="Google Shape;493;p19"/>
          <p:cNvGrpSpPr/>
          <p:nvPr/>
        </p:nvGrpSpPr>
        <p:grpSpPr>
          <a:xfrm>
            <a:off x="1053767" y="5370357"/>
            <a:ext cx="338741" cy="322344"/>
            <a:chOff x="2768914" y="655181"/>
            <a:chExt cx="338380" cy="321743"/>
          </a:xfrm>
        </p:grpSpPr>
        <p:sp>
          <p:nvSpPr>
            <p:cNvPr id="494" name="Google Shape;494;p19"/>
            <p:cNvSpPr/>
            <p:nvPr/>
          </p:nvSpPr>
          <p:spPr>
            <a:xfrm>
              <a:off x="2780120" y="658338"/>
              <a:ext cx="316060" cy="316769"/>
            </a:xfrm>
            <a:custGeom>
              <a:avLst/>
              <a:gdLst/>
              <a:ahLst/>
              <a:cxnLst/>
              <a:rect l="l" t="t" r="r" b="b"/>
              <a:pathLst>
                <a:path w="316060" h="316769" extrusionOk="0">
                  <a:moveTo>
                    <a:pt x="199612" y="303011"/>
                  </a:moveTo>
                  <a:cubicBezTo>
                    <a:pt x="177048" y="290057"/>
                    <a:pt x="157913" y="274224"/>
                    <a:pt x="139657" y="257682"/>
                  </a:cubicBezTo>
                  <a:cubicBezTo>
                    <a:pt x="122184" y="266572"/>
                    <a:pt x="104595" y="275314"/>
                    <a:pt x="86815" y="283760"/>
                  </a:cubicBezTo>
                  <a:cubicBezTo>
                    <a:pt x="58578" y="297179"/>
                    <a:pt x="32046" y="280267"/>
                    <a:pt x="38819" y="256709"/>
                  </a:cubicBezTo>
                  <a:cubicBezTo>
                    <a:pt x="45667" y="232875"/>
                    <a:pt x="53212" y="209116"/>
                    <a:pt x="61309" y="185451"/>
                  </a:cubicBezTo>
                  <a:cubicBezTo>
                    <a:pt x="43603" y="169174"/>
                    <a:pt x="25907" y="152907"/>
                    <a:pt x="8212" y="136641"/>
                  </a:cubicBezTo>
                  <a:cubicBezTo>
                    <a:pt x="1396" y="130376"/>
                    <a:pt x="0" y="121962"/>
                    <a:pt x="2243" y="113844"/>
                  </a:cubicBezTo>
                  <a:cubicBezTo>
                    <a:pt x="1777" y="104256"/>
                    <a:pt x="8794" y="93704"/>
                    <a:pt x="21685" y="90953"/>
                  </a:cubicBezTo>
                  <a:cubicBezTo>
                    <a:pt x="30120" y="86709"/>
                    <a:pt x="40195" y="85724"/>
                    <a:pt x="50196" y="90466"/>
                  </a:cubicBezTo>
                  <a:cubicBezTo>
                    <a:pt x="65743" y="90720"/>
                    <a:pt x="81248" y="91154"/>
                    <a:pt x="96678" y="91905"/>
                  </a:cubicBezTo>
                  <a:cubicBezTo>
                    <a:pt x="105208" y="71373"/>
                    <a:pt x="114172" y="50895"/>
                    <a:pt x="123655" y="30490"/>
                  </a:cubicBezTo>
                  <a:cubicBezTo>
                    <a:pt x="135551" y="4889"/>
                    <a:pt x="181969" y="0"/>
                    <a:pt x="189261" y="26161"/>
                  </a:cubicBezTo>
                  <a:cubicBezTo>
                    <a:pt x="196236" y="51170"/>
                    <a:pt x="203210" y="76178"/>
                    <a:pt x="210184" y="101197"/>
                  </a:cubicBezTo>
                  <a:cubicBezTo>
                    <a:pt x="237553" y="104203"/>
                    <a:pt x="264805" y="107611"/>
                    <a:pt x="291941" y="111304"/>
                  </a:cubicBezTo>
                  <a:cubicBezTo>
                    <a:pt x="305837" y="113199"/>
                    <a:pt x="316060" y="123920"/>
                    <a:pt x="314885" y="135508"/>
                  </a:cubicBezTo>
                  <a:cubicBezTo>
                    <a:pt x="311774" y="166147"/>
                    <a:pt x="269758" y="186160"/>
                    <a:pt x="238728" y="203580"/>
                  </a:cubicBezTo>
                  <a:cubicBezTo>
                    <a:pt x="245184" y="226694"/>
                    <a:pt x="251629" y="249808"/>
                    <a:pt x="258063" y="272922"/>
                  </a:cubicBezTo>
                  <a:cubicBezTo>
                    <a:pt x="265736" y="300429"/>
                    <a:pt x="223562" y="316769"/>
                    <a:pt x="199612" y="303011"/>
                  </a:cubicBezTo>
                  <a:close/>
                </a:path>
              </a:pathLst>
            </a:custGeom>
            <a:solidFill>
              <a:srgbClr val="E7AA34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495" name="Google Shape;495;p19"/>
            <p:cNvSpPr/>
            <p:nvPr/>
          </p:nvSpPr>
          <p:spPr>
            <a:xfrm>
              <a:off x="2768914" y="655181"/>
              <a:ext cx="338380" cy="321743"/>
            </a:xfrm>
            <a:custGeom>
              <a:avLst/>
              <a:gdLst/>
              <a:ahLst/>
              <a:cxnLst/>
              <a:rect l="l" t="t" r="r" b="b"/>
              <a:pathLst>
                <a:path w="338380" h="321743" extrusionOk="0">
                  <a:moveTo>
                    <a:pt x="231129" y="321743"/>
                  </a:moveTo>
                  <a:cubicBezTo>
                    <a:pt x="221995" y="321743"/>
                    <a:pt x="213031" y="319648"/>
                    <a:pt x="205549" y="315351"/>
                  </a:cubicBezTo>
                  <a:cubicBezTo>
                    <a:pt x="183440" y="302651"/>
                    <a:pt x="164803" y="287432"/>
                    <a:pt x="149193" y="273557"/>
                  </a:cubicBezTo>
                  <a:cubicBezTo>
                    <a:pt x="132217" y="282141"/>
                    <a:pt x="116903" y="289665"/>
                    <a:pt x="102563" y="296481"/>
                  </a:cubicBezTo>
                  <a:cubicBezTo>
                    <a:pt x="83957" y="305318"/>
                    <a:pt x="63457" y="303826"/>
                    <a:pt x="50302" y="292671"/>
                  </a:cubicBezTo>
                  <a:cubicBezTo>
                    <a:pt x="39877" y="283823"/>
                    <a:pt x="35962" y="270467"/>
                    <a:pt x="39856" y="256942"/>
                  </a:cubicBezTo>
                  <a:cubicBezTo>
                    <a:pt x="45846" y="236071"/>
                    <a:pt x="52704" y="214164"/>
                    <a:pt x="60272" y="191727"/>
                  </a:cubicBezTo>
                  <a:lnTo>
                    <a:pt x="12255" y="147584"/>
                  </a:lnTo>
                  <a:cubicBezTo>
                    <a:pt x="3386" y="139435"/>
                    <a:pt x="0" y="127910"/>
                    <a:pt x="2857" y="115749"/>
                  </a:cubicBezTo>
                  <a:cubicBezTo>
                    <a:pt x="3026" y="102806"/>
                    <a:pt x="11916" y="88391"/>
                    <a:pt x="29347" y="84073"/>
                  </a:cubicBezTo>
                  <a:cubicBezTo>
                    <a:pt x="40491" y="78845"/>
                    <a:pt x="52567" y="78507"/>
                    <a:pt x="63711" y="83079"/>
                  </a:cubicBezTo>
                  <a:cubicBezTo>
                    <a:pt x="77152" y="83311"/>
                    <a:pt x="89429" y="83671"/>
                    <a:pt x="100975" y="84158"/>
                  </a:cubicBezTo>
                  <a:cubicBezTo>
                    <a:pt x="108913" y="65288"/>
                    <a:pt x="117072" y="46831"/>
                    <a:pt x="125264" y="29188"/>
                  </a:cubicBezTo>
                  <a:cubicBezTo>
                    <a:pt x="134651" y="8985"/>
                    <a:pt x="158559" y="0"/>
                    <a:pt x="177366" y="1502"/>
                  </a:cubicBezTo>
                  <a:cubicBezTo>
                    <a:pt x="194246" y="2889"/>
                    <a:pt x="206692" y="12223"/>
                    <a:pt x="210661" y="26479"/>
                  </a:cubicBezTo>
                  <a:lnTo>
                    <a:pt x="229668" y="94625"/>
                  </a:lnTo>
                  <a:cubicBezTo>
                    <a:pt x="253714" y="97324"/>
                    <a:pt x="278299" y="100393"/>
                    <a:pt x="304567" y="103981"/>
                  </a:cubicBezTo>
                  <a:cubicBezTo>
                    <a:pt x="324305" y="106669"/>
                    <a:pt x="338380" y="122375"/>
                    <a:pt x="336624" y="139742"/>
                  </a:cubicBezTo>
                  <a:cubicBezTo>
                    <a:pt x="333247" y="172921"/>
                    <a:pt x="295031" y="193960"/>
                    <a:pt x="264329" y="210862"/>
                  </a:cubicBezTo>
                  <a:lnTo>
                    <a:pt x="262371" y="211941"/>
                  </a:lnTo>
                  <a:lnTo>
                    <a:pt x="279474" y="273240"/>
                  </a:lnTo>
                  <a:cubicBezTo>
                    <a:pt x="283358" y="287199"/>
                    <a:pt x="278553" y="300672"/>
                    <a:pt x="266287" y="310208"/>
                  </a:cubicBezTo>
                  <a:cubicBezTo>
                    <a:pt x="256518" y="317796"/>
                    <a:pt x="243670" y="321733"/>
                    <a:pt x="231129" y="321743"/>
                  </a:cubicBezTo>
                  <a:close/>
                  <a:moveTo>
                    <a:pt x="152569" y="248105"/>
                  </a:moveTo>
                  <a:lnTo>
                    <a:pt x="157977" y="252994"/>
                  </a:lnTo>
                  <a:cubicBezTo>
                    <a:pt x="173810" y="267345"/>
                    <a:pt x="193103" y="283802"/>
                    <a:pt x="216090" y="296989"/>
                  </a:cubicBezTo>
                  <a:cubicBezTo>
                    <a:pt x="226271" y="302852"/>
                    <a:pt x="243321" y="301243"/>
                    <a:pt x="253290" y="293496"/>
                  </a:cubicBezTo>
                  <a:cubicBezTo>
                    <a:pt x="261387" y="287210"/>
                    <a:pt x="259651" y="280966"/>
                    <a:pt x="259079" y="278923"/>
                  </a:cubicBezTo>
                  <a:lnTo>
                    <a:pt x="237511" y="201580"/>
                  </a:lnTo>
                  <a:lnTo>
                    <a:pt x="254126" y="192320"/>
                  </a:lnTo>
                  <a:cubicBezTo>
                    <a:pt x="280490" y="177799"/>
                    <a:pt x="313308" y="159734"/>
                    <a:pt x="315552" y="137604"/>
                  </a:cubicBezTo>
                  <a:cubicBezTo>
                    <a:pt x="316145" y="131847"/>
                    <a:pt x="309805" y="126058"/>
                    <a:pt x="301709" y="124946"/>
                  </a:cubicBezTo>
                  <a:cubicBezTo>
                    <a:pt x="273028" y="121041"/>
                    <a:pt x="246379" y="117750"/>
                    <a:pt x="220239" y="114882"/>
                  </a:cubicBezTo>
                  <a:lnTo>
                    <a:pt x="213116" y="114088"/>
                  </a:lnTo>
                  <a:lnTo>
                    <a:pt x="190277" y="32162"/>
                  </a:lnTo>
                  <a:cubicBezTo>
                    <a:pt x="188203" y="24722"/>
                    <a:pt x="180212" y="22976"/>
                    <a:pt x="175640" y="22605"/>
                  </a:cubicBezTo>
                  <a:cubicBezTo>
                    <a:pt x="164380" y="21706"/>
                    <a:pt x="149521" y="27220"/>
                    <a:pt x="144462" y="38110"/>
                  </a:cubicBezTo>
                  <a:cubicBezTo>
                    <a:pt x="135392" y="57615"/>
                    <a:pt x="126375" y="78147"/>
                    <a:pt x="117654" y="99123"/>
                  </a:cubicBezTo>
                  <a:lnTo>
                    <a:pt x="114807" y="105992"/>
                  </a:lnTo>
                  <a:lnTo>
                    <a:pt x="107367" y="105642"/>
                  </a:lnTo>
                  <a:cubicBezTo>
                    <a:pt x="93323" y="104954"/>
                    <a:pt x="78231" y="104489"/>
                    <a:pt x="61235" y="104214"/>
                  </a:cubicBezTo>
                  <a:lnTo>
                    <a:pt x="58938" y="104171"/>
                  </a:lnTo>
                  <a:lnTo>
                    <a:pt x="56864" y="103187"/>
                  </a:lnTo>
                  <a:cubicBezTo>
                    <a:pt x="49000" y="99462"/>
                    <a:pt x="42089" y="101335"/>
                    <a:pt x="37666" y="103557"/>
                  </a:cubicBezTo>
                  <a:lnTo>
                    <a:pt x="35094" y="104468"/>
                  </a:lnTo>
                  <a:cubicBezTo>
                    <a:pt x="27601" y="106066"/>
                    <a:pt x="23801" y="111844"/>
                    <a:pt x="24024" y="116490"/>
                  </a:cubicBezTo>
                  <a:lnTo>
                    <a:pt x="24108" y="118194"/>
                  </a:lnTo>
                  <a:lnTo>
                    <a:pt x="23653" y="119824"/>
                  </a:lnTo>
                  <a:cubicBezTo>
                    <a:pt x="22256" y="124851"/>
                    <a:pt x="23240" y="128947"/>
                    <a:pt x="26574" y="132005"/>
                  </a:cubicBezTo>
                  <a:lnTo>
                    <a:pt x="84761" y="185483"/>
                  </a:lnTo>
                  <a:lnTo>
                    <a:pt x="82528" y="192023"/>
                  </a:lnTo>
                  <a:cubicBezTo>
                    <a:pt x="74189" y="216418"/>
                    <a:pt x="66674" y="240220"/>
                    <a:pt x="60187" y="262784"/>
                  </a:cubicBezTo>
                  <a:cubicBezTo>
                    <a:pt x="58187" y="269779"/>
                    <a:pt x="61161" y="274118"/>
                    <a:pt x="63997" y="276531"/>
                  </a:cubicBezTo>
                  <a:cubicBezTo>
                    <a:pt x="69183" y="280923"/>
                    <a:pt x="79988" y="283770"/>
                    <a:pt x="93482" y="277357"/>
                  </a:cubicBezTo>
                  <a:cubicBezTo>
                    <a:pt x="109452" y="269769"/>
                    <a:pt x="126650" y="261281"/>
                    <a:pt x="146071" y="251407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grpSp>
        <p:nvGrpSpPr>
          <p:cNvPr id="496" name="Google Shape;496;p19"/>
          <p:cNvGrpSpPr/>
          <p:nvPr/>
        </p:nvGrpSpPr>
        <p:grpSpPr>
          <a:xfrm>
            <a:off x="11456396" y="2088008"/>
            <a:ext cx="338741" cy="322344"/>
            <a:chOff x="2768914" y="655181"/>
            <a:chExt cx="338380" cy="321743"/>
          </a:xfrm>
        </p:grpSpPr>
        <p:sp>
          <p:nvSpPr>
            <p:cNvPr id="497" name="Google Shape;497;p19"/>
            <p:cNvSpPr/>
            <p:nvPr/>
          </p:nvSpPr>
          <p:spPr>
            <a:xfrm>
              <a:off x="2780120" y="658338"/>
              <a:ext cx="316060" cy="316769"/>
            </a:xfrm>
            <a:custGeom>
              <a:avLst/>
              <a:gdLst/>
              <a:ahLst/>
              <a:cxnLst/>
              <a:rect l="l" t="t" r="r" b="b"/>
              <a:pathLst>
                <a:path w="316060" h="316769" extrusionOk="0">
                  <a:moveTo>
                    <a:pt x="199612" y="303011"/>
                  </a:moveTo>
                  <a:cubicBezTo>
                    <a:pt x="177048" y="290057"/>
                    <a:pt x="157913" y="274224"/>
                    <a:pt x="139657" y="257682"/>
                  </a:cubicBezTo>
                  <a:cubicBezTo>
                    <a:pt x="122184" y="266572"/>
                    <a:pt x="104595" y="275314"/>
                    <a:pt x="86815" y="283760"/>
                  </a:cubicBezTo>
                  <a:cubicBezTo>
                    <a:pt x="58578" y="297179"/>
                    <a:pt x="32046" y="280267"/>
                    <a:pt x="38819" y="256709"/>
                  </a:cubicBezTo>
                  <a:cubicBezTo>
                    <a:pt x="45667" y="232875"/>
                    <a:pt x="53212" y="209116"/>
                    <a:pt x="61309" y="185451"/>
                  </a:cubicBezTo>
                  <a:cubicBezTo>
                    <a:pt x="43603" y="169174"/>
                    <a:pt x="25907" y="152907"/>
                    <a:pt x="8212" y="136641"/>
                  </a:cubicBezTo>
                  <a:cubicBezTo>
                    <a:pt x="1396" y="130376"/>
                    <a:pt x="0" y="121962"/>
                    <a:pt x="2243" y="113844"/>
                  </a:cubicBezTo>
                  <a:cubicBezTo>
                    <a:pt x="1777" y="104256"/>
                    <a:pt x="8794" y="93704"/>
                    <a:pt x="21685" y="90953"/>
                  </a:cubicBezTo>
                  <a:cubicBezTo>
                    <a:pt x="30120" y="86709"/>
                    <a:pt x="40195" y="85724"/>
                    <a:pt x="50196" y="90466"/>
                  </a:cubicBezTo>
                  <a:cubicBezTo>
                    <a:pt x="65743" y="90720"/>
                    <a:pt x="81248" y="91154"/>
                    <a:pt x="96678" y="91905"/>
                  </a:cubicBezTo>
                  <a:cubicBezTo>
                    <a:pt x="105208" y="71373"/>
                    <a:pt x="114172" y="50895"/>
                    <a:pt x="123655" y="30490"/>
                  </a:cubicBezTo>
                  <a:cubicBezTo>
                    <a:pt x="135551" y="4889"/>
                    <a:pt x="181969" y="0"/>
                    <a:pt x="189261" y="26161"/>
                  </a:cubicBezTo>
                  <a:cubicBezTo>
                    <a:pt x="196236" y="51170"/>
                    <a:pt x="203210" y="76178"/>
                    <a:pt x="210184" y="101197"/>
                  </a:cubicBezTo>
                  <a:cubicBezTo>
                    <a:pt x="237553" y="104203"/>
                    <a:pt x="264805" y="107611"/>
                    <a:pt x="291941" y="111304"/>
                  </a:cubicBezTo>
                  <a:cubicBezTo>
                    <a:pt x="305837" y="113199"/>
                    <a:pt x="316060" y="123920"/>
                    <a:pt x="314885" y="135508"/>
                  </a:cubicBezTo>
                  <a:cubicBezTo>
                    <a:pt x="311774" y="166147"/>
                    <a:pt x="269758" y="186160"/>
                    <a:pt x="238728" y="203580"/>
                  </a:cubicBezTo>
                  <a:cubicBezTo>
                    <a:pt x="245184" y="226694"/>
                    <a:pt x="251629" y="249808"/>
                    <a:pt x="258063" y="272922"/>
                  </a:cubicBezTo>
                  <a:cubicBezTo>
                    <a:pt x="265736" y="300429"/>
                    <a:pt x="223562" y="316769"/>
                    <a:pt x="199612" y="303011"/>
                  </a:cubicBezTo>
                  <a:close/>
                </a:path>
              </a:pathLst>
            </a:custGeom>
            <a:solidFill>
              <a:srgbClr val="E7AA34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498" name="Google Shape;498;p19"/>
            <p:cNvSpPr/>
            <p:nvPr/>
          </p:nvSpPr>
          <p:spPr>
            <a:xfrm>
              <a:off x="2768914" y="655181"/>
              <a:ext cx="338380" cy="321743"/>
            </a:xfrm>
            <a:custGeom>
              <a:avLst/>
              <a:gdLst/>
              <a:ahLst/>
              <a:cxnLst/>
              <a:rect l="l" t="t" r="r" b="b"/>
              <a:pathLst>
                <a:path w="338380" h="321743" extrusionOk="0">
                  <a:moveTo>
                    <a:pt x="231129" y="321743"/>
                  </a:moveTo>
                  <a:cubicBezTo>
                    <a:pt x="221995" y="321743"/>
                    <a:pt x="213031" y="319648"/>
                    <a:pt x="205549" y="315351"/>
                  </a:cubicBezTo>
                  <a:cubicBezTo>
                    <a:pt x="183440" y="302651"/>
                    <a:pt x="164803" y="287432"/>
                    <a:pt x="149193" y="273557"/>
                  </a:cubicBezTo>
                  <a:cubicBezTo>
                    <a:pt x="132217" y="282141"/>
                    <a:pt x="116903" y="289665"/>
                    <a:pt x="102563" y="296481"/>
                  </a:cubicBezTo>
                  <a:cubicBezTo>
                    <a:pt x="83957" y="305318"/>
                    <a:pt x="63457" y="303826"/>
                    <a:pt x="50302" y="292671"/>
                  </a:cubicBezTo>
                  <a:cubicBezTo>
                    <a:pt x="39877" y="283823"/>
                    <a:pt x="35962" y="270467"/>
                    <a:pt x="39856" y="256942"/>
                  </a:cubicBezTo>
                  <a:cubicBezTo>
                    <a:pt x="45846" y="236071"/>
                    <a:pt x="52704" y="214164"/>
                    <a:pt x="60272" y="191727"/>
                  </a:cubicBezTo>
                  <a:lnTo>
                    <a:pt x="12255" y="147584"/>
                  </a:lnTo>
                  <a:cubicBezTo>
                    <a:pt x="3386" y="139435"/>
                    <a:pt x="0" y="127910"/>
                    <a:pt x="2857" y="115749"/>
                  </a:cubicBezTo>
                  <a:cubicBezTo>
                    <a:pt x="3026" y="102806"/>
                    <a:pt x="11916" y="88391"/>
                    <a:pt x="29347" y="84073"/>
                  </a:cubicBezTo>
                  <a:cubicBezTo>
                    <a:pt x="40491" y="78845"/>
                    <a:pt x="52567" y="78507"/>
                    <a:pt x="63711" y="83079"/>
                  </a:cubicBezTo>
                  <a:cubicBezTo>
                    <a:pt x="77152" y="83311"/>
                    <a:pt x="89429" y="83671"/>
                    <a:pt x="100975" y="84158"/>
                  </a:cubicBezTo>
                  <a:cubicBezTo>
                    <a:pt x="108913" y="65288"/>
                    <a:pt x="117072" y="46831"/>
                    <a:pt x="125264" y="29188"/>
                  </a:cubicBezTo>
                  <a:cubicBezTo>
                    <a:pt x="134651" y="8985"/>
                    <a:pt x="158559" y="0"/>
                    <a:pt x="177366" y="1502"/>
                  </a:cubicBezTo>
                  <a:cubicBezTo>
                    <a:pt x="194246" y="2889"/>
                    <a:pt x="206692" y="12223"/>
                    <a:pt x="210661" y="26479"/>
                  </a:cubicBezTo>
                  <a:lnTo>
                    <a:pt x="229668" y="94625"/>
                  </a:lnTo>
                  <a:cubicBezTo>
                    <a:pt x="253714" y="97324"/>
                    <a:pt x="278299" y="100393"/>
                    <a:pt x="304567" y="103981"/>
                  </a:cubicBezTo>
                  <a:cubicBezTo>
                    <a:pt x="324305" y="106669"/>
                    <a:pt x="338380" y="122375"/>
                    <a:pt x="336624" y="139742"/>
                  </a:cubicBezTo>
                  <a:cubicBezTo>
                    <a:pt x="333247" y="172921"/>
                    <a:pt x="295031" y="193960"/>
                    <a:pt x="264329" y="210862"/>
                  </a:cubicBezTo>
                  <a:lnTo>
                    <a:pt x="262371" y="211941"/>
                  </a:lnTo>
                  <a:lnTo>
                    <a:pt x="279474" y="273240"/>
                  </a:lnTo>
                  <a:cubicBezTo>
                    <a:pt x="283358" y="287199"/>
                    <a:pt x="278553" y="300672"/>
                    <a:pt x="266287" y="310208"/>
                  </a:cubicBezTo>
                  <a:cubicBezTo>
                    <a:pt x="256518" y="317796"/>
                    <a:pt x="243670" y="321733"/>
                    <a:pt x="231129" y="321743"/>
                  </a:cubicBezTo>
                  <a:close/>
                  <a:moveTo>
                    <a:pt x="152569" y="248105"/>
                  </a:moveTo>
                  <a:lnTo>
                    <a:pt x="157977" y="252994"/>
                  </a:lnTo>
                  <a:cubicBezTo>
                    <a:pt x="173810" y="267345"/>
                    <a:pt x="193103" y="283802"/>
                    <a:pt x="216090" y="296989"/>
                  </a:cubicBezTo>
                  <a:cubicBezTo>
                    <a:pt x="226271" y="302852"/>
                    <a:pt x="243321" y="301243"/>
                    <a:pt x="253290" y="293496"/>
                  </a:cubicBezTo>
                  <a:cubicBezTo>
                    <a:pt x="261387" y="287210"/>
                    <a:pt x="259651" y="280966"/>
                    <a:pt x="259079" y="278923"/>
                  </a:cubicBezTo>
                  <a:lnTo>
                    <a:pt x="237511" y="201580"/>
                  </a:lnTo>
                  <a:lnTo>
                    <a:pt x="254126" y="192320"/>
                  </a:lnTo>
                  <a:cubicBezTo>
                    <a:pt x="280490" y="177799"/>
                    <a:pt x="313308" y="159734"/>
                    <a:pt x="315552" y="137604"/>
                  </a:cubicBezTo>
                  <a:cubicBezTo>
                    <a:pt x="316145" y="131847"/>
                    <a:pt x="309805" y="126058"/>
                    <a:pt x="301709" y="124946"/>
                  </a:cubicBezTo>
                  <a:cubicBezTo>
                    <a:pt x="273028" y="121041"/>
                    <a:pt x="246379" y="117750"/>
                    <a:pt x="220239" y="114882"/>
                  </a:cubicBezTo>
                  <a:lnTo>
                    <a:pt x="213116" y="114088"/>
                  </a:lnTo>
                  <a:lnTo>
                    <a:pt x="190277" y="32162"/>
                  </a:lnTo>
                  <a:cubicBezTo>
                    <a:pt x="188203" y="24722"/>
                    <a:pt x="180212" y="22976"/>
                    <a:pt x="175640" y="22605"/>
                  </a:cubicBezTo>
                  <a:cubicBezTo>
                    <a:pt x="164380" y="21706"/>
                    <a:pt x="149521" y="27220"/>
                    <a:pt x="144462" y="38110"/>
                  </a:cubicBezTo>
                  <a:cubicBezTo>
                    <a:pt x="135392" y="57615"/>
                    <a:pt x="126375" y="78147"/>
                    <a:pt x="117654" y="99123"/>
                  </a:cubicBezTo>
                  <a:lnTo>
                    <a:pt x="114807" y="105992"/>
                  </a:lnTo>
                  <a:lnTo>
                    <a:pt x="107367" y="105642"/>
                  </a:lnTo>
                  <a:cubicBezTo>
                    <a:pt x="93323" y="104954"/>
                    <a:pt x="78231" y="104489"/>
                    <a:pt x="61235" y="104214"/>
                  </a:cubicBezTo>
                  <a:lnTo>
                    <a:pt x="58938" y="104171"/>
                  </a:lnTo>
                  <a:lnTo>
                    <a:pt x="56864" y="103187"/>
                  </a:lnTo>
                  <a:cubicBezTo>
                    <a:pt x="49000" y="99462"/>
                    <a:pt x="42089" y="101335"/>
                    <a:pt x="37666" y="103557"/>
                  </a:cubicBezTo>
                  <a:lnTo>
                    <a:pt x="35094" y="104468"/>
                  </a:lnTo>
                  <a:cubicBezTo>
                    <a:pt x="27601" y="106066"/>
                    <a:pt x="23801" y="111844"/>
                    <a:pt x="24024" y="116490"/>
                  </a:cubicBezTo>
                  <a:lnTo>
                    <a:pt x="24108" y="118194"/>
                  </a:lnTo>
                  <a:lnTo>
                    <a:pt x="23653" y="119824"/>
                  </a:lnTo>
                  <a:cubicBezTo>
                    <a:pt x="22256" y="124851"/>
                    <a:pt x="23240" y="128947"/>
                    <a:pt x="26574" y="132005"/>
                  </a:cubicBezTo>
                  <a:lnTo>
                    <a:pt x="84761" y="185483"/>
                  </a:lnTo>
                  <a:lnTo>
                    <a:pt x="82528" y="192023"/>
                  </a:lnTo>
                  <a:cubicBezTo>
                    <a:pt x="74189" y="216418"/>
                    <a:pt x="66674" y="240220"/>
                    <a:pt x="60187" y="262784"/>
                  </a:cubicBezTo>
                  <a:cubicBezTo>
                    <a:pt x="58187" y="269779"/>
                    <a:pt x="61161" y="274118"/>
                    <a:pt x="63997" y="276531"/>
                  </a:cubicBezTo>
                  <a:cubicBezTo>
                    <a:pt x="69183" y="280923"/>
                    <a:pt x="79988" y="283770"/>
                    <a:pt x="93482" y="277357"/>
                  </a:cubicBezTo>
                  <a:cubicBezTo>
                    <a:pt x="109452" y="269769"/>
                    <a:pt x="126650" y="261281"/>
                    <a:pt x="146071" y="251407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grpSp>
        <p:nvGrpSpPr>
          <p:cNvPr id="499" name="Google Shape;499;p19"/>
          <p:cNvGrpSpPr/>
          <p:nvPr/>
        </p:nvGrpSpPr>
        <p:grpSpPr>
          <a:xfrm>
            <a:off x="-433182" y="3091897"/>
            <a:ext cx="1486964" cy="674195"/>
            <a:chOff x="-889965" y="517131"/>
            <a:chExt cx="2215821" cy="1003863"/>
          </a:xfrm>
        </p:grpSpPr>
        <p:sp>
          <p:nvSpPr>
            <p:cNvPr id="500" name="Google Shape;500;p19"/>
            <p:cNvSpPr/>
            <p:nvPr/>
          </p:nvSpPr>
          <p:spPr>
            <a:xfrm>
              <a:off x="-889965" y="538448"/>
              <a:ext cx="2199618" cy="982546"/>
            </a:xfrm>
            <a:custGeom>
              <a:avLst/>
              <a:gdLst/>
              <a:ahLst/>
              <a:cxnLst/>
              <a:rect l="l" t="t" r="r" b="b"/>
              <a:pathLst>
                <a:path w="2199618" h="982546" extrusionOk="0">
                  <a:moveTo>
                    <a:pt x="2028126" y="378205"/>
                  </a:moveTo>
                  <a:cubicBezTo>
                    <a:pt x="1955958" y="338137"/>
                    <a:pt x="1869334" y="338243"/>
                    <a:pt x="1792975" y="366913"/>
                  </a:cubicBezTo>
                  <a:cubicBezTo>
                    <a:pt x="1772581" y="194923"/>
                    <a:pt x="1670272" y="32998"/>
                    <a:pt x="1471792" y="52715"/>
                  </a:cubicBezTo>
                  <a:cubicBezTo>
                    <a:pt x="1351481" y="64664"/>
                    <a:pt x="1249796" y="128883"/>
                    <a:pt x="1175956" y="218630"/>
                  </a:cubicBezTo>
                  <a:cubicBezTo>
                    <a:pt x="1161626" y="188002"/>
                    <a:pt x="1143571" y="159046"/>
                    <a:pt x="1119610" y="132799"/>
                  </a:cubicBezTo>
                  <a:cubicBezTo>
                    <a:pt x="1014814" y="18012"/>
                    <a:pt x="851788" y="0"/>
                    <a:pt x="711316" y="54049"/>
                  </a:cubicBezTo>
                  <a:cubicBezTo>
                    <a:pt x="502517" y="134387"/>
                    <a:pt x="393721" y="344349"/>
                    <a:pt x="405595" y="551677"/>
                  </a:cubicBezTo>
                  <a:cubicBezTo>
                    <a:pt x="338275" y="511418"/>
                    <a:pt x="257534" y="508264"/>
                    <a:pt x="177609" y="552756"/>
                  </a:cubicBezTo>
                  <a:cubicBezTo>
                    <a:pt x="72728" y="611166"/>
                    <a:pt x="0" y="755014"/>
                    <a:pt x="82041" y="861779"/>
                  </a:cubicBezTo>
                  <a:cubicBezTo>
                    <a:pt x="174857" y="982546"/>
                    <a:pt x="384884" y="942456"/>
                    <a:pt x="515164" y="944096"/>
                  </a:cubicBezTo>
                  <a:cubicBezTo>
                    <a:pt x="731128" y="946806"/>
                    <a:pt x="947271" y="940043"/>
                    <a:pt x="1162928" y="928761"/>
                  </a:cubicBezTo>
                  <a:cubicBezTo>
                    <a:pt x="1370859" y="917871"/>
                    <a:pt x="1578853" y="902684"/>
                    <a:pt x="1785873" y="880321"/>
                  </a:cubicBezTo>
                  <a:cubicBezTo>
                    <a:pt x="1918282" y="866023"/>
                    <a:pt x="2071285" y="840792"/>
                    <a:pt x="2138373" y="709802"/>
                  </a:cubicBezTo>
                  <a:cubicBezTo>
                    <a:pt x="2199618" y="590243"/>
                    <a:pt x="2143177" y="442076"/>
                    <a:pt x="2028126" y="378205"/>
                  </a:cubicBezTo>
                  <a:close/>
                </a:path>
              </a:pathLst>
            </a:custGeom>
            <a:solidFill>
              <a:srgbClr val="C1E1E3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501" name="Google Shape;501;p19"/>
            <p:cNvSpPr/>
            <p:nvPr/>
          </p:nvSpPr>
          <p:spPr>
            <a:xfrm>
              <a:off x="-866502" y="517131"/>
              <a:ext cx="2192358" cy="986377"/>
            </a:xfrm>
            <a:custGeom>
              <a:avLst/>
              <a:gdLst/>
              <a:ahLst/>
              <a:cxnLst/>
              <a:rect l="l" t="t" r="r" b="b"/>
              <a:pathLst>
                <a:path w="2192358" h="986377" extrusionOk="0">
                  <a:moveTo>
                    <a:pt x="314356" y="986377"/>
                  </a:moveTo>
                  <a:cubicBezTo>
                    <a:pt x="212015" y="986377"/>
                    <a:pt x="106669" y="971719"/>
                    <a:pt x="45995" y="892767"/>
                  </a:cubicBezTo>
                  <a:cubicBezTo>
                    <a:pt x="11863" y="848359"/>
                    <a:pt x="0" y="795051"/>
                    <a:pt x="11662" y="738589"/>
                  </a:cubicBezTo>
                  <a:cubicBezTo>
                    <a:pt x="26542" y="666559"/>
                    <a:pt x="78179" y="598212"/>
                    <a:pt x="146430" y="560207"/>
                  </a:cubicBezTo>
                  <a:cubicBezTo>
                    <a:pt x="219445" y="519546"/>
                    <a:pt x="296195" y="514910"/>
                    <a:pt x="365368" y="546301"/>
                  </a:cubicBezTo>
                  <a:cubicBezTo>
                    <a:pt x="363495" y="328178"/>
                    <a:pt x="488219" y="135170"/>
                    <a:pt x="682148" y="60547"/>
                  </a:cubicBezTo>
                  <a:cubicBezTo>
                    <a:pt x="839533" y="0"/>
                    <a:pt x="1006644" y="32522"/>
                    <a:pt x="1107873" y="143414"/>
                  </a:cubicBezTo>
                  <a:cubicBezTo>
                    <a:pt x="1126288" y="163575"/>
                    <a:pt x="1142142" y="186023"/>
                    <a:pt x="1155975" y="211571"/>
                  </a:cubicBezTo>
                  <a:cubicBezTo>
                    <a:pt x="1235551" y="123232"/>
                    <a:pt x="1337987" y="69035"/>
                    <a:pt x="1446752" y="58229"/>
                  </a:cubicBezTo>
                  <a:cubicBezTo>
                    <a:pt x="1543166" y="48651"/>
                    <a:pt x="1626414" y="79935"/>
                    <a:pt x="1687565" y="148685"/>
                  </a:cubicBezTo>
                  <a:cubicBezTo>
                    <a:pt x="1735751" y="202861"/>
                    <a:pt x="1769162" y="279802"/>
                    <a:pt x="1782635" y="366945"/>
                  </a:cubicBezTo>
                  <a:cubicBezTo>
                    <a:pt x="1862751" y="341979"/>
                    <a:pt x="1945512" y="348519"/>
                    <a:pt x="2012367" y="385646"/>
                  </a:cubicBezTo>
                  <a:cubicBezTo>
                    <a:pt x="2140024" y="456512"/>
                    <a:pt x="2192358" y="614732"/>
                    <a:pt x="2129038" y="738346"/>
                  </a:cubicBezTo>
                  <a:cubicBezTo>
                    <a:pt x="2059177" y="874765"/>
                    <a:pt x="1904047" y="902313"/>
                    <a:pt x="1764125" y="917426"/>
                  </a:cubicBezTo>
                  <a:cubicBezTo>
                    <a:pt x="1572545" y="938106"/>
                    <a:pt x="1368488" y="953971"/>
                    <a:pt x="1140290" y="965930"/>
                  </a:cubicBezTo>
                  <a:cubicBezTo>
                    <a:pt x="893317" y="978852"/>
                    <a:pt x="687154" y="983741"/>
                    <a:pt x="491500" y="981286"/>
                  </a:cubicBezTo>
                  <a:cubicBezTo>
                    <a:pt x="466322" y="980947"/>
                    <a:pt x="437864" y="982249"/>
                    <a:pt x="407722" y="983614"/>
                  </a:cubicBezTo>
                  <a:cubicBezTo>
                    <a:pt x="377856" y="984959"/>
                    <a:pt x="346244" y="986377"/>
                    <a:pt x="314356" y="986377"/>
                  </a:cubicBezTo>
                  <a:close/>
                  <a:moveTo>
                    <a:pt x="271547" y="557709"/>
                  </a:moveTo>
                  <a:cubicBezTo>
                    <a:pt x="235225" y="557709"/>
                    <a:pt x="198077" y="567795"/>
                    <a:pt x="161872" y="587946"/>
                  </a:cubicBezTo>
                  <a:cubicBezTo>
                    <a:pt x="102383" y="621072"/>
                    <a:pt x="55625" y="682730"/>
                    <a:pt x="42756" y="745013"/>
                  </a:cubicBezTo>
                  <a:cubicBezTo>
                    <a:pt x="33009" y="792151"/>
                    <a:pt x="42841" y="836559"/>
                    <a:pt x="71172" y="873421"/>
                  </a:cubicBezTo>
                  <a:cubicBezTo>
                    <a:pt x="140673" y="963866"/>
                    <a:pt x="287961" y="957230"/>
                    <a:pt x="406294" y="951896"/>
                  </a:cubicBezTo>
                  <a:cubicBezTo>
                    <a:pt x="436890" y="950510"/>
                    <a:pt x="465783" y="949240"/>
                    <a:pt x="491902" y="949536"/>
                  </a:cubicBezTo>
                  <a:cubicBezTo>
                    <a:pt x="686879" y="952013"/>
                    <a:pt x="892354" y="947113"/>
                    <a:pt x="1138629" y="934222"/>
                  </a:cubicBezTo>
                  <a:cubicBezTo>
                    <a:pt x="1366234" y="922305"/>
                    <a:pt x="1569719" y="906483"/>
                    <a:pt x="1760706" y="885856"/>
                  </a:cubicBezTo>
                  <a:cubicBezTo>
                    <a:pt x="1892395" y="871643"/>
                    <a:pt x="2038127" y="846222"/>
                    <a:pt x="2100791" y="723878"/>
                  </a:cubicBezTo>
                  <a:cubicBezTo>
                    <a:pt x="2156375" y="615336"/>
                    <a:pt x="2109808" y="476048"/>
                    <a:pt x="1996958" y="413406"/>
                  </a:cubicBezTo>
                  <a:cubicBezTo>
                    <a:pt x="1933035" y="377909"/>
                    <a:pt x="1852157" y="374152"/>
                    <a:pt x="1775100" y="403087"/>
                  </a:cubicBezTo>
                  <a:cubicBezTo>
                    <a:pt x="1770517" y="404801"/>
                    <a:pt x="1765426" y="404325"/>
                    <a:pt x="1761257" y="401785"/>
                  </a:cubicBezTo>
                  <a:cubicBezTo>
                    <a:pt x="1757087" y="399245"/>
                    <a:pt x="1754325" y="394938"/>
                    <a:pt x="1753753" y="390101"/>
                  </a:cubicBezTo>
                  <a:cubicBezTo>
                    <a:pt x="1735888" y="239426"/>
                    <a:pt x="1645528" y="70389"/>
                    <a:pt x="1449895" y="89831"/>
                  </a:cubicBezTo>
                  <a:cubicBezTo>
                    <a:pt x="1311888" y="103526"/>
                    <a:pt x="1218660" y="184509"/>
                    <a:pt x="1164748" y="250031"/>
                  </a:cubicBezTo>
                  <a:cubicBezTo>
                    <a:pt x="1161287" y="254243"/>
                    <a:pt x="1155890" y="256370"/>
                    <a:pt x="1150503" y="255693"/>
                  </a:cubicBezTo>
                  <a:cubicBezTo>
                    <a:pt x="1145095" y="255015"/>
                    <a:pt x="1140417" y="251608"/>
                    <a:pt x="1138110" y="246665"/>
                  </a:cubicBezTo>
                  <a:cubicBezTo>
                    <a:pt x="1123230" y="214862"/>
                    <a:pt x="1105672" y="188086"/>
                    <a:pt x="1084431" y="164814"/>
                  </a:cubicBezTo>
                  <a:cubicBezTo>
                    <a:pt x="992071" y="63658"/>
                    <a:pt x="838644" y="34364"/>
                    <a:pt x="693546" y="90180"/>
                  </a:cubicBezTo>
                  <a:cubicBezTo>
                    <a:pt x="504412" y="162951"/>
                    <a:pt x="385635" y="356615"/>
                    <a:pt x="397986" y="572082"/>
                  </a:cubicBezTo>
                  <a:cubicBezTo>
                    <a:pt x="398314" y="577955"/>
                    <a:pt x="395382" y="583533"/>
                    <a:pt x="390355" y="586581"/>
                  </a:cubicBezTo>
                  <a:cubicBezTo>
                    <a:pt x="385328" y="589618"/>
                    <a:pt x="379031" y="589639"/>
                    <a:pt x="373983" y="586612"/>
                  </a:cubicBezTo>
                  <a:cubicBezTo>
                    <a:pt x="341756" y="567340"/>
                    <a:pt x="307043" y="557709"/>
                    <a:pt x="271547" y="557709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grpSp>
        <p:nvGrpSpPr>
          <p:cNvPr id="502" name="Google Shape;502;p19"/>
          <p:cNvGrpSpPr/>
          <p:nvPr/>
        </p:nvGrpSpPr>
        <p:grpSpPr>
          <a:xfrm>
            <a:off x="11297251" y="3190497"/>
            <a:ext cx="1486964" cy="674195"/>
            <a:chOff x="-889965" y="517131"/>
            <a:chExt cx="2215821" cy="1003863"/>
          </a:xfrm>
        </p:grpSpPr>
        <p:sp>
          <p:nvSpPr>
            <p:cNvPr id="503" name="Google Shape;503;p19"/>
            <p:cNvSpPr/>
            <p:nvPr/>
          </p:nvSpPr>
          <p:spPr>
            <a:xfrm>
              <a:off x="-889965" y="538448"/>
              <a:ext cx="2199618" cy="982546"/>
            </a:xfrm>
            <a:custGeom>
              <a:avLst/>
              <a:gdLst/>
              <a:ahLst/>
              <a:cxnLst/>
              <a:rect l="l" t="t" r="r" b="b"/>
              <a:pathLst>
                <a:path w="2199618" h="982546" extrusionOk="0">
                  <a:moveTo>
                    <a:pt x="2028126" y="378205"/>
                  </a:moveTo>
                  <a:cubicBezTo>
                    <a:pt x="1955958" y="338137"/>
                    <a:pt x="1869334" y="338243"/>
                    <a:pt x="1792975" y="366913"/>
                  </a:cubicBezTo>
                  <a:cubicBezTo>
                    <a:pt x="1772581" y="194923"/>
                    <a:pt x="1670272" y="32998"/>
                    <a:pt x="1471792" y="52715"/>
                  </a:cubicBezTo>
                  <a:cubicBezTo>
                    <a:pt x="1351481" y="64664"/>
                    <a:pt x="1249796" y="128883"/>
                    <a:pt x="1175956" y="218630"/>
                  </a:cubicBezTo>
                  <a:cubicBezTo>
                    <a:pt x="1161626" y="188002"/>
                    <a:pt x="1143571" y="159046"/>
                    <a:pt x="1119610" y="132799"/>
                  </a:cubicBezTo>
                  <a:cubicBezTo>
                    <a:pt x="1014814" y="18012"/>
                    <a:pt x="851788" y="0"/>
                    <a:pt x="711316" y="54049"/>
                  </a:cubicBezTo>
                  <a:cubicBezTo>
                    <a:pt x="502517" y="134387"/>
                    <a:pt x="393721" y="344349"/>
                    <a:pt x="405595" y="551677"/>
                  </a:cubicBezTo>
                  <a:cubicBezTo>
                    <a:pt x="338275" y="511418"/>
                    <a:pt x="257534" y="508264"/>
                    <a:pt x="177609" y="552756"/>
                  </a:cubicBezTo>
                  <a:cubicBezTo>
                    <a:pt x="72728" y="611166"/>
                    <a:pt x="0" y="755014"/>
                    <a:pt x="82041" y="861779"/>
                  </a:cubicBezTo>
                  <a:cubicBezTo>
                    <a:pt x="174857" y="982546"/>
                    <a:pt x="384884" y="942456"/>
                    <a:pt x="515164" y="944096"/>
                  </a:cubicBezTo>
                  <a:cubicBezTo>
                    <a:pt x="731128" y="946806"/>
                    <a:pt x="947271" y="940043"/>
                    <a:pt x="1162928" y="928761"/>
                  </a:cubicBezTo>
                  <a:cubicBezTo>
                    <a:pt x="1370859" y="917871"/>
                    <a:pt x="1578853" y="902684"/>
                    <a:pt x="1785873" y="880321"/>
                  </a:cubicBezTo>
                  <a:cubicBezTo>
                    <a:pt x="1918282" y="866023"/>
                    <a:pt x="2071285" y="840792"/>
                    <a:pt x="2138373" y="709802"/>
                  </a:cubicBezTo>
                  <a:cubicBezTo>
                    <a:pt x="2199618" y="590243"/>
                    <a:pt x="2143177" y="442076"/>
                    <a:pt x="2028126" y="378205"/>
                  </a:cubicBezTo>
                  <a:close/>
                </a:path>
              </a:pathLst>
            </a:custGeom>
            <a:solidFill>
              <a:srgbClr val="C1E1E3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504" name="Google Shape;504;p19"/>
            <p:cNvSpPr/>
            <p:nvPr/>
          </p:nvSpPr>
          <p:spPr>
            <a:xfrm>
              <a:off x="-866502" y="517131"/>
              <a:ext cx="2192358" cy="986377"/>
            </a:xfrm>
            <a:custGeom>
              <a:avLst/>
              <a:gdLst/>
              <a:ahLst/>
              <a:cxnLst/>
              <a:rect l="l" t="t" r="r" b="b"/>
              <a:pathLst>
                <a:path w="2192358" h="986377" extrusionOk="0">
                  <a:moveTo>
                    <a:pt x="314356" y="986377"/>
                  </a:moveTo>
                  <a:cubicBezTo>
                    <a:pt x="212015" y="986377"/>
                    <a:pt x="106669" y="971719"/>
                    <a:pt x="45995" y="892767"/>
                  </a:cubicBezTo>
                  <a:cubicBezTo>
                    <a:pt x="11863" y="848359"/>
                    <a:pt x="0" y="795051"/>
                    <a:pt x="11662" y="738589"/>
                  </a:cubicBezTo>
                  <a:cubicBezTo>
                    <a:pt x="26542" y="666559"/>
                    <a:pt x="78179" y="598212"/>
                    <a:pt x="146430" y="560207"/>
                  </a:cubicBezTo>
                  <a:cubicBezTo>
                    <a:pt x="219445" y="519546"/>
                    <a:pt x="296195" y="514910"/>
                    <a:pt x="365368" y="546301"/>
                  </a:cubicBezTo>
                  <a:cubicBezTo>
                    <a:pt x="363495" y="328178"/>
                    <a:pt x="488219" y="135170"/>
                    <a:pt x="682148" y="60547"/>
                  </a:cubicBezTo>
                  <a:cubicBezTo>
                    <a:pt x="839533" y="0"/>
                    <a:pt x="1006644" y="32522"/>
                    <a:pt x="1107873" y="143414"/>
                  </a:cubicBezTo>
                  <a:cubicBezTo>
                    <a:pt x="1126288" y="163575"/>
                    <a:pt x="1142142" y="186023"/>
                    <a:pt x="1155975" y="211571"/>
                  </a:cubicBezTo>
                  <a:cubicBezTo>
                    <a:pt x="1235551" y="123232"/>
                    <a:pt x="1337987" y="69035"/>
                    <a:pt x="1446752" y="58229"/>
                  </a:cubicBezTo>
                  <a:cubicBezTo>
                    <a:pt x="1543166" y="48651"/>
                    <a:pt x="1626414" y="79935"/>
                    <a:pt x="1687565" y="148685"/>
                  </a:cubicBezTo>
                  <a:cubicBezTo>
                    <a:pt x="1735751" y="202861"/>
                    <a:pt x="1769162" y="279802"/>
                    <a:pt x="1782635" y="366945"/>
                  </a:cubicBezTo>
                  <a:cubicBezTo>
                    <a:pt x="1862751" y="341979"/>
                    <a:pt x="1945512" y="348519"/>
                    <a:pt x="2012367" y="385646"/>
                  </a:cubicBezTo>
                  <a:cubicBezTo>
                    <a:pt x="2140024" y="456512"/>
                    <a:pt x="2192358" y="614732"/>
                    <a:pt x="2129038" y="738346"/>
                  </a:cubicBezTo>
                  <a:cubicBezTo>
                    <a:pt x="2059177" y="874765"/>
                    <a:pt x="1904047" y="902313"/>
                    <a:pt x="1764125" y="917426"/>
                  </a:cubicBezTo>
                  <a:cubicBezTo>
                    <a:pt x="1572545" y="938106"/>
                    <a:pt x="1368488" y="953971"/>
                    <a:pt x="1140290" y="965930"/>
                  </a:cubicBezTo>
                  <a:cubicBezTo>
                    <a:pt x="893317" y="978852"/>
                    <a:pt x="687154" y="983741"/>
                    <a:pt x="491500" y="981286"/>
                  </a:cubicBezTo>
                  <a:cubicBezTo>
                    <a:pt x="466322" y="980947"/>
                    <a:pt x="437864" y="982249"/>
                    <a:pt x="407722" y="983614"/>
                  </a:cubicBezTo>
                  <a:cubicBezTo>
                    <a:pt x="377856" y="984959"/>
                    <a:pt x="346244" y="986377"/>
                    <a:pt x="314356" y="986377"/>
                  </a:cubicBezTo>
                  <a:close/>
                  <a:moveTo>
                    <a:pt x="271547" y="557709"/>
                  </a:moveTo>
                  <a:cubicBezTo>
                    <a:pt x="235225" y="557709"/>
                    <a:pt x="198077" y="567795"/>
                    <a:pt x="161872" y="587946"/>
                  </a:cubicBezTo>
                  <a:cubicBezTo>
                    <a:pt x="102383" y="621072"/>
                    <a:pt x="55625" y="682730"/>
                    <a:pt x="42756" y="745013"/>
                  </a:cubicBezTo>
                  <a:cubicBezTo>
                    <a:pt x="33009" y="792151"/>
                    <a:pt x="42841" y="836559"/>
                    <a:pt x="71172" y="873421"/>
                  </a:cubicBezTo>
                  <a:cubicBezTo>
                    <a:pt x="140673" y="963866"/>
                    <a:pt x="287961" y="957230"/>
                    <a:pt x="406294" y="951896"/>
                  </a:cubicBezTo>
                  <a:cubicBezTo>
                    <a:pt x="436890" y="950510"/>
                    <a:pt x="465783" y="949240"/>
                    <a:pt x="491902" y="949536"/>
                  </a:cubicBezTo>
                  <a:cubicBezTo>
                    <a:pt x="686879" y="952013"/>
                    <a:pt x="892354" y="947113"/>
                    <a:pt x="1138629" y="934222"/>
                  </a:cubicBezTo>
                  <a:cubicBezTo>
                    <a:pt x="1366234" y="922305"/>
                    <a:pt x="1569719" y="906483"/>
                    <a:pt x="1760706" y="885856"/>
                  </a:cubicBezTo>
                  <a:cubicBezTo>
                    <a:pt x="1892395" y="871643"/>
                    <a:pt x="2038127" y="846222"/>
                    <a:pt x="2100791" y="723878"/>
                  </a:cubicBezTo>
                  <a:cubicBezTo>
                    <a:pt x="2156375" y="615336"/>
                    <a:pt x="2109808" y="476048"/>
                    <a:pt x="1996958" y="413406"/>
                  </a:cubicBezTo>
                  <a:cubicBezTo>
                    <a:pt x="1933035" y="377909"/>
                    <a:pt x="1852157" y="374152"/>
                    <a:pt x="1775100" y="403087"/>
                  </a:cubicBezTo>
                  <a:cubicBezTo>
                    <a:pt x="1770517" y="404801"/>
                    <a:pt x="1765426" y="404325"/>
                    <a:pt x="1761257" y="401785"/>
                  </a:cubicBezTo>
                  <a:cubicBezTo>
                    <a:pt x="1757087" y="399245"/>
                    <a:pt x="1754325" y="394938"/>
                    <a:pt x="1753753" y="390101"/>
                  </a:cubicBezTo>
                  <a:cubicBezTo>
                    <a:pt x="1735888" y="239426"/>
                    <a:pt x="1645528" y="70389"/>
                    <a:pt x="1449895" y="89831"/>
                  </a:cubicBezTo>
                  <a:cubicBezTo>
                    <a:pt x="1311888" y="103526"/>
                    <a:pt x="1218660" y="184509"/>
                    <a:pt x="1164748" y="250031"/>
                  </a:cubicBezTo>
                  <a:cubicBezTo>
                    <a:pt x="1161287" y="254243"/>
                    <a:pt x="1155890" y="256370"/>
                    <a:pt x="1150503" y="255693"/>
                  </a:cubicBezTo>
                  <a:cubicBezTo>
                    <a:pt x="1145095" y="255015"/>
                    <a:pt x="1140417" y="251608"/>
                    <a:pt x="1138110" y="246665"/>
                  </a:cubicBezTo>
                  <a:cubicBezTo>
                    <a:pt x="1123230" y="214862"/>
                    <a:pt x="1105672" y="188086"/>
                    <a:pt x="1084431" y="164814"/>
                  </a:cubicBezTo>
                  <a:cubicBezTo>
                    <a:pt x="992071" y="63658"/>
                    <a:pt x="838644" y="34364"/>
                    <a:pt x="693546" y="90180"/>
                  </a:cubicBezTo>
                  <a:cubicBezTo>
                    <a:pt x="504412" y="162951"/>
                    <a:pt x="385635" y="356615"/>
                    <a:pt x="397986" y="572082"/>
                  </a:cubicBezTo>
                  <a:cubicBezTo>
                    <a:pt x="398314" y="577955"/>
                    <a:pt x="395382" y="583533"/>
                    <a:pt x="390355" y="586581"/>
                  </a:cubicBezTo>
                  <a:cubicBezTo>
                    <a:pt x="385328" y="589618"/>
                    <a:pt x="379031" y="589639"/>
                    <a:pt x="373983" y="586612"/>
                  </a:cubicBezTo>
                  <a:cubicBezTo>
                    <a:pt x="341756" y="567340"/>
                    <a:pt x="307043" y="557709"/>
                    <a:pt x="271547" y="557709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grpSp>
        <p:nvGrpSpPr>
          <p:cNvPr id="505" name="Google Shape;505;p19"/>
          <p:cNvGrpSpPr/>
          <p:nvPr/>
        </p:nvGrpSpPr>
        <p:grpSpPr>
          <a:xfrm>
            <a:off x="9904497" y="5540661"/>
            <a:ext cx="390871" cy="450635"/>
            <a:chOff x="4505050" y="4336350"/>
            <a:chExt cx="69000" cy="79550"/>
          </a:xfrm>
        </p:grpSpPr>
        <p:sp>
          <p:nvSpPr>
            <p:cNvPr id="506" name="Google Shape;506;p19"/>
            <p:cNvSpPr/>
            <p:nvPr/>
          </p:nvSpPr>
          <p:spPr>
            <a:xfrm>
              <a:off x="4541750" y="4337475"/>
              <a:ext cx="23950" cy="22825"/>
            </a:xfrm>
            <a:custGeom>
              <a:avLst/>
              <a:gdLst/>
              <a:ahLst/>
              <a:cxnLst/>
              <a:rect l="l" t="t" r="r" b="b"/>
              <a:pathLst>
                <a:path w="958" h="913" extrusionOk="0">
                  <a:moveTo>
                    <a:pt x="646" y="0"/>
                  </a:moveTo>
                  <a:lnTo>
                    <a:pt x="513" y="23"/>
                  </a:lnTo>
                  <a:lnTo>
                    <a:pt x="357" y="89"/>
                  </a:lnTo>
                  <a:lnTo>
                    <a:pt x="179" y="223"/>
                  </a:lnTo>
                  <a:lnTo>
                    <a:pt x="1" y="401"/>
                  </a:lnTo>
                  <a:lnTo>
                    <a:pt x="579" y="846"/>
                  </a:lnTo>
                  <a:lnTo>
                    <a:pt x="646" y="912"/>
                  </a:lnTo>
                  <a:lnTo>
                    <a:pt x="779" y="734"/>
                  </a:lnTo>
                  <a:lnTo>
                    <a:pt x="868" y="601"/>
                  </a:lnTo>
                  <a:lnTo>
                    <a:pt x="913" y="467"/>
                  </a:lnTo>
                  <a:lnTo>
                    <a:pt x="957" y="312"/>
                  </a:lnTo>
                  <a:lnTo>
                    <a:pt x="957" y="267"/>
                  </a:lnTo>
                  <a:lnTo>
                    <a:pt x="935" y="201"/>
                  </a:lnTo>
                  <a:lnTo>
                    <a:pt x="935" y="178"/>
                  </a:lnTo>
                  <a:lnTo>
                    <a:pt x="891" y="156"/>
                  </a:lnTo>
                  <a:lnTo>
                    <a:pt x="868" y="134"/>
                  </a:lnTo>
                  <a:lnTo>
                    <a:pt x="779" y="45"/>
                  </a:lnTo>
                  <a:lnTo>
                    <a:pt x="713" y="23"/>
                  </a:lnTo>
                  <a:lnTo>
                    <a:pt x="646" y="0"/>
                  </a:lnTo>
                  <a:close/>
                </a:path>
              </a:pathLst>
            </a:custGeom>
            <a:solidFill>
              <a:srgbClr val="9B8D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7" name="Google Shape;507;p19"/>
            <p:cNvSpPr/>
            <p:nvPr/>
          </p:nvSpPr>
          <p:spPr>
            <a:xfrm>
              <a:off x="4506175" y="4341925"/>
              <a:ext cx="66750" cy="72875"/>
            </a:xfrm>
            <a:custGeom>
              <a:avLst/>
              <a:gdLst/>
              <a:ahLst/>
              <a:cxnLst/>
              <a:rect l="l" t="t" r="r" b="b"/>
              <a:pathLst>
                <a:path w="2670" h="2915" extrusionOk="0">
                  <a:moveTo>
                    <a:pt x="2358" y="0"/>
                  </a:moveTo>
                  <a:lnTo>
                    <a:pt x="2358" y="23"/>
                  </a:lnTo>
                  <a:lnTo>
                    <a:pt x="2380" y="89"/>
                  </a:lnTo>
                  <a:lnTo>
                    <a:pt x="2380" y="134"/>
                  </a:lnTo>
                  <a:lnTo>
                    <a:pt x="2336" y="289"/>
                  </a:lnTo>
                  <a:lnTo>
                    <a:pt x="2291" y="423"/>
                  </a:lnTo>
                  <a:lnTo>
                    <a:pt x="2202" y="556"/>
                  </a:lnTo>
                  <a:lnTo>
                    <a:pt x="2069" y="734"/>
                  </a:lnTo>
                  <a:lnTo>
                    <a:pt x="2158" y="801"/>
                  </a:lnTo>
                  <a:lnTo>
                    <a:pt x="2358" y="1201"/>
                  </a:lnTo>
                  <a:lnTo>
                    <a:pt x="2558" y="935"/>
                  </a:lnTo>
                  <a:lnTo>
                    <a:pt x="2670" y="712"/>
                  </a:lnTo>
                  <a:lnTo>
                    <a:pt x="2670" y="668"/>
                  </a:lnTo>
                  <a:lnTo>
                    <a:pt x="2670" y="601"/>
                  </a:lnTo>
                  <a:lnTo>
                    <a:pt x="2625" y="445"/>
                  </a:lnTo>
                  <a:lnTo>
                    <a:pt x="2514" y="245"/>
                  </a:lnTo>
                  <a:lnTo>
                    <a:pt x="2358" y="0"/>
                  </a:lnTo>
                  <a:close/>
                  <a:moveTo>
                    <a:pt x="0" y="1824"/>
                  </a:moveTo>
                  <a:lnTo>
                    <a:pt x="245" y="2336"/>
                  </a:lnTo>
                  <a:lnTo>
                    <a:pt x="734" y="2714"/>
                  </a:lnTo>
                  <a:lnTo>
                    <a:pt x="1024" y="2914"/>
                  </a:lnTo>
                  <a:lnTo>
                    <a:pt x="779" y="2425"/>
                  </a:lnTo>
                  <a:lnTo>
                    <a:pt x="757" y="2425"/>
                  </a:lnTo>
                  <a:lnTo>
                    <a:pt x="468" y="2202"/>
                  </a:lnTo>
                  <a:lnTo>
                    <a:pt x="0" y="1824"/>
                  </a:lnTo>
                  <a:close/>
                </a:path>
              </a:pathLst>
            </a:custGeom>
            <a:solidFill>
              <a:srgbClr val="887D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8" name="Google Shape;508;p19"/>
            <p:cNvSpPr/>
            <p:nvPr/>
          </p:nvSpPr>
          <p:spPr>
            <a:xfrm>
              <a:off x="4557875" y="4341925"/>
              <a:ext cx="15050" cy="30050"/>
            </a:xfrm>
            <a:custGeom>
              <a:avLst/>
              <a:gdLst/>
              <a:ahLst/>
              <a:cxnLst/>
              <a:rect l="l" t="t" r="r" b="b"/>
              <a:pathLst>
                <a:path w="602" h="1202" fill="none" extrusionOk="0">
                  <a:moveTo>
                    <a:pt x="290" y="0"/>
                  </a:moveTo>
                  <a:lnTo>
                    <a:pt x="290" y="0"/>
                  </a:lnTo>
                  <a:lnTo>
                    <a:pt x="290" y="23"/>
                  </a:lnTo>
                  <a:lnTo>
                    <a:pt x="290" y="23"/>
                  </a:lnTo>
                  <a:lnTo>
                    <a:pt x="312" y="89"/>
                  </a:lnTo>
                  <a:lnTo>
                    <a:pt x="312" y="134"/>
                  </a:lnTo>
                  <a:lnTo>
                    <a:pt x="268" y="289"/>
                  </a:lnTo>
                  <a:lnTo>
                    <a:pt x="268" y="289"/>
                  </a:lnTo>
                  <a:lnTo>
                    <a:pt x="223" y="423"/>
                  </a:lnTo>
                  <a:lnTo>
                    <a:pt x="134" y="556"/>
                  </a:lnTo>
                  <a:lnTo>
                    <a:pt x="134" y="556"/>
                  </a:lnTo>
                  <a:lnTo>
                    <a:pt x="1" y="734"/>
                  </a:lnTo>
                  <a:lnTo>
                    <a:pt x="1" y="734"/>
                  </a:lnTo>
                  <a:lnTo>
                    <a:pt x="90" y="801"/>
                  </a:lnTo>
                  <a:lnTo>
                    <a:pt x="90" y="801"/>
                  </a:lnTo>
                  <a:lnTo>
                    <a:pt x="290" y="1201"/>
                  </a:lnTo>
                  <a:lnTo>
                    <a:pt x="290" y="1201"/>
                  </a:lnTo>
                  <a:lnTo>
                    <a:pt x="490" y="935"/>
                  </a:lnTo>
                  <a:lnTo>
                    <a:pt x="602" y="712"/>
                  </a:lnTo>
                  <a:lnTo>
                    <a:pt x="602" y="712"/>
                  </a:lnTo>
                  <a:lnTo>
                    <a:pt x="602" y="668"/>
                  </a:lnTo>
                  <a:lnTo>
                    <a:pt x="602" y="601"/>
                  </a:lnTo>
                  <a:lnTo>
                    <a:pt x="557" y="445"/>
                  </a:lnTo>
                  <a:lnTo>
                    <a:pt x="446" y="245"/>
                  </a:lnTo>
                  <a:lnTo>
                    <a:pt x="29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9" name="Google Shape;509;p19"/>
            <p:cNvSpPr/>
            <p:nvPr/>
          </p:nvSpPr>
          <p:spPr>
            <a:xfrm>
              <a:off x="4506175" y="4387525"/>
              <a:ext cx="25600" cy="27275"/>
            </a:xfrm>
            <a:custGeom>
              <a:avLst/>
              <a:gdLst/>
              <a:ahLst/>
              <a:cxnLst/>
              <a:rect l="l" t="t" r="r" b="b"/>
              <a:pathLst>
                <a:path w="1024" h="1091" fill="none" extrusionOk="0">
                  <a:moveTo>
                    <a:pt x="779" y="601"/>
                  </a:moveTo>
                  <a:lnTo>
                    <a:pt x="779" y="601"/>
                  </a:lnTo>
                  <a:lnTo>
                    <a:pt x="779" y="601"/>
                  </a:lnTo>
                  <a:lnTo>
                    <a:pt x="779" y="601"/>
                  </a:lnTo>
                  <a:lnTo>
                    <a:pt x="757" y="601"/>
                  </a:lnTo>
                  <a:lnTo>
                    <a:pt x="757" y="601"/>
                  </a:lnTo>
                  <a:lnTo>
                    <a:pt x="468" y="378"/>
                  </a:lnTo>
                  <a:lnTo>
                    <a:pt x="0" y="0"/>
                  </a:lnTo>
                  <a:lnTo>
                    <a:pt x="0" y="0"/>
                  </a:lnTo>
                  <a:lnTo>
                    <a:pt x="245" y="512"/>
                  </a:lnTo>
                  <a:lnTo>
                    <a:pt x="245" y="512"/>
                  </a:lnTo>
                  <a:lnTo>
                    <a:pt x="734" y="890"/>
                  </a:lnTo>
                  <a:lnTo>
                    <a:pt x="1024" y="1090"/>
                  </a:lnTo>
                  <a:lnTo>
                    <a:pt x="1024" y="1090"/>
                  </a:lnTo>
                  <a:lnTo>
                    <a:pt x="779" y="601"/>
                  </a:lnTo>
                  <a:lnTo>
                    <a:pt x="779" y="60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0" name="Google Shape;510;p19"/>
            <p:cNvSpPr/>
            <p:nvPr/>
          </p:nvSpPr>
          <p:spPr>
            <a:xfrm>
              <a:off x="4525625" y="4361950"/>
              <a:ext cx="41175" cy="52850"/>
            </a:xfrm>
            <a:custGeom>
              <a:avLst/>
              <a:gdLst/>
              <a:ahLst/>
              <a:cxnLst/>
              <a:rect l="l" t="t" r="r" b="b"/>
              <a:pathLst>
                <a:path w="1647" h="2114" extrusionOk="0">
                  <a:moveTo>
                    <a:pt x="1380" y="0"/>
                  </a:moveTo>
                  <a:lnTo>
                    <a:pt x="1113" y="356"/>
                  </a:lnTo>
                  <a:lnTo>
                    <a:pt x="624" y="934"/>
                  </a:lnTo>
                  <a:lnTo>
                    <a:pt x="1" y="1624"/>
                  </a:lnTo>
                  <a:lnTo>
                    <a:pt x="246" y="2113"/>
                  </a:lnTo>
                  <a:lnTo>
                    <a:pt x="268" y="2113"/>
                  </a:lnTo>
                  <a:lnTo>
                    <a:pt x="868" y="1446"/>
                  </a:lnTo>
                  <a:lnTo>
                    <a:pt x="1358" y="868"/>
                  </a:lnTo>
                  <a:lnTo>
                    <a:pt x="1647" y="512"/>
                  </a:lnTo>
                  <a:lnTo>
                    <a:pt x="1580" y="400"/>
                  </a:lnTo>
                  <a:lnTo>
                    <a:pt x="1380" y="0"/>
                  </a:lnTo>
                  <a:close/>
                </a:path>
              </a:pathLst>
            </a:custGeom>
            <a:solidFill>
              <a:srgbClr val="548D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1" name="Google Shape;511;p19"/>
            <p:cNvSpPr/>
            <p:nvPr/>
          </p:nvSpPr>
          <p:spPr>
            <a:xfrm>
              <a:off x="4506175" y="4346375"/>
              <a:ext cx="53950" cy="56175"/>
            </a:xfrm>
            <a:custGeom>
              <a:avLst/>
              <a:gdLst/>
              <a:ahLst/>
              <a:cxnLst/>
              <a:rect l="l" t="t" r="r" b="b"/>
              <a:pathLst>
                <a:path w="2158" h="2247" extrusionOk="0">
                  <a:moveTo>
                    <a:pt x="1357" y="0"/>
                  </a:moveTo>
                  <a:lnTo>
                    <a:pt x="912" y="556"/>
                  </a:lnTo>
                  <a:lnTo>
                    <a:pt x="0" y="1624"/>
                  </a:lnTo>
                  <a:lnTo>
                    <a:pt x="0" y="1646"/>
                  </a:lnTo>
                  <a:lnTo>
                    <a:pt x="468" y="2024"/>
                  </a:lnTo>
                  <a:lnTo>
                    <a:pt x="757" y="2247"/>
                  </a:lnTo>
                  <a:lnTo>
                    <a:pt x="779" y="2247"/>
                  </a:lnTo>
                  <a:lnTo>
                    <a:pt x="1402" y="1557"/>
                  </a:lnTo>
                  <a:lnTo>
                    <a:pt x="1891" y="979"/>
                  </a:lnTo>
                  <a:lnTo>
                    <a:pt x="2158" y="623"/>
                  </a:lnTo>
                  <a:lnTo>
                    <a:pt x="2069" y="556"/>
                  </a:lnTo>
                  <a:lnTo>
                    <a:pt x="2002" y="490"/>
                  </a:lnTo>
                  <a:lnTo>
                    <a:pt x="1424" y="45"/>
                  </a:lnTo>
                  <a:lnTo>
                    <a:pt x="1357" y="0"/>
                  </a:lnTo>
                  <a:close/>
                </a:path>
              </a:pathLst>
            </a:custGeom>
            <a:solidFill>
              <a:srgbClr val="7AAA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2" name="Google Shape;512;p19"/>
            <p:cNvSpPr/>
            <p:nvPr/>
          </p:nvSpPr>
          <p:spPr>
            <a:xfrm>
              <a:off x="4539525" y="434525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23" y="1"/>
                  </a:moveTo>
                  <a:lnTo>
                    <a:pt x="1" y="23"/>
                  </a:lnTo>
                  <a:lnTo>
                    <a:pt x="23" y="68"/>
                  </a:lnTo>
                  <a:lnTo>
                    <a:pt x="90" y="112"/>
                  </a:lnTo>
                  <a:lnTo>
                    <a:pt x="112" y="134"/>
                  </a:lnTo>
                  <a:lnTo>
                    <a:pt x="134" y="112"/>
                  </a:lnTo>
                  <a:lnTo>
                    <a:pt x="134" y="90"/>
                  </a:lnTo>
                  <a:lnTo>
                    <a:pt x="112" y="68"/>
                  </a:lnTo>
                  <a:lnTo>
                    <a:pt x="45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3" name="Google Shape;513;p19"/>
            <p:cNvSpPr/>
            <p:nvPr/>
          </p:nvSpPr>
          <p:spPr>
            <a:xfrm>
              <a:off x="4527850" y="4345250"/>
              <a:ext cx="13375" cy="15600"/>
            </a:xfrm>
            <a:custGeom>
              <a:avLst/>
              <a:gdLst/>
              <a:ahLst/>
              <a:cxnLst/>
              <a:rect l="l" t="t" r="r" b="b"/>
              <a:pathLst>
                <a:path w="535" h="624" extrusionOk="0">
                  <a:moveTo>
                    <a:pt x="468" y="1"/>
                  </a:moveTo>
                  <a:lnTo>
                    <a:pt x="1" y="557"/>
                  </a:lnTo>
                  <a:lnTo>
                    <a:pt x="1" y="579"/>
                  </a:lnTo>
                  <a:lnTo>
                    <a:pt x="23" y="624"/>
                  </a:lnTo>
                  <a:lnTo>
                    <a:pt x="68" y="624"/>
                  </a:lnTo>
                  <a:lnTo>
                    <a:pt x="535" y="68"/>
                  </a:lnTo>
                  <a:lnTo>
                    <a:pt x="535" y="45"/>
                  </a:lnTo>
                  <a:lnTo>
                    <a:pt x="512" y="23"/>
                  </a:lnTo>
                  <a:lnTo>
                    <a:pt x="490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4" name="Google Shape;514;p19"/>
            <p:cNvSpPr/>
            <p:nvPr/>
          </p:nvSpPr>
          <p:spPr>
            <a:xfrm>
              <a:off x="4505050" y="4359150"/>
              <a:ext cx="24500" cy="28950"/>
            </a:xfrm>
            <a:custGeom>
              <a:avLst/>
              <a:gdLst/>
              <a:ahLst/>
              <a:cxnLst/>
              <a:rect l="l" t="t" r="r" b="b"/>
              <a:pathLst>
                <a:path w="980" h="1158" extrusionOk="0">
                  <a:moveTo>
                    <a:pt x="913" y="1"/>
                  </a:moveTo>
                  <a:lnTo>
                    <a:pt x="1" y="1091"/>
                  </a:lnTo>
                  <a:lnTo>
                    <a:pt x="1" y="1113"/>
                  </a:lnTo>
                  <a:lnTo>
                    <a:pt x="23" y="1135"/>
                  </a:lnTo>
                  <a:lnTo>
                    <a:pt x="45" y="1157"/>
                  </a:lnTo>
                  <a:lnTo>
                    <a:pt x="68" y="1157"/>
                  </a:lnTo>
                  <a:lnTo>
                    <a:pt x="980" y="68"/>
                  </a:lnTo>
                  <a:lnTo>
                    <a:pt x="980" y="45"/>
                  </a:lnTo>
                  <a:lnTo>
                    <a:pt x="980" y="23"/>
                  </a:lnTo>
                  <a:lnTo>
                    <a:pt x="935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5" name="Google Shape;515;p19"/>
            <p:cNvSpPr/>
            <p:nvPr/>
          </p:nvSpPr>
          <p:spPr>
            <a:xfrm>
              <a:off x="4505050" y="4336350"/>
              <a:ext cx="69000" cy="79550"/>
            </a:xfrm>
            <a:custGeom>
              <a:avLst/>
              <a:gdLst/>
              <a:ahLst/>
              <a:cxnLst/>
              <a:rect l="l" t="t" r="r" b="b"/>
              <a:pathLst>
                <a:path w="2760" h="3182" extrusionOk="0">
                  <a:moveTo>
                    <a:pt x="2114" y="90"/>
                  </a:moveTo>
                  <a:lnTo>
                    <a:pt x="2203" y="112"/>
                  </a:lnTo>
                  <a:lnTo>
                    <a:pt x="2270" y="157"/>
                  </a:lnTo>
                  <a:lnTo>
                    <a:pt x="2336" y="223"/>
                  </a:lnTo>
                  <a:lnTo>
                    <a:pt x="2470" y="379"/>
                  </a:lnTo>
                  <a:lnTo>
                    <a:pt x="2559" y="512"/>
                  </a:lnTo>
                  <a:lnTo>
                    <a:pt x="2603" y="601"/>
                  </a:lnTo>
                  <a:lnTo>
                    <a:pt x="2648" y="713"/>
                  </a:lnTo>
                  <a:lnTo>
                    <a:pt x="2670" y="802"/>
                  </a:lnTo>
                  <a:lnTo>
                    <a:pt x="2670" y="913"/>
                  </a:lnTo>
                  <a:lnTo>
                    <a:pt x="2626" y="1046"/>
                  </a:lnTo>
                  <a:lnTo>
                    <a:pt x="2537" y="1158"/>
                  </a:lnTo>
                  <a:lnTo>
                    <a:pt x="2381" y="1380"/>
                  </a:lnTo>
                  <a:lnTo>
                    <a:pt x="2381" y="1424"/>
                  </a:lnTo>
                  <a:lnTo>
                    <a:pt x="2403" y="1469"/>
                  </a:lnTo>
                  <a:lnTo>
                    <a:pt x="2381" y="1536"/>
                  </a:lnTo>
                  <a:lnTo>
                    <a:pt x="2336" y="1647"/>
                  </a:lnTo>
                  <a:lnTo>
                    <a:pt x="2158" y="1869"/>
                  </a:lnTo>
                  <a:lnTo>
                    <a:pt x="1869" y="2203"/>
                  </a:lnTo>
                  <a:lnTo>
                    <a:pt x="1224" y="2937"/>
                  </a:lnTo>
                  <a:lnTo>
                    <a:pt x="1135" y="3026"/>
                  </a:lnTo>
                  <a:lnTo>
                    <a:pt x="1069" y="3093"/>
                  </a:lnTo>
                  <a:lnTo>
                    <a:pt x="1024" y="3093"/>
                  </a:lnTo>
                  <a:lnTo>
                    <a:pt x="980" y="3070"/>
                  </a:lnTo>
                  <a:lnTo>
                    <a:pt x="935" y="3004"/>
                  </a:lnTo>
                  <a:lnTo>
                    <a:pt x="624" y="2781"/>
                  </a:lnTo>
                  <a:lnTo>
                    <a:pt x="401" y="2581"/>
                  </a:lnTo>
                  <a:lnTo>
                    <a:pt x="312" y="2470"/>
                  </a:lnTo>
                  <a:lnTo>
                    <a:pt x="223" y="2336"/>
                  </a:lnTo>
                  <a:lnTo>
                    <a:pt x="131" y="2151"/>
                  </a:lnTo>
                  <a:lnTo>
                    <a:pt x="223" y="2225"/>
                  </a:lnTo>
                  <a:lnTo>
                    <a:pt x="490" y="2448"/>
                  </a:lnTo>
                  <a:lnTo>
                    <a:pt x="646" y="2581"/>
                  </a:lnTo>
                  <a:lnTo>
                    <a:pt x="735" y="2648"/>
                  </a:lnTo>
                  <a:lnTo>
                    <a:pt x="824" y="2692"/>
                  </a:lnTo>
                  <a:lnTo>
                    <a:pt x="868" y="2670"/>
                  </a:lnTo>
                  <a:lnTo>
                    <a:pt x="1580" y="1869"/>
                  </a:lnTo>
                  <a:lnTo>
                    <a:pt x="2247" y="1046"/>
                  </a:lnTo>
                  <a:lnTo>
                    <a:pt x="2247" y="1024"/>
                  </a:lnTo>
                  <a:lnTo>
                    <a:pt x="2225" y="1002"/>
                  </a:lnTo>
                  <a:lnTo>
                    <a:pt x="1529" y="453"/>
                  </a:lnTo>
                  <a:lnTo>
                    <a:pt x="1529" y="453"/>
                  </a:lnTo>
                  <a:lnTo>
                    <a:pt x="1625" y="357"/>
                  </a:lnTo>
                  <a:lnTo>
                    <a:pt x="1736" y="246"/>
                  </a:lnTo>
                  <a:lnTo>
                    <a:pt x="1869" y="157"/>
                  </a:lnTo>
                  <a:lnTo>
                    <a:pt x="2025" y="90"/>
                  </a:lnTo>
                  <a:close/>
                  <a:moveTo>
                    <a:pt x="2047" y="1"/>
                  </a:moveTo>
                  <a:lnTo>
                    <a:pt x="1958" y="23"/>
                  </a:lnTo>
                  <a:lnTo>
                    <a:pt x="1869" y="45"/>
                  </a:lnTo>
                  <a:lnTo>
                    <a:pt x="1714" y="157"/>
                  </a:lnTo>
                  <a:lnTo>
                    <a:pt x="1558" y="290"/>
                  </a:lnTo>
                  <a:lnTo>
                    <a:pt x="1447" y="424"/>
                  </a:lnTo>
                  <a:lnTo>
                    <a:pt x="1447" y="446"/>
                  </a:lnTo>
                  <a:lnTo>
                    <a:pt x="1469" y="468"/>
                  </a:lnTo>
                  <a:lnTo>
                    <a:pt x="2157" y="1010"/>
                  </a:lnTo>
                  <a:lnTo>
                    <a:pt x="2157" y="1010"/>
                  </a:lnTo>
                  <a:lnTo>
                    <a:pt x="1691" y="1602"/>
                  </a:lnTo>
                  <a:lnTo>
                    <a:pt x="1180" y="2203"/>
                  </a:lnTo>
                  <a:lnTo>
                    <a:pt x="1046" y="2359"/>
                  </a:lnTo>
                  <a:lnTo>
                    <a:pt x="913" y="2492"/>
                  </a:lnTo>
                  <a:lnTo>
                    <a:pt x="824" y="2559"/>
                  </a:lnTo>
                  <a:lnTo>
                    <a:pt x="779" y="2559"/>
                  </a:lnTo>
                  <a:lnTo>
                    <a:pt x="713" y="2537"/>
                  </a:lnTo>
                  <a:lnTo>
                    <a:pt x="646" y="2492"/>
                  </a:lnTo>
                  <a:lnTo>
                    <a:pt x="424" y="2314"/>
                  </a:lnTo>
                  <a:lnTo>
                    <a:pt x="223" y="2181"/>
                  </a:lnTo>
                  <a:lnTo>
                    <a:pt x="134" y="2114"/>
                  </a:lnTo>
                  <a:lnTo>
                    <a:pt x="68" y="2025"/>
                  </a:lnTo>
                  <a:lnTo>
                    <a:pt x="45" y="2003"/>
                  </a:lnTo>
                  <a:lnTo>
                    <a:pt x="1" y="2003"/>
                  </a:lnTo>
                  <a:lnTo>
                    <a:pt x="1" y="2047"/>
                  </a:lnTo>
                  <a:lnTo>
                    <a:pt x="201" y="2403"/>
                  </a:lnTo>
                  <a:lnTo>
                    <a:pt x="268" y="2514"/>
                  </a:lnTo>
                  <a:lnTo>
                    <a:pt x="335" y="2603"/>
                  </a:lnTo>
                  <a:lnTo>
                    <a:pt x="535" y="2781"/>
                  </a:lnTo>
                  <a:lnTo>
                    <a:pt x="779" y="3004"/>
                  </a:lnTo>
                  <a:lnTo>
                    <a:pt x="935" y="3115"/>
                  </a:lnTo>
                  <a:lnTo>
                    <a:pt x="1091" y="3182"/>
                  </a:lnTo>
                  <a:lnTo>
                    <a:pt x="1113" y="3159"/>
                  </a:lnTo>
                  <a:lnTo>
                    <a:pt x="1469" y="2781"/>
                  </a:lnTo>
                  <a:lnTo>
                    <a:pt x="1825" y="2381"/>
                  </a:lnTo>
                  <a:lnTo>
                    <a:pt x="2514" y="1558"/>
                  </a:lnTo>
                  <a:lnTo>
                    <a:pt x="2492" y="1536"/>
                  </a:lnTo>
                  <a:lnTo>
                    <a:pt x="2492" y="1447"/>
                  </a:lnTo>
                  <a:lnTo>
                    <a:pt x="2492" y="1380"/>
                  </a:lnTo>
                  <a:lnTo>
                    <a:pt x="2537" y="1291"/>
                  </a:lnTo>
                  <a:lnTo>
                    <a:pt x="2581" y="1224"/>
                  </a:lnTo>
                  <a:lnTo>
                    <a:pt x="2692" y="1046"/>
                  </a:lnTo>
                  <a:lnTo>
                    <a:pt x="2737" y="980"/>
                  </a:lnTo>
                  <a:lnTo>
                    <a:pt x="2759" y="891"/>
                  </a:lnTo>
                  <a:lnTo>
                    <a:pt x="2759" y="824"/>
                  </a:lnTo>
                  <a:lnTo>
                    <a:pt x="2737" y="757"/>
                  </a:lnTo>
                  <a:lnTo>
                    <a:pt x="2692" y="601"/>
                  </a:lnTo>
                  <a:lnTo>
                    <a:pt x="2603" y="468"/>
                  </a:lnTo>
                  <a:lnTo>
                    <a:pt x="2514" y="357"/>
                  </a:lnTo>
                  <a:lnTo>
                    <a:pt x="2425" y="223"/>
                  </a:lnTo>
                  <a:lnTo>
                    <a:pt x="2336" y="112"/>
                  </a:lnTo>
                  <a:lnTo>
                    <a:pt x="2270" y="68"/>
                  </a:lnTo>
                  <a:lnTo>
                    <a:pt x="2203" y="45"/>
                  </a:lnTo>
                  <a:lnTo>
                    <a:pt x="2136" y="23"/>
                  </a:lnTo>
                  <a:lnTo>
                    <a:pt x="2047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6" name="Google Shape;516;p19"/>
            <p:cNvSpPr/>
            <p:nvPr/>
          </p:nvSpPr>
          <p:spPr>
            <a:xfrm>
              <a:off x="4523975" y="4401425"/>
              <a:ext cx="8925" cy="14475"/>
            </a:xfrm>
            <a:custGeom>
              <a:avLst/>
              <a:gdLst/>
              <a:ahLst/>
              <a:cxnLst/>
              <a:rect l="l" t="t" r="r" b="b"/>
              <a:pathLst>
                <a:path w="357" h="579" extrusionOk="0">
                  <a:moveTo>
                    <a:pt x="22" y="0"/>
                  </a:moveTo>
                  <a:lnTo>
                    <a:pt x="0" y="23"/>
                  </a:lnTo>
                  <a:lnTo>
                    <a:pt x="0" y="45"/>
                  </a:lnTo>
                  <a:lnTo>
                    <a:pt x="22" y="67"/>
                  </a:lnTo>
                  <a:lnTo>
                    <a:pt x="67" y="89"/>
                  </a:lnTo>
                  <a:lnTo>
                    <a:pt x="67" y="89"/>
                  </a:lnTo>
                  <a:lnTo>
                    <a:pt x="289" y="534"/>
                  </a:lnTo>
                  <a:lnTo>
                    <a:pt x="312" y="556"/>
                  </a:lnTo>
                  <a:lnTo>
                    <a:pt x="334" y="579"/>
                  </a:lnTo>
                  <a:lnTo>
                    <a:pt x="356" y="556"/>
                  </a:lnTo>
                  <a:lnTo>
                    <a:pt x="356" y="534"/>
                  </a:lnTo>
                  <a:lnTo>
                    <a:pt x="111" y="45"/>
                  </a:lnTo>
                  <a:lnTo>
                    <a:pt x="67" y="23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7" name="Google Shape;517;p19"/>
            <p:cNvSpPr/>
            <p:nvPr/>
          </p:nvSpPr>
          <p:spPr>
            <a:xfrm>
              <a:off x="4564000" y="4341375"/>
              <a:ext cx="2800" cy="8900"/>
            </a:xfrm>
            <a:custGeom>
              <a:avLst/>
              <a:gdLst/>
              <a:ahLst/>
              <a:cxnLst/>
              <a:rect l="l" t="t" r="r" b="b"/>
              <a:pathLst>
                <a:path w="112" h="356" extrusionOk="0">
                  <a:moveTo>
                    <a:pt x="1" y="0"/>
                  </a:moveTo>
                  <a:lnTo>
                    <a:pt x="1" y="45"/>
                  </a:lnTo>
                  <a:lnTo>
                    <a:pt x="23" y="89"/>
                  </a:lnTo>
                  <a:lnTo>
                    <a:pt x="23" y="156"/>
                  </a:lnTo>
                  <a:lnTo>
                    <a:pt x="1" y="289"/>
                  </a:lnTo>
                  <a:lnTo>
                    <a:pt x="1" y="311"/>
                  </a:lnTo>
                  <a:lnTo>
                    <a:pt x="23" y="334"/>
                  </a:lnTo>
                  <a:lnTo>
                    <a:pt x="45" y="356"/>
                  </a:lnTo>
                  <a:lnTo>
                    <a:pt x="67" y="334"/>
                  </a:lnTo>
                  <a:lnTo>
                    <a:pt x="90" y="245"/>
                  </a:lnTo>
                  <a:lnTo>
                    <a:pt x="112" y="178"/>
                  </a:lnTo>
                  <a:lnTo>
                    <a:pt x="90" y="111"/>
                  </a:lnTo>
                  <a:lnTo>
                    <a:pt x="67" y="22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8" name="Google Shape;518;p19"/>
            <p:cNvSpPr/>
            <p:nvPr/>
          </p:nvSpPr>
          <p:spPr>
            <a:xfrm>
              <a:off x="4557325" y="4354700"/>
              <a:ext cx="4475" cy="6150"/>
            </a:xfrm>
            <a:custGeom>
              <a:avLst/>
              <a:gdLst/>
              <a:ahLst/>
              <a:cxnLst/>
              <a:rect l="l" t="t" r="r" b="b"/>
              <a:pathLst>
                <a:path w="179" h="246" extrusionOk="0">
                  <a:moveTo>
                    <a:pt x="134" y="1"/>
                  </a:moveTo>
                  <a:lnTo>
                    <a:pt x="112" y="23"/>
                  </a:lnTo>
                  <a:lnTo>
                    <a:pt x="1" y="179"/>
                  </a:lnTo>
                  <a:lnTo>
                    <a:pt x="1" y="223"/>
                  </a:lnTo>
                  <a:lnTo>
                    <a:pt x="23" y="246"/>
                  </a:lnTo>
                  <a:lnTo>
                    <a:pt x="67" y="246"/>
                  </a:lnTo>
                  <a:lnTo>
                    <a:pt x="179" y="68"/>
                  </a:lnTo>
                  <a:lnTo>
                    <a:pt x="179" y="45"/>
                  </a:lnTo>
                  <a:lnTo>
                    <a:pt x="156" y="23"/>
                  </a:lnTo>
                  <a:lnTo>
                    <a:pt x="134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9" name="Google Shape;519;p19"/>
            <p:cNvSpPr/>
            <p:nvPr/>
          </p:nvSpPr>
          <p:spPr>
            <a:xfrm>
              <a:off x="4559550" y="4360825"/>
              <a:ext cx="6700" cy="11700"/>
            </a:xfrm>
            <a:custGeom>
              <a:avLst/>
              <a:gdLst/>
              <a:ahLst/>
              <a:cxnLst/>
              <a:rect l="l" t="t" r="r" b="b"/>
              <a:pathLst>
                <a:path w="268" h="468" extrusionOk="0">
                  <a:moveTo>
                    <a:pt x="23" y="1"/>
                  </a:moveTo>
                  <a:lnTo>
                    <a:pt x="1" y="23"/>
                  </a:lnTo>
                  <a:lnTo>
                    <a:pt x="1" y="45"/>
                  </a:lnTo>
                  <a:lnTo>
                    <a:pt x="201" y="445"/>
                  </a:lnTo>
                  <a:lnTo>
                    <a:pt x="223" y="468"/>
                  </a:lnTo>
                  <a:lnTo>
                    <a:pt x="268" y="468"/>
                  </a:lnTo>
                  <a:lnTo>
                    <a:pt x="268" y="423"/>
                  </a:lnTo>
                  <a:lnTo>
                    <a:pt x="67" y="23"/>
                  </a:lnTo>
                  <a:lnTo>
                    <a:pt x="45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20" name="Google Shape;520;p19"/>
          <p:cNvGrpSpPr/>
          <p:nvPr/>
        </p:nvGrpSpPr>
        <p:grpSpPr>
          <a:xfrm>
            <a:off x="3186013" y="2022519"/>
            <a:ext cx="332523" cy="353200"/>
            <a:chOff x="3861700" y="5390125"/>
            <a:chExt cx="35600" cy="37825"/>
          </a:xfrm>
        </p:grpSpPr>
        <p:sp>
          <p:nvSpPr>
            <p:cNvPr id="521" name="Google Shape;521;p19"/>
            <p:cNvSpPr/>
            <p:nvPr/>
          </p:nvSpPr>
          <p:spPr>
            <a:xfrm>
              <a:off x="3871150" y="5401225"/>
              <a:ext cx="25050" cy="25625"/>
            </a:xfrm>
            <a:custGeom>
              <a:avLst/>
              <a:gdLst/>
              <a:ahLst/>
              <a:cxnLst/>
              <a:rect l="l" t="t" r="r" b="b"/>
              <a:pathLst>
                <a:path w="1002" h="1025" extrusionOk="0">
                  <a:moveTo>
                    <a:pt x="134" y="1"/>
                  </a:moveTo>
                  <a:lnTo>
                    <a:pt x="111" y="112"/>
                  </a:lnTo>
                  <a:lnTo>
                    <a:pt x="67" y="513"/>
                  </a:lnTo>
                  <a:lnTo>
                    <a:pt x="0" y="891"/>
                  </a:lnTo>
                  <a:lnTo>
                    <a:pt x="890" y="1024"/>
                  </a:lnTo>
                  <a:lnTo>
                    <a:pt x="979" y="246"/>
                  </a:lnTo>
                  <a:lnTo>
                    <a:pt x="1001" y="134"/>
                  </a:lnTo>
                  <a:lnTo>
                    <a:pt x="134" y="1"/>
                  </a:lnTo>
                  <a:close/>
                </a:path>
              </a:pathLst>
            </a:custGeom>
            <a:solidFill>
              <a:srgbClr val="A3C8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2" name="Google Shape;522;p19"/>
            <p:cNvSpPr/>
            <p:nvPr/>
          </p:nvSpPr>
          <p:spPr>
            <a:xfrm>
              <a:off x="3865575" y="5390675"/>
              <a:ext cx="30625" cy="13925"/>
            </a:xfrm>
            <a:custGeom>
              <a:avLst/>
              <a:gdLst/>
              <a:ahLst/>
              <a:cxnLst/>
              <a:rect l="l" t="t" r="r" b="b"/>
              <a:pathLst>
                <a:path w="1225" h="557" extrusionOk="0">
                  <a:moveTo>
                    <a:pt x="1" y="0"/>
                  </a:moveTo>
                  <a:lnTo>
                    <a:pt x="357" y="423"/>
                  </a:lnTo>
                  <a:lnTo>
                    <a:pt x="1224" y="556"/>
                  </a:lnTo>
                  <a:lnTo>
                    <a:pt x="890" y="13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69C5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3" name="Google Shape;523;p19"/>
            <p:cNvSpPr/>
            <p:nvPr/>
          </p:nvSpPr>
          <p:spPr>
            <a:xfrm>
              <a:off x="3862800" y="5390675"/>
              <a:ext cx="11700" cy="32825"/>
            </a:xfrm>
            <a:custGeom>
              <a:avLst/>
              <a:gdLst/>
              <a:ahLst/>
              <a:cxnLst/>
              <a:rect l="l" t="t" r="r" b="b"/>
              <a:pathLst>
                <a:path w="468" h="1313" extrusionOk="0">
                  <a:moveTo>
                    <a:pt x="112" y="0"/>
                  </a:moveTo>
                  <a:lnTo>
                    <a:pt x="112" y="112"/>
                  </a:lnTo>
                  <a:lnTo>
                    <a:pt x="1" y="890"/>
                  </a:lnTo>
                  <a:lnTo>
                    <a:pt x="334" y="1313"/>
                  </a:lnTo>
                  <a:lnTo>
                    <a:pt x="401" y="935"/>
                  </a:lnTo>
                  <a:lnTo>
                    <a:pt x="445" y="534"/>
                  </a:lnTo>
                  <a:lnTo>
                    <a:pt x="468" y="423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F8D3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4" name="Google Shape;524;p19"/>
            <p:cNvSpPr/>
            <p:nvPr/>
          </p:nvSpPr>
          <p:spPr>
            <a:xfrm>
              <a:off x="3861700" y="5390125"/>
              <a:ext cx="35600" cy="37825"/>
            </a:xfrm>
            <a:custGeom>
              <a:avLst/>
              <a:gdLst/>
              <a:ahLst/>
              <a:cxnLst/>
              <a:rect l="l" t="t" r="r" b="b"/>
              <a:pathLst>
                <a:path w="1424" h="1513" extrusionOk="0">
                  <a:moveTo>
                    <a:pt x="245" y="89"/>
                  </a:moveTo>
                  <a:lnTo>
                    <a:pt x="556" y="134"/>
                  </a:lnTo>
                  <a:lnTo>
                    <a:pt x="890" y="178"/>
                  </a:lnTo>
                  <a:lnTo>
                    <a:pt x="1023" y="200"/>
                  </a:lnTo>
                  <a:lnTo>
                    <a:pt x="1134" y="356"/>
                  </a:lnTo>
                  <a:lnTo>
                    <a:pt x="1223" y="467"/>
                  </a:lnTo>
                  <a:lnTo>
                    <a:pt x="1290" y="512"/>
                  </a:lnTo>
                  <a:lnTo>
                    <a:pt x="1312" y="578"/>
                  </a:lnTo>
                  <a:lnTo>
                    <a:pt x="1335" y="623"/>
                  </a:lnTo>
                  <a:lnTo>
                    <a:pt x="1335" y="690"/>
                  </a:lnTo>
                  <a:lnTo>
                    <a:pt x="1312" y="801"/>
                  </a:lnTo>
                  <a:lnTo>
                    <a:pt x="1246" y="1223"/>
                  </a:lnTo>
                  <a:lnTo>
                    <a:pt x="1246" y="1335"/>
                  </a:lnTo>
                  <a:lnTo>
                    <a:pt x="1246" y="1401"/>
                  </a:lnTo>
                  <a:lnTo>
                    <a:pt x="1246" y="1424"/>
                  </a:lnTo>
                  <a:lnTo>
                    <a:pt x="1201" y="1424"/>
                  </a:lnTo>
                  <a:lnTo>
                    <a:pt x="1179" y="1401"/>
                  </a:lnTo>
                  <a:lnTo>
                    <a:pt x="1023" y="1401"/>
                  </a:lnTo>
                  <a:lnTo>
                    <a:pt x="868" y="1357"/>
                  </a:lnTo>
                  <a:lnTo>
                    <a:pt x="406" y="1294"/>
                  </a:lnTo>
                  <a:lnTo>
                    <a:pt x="406" y="1294"/>
                  </a:lnTo>
                  <a:lnTo>
                    <a:pt x="245" y="1112"/>
                  </a:lnTo>
                  <a:lnTo>
                    <a:pt x="156" y="1023"/>
                  </a:lnTo>
                  <a:lnTo>
                    <a:pt x="111" y="912"/>
                  </a:lnTo>
                  <a:lnTo>
                    <a:pt x="89" y="823"/>
                  </a:lnTo>
                  <a:lnTo>
                    <a:pt x="111" y="712"/>
                  </a:lnTo>
                  <a:lnTo>
                    <a:pt x="134" y="489"/>
                  </a:lnTo>
                  <a:lnTo>
                    <a:pt x="156" y="334"/>
                  </a:lnTo>
                  <a:lnTo>
                    <a:pt x="178" y="178"/>
                  </a:lnTo>
                  <a:lnTo>
                    <a:pt x="178" y="89"/>
                  </a:lnTo>
                  <a:close/>
                  <a:moveTo>
                    <a:pt x="134" y="0"/>
                  </a:moveTo>
                  <a:lnTo>
                    <a:pt x="111" y="22"/>
                  </a:lnTo>
                  <a:lnTo>
                    <a:pt x="67" y="400"/>
                  </a:lnTo>
                  <a:lnTo>
                    <a:pt x="22" y="667"/>
                  </a:lnTo>
                  <a:lnTo>
                    <a:pt x="0" y="801"/>
                  </a:lnTo>
                  <a:lnTo>
                    <a:pt x="22" y="912"/>
                  </a:lnTo>
                  <a:lnTo>
                    <a:pt x="45" y="979"/>
                  </a:lnTo>
                  <a:lnTo>
                    <a:pt x="89" y="1023"/>
                  </a:lnTo>
                  <a:lnTo>
                    <a:pt x="178" y="1112"/>
                  </a:lnTo>
                  <a:lnTo>
                    <a:pt x="356" y="1357"/>
                  </a:lnTo>
                  <a:lnTo>
                    <a:pt x="378" y="1357"/>
                  </a:lnTo>
                  <a:lnTo>
                    <a:pt x="1246" y="1513"/>
                  </a:lnTo>
                  <a:lnTo>
                    <a:pt x="1290" y="1490"/>
                  </a:lnTo>
                  <a:lnTo>
                    <a:pt x="1290" y="1468"/>
                  </a:lnTo>
                  <a:lnTo>
                    <a:pt x="1379" y="890"/>
                  </a:lnTo>
                  <a:lnTo>
                    <a:pt x="1401" y="734"/>
                  </a:lnTo>
                  <a:lnTo>
                    <a:pt x="1424" y="645"/>
                  </a:lnTo>
                  <a:lnTo>
                    <a:pt x="1424" y="578"/>
                  </a:lnTo>
                  <a:lnTo>
                    <a:pt x="1357" y="512"/>
                  </a:lnTo>
                  <a:lnTo>
                    <a:pt x="1290" y="445"/>
                  </a:lnTo>
                  <a:lnTo>
                    <a:pt x="1201" y="312"/>
                  </a:lnTo>
                  <a:lnTo>
                    <a:pt x="1090" y="178"/>
                  </a:lnTo>
                  <a:lnTo>
                    <a:pt x="1023" y="134"/>
                  </a:lnTo>
                  <a:lnTo>
                    <a:pt x="934" y="111"/>
                  </a:lnTo>
                  <a:lnTo>
                    <a:pt x="756" y="89"/>
                  </a:lnTo>
                  <a:lnTo>
                    <a:pt x="156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5" name="Google Shape;525;p19"/>
            <p:cNvSpPr/>
            <p:nvPr/>
          </p:nvSpPr>
          <p:spPr>
            <a:xfrm>
              <a:off x="3864475" y="5390125"/>
              <a:ext cx="10575" cy="33925"/>
            </a:xfrm>
            <a:custGeom>
              <a:avLst/>
              <a:gdLst/>
              <a:ahLst/>
              <a:cxnLst/>
              <a:rect l="l" t="t" r="r" b="b"/>
              <a:pathLst>
                <a:path w="423" h="1357" extrusionOk="0">
                  <a:moveTo>
                    <a:pt x="23" y="0"/>
                  </a:moveTo>
                  <a:lnTo>
                    <a:pt x="0" y="22"/>
                  </a:lnTo>
                  <a:lnTo>
                    <a:pt x="23" y="45"/>
                  </a:lnTo>
                  <a:lnTo>
                    <a:pt x="156" y="223"/>
                  </a:lnTo>
                  <a:lnTo>
                    <a:pt x="267" y="334"/>
                  </a:lnTo>
                  <a:lnTo>
                    <a:pt x="312" y="400"/>
                  </a:lnTo>
                  <a:lnTo>
                    <a:pt x="334" y="445"/>
                  </a:lnTo>
                  <a:lnTo>
                    <a:pt x="356" y="512"/>
                  </a:lnTo>
                  <a:lnTo>
                    <a:pt x="334" y="578"/>
                  </a:lnTo>
                  <a:lnTo>
                    <a:pt x="312" y="712"/>
                  </a:lnTo>
                  <a:lnTo>
                    <a:pt x="245" y="1312"/>
                  </a:lnTo>
                  <a:lnTo>
                    <a:pt x="245" y="1357"/>
                  </a:lnTo>
                  <a:lnTo>
                    <a:pt x="312" y="1357"/>
                  </a:lnTo>
                  <a:lnTo>
                    <a:pt x="312" y="1335"/>
                  </a:lnTo>
                  <a:lnTo>
                    <a:pt x="401" y="712"/>
                  </a:lnTo>
                  <a:lnTo>
                    <a:pt x="423" y="578"/>
                  </a:lnTo>
                  <a:lnTo>
                    <a:pt x="423" y="489"/>
                  </a:lnTo>
                  <a:lnTo>
                    <a:pt x="423" y="445"/>
                  </a:lnTo>
                  <a:lnTo>
                    <a:pt x="356" y="334"/>
                  </a:lnTo>
                  <a:lnTo>
                    <a:pt x="267" y="223"/>
                  </a:lnTo>
                  <a:lnTo>
                    <a:pt x="89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6" name="Google Shape;526;p19"/>
            <p:cNvSpPr/>
            <p:nvPr/>
          </p:nvSpPr>
          <p:spPr>
            <a:xfrm>
              <a:off x="3873375" y="5400675"/>
              <a:ext cx="23925" cy="5025"/>
            </a:xfrm>
            <a:custGeom>
              <a:avLst/>
              <a:gdLst/>
              <a:ahLst/>
              <a:cxnLst/>
              <a:rect l="l" t="t" r="r" b="b"/>
              <a:pathLst>
                <a:path w="957" h="201" extrusionOk="0">
                  <a:moveTo>
                    <a:pt x="0" y="1"/>
                  </a:moveTo>
                  <a:lnTo>
                    <a:pt x="0" y="23"/>
                  </a:lnTo>
                  <a:lnTo>
                    <a:pt x="0" y="67"/>
                  </a:lnTo>
                  <a:lnTo>
                    <a:pt x="22" y="67"/>
                  </a:lnTo>
                  <a:lnTo>
                    <a:pt x="912" y="201"/>
                  </a:lnTo>
                  <a:lnTo>
                    <a:pt x="934" y="201"/>
                  </a:lnTo>
                  <a:lnTo>
                    <a:pt x="957" y="179"/>
                  </a:lnTo>
                  <a:lnTo>
                    <a:pt x="934" y="134"/>
                  </a:lnTo>
                  <a:lnTo>
                    <a:pt x="912" y="134"/>
                  </a:lnTo>
                  <a:lnTo>
                    <a:pt x="45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Google Shape;528;p20"/>
          <p:cNvSpPr txBox="1">
            <a:spLocks noGrp="1"/>
          </p:cNvSpPr>
          <p:nvPr>
            <p:ph type="title"/>
          </p:nvPr>
        </p:nvSpPr>
        <p:spPr>
          <a:xfrm>
            <a:off x="960000" y="707136"/>
            <a:ext cx="10272000" cy="112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3465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29" name="Google Shape;529;p20"/>
          <p:cNvSpPr txBox="1">
            <a:spLocks noGrp="1"/>
          </p:cNvSpPr>
          <p:nvPr>
            <p:ph type="subTitle" idx="1"/>
          </p:nvPr>
        </p:nvSpPr>
        <p:spPr>
          <a:xfrm>
            <a:off x="3236500" y="2133100"/>
            <a:ext cx="2421200" cy="5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3065">
                <a:solidFill>
                  <a:schemeClr val="dk1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7pPr>
            <a:lvl8pPr lvl="7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8pPr>
            <a:lvl9pPr lvl="8" rtl="0">
              <a:spcBef>
                <a:spcPts val="2135"/>
              </a:spcBef>
              <a:spcAft>
                <a:spcPts val="2135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530" name="Google Shape;530;p20"/>
          <p:cNvSpPr txBox="1">
            <a:spLocks noGrp="1"/>
          </p:cNvSpPr>
          <p:nvPr>
            <p:ph type="subTitle" idx="2"/>
          </p:nvPr>
        </p:nvSpPr>
        <p:spPr>
          <a:xfrm>
            <a:off x="7936100" y="2135267"/>
            <a:ext cx="2421200" cy="5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3065">
                <a:solidFill>
                  <a:schemeClr val="dk1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7pPr>
            <a:lvl8pPr lvl="7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8pPr>
            <a:lvl9pPr lvl="8" rtl="0">
              <a:spcBef>
                <a:spcPts val="2135"/>
              </a:spcBef>
              <a:spcAft>
                <a:spcPts val="2135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531" name="Google Shape;531;p20"/>
          <p:cNvSpPr txBox="1">
            <a:spLocks noGrp="1"/>
          </p:cNvSpPr>
          <p:nvPr>
            <p:ph type="subTitle" idx="3"/>
          </p:nvPr>
        </p:nvSpPr>
        <p:spPr>
          <a:xfrm>
            <a:off x="3236500" y="3997633"/>
            <a:ext cx="2421200" cy="5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3065">
                <a:solidFill>
                  <a:schemeClr val="dk1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7pPr>
            <a:lvl8pPr lvl="7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8pPr>
            <a:lvl9pPr lvl="8" rtl="0">
              <a:spcBef>
                <a:spcPts val="2135"/>
              </a:spcBef>
              <a:spcAft>
                <a:spcPts val="2135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532" name="Google Shape;532;p20"/>
          <p:cNvSpPr txBox="1">
            <a:spLocks noGrp="1"/>
          </p:cNvSpPr>
          <p:nvPr>
            <p:ph type="subTitle" idx="4"/>
          </p:nvPr>
        </p:nvSpPr>
        <p:spPr>
          <a:xfrm>
            <a:off x="7936100" y="3997633"/>
            <a:ext cx="2421200" cy="5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3065">
                <a:solidFill>
                  <a:schemeClr val="dk1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7pPr>
            <a:lvl8pPr lvl="7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8pPr>
            <a:lvl9pPr lvl="8" rtl="0">
              <a:spcBef>
                <a:spcPts val="2135"/>
              </a:spcBef>
              <a:spcAft>
                <a:spcPts val="2135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533" name="Google Shape;533;p20"/>
          <p:cNvSpPr txBox="1">
            <a:spLocks noGrp="1"/>
          </p:cNvSpPr>
          <p:nvPr>
            <p:ph type="body" idx="5"/>
          </p:nvPr>
        </p:nvSpPr>
        <p:spPr>
          <a:xfrm>
            <a:off x="3236500" y="2909647"/>
            <a:ext cx="2421200" cy="97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31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  <a:defRPr>
                <a:solidFill>
                  <a:schemeClr val="dk1"/>
                </a:solidFill>
              </a:defRPr>
            </a:lvl1pPr>
            <a:lvl2pPr marL="1219200" lvl="1" indent="-431800">
              <a:spcBef>
                <a:spcPts val="1600"/>
              </a:spcBef>
              <a:spcAft>
                <a:spcPts val="0"/>
              </a:spcAft>
              <a:buSzPts val="1500"/>
              <a:buChar char="○"/>
              <a:defRPr/>
            </a:lvl2pPr>
            <a:lvl3pPr marL="1828800" lvl="2" indent="-43180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3pPr>
            <a:lvl4pPr marL="2438400" lvl="3" indent="-43180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4pPr>
            <a:lvl5pPr marL="3048000" lvl="4" indent="-43180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5pPr>
            <a:lvl6pPr marL="3657600" lvl="5" indent="-43180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6pPr>
            <a:lvl7pPr marL="4267200" lvl="6" indent="-43180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7pPr>
            <a:lvl8pPr marL="4876800" lvl="7" indent="-43180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8pPr>
            <a:lvl9pPr marL="5486400" lvl="8" indent="-431800">
              <a:spcBef>
                <a:spcPts val="2135"/>
              </a:spcBef>
              <a:spcAft>
                <a:spcPts val="2135"/>
              </a:spcAft>
              <a:buSzPts val="1500"/>
              <a:buChar char="■"/>
              <a:defRPr/>
            </a:lvl9pPr>
          </a:lstStyle>
          <a:p>
            <a:endParaRPr/>
          </a:p>
        </p:txBody>
      </p:sp>
      <p:sp>
        <p:nvSpPr>
          <p:cNvPr id="534" name="Google Shape;534;p20"/>
          <p:cNvSpPr txBox="1">
            <a:spLocks noGrp="1"/>
          </p:cNvSpPr>
          <p:nvPr>
            <p:ph type="body" idx="6"/>
          </p:nvPr>
        </p:nvSpPr>
        <p:spPr>
          <a:xfrm>
            <a:off x="3236500" y="4784084"/>
            <a:ext cx="2421200" cy="97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31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  <a:defRPr>
                <a:solidFill>
                  <a:schemeClr val="dk1"/>
                </a:solidFill>
              </a:defRPr>
            </a:lvl1pPr>
            <a:lvl2pPr marL="1219200" lvl="1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2pPr>
            <a:lvl3pPr marL="1828800" lvl="2" indent="-431800" rtl="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3pPr>
            <a:lvl4pPr marL="2438400" lvl="3" indent="-431800" rtl="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4pPr>
            <a:lvl5pPr marL="3048000" lvl="4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5pPr>
            <a:lvl6pPr marL="3657600" lvl="5" indent="-431800" rtl="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6pPr>
            <a:lvl7pPr marL="4267200" lvl="6" indent="-431800" rtl="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7pPr>
            <a:lvl8pPr marL="4876800" lvl="7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8pPr>
            <a:lvl9pPr marL="5486400" lvl="8" indent="-431800" rtl="0">
              <a:spcBef>
                <a:spcPts val="2135"/>
              </a:spcBef>
              <a:spcAft>
                <a:spcPts val="2135"/>
              </a:spcAft>
              <a:buSzPts val="1500"/>
              <a:buChar char="■"/>
              <a:defRPr/>
            </a:lvl9pPr>
          </a:lstStyle>
          <a:p>
            <a:endParaRPr/>
          </a:p>
        </p:txBody>
      </p:sp>
      <p:sp>
        <p:nvSpPr>
          <p:cNvPr id="535" name="Google Shape;535;p20"/>
          <p:cNvSpPr txBox="1">
            <a:spLocks noGrp="1"/>
          </p:cNvSpPr>
          <p:nvPr>
            <p:ph type="body" idx="7"/>
          </p:nvPr>
        </p:nvSpPr>
        <p:spPr>
          <a:xfrm>
            <a:off x="7936100" y="2909647"/>
            <a:ext cx="2421200" cy="97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31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  <a:defRPr/>
            </a:lvl1pPr>
            <a:lvl2pPr marL="1219200" lvl="1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2pPr>
            <a:lvl3pPr marL="1828800" lvl="2" indent="-431800" rtl="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3pPr>
            <a:lvl4pPr marL="2438400" lvl="3" indent="-431800" rtl="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4pPr>
            <a:lvl5pPr marL="3048000" lvl="4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5pPr>
            <a:lvl6pPr marL="3657600" lvl="5" indent="-431800" rtl="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6pPr>
            <a:lvl7pPr marL="4267200" lvl="6" indent="-431800" rtl="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7pPr>
            <a:lvl8pPr marL="4876800" lvl="7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8pPr>
            <a:lvl9pPr marL="5486400" lvl="8" indent="-431800" rtl="0">
              <a:spcBef>
                <a:spcPts val="2135"/>
              </a:spcBef>
              <a:spcAft>
                <a:spcPts val="2135"/>
              </a:spcAft>
              <a:buSzPts val="1500"/>
              <a:buChar char="■"/>
              <a:defRPr/>
            </a:lvl9pPr>
          </a:lstStyle>
          <a:p>
            <a:endParaRPr/>
          </a:p>
        </p:txBody>
      </p:sp>
      <p:sp>
        <p:nvSpPr>
          <p:cNvPr id="536" name="Google Shape;536;p20"/>
          <p:cNvSpPr txBox="1">
            <a:spLocks noGrp="1"/>
          </p:cNvSpPr>
          <p:nvPr>
            <p:ph type="body" idx="8"/>
          </p:nvPr>
        </p:nvSpPr>
        <p:spPr>
          <a:xfrm>
            <a:off x="7936100" y="4784084"/>
            <a:ext cx="2421200" cy="97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31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  <a:defRPr>
                <a:solidFill>
                  <a:schemeClr val="dk1"/>
                </a:solidFill>
              </a:defRPr>
            </a:lvl1pPr>
            <a:lvl2pPr marL="1219200" lvl="1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2pPr>
            <a:lvl3pPr marL="1828800" lvl="2" indent="-431800" rtl="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3pPr>
            <a:lvl4pPr marL="2438400" lvl="3" indent="-431800" rtl="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4pPr>
            <a:lvl5pPr marL="3048000" lvl="4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5pPr>
            <a:lvl6pPr marL="3657600" lvl="5" indent="-431800" rtl="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6pPr>
            <a:lvl7pPr marL="4267200" lvl="6" indent="-431800" rtl="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7pPr>
            <a:lvl8pPr marL="4876800" lvl="7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8pPr>
            <a:lvl9pPr marL="5486400" lvl="8" indent="-431800" rtl="0">
              <a:spcBef>
                <a:spcPts val="2135"/>
              </a:spcBef>
              <a:spcAft>
                <a:spcPts val="2135"/>
              </a:spcAft>
              <a:buSzPts val="1500"/>
              <a:buChar char="■"/>
              <a:defRPr/>
            </a:lvl9pPr>
          </a:lstStyle>
          <a:p>
            <a:endParaRPr/>
          </a:p>
        </p:txBody>
      </p:sp>
      <p:grpSp>
        <p:nvGrpSpPr>
          <p:cNvPr id="537" name="Google Shape;537;p20"/>
          <p:cNvGrpSpPr/>
          <p:nvPr/>
        </p:nvGrpSpPr>
        <p:grpSpPr>
          <a:xfrm>
            <a:off x="-607526" y="4867176"/>
            <a:ext cx="1486964" cy="674195"/>
            <a:chOff x="-889965" y="517131"/>
            <a:chExt cx="2215821" cy="1003863"/>
          </a:xfrm>
        </p:grpSpPr>
        <p:sp>
          <p:nvSpPr>
            <p:cNvPr id="538" name="Google Shape;538;p20"/>
            <p:cNvSpPr/>
            <p:nvPr/>
          </p:nvSpPr>
          <p:spPr>
            <a:xfrm>
              <a:off x="-889965" y="538448"/>
              <a:ext cx="2199618" cy="982546"/>
            </a:xfrm>
            <a:custGeom>
              <a:avLst/>
              <a:gdLst/>
              <a:ahLst/>
              <a:cxnLst/>
              <a:rect l="l" t="t" r="r" b="b"/>
              <a:pathLst>
                <a:path w="2199618" h="982546" extrusionOk="0">
                  <a:moveTo>
                    <a:pt x="2028126" y="378205"/>
                  </a:moveTo>
                  <a:cubicBezTo>
                    <a:pt x="1955958" y="338137"/>
                    <a:pt x="1869334" y="338243"/>
                    <a:pt x="1792975" y="366913"/>
                  </a:cubicBezTo>
                  <a:cubicBezTo>
                    <a:pt x="1772581" y="194923"/>
                    <a:pt x="1670272" y="32998"/>
                    <a:pt x="1471792" y="52715"/>
                  </a:cubicBezTo>
                  <a:cubicBezTo>
                    <a:pt x="1351481" y="64664"/>
                    <a:pt x="1249796" y="128883"/>
                    <a:pt x="1175956" y="218630"/>
                  </a:cubicBezTo>
                  <a:cubicBezTo>
                    <a:pt x="1161626" y="188002"/>
                    <a:pt x="1143571" y="159046"/>
                    <a:pt x="1119610" y="132799"/>
                  </a:cubicBezTo>
                  <a:cubicBezTo>
                    <a:pt x="1014814" y="18012"/>
                    <a:pt x="851788" y="0"/>
                    <a:pt x="711316" y="54049"/>
                  </a:cubicBezTo>
                  <a:cubicBezTo>
                    <a:pt x="502517" y="134387"/>
                    <a:pt x="393721" y="344349"/>
                    <a:pt x="405595" y="551677"/>
                  </a:cubicBezTo>
                  <a:cubicBezTo>
                    <a:pt x="338275" y="511418"/>
                    <a:pt x="257534" y="508264"/>
                    <a:pt x="177609" y="552756"/>
                  </a:cubicBezTo>
                  <a:cubicBezTo>
                    <a:pt x="72728" y="611166"/>
                    <a:pt x="0" y="755014"/>
                    <a:pt x="82041" y="861779"/>
                  </a:cubicBezTo>
                  <a:cubicBezTo>
                    <a:pt x="174857" y="982546"/>
                    <a:pt x="384884" y="942456"/>
                    <a:pt x="515164" y="944096"/>
                  </a:cubicBezTo>
                  <a:cubicBezTo>
                    <a:pt x="731128" y="946806"/>
                    <a:pt x="947271" y="940043"/>
                    <a:pt x="1162928" y="928761"/>
                  </a:cubicBezTo>
                  <a:cubicBezTo>
                    <a:pt x="1370859" y="917871"/>
                    <a:pt x="1578853" y="902684"/>
                    <a:pt x="1785873" y="880321"/>
                  </a:cubicBezTo>
                  <a:cubicBezTo>
                    <a:pt x="1918282" y="866023"/>
                    <a:pt x="2071285" y="840792"/>
                    <a:pt x="2138373" y="709802"/>
                  </a:cubicBezTo>
                  <a:cubicBezTo>
                    <a:pt x="2199618" y="590243"/>
                    <a:pt x="2143177" y="442076"/>
                    <a:pt x="2028126" y="378205"/>
                  </a:cubicBezTo>
                  <a:close/>
                </a:path>
              </a:pathLst>
            </a:custGeom>
            <a:solidFill>
              <a:srgbClr val="C1E1E3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539" name="Google Shape;539;p20"/>
            <p:cNvSpPr/>
            <p:nvPr/>
          </p:nvSpPr>
          <p:spPr>
            <a:xfrm>
              <a:off x="-866502" y="517131"/>
              <a:ext cx="2192358" cy="986377"/>
            </a:xfrm>
            <a:custGeom>
              <a:avLst/>
              <a:gdLst/>
              <a:ahLst/>
              <a:cxnLst/>
              <a:rect l="l" t="t" r="r" b="b"/>
              <a:pathLst>
                <a:path w="2192358" h="986377" extrusionOk="0">
                  <a:moveTo>
                    <a:pt x="314356" y="986377"/>
                  </a:moveTo>
                  <a:cubicBezTo>
                    <a:pt x="212015" y="986377"/>
                    <a:pt x="106669" y="971719"/>
                    <a:pt x="45995" y="892767"/>
                  </a:cubicBezTo>
                  <a:cubicBezTo>
                    <a:pt x="11863" y="848359"/>
                    <a:pt x="0" y="795051"/>
                    <a:pt x="11662" y="738589"/>
                  </a:cubicBezTo>
                  <a:cubicBezTo>
                    <a:pt x="26542" y="666559"/>
                    <a:pt x="78179" y="598212"/>
                    <a:pt x="146430" y="560207"/>
                  </a:cubicBezTo>
                  <a:cubicBezTo>
                    <a:pt x="219445" y="519546"/>
                    <a:pt x="296195" y="514910"/>
                    <a:pt x="365368" y="546301"/>
                  </a:cubicBezTo>
                  <a:cubicBezTo>
                    <a:pt x="363495" y="328178"/>
                    <a:pt x="488219" y="135170"/>
                    <a:pt x="682148" y="60547"/>
                  </a:cubicBezTo>
                  <a:cubicBezTo>
                    <a:pt x="839533" y="0"/>
                    <a:pt x="1006644" y="32522"/>
                    <a:pt x="1107873" y="143414"/>
                  </a:cubicBezTo>
                  <a:cubicBezTo>
                    <a:pt x="1126288" y="163575"/>
                    <a:pt x="1142142" y="186023"/>
                    <a:pt x="1155975" y="211571"/>
                  </a:cubicBezTo>
                  <a:cubicBezTo>
                    <a:pt x="1235551" y="123232"/>
                    <a:pt x="1337987" y="69035"/>
                    <a:pt x="1446752" y="58229"/>
                  </a:cubicBezTo>
                  <a:cubicBezTo>
                    <a:pt x="1543166" y="48651"/>
                    <a:pt x="1626414" y="79935"/>
                    <a:pt x="1687565" y="148685"/>
                  </a:cubicBezTo>
                  <a:cubicBezTo>
                    <a:pt x="1735751" y="202861"/>
                    <a:pt x="1769162" y="279802"/>
                    <a:pt x="1782635" y="366945"/>
                  </a:cubicBezTo>
                  <a:cubicBezTo>
                    <a:pt x="1862751" y="341979"/>
                    <a:pt x="1945512" y="348519"/>
                    <a:pt x="2012367" y="385646"/>
                  </a:cubicBezTo>
                  <a:cubicBezTo>
                    <a:pt x="2140024" y="456512"/>
                    <a:pt x="2192358" y="614732"/>
                    <a:pt x="2129038" y="738346"/>
                  </a:cubicBezTo>
                  <a:cubicBezTo>
                    <a:pt x="2059177" y="874765"/>
                    <a:pt x="1904047" y="902313"/>
                    <a:pt x="1764125" y="917426"/>
                  </a:cubicBezTo>
                  <a:cubicBezTo>
                    <a:pt x="1572545" y="938106"/>
                    <a:pt x="1368488" y="953971"/>
                    <a:pt x="1140290" y="965930"/>
                  </a:cubicBezTo>
                  <a:cubicBezTo>
                    <a:pt x="893317" y="978852"/>
                    <a:pt x="687154" y="983741"/>
                    <a:pt x="491500" y="981286"/>
                  </a:cubicBezTo>
                  <a:cubicBezTo>
                    <a:pt x="466322" y="980947"/>
                    <a:pt x="437864" y="982249"/>
                    <a:pt x="407722" y="983614"/>
                  </a:cubicBezTo>
                  <a:cubicBezTo>
                    <a:pt x="377856" y="984959"/>
                    <a:pt x="346244" y="986377"/>
                    <a:pt x="314356" y="986377"/>
                  </a:cubicBezTo>
                  <a:close/>
                  <a:moveTo>
                    <a:pt x="271547" y="557709"/>
                  </a:moveTo>
                  <a:cubicBezTo>
                    <a:pt x="235225" y="557709"/>
                    <a:pt x="198077" y="567795"/>
                    <a:pt x="161872" y="587946"/>
                  </a:cubicBezTo>
                  <a:cubicBezTo>
                    <a:pt x="102383" y="621072"/>
                    <a:pt x="55625" y="682730"/>
                    <a:pt x="42756" y="745013"/>
                  </a:cubicBezTo>
                  <a:cubicBezTo>
                    <a:pt x="33009" y="792151"/>
                    <a:pt x="42841" y="836559"/>
                    <a:pt x="71172" y="873421"/>
                  </a:cubicBezTo>
                  <a:cubicBezTo>
                    <a:pt x="140673" y="963866"/>
                    <a:pt x="287961" y="957230"/>
                    <a:pt x="406294" y="951896"/>
                  </a:cubicBezTo>
                  <a:cubicBezTo>
                    <a:pt x="436890" y="950510"/>
                    <a:pt x="465783" y="949240"/>
                    <a:pt x="491902" y="949536"/>
                  </a:cubicBezTo>
                  <a:cubicBezTo>
                    <a:pt x="686879" y="952013"/>
                    <a:pt x="892354" y="947113"/>
                    <a:pt x="1138629" y="934222"/>
                  </a:cubicBezTo>
                  <a:cubicBezTo>
                    <a:pt x="1366234" y="922305"/>
                    <a:pt x="1569719" y="906483"/>
                    <a:pt x="1760706" y="885856"/>
                  </a:cubicBezTo>
                  <a:cubicBezTo>
                    <a:pt x="1892395" y="871643"/>
                    <a:pt x="2038127" y="846222"/>
                    <a:pt x="2100791" y="723878"/>
                  </a:cubicBezTo>
                  <a:cubicBezTo>
                    <a:pt x="2156375" y="615336"/>
                    <a:pt x="2109808" y="476048"/>
                    <a:pt x="1996958" y="413406"/>
                  </a:cubicBezTo>
                  <a:cubicBezTo>
                    <a:pt x="1933035" y="377909"/>
                    <a:pt x="1852157" y="374152"/>
                    <a:pt x="1775100" y="403087"/>
                  </a:cubicBezTo>
                  <a:cubicBezTo>
                    <a:pt x="1770517" y="404801"/>
                    <a:pt x="1765426" y="404325"/>
                    <a:pt x="1761257" y="401785"/>
                  </a:cubicBezTo>
                  <a:cubicBezTo>
                    <a:pt x="1757087" y="399245"/>
                    <a:pt x="1754325" y="394938"/>
                    <a:pt x="1753753" y="390101"/>
                  </a:cubicBezTo>
                  <a:cubicBezTo>
                    <a:pt x="1735888" y="239426"/>
                    <a:pt x="1645528" y="70389"/>
                    <a:pt x="1449895" y="89831"/>
                  </a:cubicBezTo>
                  <a:cubicBezTo>
                    <a:pt x="1311888" y="103526"/>
                    <a:pt x="1218660" y="184509"/>
                    <a:pt x="1164748" y="250031"/>
                  </a:cubicBezTo>
                  <a:cubicBezTo>
                    <a:pt x="1161287" y="254243"/>
                    <a:pt x="1155890" y="256370"/>
                    <a:pt x="1150503" y="255693"/>
                  </a:cubicBezTo>
                  <a:cubicBezTo>
                    <a:pt x="1145095" y="255015"/>
                    <a:pt x="1140417" y="251608"/>
                    <a:pt x="1138110" y="246665"/>
                  </a:cubicBezTo>
                  <a:cubicBezTo>
                    <a:pt x="1123230" y="214862"/>
                    <a:pt x="1105672" y="188086"/>
                    <a:pt x="1084431" y="164814"/>
                  </a:cubicBezTo>
                  <a:cubicBezTo>
                    <a:pt x="992071" y="63658"/>
                    <a:pt x="838644" y="34364"/>
                    <a:pt x="693546" y="90180"/>
                  </a:cubicBezTo>
                  <a:cubicBezTo>
                    <a:pt x="504412" y="162951"/>
                    <a:pt x="385635" y="356615"/>
                    <a:pt x="397986" y="572082"/>
                  </a:cubicBezTo>
                  <a:cubicBezTo>
                    <a:pt x="398314" y="577955"/>
                    <a:pt x="395382" y="583533"/>
                    <a:pt x="390355" y="586581"/>
                  </a:cubicBezTo>
                  <a:cubicBezTo>
                    <a:pt x="385328" y="589618"/>
                    <a:pt x="379031" y="589639"/>
                    <a:pt x="373983" y="586612"/>
                  </a:cubicBezTo>
                  <a:cubicBezTo>
                    <a:pt x="341756" y="567340"/>
                    <a:pt x="307043" y="557709"/>
                    <a:pt x="271547" y="557709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grpSp>
        <p:nvGrpSpPr>
          <p:cNvPr id="540" name="Google Shape;540;p20"/>
          <p:cNvGrpSpPr/>
          <p:nvPr/>
        </p:nvGrpSpPr>
        <p:grpSpPr>
          <a:xfrm>
            <a:off x="11151486" y="4721907"/>
            <a:ext cx="2133639" cy="964651"/>
            <a:chOff x="10729875" y="529734"/>
            <a:chExt cx="3232134" cy="1460117"/>
          </a:xfrm>
        </p:grpSpPr>
        <p:sp>
          <p:nvSpPr>
            <p:cNvPr id="541" name="Google Shape;541;p20"/>
            <p:cNvSpPr/>
            <p:nvPr/>
          </p:nvSpPr>
          <p:spPr>
            <a:xfrm>
              <a:off x="10729875" y="552963"/>
              <a:ext cx="3216751" cy="1436888"/>
            </a:xfrm>
            <a:custGeom>
              <a:avLst/>
              <a:gdLst/>
              <a:ahLst/>
              <a:cxnLst/>
              <a:rect l="l" t="t" r="r" b="b"/>
              <a:pathLst>
                <a:path w="3216751" h="1436888" extrusionOk="0">
                  <a:moveTo>
                    <a:pt x="2965957" y="553084"/>
                  </a:moveTo>
                  <a:cubicBezTo>
                    <a:pt x="2860420" y="494485"/>
                    <a:pt x="2733738" y="494643"/>
                    <a:pt x="2622073" y="536564"/>
                  </a:cubicBezTo>
                  <a:cubicBezTo>
                    <a:pt x="2592249" y="285040"/>
                    <a:pt x="2442622" y="48249"/>
                    <a:pt x="2152364" y="77078"/>
                  </a:cubicBezTo>
                  <a:cubicBezTo>
                    <a:pt x="1976416" y="94551"/>
                    <a:pt x="1827720" y="188467"/>
                    <a:pt x="1719728" y="319722"/>
                  </a:cubicBezTo>
                  <a:cubicBezTo>
                    <a:pt x="1698783" y="274933"/>
                    <a:pt x="1672378" y="232568"/>
                    <a:pt x="1637336" y="194204"/>
                  </a:cubicBezTo>
                  <a:cubicBezTo>
                    <a:pt x="1484079" y="26341"/>
                    <a:pt x="1245668" y="0"/>
                    <a:pt x="1040235" y="79036"/>
                  </a:cubicBezTo>
                  <a:cubicBezTo>
                    <a:pt x="734885" y="196521"/>
                    <a:pt x="575775" y="503576"/>
                    <a:pt x="593142" y="806778"/>
                  </a:cubicBezTo>
                  <a:cubicBezTo>
                    <a:pt x="494696" y="747892"/>
                    <a:pt x="376618" y="743278"/>
                    <a:pt x="259746" y="808354"/>
                  </a:cubicBezTo>
                  <a:cubicBezTo>
                    <a:pt x="106351" y="893773"/>
                    <a:pt x="0" y="1104137"/>
                    <a:pt x="119983" y="1260273"/>
                  </a:cubicBezTo>
                  <a:cubicBezTo>
                    <a:pt x="255714" y="1436888"/>
                    <a:pt x="562863" y="1378256"/>
                    <a:pt x="753385" y="1380648"/>
                  </a:cubicBezTo>
                  <a:cubicBezTo>
                    <a:pt x="1069202" y="1384617"/>
                    <a:pt x="1385294" y="1374732"/>
                    <a:pt x="1700678" y="1358222"/>
                  </a:cubicBezTo>
                  <a:cubicBezTo>
                    <a:pt x="2004747" y="1342294"/>
                    <a:pt x="2308934" y="1320080"/>
                    <a:pt x="2611691" y="1287398"/>
                  </a:cubicBezTo>
                  <a:cubicBezTo>
                    <a:pt x="2805324" y="1266475"/>
                    <a:pt x="3029076" y="1229582"/>
                    <a:pt x="3127195" y="1038013"/>
                  </a:cubicBezTo>
                  <a:cubicBezTo>
                    <a:pt x="3216751" y="863166"/>
                    <a:pt x="3134201" y="646493"/>
                    <a:pt x="2965957" y="553084"/>
                  </a:cubicBezTo>
                  <a:close/>
                </a:path>
              </a:pathLst>
            </a:custGeom>
            <a:solidFill>
              <a:srgbClr val="C1E1E3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542" name="Google Shape;542;p20"/>
            <p:cNvSpPr/>
            <p:nvPr/>
          </p:nvSpPr>
          <p:spPr>
            <a:xfrm>
              <a:off x="10771812" y="529734"/>
              <a:ext cx="3190197" cy="1427194"/>
            </a:xfrm>
            <a:custGeom>
              <a:avLst/>
              <a:gdLst/>
              <a:ahLst/>
              <a:cxnLst/>
              <a:rect l="l" t="t" r="r" b="b"/>
              <a:pathLst>
                <a:path w="3190197" h="1427194" extrusionOk="0">
                  <a:moveTo>
                    <a:pt x="452289" y="1427194"/>
                  </a:moveTo>
                  <a:cubicBezTo>
                    <a:pt x="304291" y="1427194"/>
                    <a:pt x="152262" y="1406143"/>
                    <a:pt x="65457" y="1293177"/>
                  </a:cubicBezTo>
                  <a:cubicBezTo>
                    <a:pt x="16890" y="1229984"/>
                    <a:pt x="0" y="1154070"/>
                    <a:pt x="16615" y="1073657"/>
                  </a:cubicBezTo>
                  <a:cubicBezTo>
                    <a:pt x="37962" y="970354"/>
                    <a:pt x="112098" y="872288"/>
                    <a:pt x="210079" y="817710"/>
                  </a:cubicBezTo>
                  <a:cubicBezTo>
                    <a:pt x="318441" y="757375"/>
                    <a:pt x="432487" y="752326"/>
                    <a:pt x="534225" y="802671"/>
                  </a:cubicBezTo>
                  <a:cubicBezTo>
                    <a:pt x="526870" y="481933"/>
                    <a:pt x="708395" y="196797"/>
                    <a:pt x="992589" y="87450"/>
                  </a:cubicBezTo>
                  <a:cubicBezTo>
                    <a:pt x="1219909" y="0"/>
                    <a:pt x="1461124" y="46810"/>
                    <a:pt x="1607132" y="206724"/>
                  </a:cubicBezTo>
                  <a:cubicBezTo>
                    <a:pt x="1635855" y="238177"/>
                    <a:pt x="1660260" y="273526"/>
                    <a:pt x="1681352" y="314240"/>
                  </a:cubicBezTo>
                  <a:cubicBezTo>
                    <a:pt x="1797473" y="181747"/>
                    <a:pt x="1948412" y="100446"/>
                    <a:pt x="2108845" y="84507"/>
                  </a:cubicBezTo>
                  <a:cubicBezTo>
                    <a:pt x="2414703" y="54112"/>
                    <a:pt x="2559653" y="305636"/>
                    <a:pt x="2593318" y="538310"/>
                  </a:cubicBezTo>
                  <a:cubicBezTo>
                    <a:pt x="2711111" y="499353"/>
                    <a:pt x="2833444" y="507862"/>
                    <a:pt x="2931720" y="562430"/>
                  </a:cubicBezTo>
                  <a:cubicBezTo>
                    <a:pt x="3114981" y="664178"/>
                    <a:pt x="3190197" y="891190"/>
                    <a:pt x="3099382" y="1068472"/>
                  </a:cubicBezTo>
                  <a:cubicBezTo>
                    <a:pt x="2998882" y="1264708"/>
                    <a:pt x="2774177" y="1304512"/>
                    <a:pt x="2571453" y="1326409"/>
                  </a:cubicBezTo>
                  <a:cubicBezTo>
                    <a:pt x="2291333" y="1356645"/>
                    <a:pt x="1993053" y="1379844"/>
                    <a:pt x="1659572" y="1397306"/>
                  </a:cubicBezTo>
                  <a:cubicBezTo>
                    <a:pt x="1298437" y="1416208"/>
                    <a:pt x="997119" y="1423341"/>
                    <a:pt x="711242" y="1419754"/>
                  </a:cubicBezTo>
                  <a:cubicBezTo>
                    <a:pt x="674221" y="1419256"/>
                    <a:pt x="632459" y="1421172"/>
                    <a:pt x="588285" y="1423161"/>
                  </a:cubicBezTo>
                  <a:cubicBezTo>
                    <a:pt x="544787" y="1425119"/>
                    <a:pt x="498728" y="1427194"/>
                    <a:pt x="452289" y="1427194"/>
                  </a:cubicBezTo>
                  <a:close/>
                  <a:moveTo>
                    <a:pt x="389498" y="800269"/>
                  </a:moveTo>
                  <a:cubicBezTo>
                    <a:pt x="335174" y="800269"/>
                    <a:pt x="279622" y="815339"/>
                    <a:pt x="225530" y="845460"/>
                  </a:cubicBezTo>
                  <a:cubicBezTo>
                    <a:pt x="136736" y="894894"/>
                    <a:pt x="66939" y="986991"/>
                    <a:pt x="47709" y="1080071"/>
                  </a:cubicBezTo>
                  <a:cubicBezTo>
                    <a:pt x="33019" y="1151180"/>
                    <a:pt x="47857" y="1218173"/>
                    <a:pt x="90635" y="1273831"/>
                  </a:cubicBezTo>
                  <a:cubicBezTo>
                    <a:pt x="194595" y="1409117"/>
                    <a:pt x="412093" y="1399317"/>
                    <a:pt x="586856" y="1391443"/>
                  </a:cubicBezTo>
                  <a:cubicBezTo>
                    <a:pt x="631507" y="1389432"/>
                    <a:pt x="673618" y="1387570"/>
                    <a:pt x="711644" y="1388004"/>
                  </a:cubicBezTo>
                  <a:cubicBezTo>
                    <a:pt x="996791" y="1391591"/>
                    <a:pt x="1297484" y="1384469"/>
                    <a:pt x="1657910" y="1365599"/>
                  </a:cubicBezTo>
                  <a:cubicBezTo>
                    <a:pt x="1990799" y="1348168"/>
                    <a:pt x="2288508" y="1325022"/>
                    <a:pt x="2568045" y="1294839"/>
                  </a:cubicBezTo>
                  <a:cubicBezTo>
                    <a:pt x="2762525" y="1273831"/>
                    <a:pt x="2977832" y="1236165"/>
                    <a:pt x="3071124" y="1054004"/>
                  </a:cubicBezTo>
                  <a:cubicBezTo>
                    <a:pt x="3154214" y="891783"/>
                    <a:pt x="3084766" y="683715"/>
                    <a:pt x="2916311" y="590190"/>
                  </a:cubicBezTo>
                  <a:cubicBezTo>
                    <a:pt x="2820955" y="537241"/>
                    <a:pt x="2700453" y="531579"/>
                    <a:pt x="2585719" y="574664"/>
                  </a:cubicBezTo>
                  <a:cubicBezTo>
                    <a:pt x="2581137" y="576378"/>
                    <a:pt x="2576046" y="575902"/>
                    <a:pt x="2571876" y="573362"/>
                  </a:cubicBezTo>
                  <a:cubicBezTo>
                    <a:pt x="2567707" y="570822"/>
                    <a:pt x="2564944" y="566515"/>
                    <a:pt x="2564373" y="561668"/>
                  </a:cubicBezTo>
                  <a:cubicBezTo>
                    <a:pt x="2537862" y="338031"/>
                    <a:pt x="2403517" y="87132"/>
                    <a:pt x="2111988" y="116099"/>
                  </a:cubicBezTo>
                  <a:cubicBezTo>
                    <a:pt x="1952582" y="131931"/>
                    <a:pt x="1802733" y="216079"/>
                    <a:pt x="1690052" y="353038"/>
                  </a:cubicBezTo>
                  <a:cubicBezTo>
                    <a:pt x="1686591" y="357240"/>
                    <a:pt x="1681236" y="359357"/>
                    <a:pt x="1675807" y="358700"/>
                  </a:cubicBezTo>
                  <a:cubicBezTo>
                    <a:pt x="1670399" y="358012"/>
                    <a:pt x="1665721" y="354615"/>
                    <a:pt x="1663414" y="349673"/>
                  </a:cubicBezTo>
                  <a:cubicBezTo>
                    <a:pt x="1641337" y="302471"/>
                    <a:pt x="1615260" y="262720"/>
                    <a:pt x="1583679" y="228134"/>
                  </a:cubicBezTo>
                  <a:cubicBezTo>
                    <a:pt x="1446561" y="77946"/>
                    <a:pt x="1219020" y="34364"/>
                    <a:pt x="1003998" y="117083"/>
                  </a:cubicBezTo>
                  <a:cubicBezTo>
                    <a:pt x="724407" y="224652"/>
                    <a:pt x="548819" y="510783"/>
                    <a:pt x="567054" y="829098"/>
                  </a:cubicBezTo>
                  <a:cubicBezTo>
                    <a:pt x="567393" y="834961"/>
                    <a:pt x="564462" y="840538"/>
                    <a:pt x="559434" y="843586"/>
                  </a:cubicBezTo>
                  <a:cubicBezTo>
                    <a:pt x="554407" y="846634"/>
                    <a:pt x="548110" y="846645"/>
                    <a:pt x="543062" y="843629"/>
                  </a:cubicBezTo>
                  <a:cubicBezTo>
                    <a:pt x="494717" y="814715"/>
                    <a:pt x="442690" y="800269"/>
                    <a:pt x="389498" y="800269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grpSp>
        <p:nvGrpSpPr>
          <p:cNvPr id="543" name="Google Shape;543;p20"/>
          <p:cNvGrpSpPr/>
          <p:nvPr/>
        </p:nvGrpSpPr>
        <p:grpSpPr>
          <a:xfrm>
            <a:off x="1291163" y="1291515"/>
            <a:ext cx="390871" cy="450635"/>
            <a:chOff x="4505050" y="4336350"/>
            <a:chExt cx="69000" cy="79550"/>
          </a:xfrm>
        </p:grpSpPr>
        <p:sp>
          <p:nvSpPr>
            <p:cNvPr id="544" name="Google Shape;544;p20"/>
            <p:cNvSpPr/>
            <p:nvPr/>
          </p:nvSpPr>
          <p:spPr>
            <a:xfrm>
              <a:off x="4541750" y="4337475"/>
              <a:ext cx="23950" cy="22825"/>
            </a:xfrm>
            <a:custGeom>
              <a:avLst/>
              <a:gdLst/>
              <a:ahLst/>
              <a:cxnLst/>
              <a:rect l="l" t="t" r="r" b="b"/>
              <a:pathLst>
                <a:path w="958" h="913" extrusionOk="0">
                  <a:moveTo>
                    <a:pt x="646" y="0"/>
                  </a:moveTo>
                  <a:lnTo>
                    <a:pt x="513" y="23"/>
                  </a:lnTo>
                  <a:lnTo>
                    <a:pt x="357" y="89"/>
                  </a:lnTo>
                  <a:lnTo>
                    <a:pt x="179" y="223"/>
                  </a:lnTo>
                  <a:lnTo>
                    <a:pt x="1" y="401"/>
                  </a:lnTo>
                  <a:lnTo>
                    <a:pt x="579" y="846"/>
                  </a:lnTo>
                  <a:lnTo>
                    <a:pt x="646" y="912"/>
                  </a:lnTo>
                  <a:lnTo>
                    <a:pt x="779" y="734"/>
                  </a:lnTo>
                  <a:lnTo>
                    <a:pt x="868" y="601"/>
                  </a:lnTo>
                  <a:lnTo>
                    <a:pt x="913" y="467"/>
                  </a:lnTo>
                  <a:lnTo>
                    <a:pt x="957" y="312"/>
                  </a:lnTo>
                  <a:lnTo>
                    <a:pt x="957" y="267"/>
                  </a:lnTo>
                  <a:lnTo>
                    <a:pt x="935" y="201"/>
                  </a:lnTo>
                  <a:lnTo>
                    <a:pt x="935" y="178"/>
                  </a:lnTo>
                  <a:lnTo>
                    <a:pt x="891" y="156"/>
                  </a:lnTo>
                  <a:lnTo>
                    <a:pt x="868" y="134"/>
                  </a:lnTo>
                  <a:lnTo>
                    <a:pt x="779" y="45"/>
                  </a:lnTo>
                  <a:lnTo>
                    <a:pt x="713" y="23"/>
                  </a:lnTo>
                  <a:lnTo>
                    <a:pt x="646" y="0"/>
                  </a:lnTo>
                  <a:close/>
                </a:path>
              </a:pathLst>
            </a:custGeom>
            <a:solidFill>
              <a:srgbClr val="9B8D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" name="Google Shape;545;p20"/>
            <p:cNvSpPr/>
            <p:nvPr/>
          </p:nvSpPr>
          <p:spPr>
            <a:xfrm>
              <a:off x="4506175" y="4341925"/>
              <a:ext cx="66750" cy="72875"/>
            </a:xfrm>
            <a:custGeom>
              <a:avLst/>
              <a:gdLst/>
              <a:ahLst/>
              <a:cxnLst/>
              <a:rect l="l" t="t" r="r" b="b"/>
              <a:pathLst>
                <a:path w="2670" h="2915" extrusionOk="0">
                  <a:moveTo>
                    <a:pt x="2358" y="0"/>
                  </a:moveTo>
                  <a:lnTo>
                    <a:pt x="2358" y="23"/>
                  </a:lnTo>
                  <a:lnTo>
                    <a:pt x="2380" y="89"/>
                  </a:lnTo>
                  <a:lnTo>
                    <a:pt x="2380" y="134"/>
                  </a:lnTo>
                  <a:lnTo>
                    <a:pt x="2336" y="289"/>
                  </a:lnTo>
                  <a:lnTo>
                    <a:pt x="2291" y="423"/>
                  </a:lnTo>
                  <a:lnTo>
                    <a:pt x="2202" y="556"/>
                  </a:lnTo>
                  <a:lnTo>
                    <a:pt x="2069" y="734"/>
                  </a:lnTo>
                  <a:lnTo>
                    <a:pt x="2158" y="801"/>
                  </a:lnTo>
                  <a:lnTo>
                    <a:pt x="2358" y="1201"/>
                  </a:lnTo>
                  <a:lnTo>
                    <a:pt x="2558" y="935"/>
                  </a:lnTo>
                  <a:lnTo>
                    <a:pt x="2670" y="712"/>
                  </a:lnTo>
                  <a:lnTo>
                    <a:pt x="2670" y="668"/>
                  </a:lnTo>
                  <a:lnTo>
                    <a:pt x="2670" y="601"/>
                  </a:lnTo>
                  <a:lnTo>
                    <a:pt x="2625" y="445"/>
                  </a:lnTo>
                  <a:lnTo>
                    <a:pt x="2514" y="245"/>
                  </a:lnTo>
                  <a:lnTo>
                    <a:pt x="2358" y="0"/>
                  </a:lnTo>
                  <a:close/>
                  <a:moveTo>
                    <a:pt x="0" y="1824"/>
                  </a:moveTo>
                  <a:lnTo>
                    <a:pt x="245" y="2336"/>
                  </a:lnTo>
                  <a:lnTo>
                    <a:pt x="734" y="2714"/>
                  </a:lnTo>
                  <a:lnTo>
                    <a:pt x="1024" y="2914"/>
                  </a:lnTo>
                  <a:lnTo>
                    <a:pt x="779" y="2425"/>
                  </a:lnTo>
                  <a:lnTo>
                    <a:pt x="757" y="2425"/>
                  </a:lnTo>
                  <a:lnTo>
                    <a:pt x="468" y="2202"/>
                  </a:lnTo>
                  <a:lnTo>
                    <a:pt x="0" y="1824"/>
                  </a:lnTo>
                  <a:close/>
                </a:path>
              </a:pathLst>
            </a:custGeom>
            <a:solidFill>
              <a:srgbClr val="887D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" name="Google Shape;546;p20"/>
            <p:cNvSpPr/>
            <p:nvPr/>
          </p:nvSpPr>
          <p:spPr>
            <a:xfrm>
              <a:off x="4557875" y="4341925"/>
              <a:ext cx="15050" cy="30050"/>
            </a:xfrm>
            <a:custGeom>
              <a:avLst/>
              <a:gdLst/>
              <a:ahLst/>
              <a:cxnLst/>
              <a:rect l="l" t="t" r="r" b="b"/>
              <a:pathLst>
                <a:path w="602" h="1202" fill="none" extrusionOk="0">
                  <a:moveTo>
                    <a:pt x="290" y="0"/>
                  </a:moveTo>
                  <a:lnTo>
                    <a:pt x="290" y="0"/>
                  </a:lnTo>
                  <a:lnTo>
                    <a:pt x="290" y="23"/>
                  </a:lnTo>
                  <a:lnTo>
                    <a:pt x="290" y="23"/>
                  </a:lnTo>
                  <a:lnTo>
                    <a:pt x="312" y="89"/>
                  </a:lnTo>
                  <a:lnTo>
                    <a:pt x="312" y="134"/>
                  </a:lnTo>
                  <a:lnTo>
                    <a:pt x="268" y="289"/>
                  </a:lnTo>
                  <a:lnTo>
                    <a:pt x="268" y="289"/>
                  </a:lnTo>
                  <a:lnTo>
                    <a:pt x="223" y="423"/>
                  </a:lnTo>
                  <a:lnTo>
                    <a:pt x="134" y="556"/>
                  </a:lnTo>
                  <a:lnTo>
                    <a:pt x="134" y="556"/>
                  </a:lnTo>
                  <a:lnTo>
                    <a:pt x="1" y="734"/>
                  </a:lnTo>
                  <a:lnTo>
                    <a:pt x="1" y="734"/>
                  </a:lnTo>
                  <a:lnTo>
                    <a:pt x="90" y="801"/>
                  </a:lnTo>
                  <a:lnTo>
                    <a:pt x="90" y="801"/>
                  </a:lnTo>
                  <a:lnTo>
                    <a:pt x="290" y="1201"/>
                  </a:lnTo>
                  <a:lnTo>
                    <a:pt x="290" y="1201"/>
                  </a:lnTo>
                  <a:lnTo>
                    <a:pt x="490" y="935"/>
                  </a:lnTo>
                  <a:lnTo>
                    <a:pt x="602" y="712"/>
                  </a:lnTo>
                  <a:lnTo>
                    <a:pt x="602" y="712"/>
                  </a:lnTo>
                  <a:lnTo>
                    <a:pt x="602" y="668"/>
                  </a:lnTo>
                  <a:lnTo>
                    <a:pt x="602" y="601"/>
                  </a:lnTo>
                  <a:lnTo>
                    <a:pt x="557" y="445"/>
                  </a:lnTo>
                  <a:lnTo>
                    <a:pt x="446" y="245"/>
                  </a:lnTo>
                  <a:lnTo>
                    <a:pt x="29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" name="Google Shape;547;p20"/>
            <p:cNvSpPr/>
            <p:nvPr/>
          </p:nvSpPr>
          <p:spPr>
            <a:xfrm>
              <a:off x="4506175" y="4387525"/>
              <a:ext cx="25600" cy="27275"/>
            </a:xfrm>
            <a:custGeom>
              <a:avLst/>
              <a:gdLst/>
              <a:ahLst/>
              <a:cxnLst/>
              <a:rect l="l" t="t" r="r" b="b"/>
              <a:pathLst>
                <a:path w="1024" h="1091" fill="none" extrusionOk="0">
                  <a:moveTo>
                    <a:pt x="779" y="601"/>
                  </a:moveTo>
                  <a:lnTo>
                    <a:pt x="779" y="601"/>
                  </a:lnTo>
                  <a:lnTo>
                    <a:pt x="779" y="601"/>
                  </a:lnTo>
                  <a:lnTo>
                    <a:pt x="779" y="601"/>
                  </a:lnTo>
                  <a:lnTo>
                    <a:pt x="757" y="601"/>
                  </a:lnTo>
                  <a:lnTo>
                    <a:pt x="757" y="601"/>
                  </a:lnTo>
                  <a:lnTo>
                    <a:pt x="468" y="378"/>
                  </a:lnTo>
                  <a:lnTo>
                    <a:pt x="0" y="0"/>
                  </a:lnTo>
                  <a:lnTo>
                    <a:pt x="0" y="0"/>
                  </a:lnTo>
                  <a:lnTo>
                    <a:pt x="245" y="512"/>
                  </a:lnTo>
                  <a:lnTo>
                    <a:pt x="245" y="512"/>
                  </a:lnTo>
                  <a:lnTo>
                    <a:pt x="734" y="890"/>
                  </a:lnTo>
                  <a:lnTo>
                    <a:pt x="1024" y="1090"/>
                  </a:lnTo>
                  <a:lnTo>
                    <a:pt x="1024" y="1090"/>
                  </a:lnTo>
                  <a:lnTo>
                    <a:pt x="779" y="601"/>
                  </a:lnTo>
                  <a:lnTo>
                    <a:pt x="779" y="60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" name="Google Shape;548;p20"/>
            <p:cNvSpPr/>
            <p:nvPr/>
          </p:nvSpPr>
          <p:spPr>
            <a:xfrm>
              <a:off x="4525625" y="4361950"/>
              <a:ext cx="41175" cy="52850"/>
            </a:xfrm>
            <a:custGeom>
              <a:avLst/>
              <a:gdLst/>
              <a:ahLst/>
              <a:cxnLst/>
              <a:rect l="l" t="t" r="r" b="b"/>
              <a:pathLst>
                <a:path w="1647" h="2114" extrusionOk="0">
                  <a:moveTo>
                    <a:pt x="1380" y="0"/>
                  </a:moveTo>
                  <a:lnTo>
                    <a:pt x="1113" y="356"/>
                  </a:lnTo>
                  <a:lnTo>
                    <a:pt x="624" y="934"/>
                  </a:lnTo>
                  <a:lnTo>
                    <a:pt x="1" y="1624"/>
                  </a:lnTo>
                  <a:lnTo>
                    <a:pt x="246" y="2113"/>
                  </a:lnTo>
                  <a:lnTo>
                    <a:pt x="268" y="2113"/>
                  </a:lnTo>
                  <a:lnTo>
                    <a:pt x="868" y="1446"/>
                  </a:lnTo>
                  <a:lnTo>
                    <a:pt x="1358" y="868"/>
                  </a:lnTo>
                  <a:lnTo>
                    <a:pt x="1647" y="512"/>
                  </a:lnTo>
                  <a:lnTo>
                    <a:pt x="1580" y="400"/>
                  </a:lnTo>
                  <a:lnTo>
                    <a:pt x="1380" y="0"/>
                  </a:lnTo>
                  <a:close/>
                </a:path>
              </a:pathLst>
            </a:custGeom>
            <a:solidFill>
              <a:srgbClr val="548D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" name="Google Shape;549;p20"/>
            <p:cNvSpPr/>
            <p:nvPr/>
          </p:nvSpPr>
          <p:spPr>
            <a:xfrm>
              <a:off x="4506175" y="4346375"/>
              <a:ext cx="53950" cy="56175"/>
            </a:xfrm>
            <a:custGeom>
              <a:avLst/>
              <a:gdLst/>
              <a:ahLst/>
              <a:cxnLst/>
              <a:rect l="l" t="t" r="r" b="b"/>
              <a:pathLst>
                <a:path w="2158" h="2247" extrusionOk="0">
                  <a:moveTo>
                    <a:pt x="1357" y="0"/>
                  </a:moveTo>
                  <a:lnTo>
                    <a:pt x="912" y="556"/>
                  </a:lnTo>
                  <a:lnTo>
                    <a:pt x="0" y="1624"/>
                  </a:lnTo>
                  <a:lnTo>
                    <a:pt x="0" y="1646"/>
                  </a:lnTo>
                  <a:lnTo>
                    <a:pt x="468" y="2024"/>
                  </a:lnTo>
                  <a:lnTo>
                    <a:pt x="757" y="2247"/>
                  </a:lnTo>
                  <a:lnTo>
                    <a:pt x="779" y="2247"/>
                  </a:lnTo>
                  <a:lnTo>
                    <a:pt x="1402" y="1557"/>
                  </a:lnTo>
                  <a:lnTo>
                    <a:pt x="1891" y="979"/>
                  </a:lnTo>
                  <a:lnTo>
                    <a:pt x="2158" y="623"/>
                  </a:lnTo>
                  <a:lnTo>
                    <a:pt x="2069" y="556"/>
                  </a:lnTo>
                  <a:lnTo>
                    <a:pt x="2002" y="490"/>
                  </a:lnTo>
                  <a:lnTo>
                    <a:pt x="1424" y="45"/>
                  </a:lnTo>
                  <a:lnTo>
                    <a:pt x="1357" y="0"/>
                  </a:lnTo>
                  <a:close/>
                </a:path>
              </a:pathLst>
            </a:custGeom>
            <a:solidFill>
              <a:srgbClr val="7AAA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" name="Google Shape;550;p20"/>
            <p:cNvSpPr/>
            <p:nvPr/>
          </p:nvSpPr>
          <p:spPr>
            <a:xfrm>
              <a:off x="4539525" y="434525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23" y="1"/>
                  </a:moveTo>
                  <a:lnTo>
                    <a:pt x="1" y="23"/>
                  </a:lnTo>
                  <a:lnTo>
                    <a:pt x="23" y="68"/>
                  </a:lnTo>
                  <a:lnTo>
                    <a:pt x="90" y="112"/>
                  </a:lnTo>
                  <a:lnTo>
                    <a:pt x="112" y="134"/>
                  </a:lnTo>
                  <a:lnTo>
                    <a:pt x="134" y="112"/>
                  </a:lnTo>
                  <a:lnTo>
                    <a:pt x="134" y="90"/>
                  </a:lnTo>
                  <a:lnTo>
                    <a:pt x="112" y="68"/>
                  </a:lnTo>
                  <a:lnTo>
                    <a:pt x="45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" name="Google Shape;551;p20"/>
            <p:cNvSpPr/>
            <p:nvPr/>
          </p:nvSpPr>
          <p:spPr>
            <a:xfrm>
              <a:off x="4527850" y="4345250"/>
              <a:ext cx="13375" cy="15600"/>
            </a:xfrm>
            <a:custGeom>
              <a:avLst/>
              <a:gdLst/>
              <a:ahLst/>
              <a:cxnLst/>
              <a:rect l="l" t="t" r="r" b="b"/>
              <a:pathLst>
                <a:path w="535" h="624" extrusionOk="0">
                  <a:moveTo>
                    <a:pt x="468" y="1"/>
                  </a:moveTo>
                  <a:lnTo>
                    <a:pt x="1" y="557"/>
                  </a:lnTo>
                  <a:lnTo>
                    <a:pt x="1" y="579"/>
                  </a:lnTo>
                  <a:lnTo>
                    <a:pt x="23" y="624"/>
                  </a:lnTo>
                  <a:lnTo>
                    <a:pt x="68" y="624"/>
                  </a:lnTo>
                  <a:lnTo>
                    <a:pt x="535" y="68"/>
                  </a:lnTo>
                  <a:lnTo>
                    <a:pt x="535" y="45"/>
                  </a:lnTo>
                  <a:lnTo>
                    <a:pt x="512" y="23"/>
                  </a:lnTo>
                  <a:lnTo>
                    <a:pt x="490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" name="Google Shape;552;p20"/>
            <p:cNvSpPr/>
            <p:nvPr/>
          </p:nvSpPr>
          <p:spPr>
            <a:xfrm>
              <a:off x="4505050" y="4359150"/>
              <a:ext cx="24500" cy="28950"/>
            </a:xfrm>
            <a:custGeom>
              <a:avLst/>
              <a:gdLst/>
              <a:ahLst/>
              <a:cxnLst/>
              <a:rect l="l" t="t" r="r" b="b"/>
              <a:pathLst>
                <a:path w="980" h="1158" extrusionOk="0">
                  <a:moveTo>
                    <a:pt x="913" y="1"/>
                  </a:moveTo>
                  <a:lnTo>
                    <a:pt x="1" y="1091"/>
                  </a:lnTo>
                  <a:lnTo>
                    <a:pt x="1" y="1113"/>
                  </a:lnTo>
                  <a:lnTo>
                    <a:pt x="23" y="1135"/>
                  </a:lnTo>
                  <a:lnTo>
                    <a:pt x="45" y="1157"/>
                  </a:lnTo>
                  <a:lnTo>
                    <a:pt x="68" y="1157"/>
                  </a:lnTo>
                  <a:lnTo>
                    <a:pt x="980" y="68"/>
                  </a:lnTo>
                  <a:lnTo>
                    <a:pt x="980" y="45"/>
                  </a:lnTo>
                  <a:lnTo>
                    <a:pt x="980" y="23"/>
                  </a:lnTo>
                  <a:lnTo>
                    <a:pt x="935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" name="Google Shape;553;p20"/>
            <p:cNvSpPr/>
            <p:nvPr/>
          </p:nvSpPr>
          <p:spPr>
            <a:xfrm>
              <a:off x="4505050" y="4336350"/>
              <a:ext cx="69000" cy="79550"/>
            </a:xfrm>
            <a:custGeom>
              <a:avLst/>
              <a:gdLst/>
              <a:ahLst/>
              <a:cxnLst/>
              <a:rect l="l" t="t" r="r" b="b"/>
              <a:pathLst>
                <a:path w="2760" h="3182" extrusionOk="0">
                  <a:moveTo>
                    <a:pt x="2114" y="90"/>
                  </a:moveTo>
                  <a:lnTo>
                    <a:pt x="2203" y="112"/>
                  </a:lnTo>
                  <a:lnTo>
                    <a:pt x="2270" y="157"/>
                  </a:lnTo>
                  <a:lnTo>
                    <a:pt x="2336" y="223"/>
                  </a:lnTo>
                  <a:lnTo>
                    <a:pt x="2470" y="379"/>
                  </a:lnTo>
                  <a:lnTo>
                    <a:pt x="2559" y="512"/>
                  </a:lnTo>
                  <a:lnTo>
                    <a:pt x="2603" y="601"/>
                  </a:lnTo>
                  <a:lnTo>
                    <a:pt x="2648" y="713"/>
                  </a:lnTo>
                  <a:lnTo>
                    <a:pt x="2670" y="802"/>
                  </a:lnTo>
                  <a:lnTo>
                    <a:pt x="2670" y="913"/>
                  </a:lnTo>
                  <a:lnTo>
                    <a:pt x="2626" y="1046"/>
                  </a:lnTo>
                  <a:lnTo>
                    <a:pt x="2537" y="1158"/>
                  </a:lnTo>
                  <a:lnTo>
                    <a:pt x="2381" y="1380"/>
                  </a:lnTo>
                  <a:lnTo>
                    <a:pt x="2381" y="1424"/>
                  </a:lnTo>
                  <a:lnTo>
                    <a:pt x="2403" y="1469"/>
                  </a:lnTo>
                  <a:lnTo>
                    <a:pt x="2381" y="1536"/>
                  </a:lnTo>
                  <a:lnTo>
                    <a:pt x="2336" y="1647"/>
                  </a:lnTo>
                  <a:lnTo>
                    <a:pt x="2158" y="1869"/>
                  </a:lnTo>
                  <a:lnTo>
                    <a:pt x="1869" y="2203"/>
                  </a:lnTo>
                  <a:lnTo>
                    <a:pt x="1224" y="2937"/>
                  </a:lnTo>
                  <a:lnTo>
                    <a:pt x="1135" y="3026"/>
                  </a:lnTo>
                  <a:lnTo>
                    <a:pt x="1069" y="3093"/>
                  </a:lnTo>
                  <a:lnTo>
                    <a:pt x="1024" y="3093"/>
                  </a:lnTo>
                  <a:lnTo>
                    <a:pt x="980" y="3070"/>
                  </a:lnTo>
                  <a:lnTo>
                    <a:pt x="935" y="3004"/>
                  </a:lnTo>
                  <a:lnTo>
                    <a:pt x="624" y="2781"/>
                  </a:lnTo>
                  <a:lnTo>
                    <a:pt x="401" y="2581"/>
                  </a:lnTo>
                  <a:lnTo>
                    <a:pt x="312" y="2470"/>
                  </a:lnTo>
                  <a:lnTo>
                    <a:pt x="223" y="2336"/>
                  </a:lnTo>
                  <a:lnTo>
                    <a:pt x="131" y="2151"/>
                  </a:lnTo>
                  <a:lnTo>
                    <a:pt x="223" y="2225"/>
                  </a:lnTo>
                  <a:lnTo>
                    <a:pt x="490" y="2448"/>
                  </a:lnTo>
                  <a:lnTo>
                    <a:pt x="646" y="2581"/>
                  </a:lnTo>
                  <a:lnTo>
                    <a:pt x="735" y="2648"/>
                  </a:lnTo>
                  <a:lnTo>
                    <a:pt x="824" y="2692"/>
                  </a:lnTo>
                  <a:lnTo>
                    <a:pt x="868" y="2670"/>
                  </a:lnTo>
                  <a:lnTo>
                    <a:pt x="1580" y="1869"/>
                  </a:lnTo>
                  <a:lnTo>
                    <a:pt x="2247" y="1046"/>
                  </a:lnTo>
                  <a:lnTo>
                    <a:pt x="2247" y="1024"/>
                  </a:lnTo>
                  <a:lnTo>
                    <a:pt x="2225" y="1002"/>
                  </a:lnTo>
                  <a:lnTo>
                    <a:pt x="1529" y="453"/>
                  </a:lnTo>
                  <a:lnTo>
                    <a:pt x="1529" y="453"/>
                  </a:lnTo>
                  <a:lnTo>
                    <a:pt x="1625" y="357"/>
                  </a:lnTo>
                  <a:lnTo>
                    <a:pt x="1736" y="246"/>
                  </a:lnTo>
                  <a:lnTo>
                    <a:pt x="1869" y="157"/>
                  </a:lnTo>
                  <a:lnTo>
                    <a:pt x="2025" y="90"/>
                  </a:lnTo>
                  <a:close/>
                  <a:moveTo>
                    <a:pt x="2047" y="1"/>
                  </a:moveTo>
                  <a:lnTo>
                    <a:pt x="1958" y="23"/>
                  </a:lnTo>
                  <a:lnTo>
                    <a:pt x="1869" y="45"/>
                  </a:lnTo>
                  <a:lnTo>
                    <a:pt x="1714" y="157"/>
                  </a:lnTo>
                  <a:lnTo>
                    <a:pt x="1558" y="290"/>
                  </a:lnTo>
                  <a:lnTo>
                    <a:pt x="1447" y="424"/>
                  </a:lnTo>
                  <a:lnTo>
                    <a:pt x="1447" y="446"/>
                  </a:lnTo>
                  <a:lnTo>
                    <a:pt x="1469" y="468"/>
                  </a:lnTo>
                  <a:lnTo>
                    <a:pt x="2157" y="1010"/>
                  </a:lnTo>
                  <a:lnTo>
                    <a:pt x="2157" y="1010"/>
                  </a:lnTo>
                  <a:lnTo>
                    <a:pt x="1691" y="1602"/>
                  </a:lnTo>
                  <a:lnTo>
                    <a:pt x="1180" y="2203"/>
                  </a:lnTo>
                  <a:lnTo>
                    <a:pt x="1046" y="2359"/>
                  </a:lnTo>
                  <a:lnTo>
                    <a:pt x="913" y="2492"/>
                  </a:lnTo>
                  <a:lnTo>
                    <a:pt x="824" y="2559"/>
                  </a:lnTo>
                  <a:lnTo>
                    <a:pt x="779" y="2559"/>
                  </a:lnTo>
                  <a:lnTo>
                    <a:pt x="713" y="2537"/>
                  </a:lnTo>
                  <a:lnTo>
                    <a:pt x="646" y="2492"/>
                  </a:lnTo>
                  <a:lnTo>
                    <a:pt x="424" y="2314"/>
                  </a:lnTo>
                  <a:lnTo>
                    <a:pt x="223" y="2181"/>
                  </a:lnTo>
                  <a:lnTo>
                    <a:pt x="134" y="2114"/>
                  </a:lnTo>
                  <a:lnTo>
                    <a:pt x="68" y="2025"/>
                  </a:lnTo>
                  <a:lnTo>
                    <a:pt x="45" y="2003"/>
                  </a:lnTo>
                  <a:lnTo>
                    <a:pt x="1" y="2003"/>
                  </a:lnTo>
                  <a:lnTo>
                    <a:pt x="1" y="2047"/>
                  </a:lnTo>
                  <a:lnTo>
                    <a:pt x="201" y="2403"/>
                  </a:lnTo>
                  <a:lnTo>
                    <a:pt x="268" y="2514"/>
                  </a:lnTo>
                  <a:lnTo>
                    <a:pt x="335" y="2603"/>
                  </a:lnTo>
                  <a:lnTo>
                    <a:pt x="535" y="2781"/>
                  </a:lnTo>
                  <a:lnTo>
                    <a:pt x="779" y="3004"/>
                  </a:lnTo>
                  <a:lnTo>
                    <a:pt x="935" y="3115"/>
                  </a:lnTo>
                  <a:lnTo>
                    <a:pt x="1091" y="3182"/>
                  </a:lnTo>
                  <a:lnTo>
                    <a:pt x="1113" y="3159"/>
                  </a:lnTo>
                  <a:lnTo>
                    <a:pt x="1469" y="2781"/>
                  </a:lnTo>
                  <a:lnTo>
                    <a:pt x="1825" y="2381"/>
                  </a:lnTo>
                  <a:lnTo>
                    <a:pt x="2514" y="1558"/>
                  </a:lnTo>
                  <a:lnTo>
                    <a:pt x="2492" y="1536"/>
                  </a:lnTo>
                  <a:lnTo>
                    <a:pt x="2492" y="1447"/>
                  </a:lnTo>
                  <a:lnTo>
                    <a:pt x="2492" y="1380"/>
                  </a:lnTo>
                  <a:lnTo>
                    <a:pt x="2537" y="1291"/>
                  </a:lnTo>
                  <a:lnTo>
                    <a:pt x="2581" y="1224"/>
                  </a:lnTo>
                  <a:lnTo>
                    <a:pt x="2692" y="1046"/>
                  </a:lnTo>
                  <a:lnTo>
                    <a:pt x="2737" y="980"/>
                  </a:lnTo>
                  <a:lnTo>
                    <a:pt x="2759" y="891"/>
                  </a:lnTo>
                  <a:lnTo>
                    <a:pt x="2759" y="824"/>
                  </a:lnTo>
                  <a:lnTo>
                    <a:pt x="2737" y="757"/>
                  </a:lnTo>
                  <a:lnTo>
                    <a:pt x="2692" y="601"/>
                  </a:lnTo>
                  <a:lnTo>
                    <a:pt x="2603" y="468"/>
                  </a:lnTo>
                  <a:lnTo>
                    <a:pt x="2514" y="357"/>
                  </a:lnTo>
                  <a:lnTo>
                    <a:pt x="2425" y="223"/>
                  </a:lnTo>
                  <a:lnTo>
                    <a:pt x="2336" y="112"/>
                  </a:lnTo>
                  <a:lnTo>
                    <a:pt x="2270" y="68"/>
                  </a:lnTo>
                  <a:lnTo>
                    <a:pt x="2203" y="45"/>
                  </a:lnTo>
                  <a:lnTo>
                    <a:pt x="2136" y="23"/>
                  </a:lnTo>
                  <a:lnTo>
                    <a:pt x="2047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" name="Google Shape;554;p20"/>
            <p:cNvSpPr/>
            <p:nvPr/>
          </p:nvSpPr>
          <p:spPr>
            <a:xfrm>
              <a:off x="4523975" y="4401425"/>
              <a:ext cx="8925" cy="14475"/>
            </a:xfrm>
            <a:custGeom>
              <a:avLst/>
              <a:gdLst/>
              <a:ahLst/>
              <a:cxnLst/>
              <a:rect l="l" t="t" r="r" b="b"/>
              <a:pathLst>
                <a:path w="357" h="579" extrusionOk="0">
                  <a:moveTo>
                    <a:pt x="22" y="0"/>
                  </a:moveTo>
                  <a:lnTo>
                    <a:pt x="0" y="23"/>
                  </a:lnTo>
                  <a:lnTo>
                    <a:pt x="0" y="45"/>
                  </a:lnTo>
                  <a:lnTo>
                    <a:pt x="22" y="67"/>
                  </a:lnTo>
                  <a:lnTo>
                    <a:pt x="67" y="89"/>
                  </a:lnTo>
                  <a:lnTo>
                    <a:pt x="67" y="89"/>
                  </a:lnTo>
                  <a:lnTo>
                    <a:pt x="289" y="534"/>
                  </a:lnTo>
                  <a:lnTo>
                    <a:pt x="312" y="556"/>
                  </a:lnTo>
                  <a:lnTo>
                    <a:pt x="334" y="579"/>
                  </a:lnTo>
                  <a:lnTo>
                    <a:pt x="356" y="556"/>
                  </a:lnTo>
                  <a:lnTo>
                    <a:pt x="356" y="534"/>
                  </a:lnTo>
                  <a:lnTo>
                    <a:pt x="111" y="45"/>
                  </a:lnTo>
                  <a:lnTo>
                    <a:pt x="67" y="23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" name="Google Shape;555;p20"/>
            <p:cNvSpPr/>
            <p:nvPr/>
          </p:nvSpPr>
          <p:spPr>
            <a:xfrm>
              <a:off x="4564000" y="4341375"/>
              <a:ext cx="2800" cy="8900"/>
            </a:xfrm>
            <a:custGeom>
              <a:avLst/>
              <a:gdLst/>
              <a:ahLst/>
              <a:cxnLst/>
              <a:rect l="l" t="t" r="r" b="b"/>
              <a:pathLst>
                <a:path w="112" h="356" extrusionOk="0">
                  <a:moveTo>
                    <a:pt x="1" y="0"/>
                  </a:moveTo>
                  <a:lnTo>
                    <a:pt x="1" y="45"/>
                  </a:lnTo>
                  <a:lnTo>
                    <a:pt x="23" y="89"/>
                  </a:lnTo>
                  <a:lnTo>
                    <a:pt x="23" y="156"/>
                  </a:lnTo>
                  <a:lnTo>
                    <a:pt x="1" y="289"/>
                  </a:lnTo>
                  <a:lnTo>
                    <a:pt x="1" y="311"/>
                  </a:lnTo>
                  <a:lnTo>
                    <a:pt x="23" y="334"/>
                  </a:lnTo>
                  <a:lnTo>
                    <a:pt x="45" y="356"/>
                  </a:lnTo>
                  <a:lnTo>
                    <a:pt x="67" y="334"/>
                  </a:lnTo>
                  <a:lnTo>
                    <a:pt x="90" y="245"/>
                  </a:lnTo>
                  <a:lnTo>
                    <a:pt x="112" y="178"/>
                  </a:lnTo>
                  <a:lnTo>
                    <a:pt x="90" y="111"/>
                  </a:lnTo>
                  <a:lnTo>
                    <a:pt x="67" y="22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" name="Google Shape;556;p20"/>
            <p:cNvSpPr/>
            <p:nvPr/>
          </p:nvSpPr>
          <p:spPr>
            <a:xfrm>
              <a:off x="4557325" y="4354700"/>
              <a:ext cx="4475" cy="6150"/>
            </a:xfrm>
            <a:custGeom>
              <a:avLst/>
              <a:gdLst/>
              <a:ahLst/>
              <a:cxnLst/>
              <a:rect l="l" t="t" r="r" b="b"/>
              <a:pathLst>
                <a:path w="179" h="246" extrusionOk="0">
                  <a:moveTo>
                    <a:pt x="134" y="1"/>
                  </a:moveTo>
                  <a:lnTo>
                    <a:pt x="112" y="23"/>
                  </a:lnTo>
                  <a:lnTo>
                    <a:pt x="1" y="179"/>
                  </a:lnTo>
                  <a:lnTo>
                    <a:pt x="1" y="223"/>
                  </a:lnTo>
                  <a:lnTo>
                    <a:pt x="23" y="246"/>
                  </a:lnTo>
                  <a:lnTo>
                    <a:pt x="67" y="246"/>
                  </a:lnTo>
                  <a:lnTo>
                    <a:pt x="179" y="68"/>
                  </a:lnTo>
                  <a:lnTo>
                    <a:pt x="179" y="45"/>
                  </a:lnTo>
                  <a:lnTo>
                    <a:pt x="156" y="23"/>
                  </a:lnTo>
                  <a:lnTo>
                    <a:pt x="134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" name="Google Shape;557;p20"/>
            <p:cNvSpPr/>
            <p:nvPr/>
          </p:nvSpPr>
          <p:spPr>
            <a:xfrm>
              <a:off x="4559550" y="4360825"/>
              <a:ext cx="6700" cy="11700"/>
            </a:xfrm>
            <a:custGeom>
              <a:avLst/>
              <a:gdLst/>
              <a:ahLst/>
              <a:cxnLst/>
              <a:rect l="l" t="t" r="r" b="b"/>
              <a:pathLst>
                <a:path w="268" h="468" extrusionOk="0">
                  <a:moveTo>
                    <a:pt x="23" y="1"/>
                  </a:moveTo>
                  <a:lnTo>
                    <a:pt x="1" y="23"/>
                  </a:lnTo>
                  <a:lnTo>
                    <a:pt x="1" y="45"/>
                  </a:lnTo>
                  <a:lnTo>
                    <a:pt x="201" y="445"/>
                  </a:lnTo>
                  <a:lnTo>
                    <a:pt x="223" y="468"/>
                  </a:lnTo>
                  <a:lnTo>
                    <a:pt x="268" y="468"/>
                  </a:lnTo>
                  <a:lnTo>
                    <a:pt x="268" y="423"/>
                  </a:lnTo>
                  <a:lnTo>
                    <a:pt x="67" y="23"/>
                  </a:lnTo>
                  <a:lnTo>
                    <a:pt x="45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58" name="Google Shape;558;p20"/>
          <p:cNvGrpSpPr/>
          <p:nvPr/>
        </p:nvGrpSpPr>
        <p:grpSpPr>
          <a:xfrm>
            <a:off x="10740913" y="2133105"/>
            <a:ext cx="332523" cy="353200"/>
            <a:chOff x="3861700" y="5390125"/>
            <a:chExt cx="35600" cy="37825"/>
          </a:xfrm>
        </p:grpSpPr>
        <p:sp>
          <p:nvSpPr>
            <p:cNvPr id="559" name="Google Shape;559;p20"/>
            <p:cNvSpPr/>
            <p:nvPr/>
          </p:nvSpPr>
          <p:spPr>
            <a:xfrm>
              <a:off x="3871150" y="5401225"/>
              <a:ext cx="25050" cy="25625"/>
            </a:xfrm>
            <a:custGeom>
              <a:avLst/>
              <a:gdLst/>
              <a:ahLst/>
              <a:cxnLst/>
              <a:rect l="l" t="t" r="r" b="b"/>
              <a:pathLst>
                <a:path w="1002" h="1025" extrusionOk="0">
                  <a:moveTo>
                    <a:pt x="134" y="1"/>
                  </a:moveTo>
                  <a:lnTo>
                    <a:pt x="111" y="112"/>
                  </a:lnTo>
                  <a:lnTo>
                    <a:pt x="67" y="513"/>
                  </a:lnTo>
                  <a:lnTo>
                    <a:pt x="0" y="891"/>
                  </a:lnTo>
                  <a:lnTo>
                    <a:pt x="890" y="1024"/>
                  </a:lnTo>
                  <a:lnTo>
                    <a:pt x="979" y="246"/>
                  </a:lnTo>
                  <a:lnTo>
                    <a:pt x="1001" y="134"/>
                  </a:lnTo>
                  <a:lnTo>
                    <a:pt x="134" y="1"/>
                  </a:lnTo>
                  <a:close/>
                </a:path>
              </a:pathLst>
            </a:custGeom>
            <a:solidFill>
              <a:srgbClr val="A3C8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" name="Google Shape;560;p20"/>
            <p:cNvSpPr/>
            <p:nvPr/>
          </p:nvSpPr>
          <p:spPr>
            <a:xfrm>
              <a:off x="3865575" y="5390675"/>
              <a:ext cx="30625" cy="13925"/>
            </a:xfrm>
            <a:custGeom>
              <a:avLst/>
              <a:gdLst/>
              <a:ahLst/>
              <a:cxnLst/>
              <a:rect l="l" t="t" r="r" b="b"/>
              <a:pathLst>
                <a:path w="1225" h="557" extrusionOk="0">
                  <a:moveTo>
                    <a:pt x="1" y="0"/>
                  </a:moveTo>
                  <a:lnTo>
                    <a:pt x="357" y="423"/>
                  </a:lnTo>
                  <a:lnTo>
                    <a:pt x="1224" y="556"/>
                  </a:lnTo>
                  <a:lnTo>
                    <a:pt x="890" y="13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69C5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" name="Google Shape;561;p20"/>
            <p:cNvSpPr/>
            <p:nvPr/>
          </p:nvSpPr>
          <p:spPr>
            <a:xfrm>
              <a:off x="3862800" y="5390675"/>
              <a:ext cx="11700" cy="32825"/>
            </a:xfrm>
            <a:custGeom>
              <a:avLst/>
              <a:gdLst/>
              <a:ahLst/>
              <a:cxnLst/>
              <a:rect l="l" t="t" r="r" b="b"/>
              <a:pathLst>
                <a:path w="468" h="1313" extrusionOk="0">
                  <a:moveTo>
                    <a:pt x="112" y="0"/>
                  </a:moveTo>
                  <a:lnTo>
                    <a:pt x="112" y="112"/>
                  </a:lnTo>
                  <a:lnTo>
                    <a:pt x="1" y="890"/>
                  </a:lnTo>
                  <a:lnTo>
                    <a:pt x="334" y="1313"/>
                  </a:lnTo>
                  <a:lnTo>
                    <a:pt x="401" y="935"/>
                  </a:lnTo>
                  <a:lnTo>
                    <a:pt x="445" y="534"/>
                  </a:lnTo>
                  <a:lnTo>
                    <a:pt x="468" y="423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F8D3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" name="Google Shape;562;p20"/>
            <p:cNvSpPr/>
            <p:nvPr/>
          </p:nvSpPr>
          <p:spPr>
            <a:xfrm>
              <a:off x="3861700" y="5390125"/>
              <a:ext cx="35600" cy="37825"/>
            </a:xfrm>
            <a:custGeom>
              <a:avLst/>
              <a:gdLst/>
              <a:ahLst/>
              <a:cxnLst/>
              <a:rect l="l" t="t" r="r" b="b"/>
              <a:pathLst>
                <a:path w="1424" h="1513" extrusionOk="0">
                  <a:moveTo>
                    <a:pt x="245" y="89"/>
                  </a:moveTo>
                  <a:lnTo>
                    <a:pt x="556" y="134"/>
                  </a:lnTo>
                  <a:lnTo>
                    <a:pt x="890" y="178"/>
                  </a:lnTo>
                  <a:lnTo>
                    <a:pt x="1023" y="200"/>
                  </a:lnTo>
                  <a:lnTo>
                    <a:pt x="1134" y="356"/>
                  </a:lnTo>
                  <a:lnTo>
                    <a:pt x="1223" y="467"/>
                  </a:lnTo>
                  <a:lnTo>
                    <a:pt x="1290" y="512"/>
                  </a:lnTo>
                  <a:lnTo>
                    <a:pt x="1312" y="578"/>
                  </a:lnTo>
                  <a:lnTo>
                    <a:pt x="1335" y="623"/>
                  </a:lnTo>
                  <a:lnTo>
                    <a:pt x="1335" y="690"/>
                  </a:lnTo>
                  <a:lnTo>
                    <a:pt x="1312" y="801"/>
                  </a:lnTo>
                  <a:lnTo>
                    <a:pt x="1246" y="1223"/>
                  </a:lnTo>
                  <a:lnTo>
                    <a:pt x="1246" y="1335"/>
                  </a:lnTo>
                  <a:lnTo>
                    <a:pt x="1246" y="1401"/>
                  </a:lnTo>
                  <a:lnTo>
                    <a:pt x="1246" y="1424"/>
                  </a:lnTo>
                  <a:lnTo>
                    <a:pt x="1201" y="1424"/>
                  </a:lnTo>
                  <a:lnTo>
                    <a:pt x="1179" y="1401"/>
                  </a:lnTo>
                  <a:lnTo>
                    <a:pt x="1023" y="1401"/>
                  </a:lnTo>
                  <a:lnTo>
                    <a:pt x="868" y="1357"/>
                  </a:lnTo>
                  <a:lnTo>
                    <a:pt x="406" y="1294"/>
                  </a:lnTo>
                  <a:lnTo>
                    <a:pt x="406" y="1294"/>
                  </a:lnTo>
                  <a:lnTo>
                    <a:pt x="245" y="1112"/>
                  </a:lnTo>
                  <a:lnTo>
                    <a:pt x="156" y="1023"/>
                  </a:lnTo>
                  <a:lnTo>
                    <a:pt x="111" y="912"/>
                  </a:lnTo>
                  <a:lnTo>
                    <a:pt x="89" y="823"/>
                  </a:lnTo>
                  <a:lnTo>
                    <a:pt x="111" y="712"/>
                  </a:lnTo>
                  <a:lnTo>
                    <a:pt x="134" y="489"/>
                  </a:lnTo>
                  <a:lnTo>
                    <a:pt x="156" y="334"/>
                  </a:lnTo>
                  <a:lnTo>
                    <a:pt x="178" y="178"/>
                  </a:lnTo>
                  <a:lnTo>
                    <a:pt x="178" y="89"/>
                  </a:lnTo>
                  <a:close/>
                  <a:moveTo>
                    <a:pt x="134" y="0"/>
                  </a:moveTo>
                  <a:lnTo>
                    <a:pt x="111" y="22"/>
                  </a:lnTo>
                  <a:lnTo>
                    <a:pt x="67" y="400"/>
                  </a:lnTo>
                  <a:lnTo>
                    <a:pt x="22" y="667"/>
                  </a:lnTo>
                  <a:lnTo>
                    <a:pt x="0" y="801"/>
                  </a:lnTo>
                  <a:lnTo>
                    <a:pt x="22" y="912"/>
                  </a:lnTo>
                  <a:lnTo>
                    <a:pt x="45" y="979"/>
                  </a:lnTo>
                  <a:lnTo>
                    <a:pt x="89" y="1023"/>
                  </a:lnTo>
                  <a:lnTo>
                    <a:pt x="178" y="1112"/>
                  </a:lnTo>
                  <a:lnTo>
                    <a:pt x="356" y="1357"/>
                  </a:lnTo>
                  <a:lnTo>
                    <a:pt x="378" y="1357"/>
                  </a:lnTo>
                  <a:lnTo>
                    <a:pt x="1246" y="1513"/>
                  </a:lnTo>
                  <a:lnTo>
                    <a:pt x="1290" y="1490"/>
                  </a:lnTo>
                  <a:lnTo>
                    <a:pt x="1290" y="1468"/>
                  </a:lnTo>
                  <a:lnTo>
                    <a:pt x="1379" y="890"/>
                  </a:lnTo>
                  <a:lnTo>
                    <a:pt x="1401" y="734"/>
                  </a:lnTo>
                  <a:lnTo>
                    <a:pt x="1424" y="645"/>
                  </a:lnTo>
                  <a:lnTo>
                    <a:pt x="1424" y="578"/>
                  </a:lnTo>
                  <a:lnTo>
                    <a:pt x="1357" y="512"/>
                  </a:lnTo>
                  <a:lnTo>
                    <a:pt x="1290" y="445"/>
                  </a:lnTo>
                  <a:lnTo>
                    <a:pt x="1201" y="312"/>
                  </a:lnTo>
                  <a:lnTo>
                    <a:pt x="1090" y="178"/>
                  </a:lnTo>
                  <a:lnTo>
                    <a:pt x="1023" y="134"/>
                  </a:lnTo>
                  <a:lnTo>
                    <a:pt x="934" y="111"/>
                  </a:lnTo>
                  <a:lnTo>
                    <a:pt x="756" y="89"/>
                  </a:lnTo>
                  <a:lnTo>
                    <a:pt x="156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" name="Google Shape;563;p20"/>
            <p:cNvSpPr/>
            <p:nvPr/>
          </p:nvSpPr>
          <p:spPr>
            <a:xfrm>
              <a:off x="3864475" y="5390125"/>
              <a:ext cx="10575" cy="33925"/>
            </a:xfrm>
            <a:custGeom>
              <a:avLst/>
              <a:gdLst/>
              <a:ahLst/>
              <a:cxnLst/>
              <a:rect l="l" t="t" r="r" b="b"/>
              <a:pathLst>
                <a:path w="423" h="1357" extrusionOk="0">
                  <a:moveTo>
                    <a:pt x="23" y="0"/>
                  </a:moveTo>
                  <a:lnTo>
                    <a:pt x="0" y="22"/>
                  </a:lnTo>
                  <a:lnTo>
                    <a:pt x="23" y="45"/>
                  </a:lnTo>
                  <a:lnTo>
                    <a:pt x="156" y="223"/>
                  </a:lnTo>
                  <a:lnTo>
                    <a:pt x="267" y="334"/>
                  </a:lnTo>
                  <a:lnTo>
                    <a:pt x="312" y="400"/>
                  </a:lnTo>
                  <a:lnTo>
                    <a:pt x="334" y="445"/>
                  </a:lnTo>
                  <a:lnTo>
                    <a:pt x="356" y="512"/>
                  </a:lnTo>
                  <a:lnTo>
                    <a:pt x="334" y="578"/>
                  </a:lnTo>
                  <a:lnTo>
                    <a:pt x="312" y="712"/>
                  </a:lnTo>
                  <a:lnTo>
                    <a:pt x="245" y="1312"/>
                  </a:lnTo>
                  <a:lnTo>
                    <a:pt x="245" y="1357"/>
                  </a:lnTo>
                  <a:lnTo>
                    <a:pt x="312" y="1357"/>
                  </a:lnTo>
                  <a:lnTo>
                    <a:pt x="312" y="1335"/>
                  </a:lnTo>
                  <a:lnTo>
                    <a:pt x="401" y="712"/>
                  </a:lnTo>
                  <a:lnTo>
                    <a:pt x="423" y="578"/>
                  </a:lnTo>
                  <a:lnTo>
                    <a:pt x="423" y="489"/>
                  </a:lnTo>
                  <a:lnTo>
                    <a:pt x="423" y="445"/>
                  </a:lnTo>
                  <a:lnTo>
                    <a:pt x="356" y="334"/>
                  </a:lnTo>
                  <a:lnTo>
                    <a:pt x="267" y="223"/>
                  </a:lnTo>
                  <a:lnTo>
                    <a:pt x="89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" name="Google Shape;564;p20"/>
            <p:cNvSpPr/>
            <p:nvPr/>
          </p:nvSpPr>
          <p:spPr>
            <a:xfrm>
              <a:off x="3873375" y="5400675"/>
              <a:ext cx="23925" cy="5025"/>
            </a:xfrm>
            <a:custGeom>
              <a:avLst/>
              <a:gdLst/>
              <a:ahLst/>
              <a:cxnLst/>
              <a:rect l="l" t="t" r="r" b="b"/>
              <a:pathLst>
                <a:path w="957" h="201" extrusionOk="0">
                  <a:moveTo>
                    <a:pt x="0" y="1"/>
                  </a:moveTo>
                  <a:lnTo>
                    <a:pt x="0" y="23"/>
                  </a:lnTo>
                  <a:lnTo>
                    <a:pt x="0" y="67"/>
                  </a:lnTo>
                  <a:lnTo>
                    <a:pt x="22" y="67"/>
                  </a:lnTo>
                  <a:lnTo>
                    <a:pt x="912" y="201"/>
                  </a:lnTo>
                  <a:lnTo>
                    <a:pt x="934" y="201"/>
                  </a:lnTo>
                  <a:lnTo>
                    <a:pt x="957" y="179"/>
                  </a:lnTo>
                  <a:lnTo>
                    <a:pt x="934" y="134"/>
                  </a:lnTo>
                  <a:lnTo>
                    <a:pt x="912" y="134"/>
                  </a:lnTo>
                  <a:lnTo>
                    <a:pt x="45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65" name="Google Shape;565;p20"/>
          <p:cNvGrpSpPr/>
          <p:nvPr/>
        </p:nvGrpSpPr>
        <p:grpSpPr>
          <a:xfrm rot="-5107658">
            <a:off x="5907741" y="5916048"/>
            <a:ext cx="220075" cy="465361"/>
            <a:chOff x="3422400" y="4860725"/>
            <a:chExt cx="24475" cy="51750"/>
          </a:xfrm>
        </p:grpSpPr>
        <p:sp>
          <p:nvSpPr>
            <p:cNvPr id="566" name="Google Shape;566;p20"/>
            <p:cNvSpPr/>
            <p:nvPr/>
          </p:nvSpPr>
          <p:spPr>
            <a:xfrm>
              <a:off x="3423500" y="4863525"/>
              <a:ext cx="22275" cy="47850"/>
            </a:xfrm>
            <a:custGeom>
              <a:avLst/>
              <a:gdLst/>
              <a:ahLst/>
              <a:cxnLst/>
              <a:rect l="l" t="t" r="r" b="b"/>
              <a:pathLst>
                <a:path w="891" h="1914" extrusionOk="0">
                  <a:moveTo>
                    <a:pt x="379" y="0"/>
                  </a:moveTo>
                  <a:lnTo>
                    <a:pt x="379" y="45"/>
                  </a:lnTo>
                  <a:lnTo>
                    <a:pt x="334" y="89"/>
                  </a:lnTo>
                  <a:lnTo>
                    <a:pt x="290" y="111"/>
                  </a:lnTo>
                  <a:lnTo>
                    <a:pt x="223" y="156"/>
                  </a:lnTo>
                  <a:lnTo>
                    <a:pt x="68" y="156"/>
                  </a:lnTo>
                  <a:lnTo>
                    <a:pt x="23" y="134"/>
                  </a:lnTo>
                  <a:lnTo>
                    <a:pt x="1" y="89"/>
                  </a:lnTo>
                  <a:lnTo>
                    <a:pt x="446" y="1869"/>
                  </a:lnTo>
                  <a:lnTo>
                    <a:pt x="557" y="1913"/>
                  </a:lnTo>
                  <a:lnTo>
                    <a:pt x="668" y="1891"/>
                  </a:lnTo>
                  <a:lnTo>
                    <a:pt x="779" y="1846"/>
                  </a:lnTo>
                  <a:lnTo>
                    <a:pt x="891" y="1757"/>
                  </a:lnTo>
                  <a:lnTo>
                    <a:pt x="379" y="0"/>
                  </a:lnTo>
                  <a:close/>
                </a:path>
              </a:pathLst>
            </a:custGeom>
            <a:solidFill>
              <a:srgbClr val="F08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7" name="Google Shape;567;p20"/>
            <p:cNvSpPr/>
            <p:nvPr/>
          </p:nvSpPr>
          <p:spPr>
            <a:xfrm>
              <a:off x="3423500" y="4861300"/>
              <a:ext cx="9475" cy="6125"/>
            </a:xfrm>
            <a:custGeom>
              <a:avLst/>
              <a:gdLst/>
              <a:ahLst/>
              <a:cxnLst/>
              <a:rect l="l" t="t" r="r" b="b"/>
              <a:pathLst>
                <a:path w="379" h="245" extrusionOk="0">
                  <a:moveTo>
                    <a:pt x="223" y="0"/>
                  </a:moveTo>
                  <a:lnTo>
                    <a:pt x="156" y="22"/>
                  </a:lnTo>
                  <a:lnTo>
                    <a:pt x="90" y="45"/>
                  </a:lnTo>
                  <a:lnTo>
                    <a:pt x="23" y="89"/>
                  </a:lnTo>
                  <a:lnTo>
                    <a:pt x="1" y="134"/>
                  </a:lnTo>
                  <a:lnTo>
                    <a:pt x="1" y="178"/>
                  </a:lnTo>
                  <a:lnTo>
                    <a:pt x="23" y="223"/>
                  </a:lnTo>
                  <a:lnTo>
                    <a:pt x="68" y="245"/>
                  </a:lnTo>
                  <a:lnTo>
                    <a:pt x="223" y="245"/>
                  </a:lnTo>
                  <a:lnTo>
                    <a:pt x="290" y="200"/>
                  </a:lnTo>
                  <a:lnTo>
                    <a:pt x="334" y="178"/>
                  </a:lnTo>
                  <a:lnTo>
                    <a:pt x="379" y="134"/>
                  </a:lnTo>
                  <a:lnTo>
                    <a:pt x="379" y="89"/>
                  </a:lnTo>
                  <a:lnTo>
                    <a:pt x="379" y="67"/>
                  </a:lnTo>
                  <a:lnTo>
                    <a:pt x="357" y="22"/>
                  </a:lnTo>
                  <a:lnTo>
                    <a:pt x="290" y="0"/>
                  </a:lnTo>
                  <a:close/>
                </a:path>
              </a:pathLst>
            </a:custGeom>
            <a:solidFill>
              <a:srgbClr val="F4A6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8" name="Google Shape;568;p20"/>
            <p:cNvSpPr/>
            <p:nvPr/>
          </p:nvSpPr>
          <p:spPr>
            <a:xfrm>
              <a:off x="3422400" y="4860725"/>
              <a:ext cx="24475" cy="51750"/>
            </a:xfrm>
            <a:custGeom>
              <a:avLst/>
              <a:gdLst/>
              <a:ahLst/>
              <a:cxnLst/>
              <a:rect l="l" t="t" r="r" b="b"/>
              <a:pathLst>
                <a:path w="979" h="2070" extrusionOk="0">
                  <a:moveTo>
                    <a:pt x="312" y="90"/>
                  </a:moveTo>
                  <a:lnTo>
                    <a:pt x="356" y="112"/>
                  </a:lnTo>
                  <a:lnTo>
                    <a:pt x="365" y="117"/>
                  </a:lnTo>
                  <a:lnTo>
                    <a:pt x="365" y="117"/>
                  </a:lnTo>
                  <a:lnTo>
                    <a:pt x="334" y="179"/>
                  </a:lnTo>
                  <a:lnTo>
                    <a:pt x="245" y="223"/>
                  </a:lnTo>
                  <a:lnTo>
                    <a:pt x="200" y="246"/>
                  </a:lnTo>
                  <a:lnTo>
                    <a:pt x="156" y="246"/>
                  </a:lnTo>
                  <a:lnTo>
                    <a:pt x="112" y="223"/>
                  </a:lnTo>
                  <a:lnTo>
                    <a:pt x="89" y="201"/>
                  </a:lnTo>
                  <a:lnTo>
                    <a:pt x="89" y="201"/>
                  </a:lnTo>
                  <a:lnTo>
                    <a:pt x="89" y="179"/>
                  </a:lnTo>
                  <a:lnTo>
                    <a:pt x="134" y="134"/>
                  </a:lnTo>
                  <a:lnTo>
                    <a:pt x="223" y="90"/>
                  </a:lnTo>
                  <a:close/>
                  <a:moveTo>
                    <a:pt x="423" y="223"/>
                  </a:moveTo>
                  <a:lnTo>
                    <a:pt x="534" y="624"/>
                  </a:lnTo>
                  <a:lnTo>
                    <a:pt x="823" y="1625"/>
                  </a:lnTo>
                  <a:lnTo>
                    <a:pt x="868" y="1736"/>
                  </a:lnTo>
                  <a:lnTo>
                    <a:pt x="890" y="1803"/>
                  </a:lnTo>
                  <a:lnTo>
                    <a:pt x="890" y="1869"/>
                  </a:lnTo>
                  <a:lnTo>
                    <a:pt x="868" y="1892"/>
                  </a:lnTo>
                  <a:lnTo>
                    <a:pt x="846" y="1914"/>
                  </a:lnTo>
                  <a:lnTo>
                    <a:pt x="734" y="1958"/>
                  </a:lnTo>
                  <a:lnTo>
                    <a:pt x="601" y="2003"/>
                  </a:lnTo>
                  <a:lnTo>
                    <a:pt x="556" y="2003"/>
                  </a:lnTo>
                  <a:lnTo>
                    <a:pt x="512" y="1981"/>
                  </a:lnTo>
                  <a:lnTo>
                    <a:pt x="512" y="1936"/>
                  </a:lnTo>
                  <a:lnTo>
                    <a:pt x="490" y="1892"/>
                  </a:lnTo>
                  <a:lnTo>
                    <a:pt x="267" y="980"/>
                  </a:lnTo>
                  <a:lnTo>
                    <a:pt x="108" y="281"/>
                  </a:lnTo>
                  <a:lnTo>
                    <a:pt x="134" y="290"/>
                  </a:lnTo>
                  <a:lnTo>
                    <a:pt x="200" y="312"/>
                  </a:lnTo>
                  <a:lnTo>
                    <a:pt x="267" y="312"/>
                  </a:lnTo>
                  <a:lnTo>
                    <a:pt x="334" y="290"/>
                  </a:lnTo>
                  <a:lnTo>
                    <a:pt x="401" y="246"/>
                  </a:lnTo>
                  <a:lnTo>
                    <a:pt x="423" y="223"/>
                  </a:lnTo>
                  <a:close/>
                  <a:moveTo>
                    <a:pt x="200" y="1"/>
                  </a:moveTo>
                  <a:lnTo>
                    <a:pt x="134" y="23"/>
                  </a:lnTo>
                  <a:lnTo>
                    <a:pt x="67" y="45"/>
                  </a:lnTo>
                  <a:lnTo>
                    <a:pt x="23" y="112"/>
                  </a:lnTo>
                  <a:lnTo>
                    <a:pt x="6" y="179"/>
                  </a:lnTo>
                  <a:lnTo>
                    <a:pt x="0" y="179"/>
                  </a:lnTo>
                  <a:lnTo>
                    <a:pt x="0" y="201"/>
                  </a:lnTo>
                  <a:lnTo>
                    <a:pt x="312" y="1447"/>
                  </a:lnTo>
                  <a:lnTo>
                    <a:pt x="356" y="1714"/>
                  </a:lnTo>
                  <a:lnTo>
                    <a:pt x="401" y="1847"/>
                  </a:lnTo>
                  <a:lnTo>
                    <a:pt x="445" y="1958"/>
                  </a:lnTo>
                  <a:lnTo>
                    <a:pt x="490" y="2025"/>
                  </a:lnTo>
                  <a:lnTo>
                    <a:pt x="556" y="2047"/>
                  </a:lnTo>
                  <a:lnTo>
                    <a:pt x="623" y="2070"/>
                  </a:lnTo>
                  <a:lnTo>
                    <a:pt x="712" y="2047"/>
                  </a:lnTo>
                  <a:lnTo>
                    <a:pt x="846" y="1981"/>
                  </a:lnTo>
                  <a:lnTo>
                    <a:pt x="979" y="1914"/>
                  </a:lnTo>
                  <a:lnTo>
                    <a:pt x="979" y="1869"/>
                  </a:lnTo>
                  <a:lnTo>
                    <a:pt x="601" y="579"/>
                  </a:lnTo>
                  <a:lnTo>
                    <a:pt x="534" y="335"/>
                  </a:lnTo>
                  <a:lnTo>
                    <a:pt x="467" y="112"/>
                  </a:lnTo>
                  <a:lnTo>
                    <a:pt x="423" y="45"/>
                  </a:lnTo>
                  <a:lnTo>
                    <a:pt x="356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>
  <p:cSld name="1_Title and two columns">
    <p:spTree>
      <p:nvGrpSpPr>
        <p:cNvPr id="1" name="Shape 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" name="Google Shape;570;p21"/>
          <p:cNvSpPr txBox="1">
            <a:spLocks noGrp="1"/>
          </p:cNvSpPr>
          <p:nvPr>
            <p:ph type="title"/>
          </p:nvPr>
        </p:nvSpPr>
        <p:spPr>
          <a:xfrm>
            <a:off x="960000" y="707136"/>
            <a:ext cx="10272000" cy="112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3465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571" name="Google Shape;571;p21"/>
          <p:cNvSpPr txBox="1">
            <a:spLocks noGrp="1"/>
          </p:cNvSpPr>
          <p:nvPr>
            <p:ph type="subTitle" idx="1"/>
          </p:nvPr>
        </p:nvSpPr>
        <p:spPr>
          <a:xfrm>
            <a:off x="2205316" y="5288164"/>
            <a:ext cx="3358000" cy="97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3065">
                <a:solidFill>
                  <a:schemeClr val="dk1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7pPr>
            <a:lvl8pPr lvl="7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8pPr>
            <a:lvl9pPr lvl="8" rtl="0">
              <a:spcBef>
                <a:spcPts val="2135"/>
              </a:spcBef>
              <a:spcAft>
                <a:spcPts val="2135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572" name="Google Shape;572;p21"/>
          <p:cNvSpPr txBox="1">
            <a:spLocks noGrp="1"/>
          </p:cNvSpPr>
          <p:nvPr>
            <p:ph type="body" idx="2"/>
          </p:nvPr>
        </p:nvSpPr>
        <p:spPr>
          <a:xfrm>
            <a:off x="2205316" y="4017500"/>
            <a:ext cx="3358000" cy="120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31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  <a:defRPr>
                <a:solidFill>
                  <a:schemeClr val="dk1"/>
                </a:solidFill>
              </a:defRPr>
            </a:lvl1pPr>
            <a:lvl2pPr marL="1219200" lvl="1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2pPr>
            <a:lvl3pPr marL="1828800" lvl="2" indent="-431800" rtl="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3pPr>
            <a:lvl4pPr marL="2438400" lvl="3" indent="-431800" rtl="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4pPr>
            <a:lvl5pPr marL="3048000" lvl="4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5pPr>
            <a:lvl6pPr marL="3657600" lvl="5" indent="-431800" rtl="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6pPr>
            <a:lvl7pPr marL="4267200" lvl="6" indent="-431800" rtl="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7pPr>
            <a:lvl8pPr marL="4876800" lvl="7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8pPr>
            <a:lvl9pPr marL="5486400" lvl="8" indent="-431800" rtl="0">
              <a:spcBef>
                <a:spcPts val="2135"/>
              </a:spcBef>
              <a:spcAft>
                <a:spcPts val="2135"/>
              </a:spcAft>
              <a:buSzPts val="1500"/>
              <a:buChar char="■"/>
              <a:defRPr/>
            </a:lvl9pPr>
          </a:lstStyle>
          <a:p>
            <a:endParaRPr/>
          </a:p>
        </p:txBody>
      </p:sp>
      <p:sp>
        <p:nvSpPr>
          <p:cNvPr id="573" name="Google Shape;573;p21"/>
          <p:cNvSpPr txBox="1">
            <a:spLocks noGrp="1"/>
          </p:cNvSpPr>
          <p:nvPr>
            <p:ph type="subTitle" idx="3"/>
          </p:nvPr>
        </p:nvSpPr>
        <p:spPr>
          <a:xfrm>
            <a:off x="6628684" y="5257897"/>
            <a:ext cx="3358000" cy="97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3065">
                <a:solidFill>
                  <a:schemeClr val="dk1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7pPr>
            <a:lvl8pPr lvl="7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8pPr>
            <a:lvl9pPr lvl="8" rtl="0">
              <a:spcBef>
                <a:spcPts val="2135"/>
              </a:spcBef>
              <a:spcAft>
                <a:spcPts val="2135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574" name="Google Shape;574;p21"/>
          <p:cNvSpPr txBox="1">
            <a:spLocks noGrp="1"/>
          </p:cNvSpPr>
          <p:nvPr>
            <p:ph type="body" idx="4"/>
          </p:nvPr>
        </p:nvSpPr>
        <p:spPr>
          <a:xfrm>
            <a:off x="6628684" y="4017500"/>
            <a:ext cx="3358000" cy="120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31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  <a:defRPr>
                <a:solidFill>
                  <a:schemeClr val="dk1"/>
                </a:solidFill>
              </a:defRPr>
            </a:lvl1pPr>
            <a:lvl2pPr marL="1219200" lvl="1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2pPr>
            <a:lvl3pPr marL="1828800" lvl="2" indent="-431800" rtl="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3pPr>
            <a:lvl4pPr marL="2438400" lvl="3" indent="-431800" rtl="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4pPr>
            <a:lvl5pPr marL="3048000" lvl="4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5pPr>
            <a:lvl6pPr marL="3657600" lvl="5" indent="-431800" rtl="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6pPr>
            <a:lvl7pPr marL="4267200" lvl="6" indent="-431800" rtl="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7pPr>
            <a:lvl8pPr marL="4876800" lvl="7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8pPr>
            <a:lvl9pPr marL="5486400" lvl="8" indent="-431800" rtl="0">
              <a:spcBef>
                <a:spcPts val="2135"/>
              </a:spcBef>
              <a:spcAft>
                <a:spcPts val="2135"/>
              </a:spcAft>
              <a:buSzPts val="1500"/>
              <a:buChar char="■"/>
              <a:defRPr/>
            </a:lvl9pPr>
          </a:lstStyle>
          <a:p>
            <a:endParaRPr/>
          </a:p>
        </p:txBody>
      </p:sp>
      <p:grpSp>
        <p:nvGrpSpPr>
          <p:cNvPr id="575" name="Google Shape;575;p21"/>
          <p:cNvGrpSpPr/>
          <p:nvPr/>
        </p:nvGrpSpPr>
        <p:grpSpPr>
          <a:xfrm>
            <a:off x="789578" y="1679023"/>
            <a:ext cx="338741" cy="322344"/>
            <a:chOff x="2768914" y="655181"/>
            <a:chExt cx="338380" cy="321743"/>
          </a:xfrm>
        </p:grpSpPr>
        <p:sp>
          <p:nvSpPr>
            <p:cNvPr id="576" name="Google Shape;576;p21"/>
            <p:cNvSpPr/>
            <p:nvPr/>
          </p:nvSpPr>
          <p:spPr>
            <a:xfrm>
              <a:off x="2780120" y="658338"/>
              <a:ext cx="316060" cy="316769"/>
            </a:xfrm>
            <a:custGeom>
              <a:avLst/>
              <a:gdLst/>
              <a:ahLst/>
              <a:cxnLst/>
              <a:rect l="l" t="t" r="r" b="b"/>
              <a:pathLst>
                <a:path w="316060" h="316769" extrusionOk="0">
                  <a:moveTo>
                    <a:pt x="199612" y="303011"/>
                  </a:moveTo>
                  <a:cubicBezTo>
                    <a:pt x="177048" y="290057"/>
                    <a:pt x="157913" y="274224"/>
                    <a:pt x="139657" y="257682"/>
                  </a:cubicBezTo>
                  <a:cubicBezTo>
                    <a:pt x="122184" y="266572"/>
                    <a:pt x="104595" y="275314"/>
                    <a:pt x="86815" y="283760"/>
                  </a:cubicBezTo>
                  <a:cubicBezTo>
                    <a:pt x="58578" y="297179"/>
                    <a:pt x="32046" y="280267"/>
                    <a:pt x="38819" y="256709"/>
                  </a:cubicBezTo>
                  <a:cubicBezTo>
                    <a:pt x="45667" y="232875"/>
                    <a:pt x="53212" y="209116"/>
                    <a:pt x="61309" y="185451"/>
                  </a:cubicBezTo>
                  <a:cubicBezTo>
                    <a:pt x="43603" y="169174"/>
                    <a:pt x="25907" y="152907"/>
                    <a:pt x="8212" y="136641"/>
                  </a:cubicBezTo>
                  <a:cubicBezTo>
                    <a:pt x="1396" y="130376"/>
                    <a:pt x="0" y="121962"/>
                    <a:pt x="2243" y="113844"/>
                  </a:cubicBezTo>
                  <a:cubicBezTo>
                    <a:pt x="1777" y="104256"/>
                    <a:pt x="8794" y="93704"/>
                    <a:pt x="21685" y="90953"/>
                  </a:cubicBezTo>
                  <a:cubicBezTo>
                    <a:pt x="30120" y="86709"/>
                    <a:pt x="40195" y="85724"/>
                    <a:pt x="50196" y="90466"/>
                  </a:cubicBezTo>
                  <a:cubicBezTo>
                    <a:pt x="65743" y="90720"/>
                    <a:pt x="81248" y="91154"/>
                    <a:pt x="96678" y="91905"/>
                  </a:cubicBezTo>
                  <a:cubicBezTo>
                    <a:pt x="105208" y="71373"/>
                    <a:pt x="114172" y="50895"/>
                    <a:pt x="123655" y="30490"/>
                  </a:cubicBezTo>
                  <a:cubicBezTo>
                    <a:pt x="135551" y="4889"/>
                    <a:pt x="181969" y="0"/>
                    <a:pt x="189261" y="26161"/>
                  </a:cubicBezTo>
                  <a:cubicBezTo>
                    <a:pt x="196236" y="51170"/>
                    <a:pt x="203210" y="76178"/>
                    <a:pt x="210184" y="101197"/>
                  </a:cubicBezTo>
                  <a:cubicBezTo>
                    <a:pt x="237553" y="104203"/>
                    <a:pt x="264805" y="107611"/>
                    <a:pt x="291941" y="111304"/>
                  </a:cubicBezTo>
                  <a:cubicBezTo>
                    <a:pt x="305837" y="113199"/>
                    <a:pt x="316060" y="123920"/>
                    <a:pt x="314885" y="135508"/>
                  </a:cubicBezTo>
                  <a:cubicBezTo>
                    <a:pt x="311774" y="166147"/>
                    <a:pt x="269758" y="186160"/>
                    <a:pt x="238728" y="203580"/>
                  </a:cubicBezTo>
                  <a:cubicBezTo>
                    <a:pt x="245184" y="226694"/>
                    <a:pt x="251629" y="249808"/>
                    <a:pt x="258063" y="272922"/>
                  </a:cubicBezTo>
                  <a:cubicBezTo>
                    <a:pt x="265736" y="300429"/>
                    <a:pt x="223562" y="316769"/>
                    <a:pt x="199612" y="303011"/>
                  </a:cubicBezTo>
                  <a:close/>
                </a:path>
              </a:pathLst>
            </a:custGeom>
            <a:solidFill>
              <a:srgbClr val="E7AA34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577" name="Google Shape;577;p21"/>
            <p:cNvSpPr/>
            <p:nvPr/>
          </p:nvSpPr>
          <p:spPr>
            <a:xfrm>
              <a:off x="2768914" y="655181"/>
              <a:ext cx="338380" cy="321743"/>
            </a:xfrm>
            <a:custGeom>
              <a:avLst/>
              <a:gdLst/>
              <a:ahLst/>
              <a:cxnLst/>
              <a:rect l="l" t="t" r="r" b="b"/>
              <a:pathLst>
                <a:path w="338380" h="321743" extrusionOk="0">
                  <a:moveTo>
                    <a:pt x="231129" y="321743"/>
                  </a:moveTo>
                  <a:cubicBezTo>
                    <a:pt x="221995" y="321743"/>
                    <a:pt x="213031" y="319648"/>
                    <a:pt x="205549" y="315351"/>
                  </a:cubicBezTo>
                  <a:cubicBezTo>
                    <a:pt x="183440" y="302651"/>
                    <a:pt x="164803" y="287432"/>
                    <a:pt x="149193" y="273557"/>
                  </a:cubicBezTo>
                  <a:cubicBezTo>
                    <a:pt x="132217" y="282141"/>
                    <a:pt x="116903" y="289665"/>
                    <a:pt x="102563" y="296481"/>
                  </a:cubicBezTo>
                  <a:cubicBezTo>
                    <a:pt x="83957" y="305318"/>
                    <a:pt x="63457" y="303826"/>
                    <a:pt x="50302" y="292671"/>
                  </a:cubicBezTo>
                  <a:cubicBezTo>
                    <a:pt x="39877" y="283823"/>
                    <a:pt x="35962" y="270467"/>
                    <a:pt x="39856" y="256942"/>
                  </a:cubicBezTo>
                  <a:cubicBezTo>
                    <a:pt x="45846" y="236071"/>
                    <a:pt x="52704" y="214164"/>
                    <a:pt x="60272" y="191727"/>
                  </a:cubicBezTo>
                  <a:lnTo>
                    <a:pt x="12255" y="147584"/>
                  </a:lnTo>
                  <a:cubicBezTo>
                    <a:pt x="3386" y="139435"/>
                    <a:pt x="0" y="127910"/>
                    <a:pt x="2857" y="115749"/>
                  </a:cubicBezTo>
                  <a:cubicBezTo>
                    <a:pt x="3026" y="102806"/>
                    <a:pt x="11916" y="88391"/>
                    <a:pt x="29347" y="84073"/>
                  </a:cubicBezTo>
                  <a:cubicBezTo>
                    <a:pt x="40491" y="78845"/>
                    <a:pt x="52567" y="78507"/>
                    <a:pt x="63711" y="83079"/>
                  </a:cubicBezTo>
                  <a:cubicBezTo>
                    <a:pt x="77152" y="83311"/>
                    <a:pt x="89429" y="83671"/>
                    <a:pt x="100975" y="84158"/>
                  </a:cubicBezTo>
                  <a:cubicBezTo>
                    <a:pt x="108913" y="65288"/>
                    <a:pt x="117072" y="46831"/>
                    <a:pt x="125264" y="29188"/>
                  </a:cubicBezTo>
                  <a:cubicBezTo>
                    <a:pt x="134651" y="8985"/>
                    <a:pt x="158559" y="0"/>
                    <a:pt x="177366" y="1502"/>
                  </a:cubicBezTo>
                  <a:cubicBezTo>
                    <a:pt x="194246" y="2889"/>
                    <a:pt x="206692" y="12223"/>
                    <a:pt x="210661" y="26479"/>
                  </a:cubicBezTo>
                  <a:lnTo>
                    <a:pt x="229668" y="94625"/>
                  </a:lnTo>
                  <a:cubicBezTo>
                    <a:pt x="253714" y="97324"/>
                    <a:pt x="278299" y="100393"/>
                    <a:pt x="304567" y="103981"/>
                  </a:cubicBezTo>
                  <a:cubicBezTo>
                    <a:pt x="324305" y="106669"/>
                    <a:pt x="338380" y="122375"/>
                    <a:pt x="336624" y="139742"/>
                  </a:cubicBezTo>
                  <a:cubicBezTo>
                    <a:pt x="333247" y="172921"/>
                    <a:pt x="295031" y="193960"/>
                    <a:pt x="264329" y="210862"/>
                  </a:cubicBezTo>
                  <a:lnTo>
                    <a:pt x="262371" y="211941"/>
                  </a:lnTo>
                  <a:lnTo>
                    <a:pt x="279474" y="273240"/>
                  </a:lnTo>
                  <a:cubicBezTo>
                    <a:pt x="283358" y="287199"/>
                    <a:pt x="278553" y="300672"/>
                    <a:pt x="266287" y="310208"/>
                  </a:cubicBezTo>
                  <a:cubicBezTo>
                    <a:pt x="256518" y="317796"/>
                    <a:pt x="243670" y="321733"/>
                    <a:pt x="231129" y="321743"/>
                  </a:cubicBezTo>
                  <a:close/>
                  <a:moveTo>
                    <a:pt x="152569" y="248105"/>
                  </a:moveTo>
                  <a:lnTo>
                    <a:pt x="157977" y="252994"/>
                  </a:lnTo>
                  <a:cubicBezTo>
                    <a:pt x="173810" y="267345"/>
                    <a:pt x="193103" y="283802"/>
                    <a:pt x="216090" y="296989"/>
                  </a:cubicBezTo>
                  <a:cubicBezTo>
                    <a:pt x="226271" y="302852"/>
                    <a:pt x="243321" y="301243"/>
                    <a:pt x="253290" y="293496"/>
                  </a:cubicBezTo>
                  <a:cubicBezTo>
                    <a:pt x="261387" y="287210"/>
                    <a:pt x="259651" y="280966"/>
                    <a:pt x="259079" y="278923"/>
                  </a:cubicBezTo>
                  <a:lnTo>
                    <a:pt x="237511" y="201580"/>
                  </a:lnTo>
                  <a:lnTo>
                    <a:pt x="254126" y="192320"/>
                  </a:lnTo>
                  <a:cubicBezTo>
                    <a:pt x="280490" y="177799"/>
                    <a:pt x="313308" y="159734"/>
                    <a:pt x="315552" y="137604"/>
                  </a:cubicBezTo>
                  <a:cubicBezTo>
                    <a:pt x="316145" y="131847"/>
                    <a:pt x="309805" y="126058"/>
                    <a:pt x="301709" y="124946"/>
                  </a:cubicBezTo>
                  <a:cubicBezTo>
                    <a:pt x="273028" y="121041"/>
                    <a:pt x="246379" y="117750"/>
                    <a:pt x="220239" y="114882"/>
                  </a:cubicBezTo>
                  <a:lnTo>
                    <a:pt x="213116" y="114088"/>
                  </a:lnTo>
                  <a:lnTo>
                    <a:pt x="190277" y="32162"/>
                  </a:lnTo>
                  <a:cubicBezTo>
                    <a:pt x="188203" y="24722"/>
                    <a:pt x="180212" y="22976"/>
                    <a:pt x="175640" y="22605"/>
                  </a:cubicBezTo>
                  <a:cubicBezTo>
                    <a:pt x="164380" y="21706"/>
                    <a:pt x="149521" y="27220"/>
                    <a:pt x="144462" y="38110"/>
                  </a:cubicBezTo>
                  <a:cubicBezTo>
                    <a:pt x="135392" y="57615"/>
                    <a:pt x="126375" y="78147"/>
                    <a:pt x="117654" y="99123"/>
                  </a:cubicBezTo>
                  <a:lnTo>
                    <a:pt x="114807" y="105992"/>
                  </a:lnTo>
                  <a:lnTo>
                    <a:pt x="107367" y="105642"/>
                  </a:lnTo>
                  <a:cubicBezTo>
                    <a:pt x="93323" y="104954"/>
                    <a:pt x="78231" y="104489"/>
                    <a:pt x="61235" y="104214"/>
                  </a:cubicBezTo>
                  <a:lnTo>
                    <a:pt x="58938" y="104171"/>
                  </a:lnTo>
                  <a:lnTo>
                    <a:pt x="56864" y="103187"/>
                  </a:lnTo>
                  <a:cubicBezTo>
                    <a:pt x="49000" y="99462"/>
                    <a:pt x="42089" y="101335"/>
                    <a:pt x="37666" y="103557"/>
                  </a:cubicBezTo>
                  <a:lnTo>
                    <a:pt x="35094" y="104468"/>
                  </a:lnTo>
                  <a:cubicBezTo>
                    <a:pt x="27601" y="106066"/>
                    <a:pt x="23801" y="111844"/>
                    <a:pt x="24024" y="116490"/>
                  </a:cubicBezTo>
                  <a:lnTo>
                    <a:pt x="24108" y="118194"/>
                  </a:lnTo>
                  <a:lnTo>
                    <a:pt x="23653" y="119824"/>
                  </a:lnTo>
                  <a:cubicBezTo>
                    <a:pt x="22256" y="124851"/>
                    <a:pt x="23240" y="128947"/>
                    <a:pt x="26574" y="132005"/>
                  </a:cubicBezTo>
                  <a:lnTo>
                    <a:pt x="84761" y="185483"/>
                  </a:lnTo>
                  <a:lnTo>
                    <a:pt x="82528" y="192023"/>
                  </a:lnTo>
                  <a:cubicBezTo>
                    <a:pt x="74189" y="216418"/>
                    <a:pt x="66674" y="240220"/>
                    <a:pt x="60187" y="262784"/>
                  </a:cubicBezTo>
                  <a:cubicBezTo>
                    <a:pt x="58187" y="269779"/>
                    <a:pt x="61161" y="274118"/>
                    <a:pt x="63997" y="276531"/>
                  </a:cubicBezTo>
                  <a:cubicBezTo>
                    <a:pt x="69183" y="280923"/>
                    <a:pt x="79988" y="283770"/>
                    <a:pt x="93482" y="277357"/>
                  </a:cubicBezTo>
                  <a:cubicBezTo>
                    <a:pt x="109452" y="269769"/>
                    <a:pt x="126650" y="261281"/>
                    <a:pt x="146071" y="251407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grpSp>
        <p:nvGrpSpPr>
          <p:cNvPr id="578" name="Google Shape;578;p21"/>
          <p:cNvGrpSpPr/>
          <p:nvPr/>
        </p:nvGrpSpPr>
        <p:grpSpPr>
          <a:xfrm>
            <a:off x="11396602" y="2133765"/>
            <a:ext cx="338741" cy="322344"/>
            <a:chOff x="2768914" y="655181"/>
            <a:chExt cx="338380" cy="321743"/>
          </a:xfrm>
        </p:grpSpPr>
        <p:sp>
          <p:nvSpPr>
            <p:cNvPr id="579" name="Google Shape;579;p21"/>
            <p:cNvSpPr/>
            <p:nvPr/>
          </p:nvSpPr>
          <p:spPr>
            <a:xfrm>
              <a:off x="2780120" y="658338"/>
              <a:ext cx="316060" cy="316769"/>
            </a:xfrm>
            <a:custGeom>
              <a:avLst/>
              <a:gdLst/>
              <a:ahLst/>
              <a:cxnLst/>
              <a:rect l="l" t="t" r="r" b="b"/>
              <a:pathLst>
                <a:path w="316060" h="316769" extrusionOk="0">
                  <a:moveTo>
                    <a:pt x="199612" y="303011"/>
                  </a:moveTo>
                  <a:cubicBezTo>
                    <a:pt x="177048" y="290057"/>
                    <a:pt x="157913" y="274224"/>
                    <a:pt x="139657" y="257682"/>
                  </a:cubicBezTo>
                  <a:cubicBezTo>
                    <a:pt x="122184" y="266572"/>
                    <a:pt x="104595" y="275314"/>
                    <a:pt x="86815" y="283760"/>
                  </a:cubicBezTo>
                  <a:cubicBezTo>
                    <a:pt x="58578" y="297179"/>
                    <a:pt x="32046" y="280267"/>
                    <a:pt x="38819" y="256709"/>
                  </a:cubicBezTo>
                  <a:cubicBezTo>
                    <a:pt x="45667" y="232875"/>
                    <a:pt x="53212" y="209116"/>
                    <a:pt x="61309" y="185451"/>
                  </a:cubicBezTo>
                  <a:cubicBezTo>
                    <a:pt x="43603" y="169174"/>
                    <a:pt x="25907" y="152907"/>
                    <a:pt x="8212" y="136641"/>
                  </a:cubicBezTo>
                  <a:cubicBezTo>
                    <a:pt x="1396" y="130376"/>
                    <a:pt x="0" y="121962"/>
                    <a:pt x="2243" y="113844"/>
                  </a:cubicBezTo>
                  <a:cubicBezTo>
                    <a:pt x="1777" y="104256"/>
                    <a:pt x="8794" y="93704"/>
                    <a:pt x="21685" y="90953"/>
                  </a:cubicBezTo>
                  <a:cubicBezTo>
                    <a:pt x="30120" y="86709"/>
                    <a:pt x="40195" y="85724"/>
                    <a:pt x="50196" y="90466"/>
                  </a:cubicBezTo>
                  <a:cubicBezTo>
                    <a:pt x="65743" y="90720"/>
                    <a:pt x="81248" y="91154"/>
                    <a:pt x="96678" y="91905"/>
                  </a:cubicBezTo>
                  <a:cubicBezTo>
                    <a:pt x="105208" y="71373"/>
                    <a:pt x="114172" y="50895"/>
                    <a:pt x="123655" y="30490"/>
                  </a:cubicBezTo>
                  <a:cubicBezTo>
                    <a:pt x="135551" y="4889"/>
                    <a:pt x="181969" y="0"/>
                    <a:pt x="189261" y="26161"/>
                  </a:cubicBezTo>
                  <a:cubicBezTo>
                    <a:pt x="196236" y="51170"/>
                    <a:pt x="203210" y="76178"/>
                    <a:pt x="210184" y="101197"/>
                  </a:cubicBezTo>
                  <a:cubicBezTo>
                    <a:pt x="237553" y="104203"/>
                    <a:pt x="264805" y="107611"/>
                    <a:pt x="291941" y="111304"/>
                  </a:cubicBezTo>
                  <a:cubicBezTo>
                    <a:pt x="305837" y="113199"/>
                    <a:pt x="316060" y="123920"/>
                    <a:pt x="314885" y="135508"/>
                  </a:cubicBezTo>
                  <a:cubicBezTo>
                    <a:pt x="311774" y="166147"/>
                    <a:pt x="269758" y="186160"/>
                    <a:pt x="238728" y="203580"/>
                  </a:cubicBezTo>
                  <a:cubicBezTo>
                    <a:pt x="245184" y="226694"/>
                    <a:pt x="251629" y="249808"/>
                    <a:pt x="258063" y="272922"/>
                  </a:cubicBezTo>
                  <a:cubicBezTo>
                    <a:pt x="265736" y="300429"/>
                    <a:pt x="223562" y="316769"/>
                    <a:pt x="199612" y="303011"/>
                  </a:cubicBezTo>
                  <a:close/>
                </a:path>
              </a:pathLst>
            </a:custGeom>
            <a:solidFill>
              <a:srgbClr val="E7AA34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580" name="Google Shape;580;p21"/>
            <p:cNvSpPr/>
            <p:nvPr/>
          </p:nvSpPr>
          <p:spPr>
            <a:xfrm>
              <a:off x="2768914" y="655181"/>
              <a:ext cx="338380" cy="321743"/>
            </a:xfrm>
            <a:custGeom>
              <a:avLst/>
              <a:gdLst/>
              <a:ahLst/>
              <a:cxnLst/>
              <a:rect l="l" t="t" r="r" b="b"/>
              <a:pathLst>
                <a:path w="338380" h="321743" extrusionOk="0">
                  <a:moveTo>
                    <a:pt x="231129" y="321743"/>
                  </a:moveTo>
                  <a:cubicBezTo>
                    <a:pt x="221995" y="321743"/>
                    <a:pt x="213031" y="319648"/>
                    <a:pt x="205549" y="315351"/>
                  </a:cubicBezTo>
                  <a:cubicBezTo>
                    <a:pt x="183440" y="302651"/>
                    <a:pt x="164803" y="287432"/>
                    <a:pt x="149193" y="273557"/>
                  </a:cubicBezTo>
                  <a:cubicBezTo>
                    <a:pt x="132217" y="282141"/>
                    <a:pt x="116903" y="289665"/>
                    <a:pt x="102563" y="296481"/>
                  </a:cubicBezTo>
                  <a:cubicBezTo>
                    <a:pt x="83957" y="305318"/>
                    <a:pt x="63457" y="303826"/>
                    <a:pt x="50302" y="292671"/>
                  </a:cubicBezTo>
                  <a:cubicBezTo>
                    <a:pt x="39877" y="283823"/>
                    <a:pt x="35962" y="270467"/>
                    <a:pt x="39856" y="256942"/>
                  </a:cubicBezTo>
                  <a:cubicBezTo>
                    <a:pt x="45846" y="236071"/>
                    <a:pt x="52704" y="214164"/>
                    <a:pt x="60272" y="191727"/>
                  </a:cubicBezTo>
                  <a:lnTo>
                    <a:pt x="12255" y="147584"/>
                  </a:lnTo>
                  <a:cubicBezTo>
                    <a:pt x="3386" y="139435"/>
                    <a:pt x="0" y="127910"/>
                    <a:pt x="2857" y="115749"/>
                  </a:cubicBezTo>
                  <a:cubicBezTo>
                    <a:pt x="3026" y="102806"/>
                    <a:pt x="11916" y="88391"/>
                    <a:pt x="29347" y="84073"/>
                  </a:cubicBezTo>
                  <a:cubicBezTo>
                    <a:pt x="40491" y="78845"/>
                    <a:pt x="52567" y="78507"/>
                    <a:pt x="63711" y="83079"/>
                  </a:cubicBezTo>
                  <a:cubicBezTo>
                    <a:pt x="77152" y="83311"/>
                    <a:pt x="89429" y="83671"/>
                    <a:pt x="100975" y="84158"/>
                  </a:cubicBezTo>
                  <a:cubicBezTo>
                    <a:pt x="108913" y="65288"/>
                    <a:pt x="117072" y="46831"/>
                    <a:pt x="125264" y="29188"/>
                  </a:cubicBezTo>
                  <a:cubicBezTo>
                    <a:pt x="134651" y="8985"/>
                    <a:pt x="158559" y="0"/>
                    <a:pt x="177366" y="1502"/>
                  </a:cubicBezTo>
                  <a:cubicBezTo>
                    <a:pt x="194246" y="2889"/>
                    <a:pt x="206692" y="12223"/>
                    <a:pt x="210661" y="26479"/>
                  </a:cubicBezTo>
                  <a:lnTo>
                    <a:pt x="229668" y="94625"/>
                  </a:lnTo>
                  <a:cubicBezTo>
                    <a:pt x="253714" y="97324"/>
                    <a:pt x="278299" y="100393"/>
                    <a:pt x="304567" y="103981"/>
                  </a:cubicBezTo>
                  <a:cubicBezTo>
                    <a:pt x="324305" y="106669"/>
                    <a:pt x="338380" y="122375"/>
                    <a:pt x="336624" y="139742"/>
                  </a:cubicBezTo>
                  <a:cubicBezTo>
                    <a:pt x="333247" y="172921"/>
                    <a:pt x="295031" y="193960"/>
                    <a:pt x="264329" y="210862"/>
                  </a:cubicBezTo>
                  <a:lnTo>
                    <a:pt x="262371" y="211941"/>
                  </a:lnTo>
                  <a:lnTo>
                    <a:pt x="279474" y="273240"/>
                  </a:lnTo>
                  <a:cubicBezTo>
                    <a:pt x="283358" y="287199"/>
                    <a:pt x="278553" y="300672"/>
                    <a:pt x="266287" y="310208"/>
                  </a:cubicBezTo>
                  <a:cubicBezTo>
                    <a:pt x="256518" y="317796"/>
                    <a:pt x="243670" y="321733"/>
                    <a:pt x="231129" y="321743"/>
                  </a:cubicBezTo>
                  <a:close/>
                  <a:moveTo>
                    <a:pt x="152569" y="248105"/>
                  </a:moveTo>
                  <a:lnTo>
                    <a:pt x="157977" y="252994"/>
                  </a:lnTo>
                  <a:cubicBezTo>
                    <a:pt x="173810" y="267345"/>
                    <a:pt x="193103" y="283802"/>
                    <a:pt x="216090" y="296989"/>
                  </a:cubicBezTo>
                  <a:cubicBezTo>
                    <a:pt x="226271" y="302852"/>
                    <a:pt x="243321" y="301243"/>
                    <a:pt x="253290" y="293496"/>
                  </a:cubicBezTo>
                  <a:cubicBezTo>
                    <a:pt x="261387" y="287210"/>
                    <a:pt x="259651" y="280966"/>
                    <a:pt x="259079" y="278923"/>
                  </a:cubicBezTo>
                  <a:lnTo>
                    <a:pt x="237511" y="201580"/>
                  </a:lnTo>
                  <a:lnTo>
                    <a:pt x="254126" y="192320"/>
                  </a:lnTo>
                  <a:cubicBezTo>
                    <a:pt x="280490" y="177799"/>
                    <a:pt x="313308" y="159734"/>
                    <a:pt x="315552" y="137604"/>
                  </a:cubicBezTo>
                  <a:cubicBezTo>
                    <a:pt x="316145" y="131847"/>
                    <a:pt x="309805" y="126058"/>
                    <a:pt x="301709" y="124946"/>
                  </a:cubicBezTo>
                  <a:cubicBezTo>
                    <a:pt x="273028" y="121041"/>
                    <a:pt x="246379" y="117750"/>
                    <a:pt x="220239" y="114882"/>
                  </a:cubicBezTo>
                  <a:lnTo>
                    <a:pt x="213116" y="114088"/>
                  </a:lnTo>
                  <a:lnTo>
                    <a:pt x="190277" y="32162"/>
                  </a:lnTo>
                  <a:cubicBezTo>
                    <a:pt x="188203" y="24722"/>
                    <a:pt x="180212" y="22976"/>
                    <a:pt x="175640" y="22605"/>
                  </a:cubicBezTo>
                  <a:cubicBezTo>
                    <a:pt x="164380" y="21706"/>
                    <a:pt x="149521" y="27220"/>
                    <a:pt x="144462" y="38110"/>
                  </a:cubicBezTo>
                  <a:cubicBezTo>
                    <a:pt x="135392" y="57615"/>
                    <a:pt x="126375" y="78147"/>
                    <a:pt x="117654" y="99123"/>
                  </a:cubicBezTo>
                  <a:lnTo>
                    <a:pt x="114807" y="105992"/>
                  </a:lnTo>
                  <a:lnTo>
                    <a:pt x="107367" y="105642"/>
                  </a:lnTo>
                  <a:cubicBezTo>
                    <a:pt x="93323" y="104954"/>
                    <a:pt x="78231" y="104489"/>
                    <a:pt x="61235" y="104214"/>
                  </a:cubicBezTo>
                  <a:lnTo>
                    <a:pt x="58938" y="104171"/>
                  </a:lnTo>
                  <a:lnTo>
                    <a:pt x="56864" y="103187"/>
                  </a:lnTo>
                  <a:cubicBezTo>
                    <a:pt x="49000" y="99462"/>
                    <a:pt x="42089" y="101335"/>
                    <a:pt x="37666" y="103557"/>
                  </a:cubicBezTo>
                  <a:lnTo>
                    <a:pt x="35094" y="104468"/>
                  </a:lnTo>
                  <a:cubicBezTo>
                    <a:pt x="27601" y="106066"/>
                    <a:pt x="23801" y="111844"/>
                    <a:pt x="24024" y="116490"/>
                  </a:cubicBezTo>
                  <a:lnTo>
                    <a:pt x="24108" y="118194"/>
                  </a:lnTo>
                  <a:lnTo>
                    <a:pt x="23653" y="119824"/>
                  </a:lnTo>
                  <a:cubicBezTo>
                    <a:pt x="22256" y="124851"/>
                    <a:pt x="23240" y="128947"/>
                    <a:pt x="26574" y="132005"/>
                  </a:cubicBezTo>
                  <a:lnTo>
                    <a:pt x="84761" y="185483"/>
                  </a:lnTo>
                  <a:lnTo>
                    <a:pt x="82528" y="192023"/>
                  </a:lnTo>
                  <a:cubicBezTo>
                    <a:pt x="74189" y="216418"/>
                    <a:pt x="66674" y="240220"/>
                    <a:pt x="60187" y="262784"/>
                  </a:cubicBezTo>
                  <a:cubicBezTo>
                    <a:pt x="58187" y="269779"/>
                    <a:pt x="61161" y="274118"/>
                    <a:pt x="63997" y="276531"/>
                  </a:cubicBezTo>
                  <a:cubicBezTo>
                    <a:pt x="69183" y="280923"/>
                    <a:pt x="79988" y="283770"/>
                    <a:pt x="93482" y="277357"/>
                  </a:cubicBezTo>
                  <a:cubicBezTo>
                    <a:pt x="109452" y="269769"/>
                    <a:pt x="126650" y="261281"/>
                    <a:pt x="146071" y="251407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grpSp>
        <p:nvGrpSpPr>
          <p:cNvPr id="581" name="Google Shape;581;p21"/>
          <p:cNvGrpSpPr/>
          <p:nvPr/>
        </p:nvGrpSpPr>
        <p:grpSpPr>
          <a:xfrm>
            <a:off x="-607526" y="728939"/>
            <a:ext cx="1486964" cy="674195"/>
            <a:chOff x="-889965" y="517131"/>
            <a:chExt cx="2215821" cy="1003863"/>
          </a:xfrm>
        </p:grpSpPr>
        <p:sp>
          <p:nvSpPr>
            <p:cNvPr id="582" name="Google Shape;582;p21"/>
            <p:cNvSpPr/>
            <p:nvPr/>
          </p:nvSpPr>
          <p:spPr>
            <a:xfrm>
              <a:off x="-889965" y="538448"/>
              <a:ext cx="2199618" cy="982546"/>
            </a:xfrm>
            <a:custGeom>
              <a:avLst/>
              <a:gdLst/>
              <a:ahLst/>
              <a:cxnLst/>
              <a:rect l="l" t="t" r="r" b="b"/>
              <a:pathLst>
                <a:path w="2199618" h="982546" extrusionOk="0">
                  <a:moveTo>
                    <a:pt x="2028126" y="378205"/>
                  </a:moveTo>
                  <a:cubicBezTo>
                    <a:pt x="1955958" y="338137"/>
                    <a:pt x="1869334" y="338243"/>
                    <a:pt x="1792975" y="366913"/>
                  </a:cubicBezTo>
                  <a:cubicBezTo>
                    <a:pt x="1772581" y="194923"/>
                    <a:pt x="1670272" y="32998"/>
                    <a:pt x="1471792" y="52715"/>
                  </a:cubicBezTo>
                  <a:cubicBezTo>
                    <a:pt x="1351481" y="64664"/>
                    <a:pt x="1249796" y="128883"/>
                    <a:pt x="1175956" y="218630"/>
                  </a:cubicBezTo>
                  <a:cubicBezTo>
                    <a:pt x="1161626" y="188002"/>
                    <a:pt x="1143571" y="159046"/>
                    <a:pt x="1119610" y="132799"/>
                  </a:cubicBezTo>
                  <a:cubicBezTo>
                    <a:pt x="1014814" y="18012"/>
                    <a:pt x="851788" y="0"/>
                    <a:pt x="711316" y="54049"/>
                  </a:cubicBezTo>
                  <a:cubicBezTo>
                    <a:pt x="502517" y="134387"/>
                    <a:pt x="393721" y="344349"/>
                    <a:pt x="405595" y="551677"/>
                  </a:cubicBezTo>
                  <a:cubicBezTo>
                    <a:pt x="338275" y="511418"/>
                    <a:pt x="257534" y="508264"/>
                    <a:pt x="177609" y="552756"/>
                  </a:cubicBezTo>
                  <a:cubicBezTo>
                    <a:pt x="72728" y="611166"/>
                    <a:pt x="0" y="755014"/>
                    <a:pt x="82041" y="861779"/>
                  </a:cubicBezTo>
                  <a:cubicBezTo>
                    <a:pt x="174857" y="982546"/>
                    <a:pt x="384884" y="942456"/>
                    <a:pt x="515164" y="944096"/>
                  </a:cubicBezTo>
                  <a:cubicBezTo>
                    <a:pt x="731128" y="946806"/>
                    <a:pt x="947271" y="940043"/>
                    <a:pt x="1162928" y="928761"/>
                  </a:cubicBezTo>
                  <a:cubicBezTo>
                    <a:pt x="1370859" y="917871"/>
                    <a:pt x="1578853" y="902684"/>
                    <a:pt x="1785873" y="880321"/>
                  </a:cubicBezTo>
                  <a:cubicBezTo>
                    <a:pt x="1918282" y="866023"/>
                    <a:pt x="2071285" y="840792"/>
                    <a:pt x="2138373" y="709802"/>
                  </a:cubicBezTo>
                  <a:cubicBezTo>
                    <a:pt x="2199618" y="590243"/>
                    <a:pt x="2143177" y="442076"/>
                    <a:pt x="2028126" y="378205"/>
                  </a:cubicBezTo>
                  <a:close/>
                </a:path>
              </a:pathLst>
            </a:custGeom>
            <a:solidFill>
              <a:srgbClr val="C1E1E3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583" name="Google Shape;583;p21"/>
            <p:cNvSpPr/>
            <p:nvPr/>
          </p:nvSpPr>
          <p:spPr>
            <a:xfrm>
              <a:off x="-866502" y="517131"/>
              <a:ext cx="2192358" cy="986377"/>
            </a:xfrm>
            <a:custGeom>
              <a:avLst/>
              <a:gdLst/>
              <a:ahLst/>
              <a:cxnLst/>
              <a:rect l="l" t="t" r="r" b="b"/>
              <a:pathLst>
                <a:path w="2192358" h="986377" extrusionOk="0">
                  <a:moveTo>
                    <a:pt x="314356" y="986377"/>
                  </a:moveTo>
                  <a:cubicBezTo>
                    <a:pt x="212015" y="986377"/>
                    <a:pt x="106669" y="971719"/>
                    <a:pt x="45995" y="892767"/>
                  </a:cubicBezTo>
                  <a:cubicBezTo>
                    <a:pt x="11863" y="848359"/>
                    <a:pt x="0" y="795051"/>
                    <a:pt x="11662" y="738589"/>
                  </a:cubicBezTo>
                  <a:cubicBezTo>
                    <a:pt x="26542" y="666559"/>
                    <a:pt x="78179" y="598212"/>
                    <a:pt x="146430" y="560207"/>
                  </a:cubicBezTo>
                  <a:cubicBezTo>
                    <a:pt x="219445" y="519546"/>
                    <a:pt x="296195" y="514910"/>
                    <a:pt x="365368" y="546301"/>
                  </a:cubicBezTo>
                  <a:cubicBezTo>
                    <a:pt x="363495" y="328178"/>
                    <a:pt x="488219" y="135170"/>
                    <a:pt x="682148" y="60547"/>
                  </a:cubicBezTo>
                  <a:cubicBezTo>
                    <a:pt x="839533" y="0"/>
                    <a:pt x="1006644" y="32522"/>
                    <a:pt x="1107873" y="143414"/>
                  </a:cubicBezTo>
                  <a:cubicBezTo>
                    <a:pt x="1126288" y="163575"/>
                    <a:pt x="1142142" y="186023"/>
                    <a:pt x="1155975" y="211571"/>
                  </a:cubicBezTo>
                  <a:cubicBezTo>
                    <a:pt x="1235551" y="123232"/>
                    <a:pt x="1337987" y="69035"/>
                    <a:pt x="1446752" y="58229"/>
                  </a:cubicBezTo>
                  <a:cubicBezTo>
                    <a:pt x="1543166" y="48651"/>
                    <a:pt x="1626414" y="79935"/>
                    <a:pt x="1687565" y="148685"/>
                  </a:cubicBezTo>
                  <a:cubicBezTo>
                    <a:pt x="1735751" y="202861"/>
                    <a:pt x="1769162" y="279802"/>
                    <a:pt x="1782635" y="366945"/>
                  </a:cubicBezTo>
                  <a:cubicBezTo>
                    <a:pt x="1862751" y="341979"/>
                    <a:pt x="1945512" y="348519"/>
                    <a:pt x="2012367" y="385646"/>
                  </a:cubicBezTo>
                  <a:cubicBezTo>
                    <a:pt x="2140024" y="456512"/>
                    <a:pt x="2192358" y="614732"/>
                    <a:pt x="2129038" y="738346"/>
                  </a:cubicBezTo>
                  <a:cubicBezTo>
                    <a:pt x="2059177" y="874765"/>
                    <a:pt x="1904047" y="902313"/>
                    <a:pt x="1764125" y="917426"/>
                  </a:cubicBezTo>
                  <a:cubicBezTo>
                    <a:pt x="1572545" y="938106"/>
                    <a:pt x="1368488" y="953971"/>
                    <a:pt x="1140290" y="965930"/>
                  </a:cubicBezTo>
                  <a:cubicBezTo>
                    <a:pt x="893317" y="978852"/>
                    <a:pt x="687154" y="983741"/>
                    <a:pt x="491500" y="981286"/>
                  </a:cubicBezTo>
                  <a:cubicBezTo>
                    <a:pt x="466322" y="980947"/>
                    <a:pt x="437864" y="982249"/>
                    <a:pt x="407722" y="983614"/>
                  </a:cubicBezTo>
                  <a:cubicBezTo>
                    <a:pt x="377856" y="984959"/>
                    <a:pt x="346244" y="986377"/>
                    <a:pt x="314356" y="986377"/>
                  </a:cubicBezTo>
                  <a:close/>
                  <a:moveTo>
                    <a:pt x="271547" y="557709"/>
                  </a:moveTo>
                  <a:cubicBezTo>
                    <a:pt x="235225" y="557709"/>
                    <a:pt x="198077" y="567795"/>
                    <a:pt x="161872" y="587946"/>
                  </a:cubicBezTo>
                  <a:cubicBezTo>
                    <a:pt x="102383" y="621072"/>
                    <a:pt x="55625" y="682730"/>
                    <a:pt x="42756" y="745013"/>
                  </a:cubicBezTo>
                  <a:cubicBezTo>
                    <a:pt x="33009" y="792151"/>
                    <a:pt x="42841" y="836559"/>
                    <a:pt x="71172" y="873421"/>
                  </a:cubicBezTo>
                  <a:cubicBezTo>
                    <a:pt x="140673" y="963866"/>
                    <a:pt x="287961" y="957230"/>
                    <a:pt x="406294" y="951896"/>
                  </a:cubicBezTo>
                  <a:cubicBezTo>
                    <a:pt x="436890" y="950510"/>
                    <a:pt x="465783" y="949240"/>
                    <a:pt x="491902" y="949536"/>
                  </a:cubicBezTo>
                  <a:cubicBezTo>
                    <a:pt x="686879" y="952013"/>
                    <a:pt x="892354" y="947113"/>
                    <a:pt x="1138629" y="934222"/>
                  </a:cubicBezTo>
                  <a:cubicBezTo>
                    <a:pt x="1366234" y="922305"/>
                    <a:pt x="1569719" y="906483"/>
                    <a:pt x="1760706" y="885856"/>
                  </a:cubicBezTo>
                  <a:cubicBezTo>
                    <a:pt x="1892395" y="871643"/>
                    <a:pt x="2038127" y="846222"/>
                    <a:pt x="2100791" y="723878"/>
                  </a:cubicBezTo>
                  <a:cubicBezTo>
                    <a:pt x="2156375" y="615336"/>
                    <a:pt x="2109808" y="476048"/>
                    <a:pt x="1996958" y="413406"/>
                  </a:cubicBezTo>
                  <a:cubicBezTo>
                    <a:pt x="1933035" y="377909"/>
                    <a:pt x="1852157" y="374152"/>
                    <a:pt x="1775100" y="403087"/>
                  </a:cubicBezTo>
                  <a:cubicBezTo>
                    <a:pt x="1770517" y="404801"/>
                    <a:pt x="1765426" y="404325"/>
                    <a:pt x="1761257" y="401785"/>
                  </a:cubicBezTo>
                  <a:cubicBezTo>
                    <a:pt x="1757087" y="399245"/>
                    <a:pt x="1754325" y="394938"/>
                    <a:pt x="1753753" y="390101"/>
                  </a:cubicBezTo>
                  <a:cubicBezTo>
                    <a:pt x="1735888" y="239426"/>
                    <a:pt x="1645528" y="70389"/>
                    <a:pt x="1449895" y="89831"/>
                  </a:cubicBezTo>
                  <a:cubicBezTo>
                    <a:pt x="1311888" y="103526"/>
                    <a:pt x="1218660" y="184509"/>
                    <a:pt x="1164748" y="250031"/>
                  </a:cubicBezTo>
                  <a:cubicBezTo>
                    <a:pt x="1161287" y="254243"/>
                    <a:pt x="1155890" y="256370"/>
                    <a:pt x="1150503" y="255693"/>
                  </a:cubicBezTo>
                  <a:cubicBezTo>
                    <a:pt x="1145095" y="255015"/>
                    <a:pt x="1140417" y="251608"/>
                    <a:pt x="1138110" y="246665"/>
                  </a:cubicBezTo>
                  <a:cubicBezTo>
                    <a:pt x="1123230" y="214862"/>
                    <a:pt x="1105672" y="188086"/>
                    <a:pt x="1084431" y="164814"/>
                  </a:cubicBezTo>
                  <a:cubicBezTo>
                    <a:pt x="992071" y="63658"/>
                    <a:pt x="838644" y="34364"/>
                    <a:pt x="693546" y="90180"/>
                  </a:cubicBezTo>
                  <a:cubicBezTo>
                    <a:pt x="504412" y="162951"/>
                    <a:pt x="385635" y="356615"/>
                    <a:pt x="397986" y="572082"/>
                  </a:cubicBezTo>
                  <a:cubicBezTo>
                    <a:pt x="398314" y="577955"/>
                    <a:pt x="395382" y="583533"/>
                    <a:pt x="390355" y="586581"/>
                  </a:cubicBezTo>
                  <a:cubicBezTo>
                    <a:pt x="385328" y="589618"/>
                    <a:pt x="379031" y="589639"/>
                    <a:pt x="373983" y="586612"/>
                  </a:cubicBezTo>
                  <a:cubicBezTo>
                    <a:pt x="341756" y="567340"/>
                    <a:pt x="307043" y="557709"/>
                    <a:pt x="271547" y="557709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grpSp>
        <p:nvGrpSpPr>
          <p:cNvPr id="584" name="Google Shape;584;p21"/>
          <p:cNvGrpSpPr/>
          <p:nvPr/>
        </p:nvGrpSpPr>
        <p:grpSpPr>
          <a:xfrm>
            <a:off x="11151486" y="583668"/>
            <a:ext cx="2133639" cy="964651"/>
            <a:chOff x="10729875" y="529734"/>
            <a:chExt cx="3232134" cy="1460117"/>
          </a:xfrm>
        </p:grpSpPr>
        <p:sp>
          <p:nvSpPr>
            <p:cNvPr id="585" name="Google Shape;585;p21"/>
            <p:cNvSpPr/>
            <p:nvPr/>
          </p:nvSpPr>
          <p:spPr>
            <a:xfrm>
              <a:off x="10729875" y="552963"/>
              <a:ext cx="3216751" cy="1436888"/>
            </a:xfrm>
            <a:custGeom>
              <a:avLst/>
              <a:gdLst/>
              <a:ahLst/>
              <a:cxnLst/>
              <a:rect l="l" t="t" r="r" b="b"/>
              <a:pathLst>
                <a:path w="3216751" h="1436888" extrusionOk="0">
                  <a:moveTo>
                    <a:pt x="2965957" y="553084"/>
                  </a:moveTo>
                  <a:cubicBezTo>
                    <a:pt x="2860420" y="494485"/>
                    <a:pt x="2733738" y="494643"/>
                    <a:pt x="2622073" y="536564"/>
                  </a:cubicBezTo>
                  <a:cubicBezTo>
                    <a:pt x="2592249" y="285040"/>
                    <a:pt x="2442622" y="48249"/>
                    <a:pt x="2152364" y="77078"/>
                  </a:cubicBezTo>
                  <a:cubicBezTo>
                    <a:pt x="1976416" y="94551"/>
                    <a:pt x="1827720" y="188467"/>
                    <a:pt x="1719728" y="319722"/>
                  </a:cubicBezTo>
                  <a:cubicBezTo>
                    <a:pt x="1698783" y="274933"/>
                    <a:pt x="1672378" y="232568"/>
                    <a:pt x="1637336" y="194204"/>
                  </a:cubicBezTo>
                  <a:cubicBezTo>
                    <a:pt x="1484079" y="26341"/>
                    <a:pt x="1245668" y="0"/>
                    <a:pt x="1040235" y="79036"/>
                  </a:cubicBezTo>
                  <a:cubicBezTo>
                    <a:pt x="734885" y="196521"/>
                    <a:pt x="575775" y="503576"/>
                    <a:pt x="593142" y="806778"/>
                  </a:cubicBezTo>
                  <a:cubicBezTo>
                    <a:pt x="494696" y="747892"/>
                    <a:pt x="376618" y="743278"/>
                    <a:pt x="259746" y="808354"/>
                  </a:cubicBezTo>
                  <a:cubicBezTo>
                    <a:pt x="106351" y="893773"/>
                    <a:pt x="0" y="1104137"/>
                    <a:pt x="119983" y="1260273"/>
                  </a:cubicBezTo>
                  <a:cubicBezTo>
                    <a:pt x="255714" y="1436888"/>
                    <a:pt x="562863" y="1378256"/>
                    <a:pt x="753385" y="1380648"/>
                  </a:cubicBezTo>
                  <a:cubicBezTo>
                    <a:pt x="1069202" y="1384617"/>
                    <a:pt x="1385294" y="1374732"/>
                    <a:pt x="1700678" y="1358222"/>
                  </a:cubicBezTo>
                  <a:cubicBezTo>
                    <a:pt x="2004747" y="1342294"/>
                    <a:pt x="2308934" y="1320080"/>
                    <a:pt x="2611691" y="1287398"/>
                  </a:cubicBezTo>
                  <a:cubicBezTo>
                    <a:pt x="2805324" y="1266475"/>
                    <a:pt x="3029076" y="1229582"/>
                    <a:pt x="3127195" y="1038013"/>
                  </a:cubicBezTo>
                  <a:cubicBezTo>
                    <a:pt x="3216751" y="863166"/>
                    <a:pt x="3134201" y="646493"/>
                    <a:pt x="2965957" y="553084"/>
                  </a:cubicBezTo>
                  <a:close/>
                </a:path>
              </a:pathLst>
            </a:custGeom>
            <a:solidFill>
              <a:srgbClr val="C1E1E3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586" name="Google Shape;586;p21"/>
            <p:cNvSpPr/>
            <p:nvPr/>
          </p:nvSpPr>
          <p:spPr>
            <a:xfrm>
              <a:off x="10771812" y="529734"/>
              <a:ext cx="3190197" cy="1427194"/>
            </a:xfrm>
            <a:custGeom>
              <a:avLst/>
              <a:gdLst/>
              <a:ahLst/>
              <a:cxnLst/>
              <a:rect l="l" t="t" r="r" b="b"/>
              <a:pathLst>
                <a:path w="3190197" h="1427194" extrusionOk="0">
                  <a:moveTo>
                    <a:pt x="452289" y="1427194"/>
                  </a:moveTo>
                  <a:cubicBezTo>
                    <a:pt x="304291" y="1427194"/>
                    <a:pt x="152262" y="1406143"/>
                    <a:pt x="65457" y="1293177"/>
                  </a:cubicBezTo>
                  <a:cubicBezTo>
                    <a:pt x="16890" y="1229984"/>
                    <a:pt x="0" y="1154070"/>
                    <a:pt x="16615" y="1073657"/>
                  </a:cubicBezTo>
                  <a:cubicBezTo>
                    <a:pt x="37962" y="970354"/>
                    <a:pt x="112098" y="872288"/>
                    <a:pt x="210079" y="817710"/>
                  </a:cubicBezTo>
                  <a:cubicBezTo>
                    <a:pt x="318441" y="757375"/>
                    <a:pt x="432487" y="752326"/>
                    <a:pt x="534225" y="802671"/>
                  </a:cubicBezTo>
                  <a:cubicBezTo>
                    <a:pt x="526870" y="481933"/>
                    <a:pt x="708395" y="196797"/>
                    <a:pt x="992589" y="87450"/>
                  </a:cubicBezTo>
                  <a:cubicBezTo>
                    <a:pt x="1219909" y="0"/>
                    <a:pt x="1461124" y="46810"/>
                    <a:pt x="1607132" y="206724"/>
                  </a:cubicBezTo>
                  <a:cubicBezTo>
                    <a:pt x="1635855" y="238177"/>
                    <a:pt x="1660260" y="273526"/>
                    <a:pt x="1681352" y="314240"/>
                  </a:cubicBezTo>
                  <a:cubicBezTo>
                    <a:pt x="1797473" y="181747"/>
                    <a:pt x="1948412" y="100446"/>
                    <a:pt x="2108845" y="84507"/>
                  </a:cubicBezTo>
                  <a:cubicBezTo>
                    <a:pt x="2414703" y="54112"/>
                    <a:pt x="2559653" y="305636"/>
                    <a:pt x="2593318" y="538310"/>
                  </a:cubicBezTo>
                  <a:cubicBezTo>
                    <a:pt x="2711111" y="499353"/>
                    <a:pt x="2833444" y="507862"/>
                    <a:pt x="2931720" y="562430"/>
                  </a:cubicBezTo>
                  <a:cubicBezTo>
                    <a:pt x="3114981" y="664178"/>
                    <a:pt x="3190197" y="891190"/>
                    <a:pt x="3099382" y="1068472"/>
                  </a:cubicBezTo>
                  <a:cubicBezTo>
                    <a:pt x="2998882" y="1264708"/>
                    <a:pt x="2774177" y="1304512"/>
                    <a:pt x="2571453" y="1326409"/>
                  </a:cubicBezTo>
                  <a:cubicBezTo>
                    <a:pt x="2291333" y="1356645"/>
                    <a:pt x="1993053" y="1379844"/>
                    <a:pt x="1659572" y="1397306"/>
                  </a:cubicBezTo>
                  <a:cubicBezTo>
                    <a:pt x="1298437" y="1416208"/>
                    <a:pt x="997119" y="1423341"/>
                    <a:pt x="711242" y="1419754"/>
                  </a:cubicBezTo>
                  <a:cubicBezTo>
                    <a:pt x="674221" y="1419256"/>
                    <a:pt x="632459" y="1421172"/>
                    <a:pt x="588285" y="1423161"/>
                  </a:cubicBezTo>
                  <a:cubicBezTo>
                    <a:pt x="544787" y="1425119"/>
                    <a:pt x="498728" y="1427194"/>
                    <a:pt x="452289" y="1427194"/>
                  </a:cubicBezTo>
                  <a:close/>
                  <a:moveTo>
                    <a:pt x="389498" y="800269"/>
                  </a:moveTo>
                  <a:cubicBezTo>
                    <a:pt x="335174" y="800269"/>
                    <a:pt x="279622" y="815339"/>
                    <a:pt x="225530" y="845460"/>
                  </a:cubicBezTo>
                  <a:cubicBezTo>
                    <a:pt x="136736" y="894894"/>
                    <a:pt x="66939" y="986991"/>
                    <a:pt x="47709" y="1080071"/>
                  </a:cubicBezTo>
                  <a:cubicBezTo>
                    <a:pt x="33019" y="1151180"/>
                    <a:pt x="47857" y="1218173"/>
                    <a:pt x="90635" y="1273831"/>
                  </a:cubicBezTo>
                  <a:cubicBezTo>
                    <a:pt x="194595" y="1409117"/>
                    <a:pt x="412093" y="1399317"/>
                    <a:pt x="586856" y="1391443"/>
                  </a:cubicBezTo>
                  <a:cubicBezTo>
                    <a:pt x="631507" y="1389432"/>
                    <a:pt x="673618" y="1387570"/>
                    <a:pt x="711644" y="1388004"/>
                  </a:cubicBezTo>
                  <a:cubicBezTo>
                    <a:pt x="996791" y="1391591"/>
                    <a:pt x="1297484" y="1384469"/>
                    <a:pt x="1657910" y="1365599"/>
                  </a:cubicBezTo>
                  <a:cubicBezTo>
                    <a:pt x="1990799" y="1348168"/>
                    <a:pt x="2288508" y="1325022"/>
                    <a:pt x="2568045" y="1294839"/>
                  </a:cubicBezTo>
                  <a:cubicBezTo>
                    <a:pt x="2762525" y="1273831"/>
                    <a:pt x="2977832" y="1236165"/>
                    <a:pt x="3071124" y="1054004"/>
                  </a:cubicBezTo>
                  <a:cubicBezTo>
                    <a:pt x="3154214" y="891783"/>
                    <a:pt x="3084766" y="683715"/>
                    <a:pt x="2916311" y="590190"/>
                  </a:cubicBezTo>
                  <a:cubicBezTo>
                    <a:pt x="2820955" y="537241"/>
                    <a:pt x="2700453" y="531579"/>
                    <a:pt x="2585719" y="574664"/>
                  </a:cubicBezTo>
                  <a:cubicBezTo>
                    <a:pt x="2581137" y="576378"/>
                    <a:pt x="2576046" y="575902"/>
                    <a:pt x="2571876" y="573362"/>
                  </a:cubicBezTo>
                  <a:cubicBezTo>
                    <a:pt x="2567707" y="570822"/>
                    <a:pt x="2564944" y="566515"/>
                    <a:pt x="2564373" y="561668"/>
                  </a:cubicBezTo>
                  <a:cubicBezTo>
                    <a:pt x="2537862" y="338031"/>
                    <a:pt x="2403517" y="87132"/>
                    <a:pt x="2111988" y="116099"/>
                  </a:cubicBezTo>
                  <a:cubicBezTo>
                    <a:pt x="1952582" y="131931"/>
                    <a:pt x="1802733" y="216079"/>
                    <a:pt x="1690052" y="353038"/>
                  </a:cubicBezTo>
                  <a:cubicBezTo>
                    <a:pt x="1686591" y="357240"/>
                    <a:pt x="1681236" y="359357"/>
                    <a:pt x="1675807" y="358700"/>
                  </a:cubicBezTo>
                  <a:cubicBezTo>
                    <a:pt x="1670399" y="358012"/>
                    <a:pt x="1665721" y="354615"/>
                    <a:pt x="1663414" y="349673"/>
                  </a:cubicBezTo>
                  <a:cubicBezTo>
                    <a:pt x="1641337" y="302471"/>
                    <a:pt x="1615260" y="262720"/>
                    <a:pt x="1583679" y="228134"/>
                  </a:cubicBezTo>
                  <a:cubicBezTo>
                    <a:pt x="1446561" y="77946"/>
                    <a:pt x="1219020" y="34364"/>
                    <a:pt x="1003998" y="117083"/>
                  </a:cubicBezTo>
                  <a:cubicBezTo>
                    <a:pt x="724407" y="224652"/>
                    <a:pt x="548819" y="510783"/>
                    <a:pt x="567054" y="829098"/>
                  </a:cubicBezTo>
                  <a:cubicBezTo>
                    <a:pt x="567393" y="834961"/>
                    <a:pt x="564462" y="840538"/>
                    <a:pt x="559434" y="843586"/>
                  </a:cubicBezTo>
                  <a:cubicBezTo>
                    <a:pt x="554407" y="846634"/>
                    <a:pt x="548110" y="846645"/>
                    <a:pt x="543062" y="843629"/>
                  </a:cubicBezTo>
                  <a:cubicBezTo>
                    <a:pt x="494717" y="814715"/>
                    <a:pt x="442690" y="800269"/>
                    <a:pt x="389498" y="800269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grpSp>
        <p:nvGrpSpPr>
          <p:cNvPr id="587" name="Google Shape;587;p21"/>
          <p:cNvGrpSpPr/>
          <p:nvPr/>
        </p:nvGrpSpPr>
        <p:grpSpPr>
          <a:xfrm>
            <a:off x="1224530" y="5512232"/>
            <a:ext cx="390871" cy="450635"/>
            <a:chOff x="4505050" y="4336350"/>
            <a:chExt cx="69000" cy="79550"/>
          </a:xfrm>
        </p:grpSpPr>
        <p:sp>
          <p:nvSpPr>
            <p:cNvPr id="588" name="Google Shape;588;p21"/>
            <p:cNvSpPr/>
            <p:nvPr/>
          </p:nvSpPr>
          <p:spPr>
            <a:xfrm>
              <a:off x="4541750" y="4337475"/>
              <a:ext cx="23950" cy="22825"/>
            </a:xfrm>
            <a:custGeom>
              <a:avLst/>
              <a:gdLst/>
              <a:ahLst/>
              <a:cxnLst/>
              <a:rect l="l" t="t" r="r" b="b"/>
              <a:pathLst>
                <a:path w="958" h="913" extrusionOk="0">
                  <a:moveTo>
                    <a:pt x="646" y="0"/>
                  </a:moveTo>
                  <a:lnTo>
                    <a:pt x="513" y="23"/>
                  </a:lnTo>
                  <a:lnTo>
                    <a:pt x="357" y="89"/>
                  </a:lnTo>
                  <a:lnTo>
                    <a:pt x="179" y="223"/>
                  </a:lnTo>
                  <a:lnTo>
                    <a:pt x="1" y="401"/>
                  </a:lnTo>
                  <a:lnTo>
                    <a:pt x="579" y="846"/>
                  </a:lnTo>
                  <a:lnTo>
                    <a:pt x="646" y="912"/>
                  </a:lnTo>
                  <a:lnTo>
                    <a:pt x="779" y="734"/>
                  </a:lnTo>
                  <a:lnTo>
                    <a:pt x="868" y="601"/>
                  </a:lnTo>
                  <a:lnTo>
                    <a:pt x="913" y="467"/>
                  </a:lnTo>
                  <a:lnTo>
                    <a:pt x="957" y="312"/>
                  </a:lnTo>
                  <a:lnTo>
                    <a:pt x="957" y="267"/>
                  </a:lnTo>
                  <a:lnTo>
                    <a:pt x="935" y="201"/>
                  </a:lnTo>
                  <a:lnTo>
                    <a:pt x="935" y="178"/>
                  </a:lnTo>
                  <a:lnTo>
                    <a:pt x="891" y="156"/>
                  </a:lnTo>
                  <a:lnTo>
                    <a:pt x="868" y="134"/>
                  </a:lnTo>
                  <a:lnTo>
                    <a:pt x="779" y="45"/>
                  </a:lnTo>
                  <a:lnTo>
                    <a:pt x="713" y="23"/>
                  </a:lnTo>
                  <a:lnTo>
                    <a:pt x="646" y="0"/>
                  </a:lnTo>
                  <a:close/>
                </a:path>
              </a:pathLst>
            </a:custGeom>
            <a:solidFill>
              <a:srgbClr val="9B8D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9" name="Google Shape;589;p21"/>
            <p:cNvSpPr/>
            <p:nvPr/>
          </p:nvSpPr>
          <p:spPr>
            <a:xfrm>
              <a:off x="4506175" y="4341925"/>
              <a:ext cx="66750" cy="72875"/>
            </a:xfrm>
            <a:custGeom>
              <a:avLst/>
              <a:gdLst/>
              <a:ahLst/>
              <a:cxnLst/>
              <a:rect l="l" t="t" r="r" b="b"/>
              <a:pathLst>
                <a:path w="2670" h="2915" extrusionOk="0">
                  <a:moveTo>
                    <a:pt x="2358" y="0"/>
                  </a:moveTo>
                  <a:lnTo>
                    <a:pt x="2358" y="23"/>
                  </a:lnTo>
                  <a:lnTo>
                    <a:pt x="2380" y="89"/>
                  </a:lnTo>
                  <a:lnTo>
                    <a:pt x="2380" y="134"/>
                  </a:lnTo>
                  <a:lnTo>
                    <a:pt x="2336" y="289"/>
                  </a:lnTo>
                  <a:lnTo>
                    <a:pt x="2291" y="423"/>
                  </a:lnTo>
                  <a:lnTo>
                    <a:pt x="2202" y="556"/>
                  </a:lnTo>
                  <a:lnTo>
                    <a:pt x="2069" y="734"/>
                  </a:lnTo>
                  <a:lnTo>
                    <a:pt x="2158" y="801"/>
                  </a:lnTo>
                  <a:lnTo>
                    <a:pt x="2358" y="1201"/>
                  </a:lnTo>
                  <a:lnTo>
                    <a:pt x="2558" y="935"/>
                  </a:lnTo>
                  <a:lnTo>
                    <a:pt x="2670" y="712"/>
                  </a:lnTo>
                  <a:lnTo>
                    <a:pt x="2670" y="668"/>
                  </a:lnTo>
                  <a:lnTo>
                    <a:pt x="2670" y="601"/>
                  </a:lnTo>
                  <a:lnTo>
                    <a:pt x="2625" y="445"/>
                  </a:lnTo>
                  <a:lnTo>
                    <a:pt x="2514" y="245"/>
                  </a:lnTo>
                  <a:lnTo>
                    <a:pt x="2358" y="0"/>
                  </a:lnTo>
                  <a:close/>
                  <a:moveTo>
                    <a:pt x="0" y="1824"/>
                  </a:moveTo>
                  <a:lnTo>
                    <a:pt x="245" y="2336"/>
                  </a:lnTo>
                  <a:lnTo>
                    <a:pt x="734" y="2714"/>
                  </a:lnTo>
                  <a:lnTo>
                    <a:pt x="1024" y="2914"/>
                  </a:lnTo>
                  <a:lnTo>
                    <a:pt x="779" y="2425"/>
                  </a:lnTo>
                  <a:lnTo>
                    <a:pt x="757" y="2425"/>
                  </a:lnTo>
                  <a:lnTo>
                    <a:pt x="468" y="2202"/>
                  </a:lnTo>
                  <a:lnTo>
                    <a:pt x="0" y="1824"/>
                  </a:lnTo>
                  <a:close/>
                </a:path>
              </a:pathLst>
            </a:custGeom>
            <a:solidFill>
              <a:srgbClr val="887D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0" name="Google Shape;590;p21"/>
            <p:cNvSpPr/>
            <p:nvPr/>
          </p:nvSpPr>
          <p:spPr>
            <a:xfrm>
              <a:off x="4557875" y="4341925"/>
              <a:ext cx="15050" cy="30050"/>
            </a:xfrm>
            <a:custGeom>
              <a:avLst/>
              <a:gdLst/>
              <a:ahLst/>
              <a:cxnLst/>
              <a:rect l="l" t="t" r="r" b="b"/>
              <a:pathLst>
                <a:path w="602" h="1202" fill="none" extrusionOk="0">
                  <a:moveTo>
                    <a:pt x="290" y="0"/>
                  </a:moveTo>
                  <a:lnTo>
                    <a:pt x="290" y="0"/>
                  </a:lnTo>
                  <a:lnTo>
                    <a:pt x="290" y="23"/>
                  </a:lnTo>
                  <a:lnTo>
                    <a:pt x="290" y="23"/>
                  </a:lnTo>
                  <a:lnTo>
                    <a:pt x="312" y="89"/>
                  </a:lnTo>
                  <a:lnTo>
                    <a:pt x="312" y="134"/>
                  </a:lnTo>
                  <a:lnTo>
                    <a:pt x="268" y="289"/>
                  </a:lnTo>
                  <a:lnTo>
                    <a:pt x="268" y="289"/>
                  </a:lnTo>
                  <a:lnTo>
                    <a:pt x="223" y="423"/>
                  </a:lnTo>
                  <a:lnTo>
                    <a:pt x="134" y="556"/>
                  </a:lnTo>
                  <a:lnTo>
                    <a:pt x="134" y="556"/>
                  </a:lnTo>
                  <a:lnTo>
                    <a:pt x="1" y="734"/>
                  </a:lnTo>
                  <a:lnTo>
                    <a:pt x="1" y="734"/>
                  </a:lnTo>
                  <a:lnTo>
                    <a:pt x="90" y="801"/>
                  </a:lnTo>
                  <a:lnTo>
                    <a:pt x="90" y="801"/>
                  </a:lnTo>
                  <a:lnTo>
                    <a:pt x="290" y="1201"/>
                  </a:lnTo>
                  <a:lnTo>
                    <a:pt x="290" y="1201"/>
                  </a:lnTo>
                  <a:lnTo>
                    <a:pt x="490" y="935"/>
                  </a:lnTo>
                  <a:lnTo>
                    <a:pt x="602" y="712"/>
                  </a:lnTo>
                  <a:lnTo>
                    <a:pt x="602" y="712"/>
                  </a:lnTo>
                  <a:lnTo>
                    <a:pt x="602" y="668"/>
                  </a:lnTo>
                  <a:lnTo>
                    <a:pt x="602" y="601"/>
                  </a:lnTo>
                  <a:lnTo>
                    <a:pt x="557" y="445"/>
                  </a:lnTo>
                  <a:lnTo>
                    <a:pt x="446" y="245"/>
                  </a:lnTo>
                  <a:lnTo>
                    <a:pt x="29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1" name="Google Shape;591;p21"/>
            <p:cNvSpPr/>
            <p:nvPr/>
          </p:nvSpPr>
          <p:spPr>
            <a:xfrm>
              <a:off x="4506175" y="4387525"/>
              <a:ext cx="25600" cy="27275"/>
            </a:xfrm>
            <a:custGeom>
              <a:avLst/>
              <a:gdLst/>
              <a:ahLst/>
              <a:cxnLst/>
              <a:rect l="l" t="t" r="r" b="b"/>
              <a:pathLst>
                <a:path w="1024" h="1091" fill="none" extrusionOk="0">
                  <a:moveTo>
                    <a:pt x="779" y="601"/>
                  </a:moveTo>
                  <a:lnTo>
                    <a:pt x="779" y="601"/>
                  </a:lnTo>
                  <a:lnTo>
                    <a:pt x="779" y="601"/>
                  </a:lnTo>
                  <a:lnTo>
                    <a:pt x="779" y="601"/>
                  </a:lnTo>
                  <a:lnTo>
                    <a:pt x="757" y="601"/>
                  </a:lnTo>
                  <a:lnTo>
                    <a:pt x="757" y="601"/>
                  </a:lnTo>
                  <a:lnTo>
                    <a:pt x="468" y="378"/>
                  </a:lnTo>
                  <a:lnTo>
                    <a:pt x="0" y="0"/>
                  </a:lnTo>
                  <a:lnTo>
                    <a:pt x="0" y="0"/>
                  </a:lnTo>
                  <a:lnTo>
                    <a:pt x="245" y="512"/>
                  </a:lnTo>
                  <a:lnTo>
                    <a:pt x="245" y="512"/>
                  </a:lnTo>
                  <a:lnTo>
                    <a:pt x="734" y="890"/>
                  </a:lnTo>
                  <a:lnTo>
                    <a:pt x="1024" y="1090"/>
                  </a:lnTo>
                  <a:lnTo>
                    <a:pt x="1024" y="1090"/>
                  </a:lnTo>
                  <a:lnTo>
                    <a:pt x="779" y="601"/>
                  </a:lnTo>
                  <a:lnTo>
                    <a:pt x="779" y="60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2" name="Google Shape;592;p21"/>
            <p:cNvSpPr/>
            <p:nvPr/>
          </p:nvSpPr>
          <p:spPr>
            <a:xfrm>
              <a:off x="4525625" y="4361950"/>
              <a:ext cx="41175" cy="52850"/>
            </a:xfrm>
            <a:custGeom>
              <a:avLst/>
              <a:gdLst/>
              <a:ahLst/>
              <a:cxnLst/>
              <a:rect l="l" t="t" r="r" b="b"/>
              <a:pathLst>
                <a:path w="1647" h="2114" extrusionOk="0">
                  <a:moveTo>
                    <a:pt x="1380" y="0"/>
                  </a:moveTo>
                  <a:lnTo>
                    <a:pt x="1113" y="356"/>
                  </a:lnTo>
                  <a:lnTo>
                    <a:pt x="624" y="934"/>
                  </a:lnTo>
                  <a:lnTo>
                    <a:pt x="1" y="1624"/>
                  </a:lnTo>
                  <a:lnTo>
                    <a:pt x="246" y="2113"/>
                  </a:lnTo>
                  <a:lnTo>
                    <a:pt x="268" y="2113"/>
                  </a:lnTo>
                  <a:lnTo>
                    <a:pt x="868" y="1446"/>
                  </a:lnTo>
                  <a:lnTo>
                    <a:pt x="1358" y="868"/>
                  </a:lnTo>
                  <a:lnTo>
                    <a:pt x="1647" y="512"/>
                  </a:lnTo>
                  <a:lnTo>
                    <a:pt x="1580" y="400"/>
                  </a:lnTo>
                  <a:lnTo>
                    <a:pt x="1380" y="0"/>
                  </a:lnTo>
                  <a:close/>
                </a:path>
              </a:pathLst>
            </a:custGeom>
            <a:solidFill>
              <a:srgbClr val="548D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3" name="Google Shape;593;p21"/>
            <p:cNvSpPr/>
            <p:nvPr/>
          </p:nvSpPr>
          <p:spPr>
            <a:xfrm>
              <a:off x="4506175" y="4346375"/>
              <a:ext cx="53950" cy="56175"/>
            </a:xfrm>
            <a:custGeom>
              <a:avLst/>
              <a:gdLst/>
              <a:ahLst/>
              <a:cxnLst/>
              <a:rect l="l" t="t" r="r" b="b"/>
              <a:pathLst>
                <a:path w="2158" h="2247" extrusionOk="0">
                  <a:moveTo>
                    <a:pt x="1357" y="0"/>
                  </a:moveTo>
                  <a:lnTo>
                    <a:pt x="912" y="556"/>
                  </a:lnTo>
                  <a:lnTo>
                    <a:pt x="0" y="1624"/>
                  </a:lnTo>
                  <a:lnTo>
                    <a:pt x="0" y="1646"/>
                  </a:lnTo>
                  <a:lnTo>
                    <a:pt x="468" y="2024"/>
                  </a:lnTo>
                  <a:lnTo>
                    <a:pt x="757" y="2247"/>
                  </a:lnTo>
                  <a:lnTo>
                    <a:pt x="779" y="2247"/>
                  </a:lnTo>
                  <a:lnTo>
                    <a:pt x="1402" y="1557"/>
                  </a:lnTo>
                  <a:lnTo>
                    <a:pt x="1891" y="979"/>
                  </a:lnTo>
                  <a:lnTo>
                    <a:pt x="2158" y="623"/>
                  </a:lnTo>
                  <a:lnTo>
                    <a:pt x="2069" y="556"/>
                  </a:lnTo>
                  <a:lnTo>
                    <a:pt x="2002" y="490"/>
                  </a:lnTo>
                  <a:lnTo>
                    <a:pt x="1424" y="45"/>
                  </a:lnTo>
                  <a:lnTo>
                    <a:pt x="1357" y="0"/>
                  </a:lnTo>
                  <a:close/>
                </a:path>
              </a:pathLst>
            </a:custGeom>
            <a:solidFill>
              <a:srgbClr val="7AAA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4" name="Google Shape;594;p21"/>
            <p:cNvSpPr/>
            <p:nvPr/>
          </p:nvSpPr>
          <p:spPr>
            <a:xfrm>
              <a:off x="4539525" y="434525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23" y="1"/>
                  </a:moveTo>
                  <a:lnTo>
                    <a:pt x="1" y="23"/>
                  </a:lnTo>
                  <a:lnTo>
                    <a:pt x="23" y="68"/>
                  </a:lnTo>
                  <a:lnTo>
                    <a:pt x="90" y="112"/>
                  </a:lnTo>
                  <a:lnTo>
                    <a:pt x="112" y="134"/>
                  </a:lnTo>
                  <a:lnTo>
                    <a:pt x="134" y="112"/>
                  </a:lnTo>
                  <a:lnTo>
                    <a:pt x="134" y="90"/>
                  </a:lnTo>
                  <a:lnTo>
                    <a:pt x="112" y="68"/>
                  </a:lnTo>
                  <a:lnTo>
                    <a:pt x="45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5" name="Google Shape;595;p21"/>
            <p:cNvSpPr/>
            <p:nvPr/>
          </p:nvSpPr>
          <p:spPr>
            <a:xfrm>
              <a:off x="4527850" y="4345250"/>
              <a:ext cx="13375" cy="15600"/>
            </a:xfrm>
            <a:custGeom>
              <a:avLst/>
              <a:gdLst/>
              <a:ahLst/>
              <a:cxnLst/>
              <a:rect l="l" t="t" r="r" b="b"/>
              <a:pathLst>
                <a:path w="535" h="624" extrusionOk="0">
                  <a:moveTo>
                    <a:pt x="468" y="1"/>
                  </a:moveTo>
                  <a:lnTo>
                    <a:pt x="1" y="557"/>
                  </a:lnTo>
                  <a:lnTo>
                    <a:pt x="1" y="579"/>
                  </a:lnTo>
                  <a:lnTo>
                    <a:pt x="23" y="624"/>
                  </a:lnTo>
                  <a:lnTo>
                    <a:pt x="68" y="624"/>
                  </a:lnTo>
                  <a:lnTo>
                    <a:pt x="535" y="68"/>
                  </a:lnTo>
                  <a:lnTo>
                    <a:pt x="535" y="45"/>
                  </a:lnTo>
                  <a:lnTo>
                    <a:pt x="512" y="23"/>
                  </a:lnTo>
                  <a:lnTo>
                    <a:pt x="490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6" name="Google Shape;596;p21"/>
            <p:cNvSpPr/>
            <p:nvPr/>
          </p:nvSpPr>
          <p:spPr>
            <a:xfrm>
              <a:off x="4505050" y="4359150"/>
              <a:ext cx="24500" cy="28950"/>
            </a:xfrm>
            <a:custGeom>
              <a:avLst/>
              <a:gdLst/>
              <a:ahLst/>
              <a:cxnLst/>
              <a:rect l="l" t="t" r="r" b="b"/>
              <a:pathLst>
                <a:path w="980" h="1158" extrusionOk="0">
                  <a:moveTo>
                    <a:pt x="913" y="1"/>
                  </a:moveTo>
                  <a:lnTo>
                    <a:pt x="1" y="1091"/>
                  </a:lnTo>
                  <a:lnTo>
                    <a:pt x="1" y="1113"/>
                  </a:lnTo>
                  <a:lnTo>
                    <a:pt x="23" y="1135"/>
                  </a:lnTo>
                  <a:lnTo>
                    <a:pt x="45" y="1157"/>
                  </a:lnTo>
                  <a:lnTo>
                    <a:pt x="68" y="1157"/>
                  </a:lnTo>
                  <a:lnTo>
                    <a:pt x="980" y="68"/>
                  </a:lnTo>
                  <a:lnTo>
                    <a:pt x="980" y="45"/>
                  </a:lnTo>
                  <a:lnTo>
                    <a:pt x="980" y="23"/>
                  </a:lnTo>
                  <a:lnTo>
                    <a:pt x="935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7" name="Google Shape;597;p21"/>
            <p:cNvSpPr/>
            <p:nvPr/>
          </p:nvSpPr>
          <p:spPr>
            <a:xfrm>
              <a:off x="4505050" y="4336350"/>
              <a:ext cx="69000" cy="79550"/>
            </a:xfrm>
            <a:custGeom>
              <a:avLst/>
              <a:gdLst/>
              <a:ahLst/>
              <a:cxnLst/>
              <a:rect l="l" t="t" r="r" b="b"/>
              <a:pathLst>
                <a:path w="2760" h="3182" extrusionOk="0">
                  <a:moveTo>
                    <a:pt x="2114" y="90"/>
                  </a:moveTo>
                  <a:lnTo>
                    <a:pt x="2203" y="112"/>
                  </a:lnTo>
                  <a:lnTo>
                    <a:pt x="2270" y="157"/>
                  </a:lnTo>
                  <a:lnTo>
                    <a:pt x="2336" y="223"/>
                  </a:lnTo>
                  <a:lnTo>
                    <a:pt x="2470" y="379"/>
                  </a:lnTo>
                  <a:lnTo>
                    <a:pt x="2559" y="512"/>
                  </a:lnTo>
                  <a:lnTo>
                    <a:pt x="2603" y="601"/>
                  </a:lnTo>
                  <a:lnTo>
                    <a:pt x="2648" y="713"/>
                  </a:lnTo>
                  <a:lnTo>
                    <a:pt x="2670" y="802"/>
                  </a:lnTo>
                  <a:lnTo>
                    <a:pt x="2670" y="913"/>
                  </a:lnTo>
                  <a:lnTo>
                    <a:pt x="2626" y="1046"/>
                  </a:lnTo>
                  <a:lnTo>
                    <a:pt x="2537" y="1158"/>
                  </a:lnTo>
                  <a:lnTo>
                    <a:pt x="2381" y="1380"/>
                  </a:lnTo>
                  <a:lnTo>
                    <a:pt x="2381" y="1424"/>
                  </a:lnTo>
                  <a:lnTo>
                    <a:pt x="2403" y="1469"/>
                  </a:lnTo>
                  <a:lnTo>
                    <a:pt x="2381" y="1536"/>
                  </a:lnTo>
                  <a:lnTo>
                    <a:pt x="2336" y="1647"/>
                  </a:lnTo>
                  <a:lnTo>
                    <a:pt x="2158" y="1869"/>
                  </a:lnTo>
                  <a:lnTo>
                    <a:pt x="1869" y="2203"/>
                  </a:lnTo>
                  <a:lnTo>
                    <a:pt x="1224" y="2937"/>
                  </a:lnTo>
                  <a:lnTo>
                    <a:pt x="1135" y="3026"/>
                  </a:lnTo>
                  <a:lnTo>
                    <a:pt x="1069" y="3093"/>
                  </a:lnTo>
                  <a:lnTo>
                    <a:pt x="1024" y="3093"/>
                  </a:lnTo>
                  <a:lnTo>
                    <a:pt x="980" y="3070"/>
                  </a:lnTo>
                  <a:lnTo>
                    <a:pt x="935" y="3004"/>
                  </a:lnTo>
                  <a:lnTo>
                    <a:pt x="624" y="2781"/>
                  </a:lnTo>
                  <a:lnTo>
                    <a:pt x="401" y="2581"/>
                  </a:lnTo>
                  <a:lnTo>
                    <a:pt x="312" y="2470"/>
                  </a:lnTo>
                  <a:lnTo>
                    <a:pt x="223" y="2336"/>
                  </a:lnTo>
                  <a:lnTo>
                    <a:pt x="131" y="2151"/>
                  </a:lnTo>
                  <a:lnTo>
                    <a:pt x="223" y="2225"/>
                  </a:lnTo>
                  <a:lnTo>
                    <a:pt x="490" y="2448"/>
                  </a:lnTo>
                  <a:lnTo>
                    <a:pt x="646" y="2581"/>
                  </a:lnTo>
                  <a:lnTo>
                    <a:pt x="735" y="2648"/>
                  </a:lnTo>
                  <a:lnTo>
                    <a:pt x="824" y="2692"/>
                  </a:lnTo>
                  <a:lnTo>
                    <a:pt x="868" y="2670"/>
                  </a:lnTo>
                  <a:lnTo>
                    <a:pt x="1580" y="1869"/>
                  </a:lnTo>
                  <a:lnTo>
                    <a:pt x="2247" y="1046"/>
                  </a:lnTo>
                  <a:lnTo>
                    <a:pt x="2247" y="1024"/>
                  </a:lnTo>
                  <a:lnTo>
                    <a:pt x="2225" y="1002"/>
                  </a:lnTo>
                  <a:lnTo>
                    <a:pt x="1529" y="453"/>
                  </a:lnTo>
                  <a:lnTo>
                    <a:pt x="1529" y="453"/>
                  </a:lnTo>
                  <a:lnTo>
                    <a:pt x="1625" y="357"/>
                  </a:lnTo>
                  <a:lnTo>
                    <a:pt x="1736" y="246"/>
                  </a:lnTo>
                  <a:lnTo>
                    <a:pt x="1869" y="157"/>
                  </a:lnTo>
                  <a:lnTo>
                    <a:pt x="2025" y="90"/>
                  </a:lnTo>
                  <a:close/>
                  <a:moveTo>
                    <a:pt x="2047" y="1"/>
                  </a:moveTo>
                  <a:lnTo>
                    <a:pt x="1958" y="23"/>
                  </a:lnTo>
                  <a:lnTo>
                    <a:pt x="1869" y="45"/>
                  </a:lnTo>
                  <a:lnTo>
                    <a:pt x="1714" y="157"/>
                  </a:lnTo>
                  <a:lnTo>
                    <a:pt x="1558" y="290"/>
                  </a:lnTo>
                  <a:lnTo>
                    <a:pt x="1447" y="424"/>
                  </a:lnTo>
                  <a:lnTo>
                    <a:pt x="1447" y="446"/>
                  </a:lnTo>
                  <a:lnTo>
                    <a:pt x="1469" y="468"/>
                  </a:lnTo>
                  <a:lnTo>
                    <a:pt x="2157" y="1010"/>
                  </a:lnTo>
                  <a:lnTo>
                    <a:pt x="2157" y="1010"/>
                  </a:lnTo>
                  <a:lnTo>
                    <a:pt x="1691" y="1602"/>
                  </a:lnTo>
                  <a:lnTo>
                    <a:pt x="1180" y="2203"/>
                  </a:lnTo>
                  <a:lnTo>
                    <a:pt x="1046" y="2359"/>
                  </a:lnTo>
                  <a:lnTo>
                    <a:pt x="913" y="2492"/>
                  </a:lnTo>
                  <a:lnTo>
                    <a:pt x="824" y="2559"/>
                  </a:lnTo>
                  <a:lnTo>
                    <a:pt x="779" y="2559"/>
                  </a:lnTo>
                  <a:lnTo>
                    <a:pt x="713" y="2537"/>
                  </a:lnTo>
                  <a:lnTo>
                    <a:pt x="646" y="2492"/>
                  </a:lnTo>
                  <a:lnTo>
                    <a:pt x="424" y="2314"/>
                  </a:lnTo>
                  <a:lnTo>
                    <a:pt x="223" y="2181"/>
                  </a:lnTo>
                  <a:lnTo>
                    <a:pt x="134" y="2114"/>
                  </a:lnTo>
                  <a:lnTo>
                    <a:pt x="68" y="2025"/>
                  </a:lnTo>
                  <a:lnTo>
                    <a:pt x="45" y="2003"/>
                  </a:lnTo>
                  <a:lnTo>
                    <a:pt x="1" y="2003"/>
                  </a:lnTo>
                  <a:lnTo>
                    <a:pt x="1" y="2047"/>
                  </a:lnTo>
                  <a:lnTo>
                    <a:pt x="201" y="2403"/>
                  </a:lnTo>
                  <a:lnTo>
                    <a:pt x="268" y="2514"/>
                  </a:lnTo>
                  <a:lnTo>
                    <a:pt x="335" y="2603"/>
                  </a:lnTo>
                  <a:lnTo>
                    <a:pt x="535" y="2781"/>
                  </a:lnTo>
                  <a:lnTo>
                    <a:pt x="779" y="3004"/>
                  </a:lnTo>
                  <a:lnTo>
                    <a:pt x="935" y="3115"/>
                  </a:lnTo>
                  <a:lnTo>
                    <a:pt x="1091" y="3182"/>
                  </a:lnTo>
                  <a:lnTo>
                    <a:pt x="1113" y="3159"/>
                  </a:lnTo>
                  <a:lnTo>
                    <a:pt x="1469" y="2781"/>
                  </a:lnTo>
                  <a:lnTo>
                    <a:pt x="1825" y="2381"/>
                  </a:lnTo>
                  <a:lnTo>
                    <a:pt x="2514" y="1558"/>
                  </a:lnTo>
                  <a:lnTo>
                    <a:pt x="2492" y="1536"/>
                  </a:lnTo>
                  <a:lnTo>
                    <a:pt x="2492" y="1447"/>
                  </a:lnTo>
                  <a:lnTo>
                    <a:pt x="2492" y="1380"/>
                  </a:lnTo>
                  <a:lnTo>
                    <a:pt x="2537" y="1291"/>
                  </a:lnTo>
                  <a:lnTo>
                    <a:pt x="2581" y="1224"/>
                  </a:lnTo>
                  <a:lnTo>
                    <a:pt x="2692" y="1046"/>
                  </a:lnTo>
                  <a:lnTo>
                    <a:pt x="2737" y="980"/>
                  </a:lnTo>
                  <a:lnTo>
                    <a:pt x="2759" y="891"/>
                  </a:lnTo>
                  <a:lnTo>
                    <a:pt x="2759" y="824"/>
                  </a:lnTo>
                  <a:lnTo>
                    <a:pt x="2737" y="757"/>
                  </a:lnTo>
                  <a:lnTo>
                    <a:pt x="2692" y="601"/>
                  </a:lnTo>
                  <a:lnTo>
                    <a:pt x="2603" y="468"/>
                  </a:lnTo>
                  <a:lnTo>
                    <a:pt x="2514" y="357"/>
                  </a:lnTo>
                  <a:lnTo>
                    <a:pt x="2425" y="223"/>
                  </a:lnTo>
                  <a:lnTo>
                    <a:pt x="2336" y="112"/>
                  </a:lnTo>
                  <a:lnTo>
                    <a:pt x="2270" y="68"/>
                  </a:lnTo>
                  <a:lnTo>
                    <a:pt x="2203" y="45"/>
                  </a:lnTo>
                  <a:lnTo>
                    <a:pt x="2136" y="23"/>
                  </a:lnTo>
                  <a:lnTo>
                    <a:pt x="2047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8" name="Google Shape;598;p21"/>
            <p:cNvSpPr/>
            <p:nvPr/>
          </p:nvSpPr>
          <p:spPr>
            <a:xfrm>
              <a:off x="4523975" y="4401425"/>
              <a:ext cx="8925" cy="14475"/>
            </a:xfrm>
            <a:custGeom>
              <a:avLst/>
              <a:gdLst/>
              <a:ahLst/>
              <a:cxnLst/>
              <a:rect l="l" t="t" r="r" b="b"/>
              <a:pathLst>
                <a:path w="357" h="579" extrusionOk="0">
                  <a:moveTo>
                    <a:pt x="22" y="0"/>
                  </a:moveTo>
                  <a:lnTo>
                    <a:pt x="0" y="23"/>
                  </a:lnTo>
                  <a:lnTo>
                    <a:pt x="0" y="45"/>
                  </a:lnTo>
                  <a:lnTo>
                    <a:pt x="22" y="67"/>
                  </a:lnTo>
                  <a:lnTo>
                    <a:pt x="67" y="89"/>
                  </a:lnTo>
                  <a:lnTo>
                    <a:pt x="67" y="89"/>
                  </a:lnTo>
                  <a:lnTo>
                    <a:pt x="289" y="534"/>
                  </a:lnTo>
                  <a:lnTo>
                    <a:pt x="312" y="556"/>
                  </a:lnTo>
                  <a:lnTo>
                    <a:pt x="334" y="579"/>
                  </a:lnTo>
                  <a:lnTo>
                    <a:pt x="356" y="556"/>
                  </a:lnTo>
                  <a:lnTo>
                    <a:pt x="356" y="534"/>
                  </a:lnTo>
                  <a:lnTo>
                    <a:pt x="111" y="45"/>
                  </a:lnTo>
                  <a:lnTo>
                    <a:pt x="67" y="23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9" name="Google Shape;599;p21"/>
            <p:cNvSpPr/>
            <p:nvPr/>
          </p:nvSpPr>
          <p:spPr>
            <a:xfrm>
              <a:off x="4564000" y="4341375"/>
              <a:ext cx="2800" cy="8900"/>
            </a:xfrm>
            <a:custGeom>
              <a:avLst/>
              <a:gdLst/>
              <a:ahLst/>
              <a:cxnLst/>
              <a:rect l="l" t="t" r="r" b="b"/>
              <a:pathLst>
                <a:path w="112" h="356" extrusionOk="0">
                  <a:moveTo>
                    <a:pt x="1" y="0"/>
                  </a:moveTo>
                  <a:lnTo>
                    <a:pt x="1" y="45"/>
                  </a:lnTo>
                  <a:lnTo>
                    <a:pt x="23" y="89"/>
                  </a:lnTo>
                  <a:lnTo>
                    <a:pt x="23" y="156"/>
                  </a:lnTo>
                  <a:lnTo>
                    <a:pt x="1" y="289"/>
                  </a:lnTo>
                  <a:lnTo>
                    <a:pt x="1" y="311"/>
                  </a:lnTo>
                  <a:lnTo>
                    <a:pt x="23" y="334"/>
                  </a:lnTo>
                  <a:lnTo>
                    <a:pt x="45" y="356"/>
                  </a:lnTo>
                  <a:lnTo>
                    <a:pt x="67" y="334"/>
                  </a:lnTo>
                  <a:lnTo>
                    <a:pt x="90" y="245"/>
                  </a:lnTo>
                  <a:lnTo>
                    <a:pt x="112" y="178"/>
                  </a:lnTo>
                  <a:lnTo>
                    <a:pt x="90" y="111"/>
                  </a:lnTo>
                  <a:lnTo>
                    <a:pt x="67" y="22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0" name="Google Shape;600;p21"/>
            <p:cNvSpPr/>
            <p:nvPr/>
          </p:nvSpPr>
          <p:spPr>
            <a:xfrm>
              <a:off x="4557325" y="4354700"/>
              <a:ext cx="4475" cy="6150"/>
            </a:xfrm>
            <a:custGeom>
              <a:avLst/>
              <a:gdLst/>
              <a:ahLst/>
              <a:cxnLst/>
              <a:rect l="l" t="t" r="r" b="b"/>
              <a:pathLst>
                <a:path w="179" h="246" extrusionOk="0">
                  <a:moveTo>
                    <a:pt x="134" y="1"/>
                  </a:moveTo>
                  <a:lnTo>
                    <a:pt x="112" y="23"/>
                  </a:lnTo>
                  <a:lnTo>
                    <a:pt x="1" y="179"/>
                  </a:lnTo>
                  <a:lnTo>
                    <a:pt x="1" y="223"/>
                  </a:lnTo>
                  <a:lnTo>
                    <a:pt x="23" y="246"/>
                  </a:lnTo>
                  <a:lnTo>
                    <a:pt x="67" y="246"/>
                  </a:lnTo>
                  <a:lnTo>
                    <a:pt x="179" y="68"/>
                  </a:lnTo>
                  <a:lnTo>
                    <a:pt x="179" y="45"/>
                  </a:lnTo>
                  <a:lnTo>
                    <a:pt x="156" y="23"/>
                  </a:lnTo>
                  <a:lnTo>
                    <a:pt x="134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1" name="Google Shape;601;p21"/>
            <p:cNvSpPr/>
            <p:nvPr/>
          </p:nvSpPr>
          <p:spPr>
            <a:xfrm>
              <a:off x="4559550" y="4360825"/>
              <a:ext cx="6700" cy="11700"/>
            </a:xfrm>
            <a:custGeom>
              <a:avLst/>
              <a:gdLst/>
              <a:ahLst/>
              <a:cxnLst/>
              <a:rect l="l" t="t" r="r" b="b"/>
              <a:pathLst>
                <a:path w="268" h="468" extrusionOk="0">
                  <a:moveTo>
                    <a:pt x="23" y="1"/>
                  </a:moveTo>
                  <a:lnTo>
                    <a:pt x="1" y="23"/>
                  </a:lnTo>
                  <a:lnTo>
                    <a:pt x="1" y="45"/>
                  </a:lnTo>
                  <a:lnTo>
                    <a:pt x="201" y="445"/>
                  </a:lnTo>
                  <a:lnTo>
                    <a:pt x="223" y="468"/>
                  </a:lnTo>
                  <a:lnTo>
                    <a:pt x="268" y="468"/>
                  </a:lnTo>
                  <a:lnTo>
                    <a:pt x="268" y="423"/>
                  </a:lnTo>
                  <a:lnTo>
                    <a:pt x="67" y="23"/>
                  </a:lnTo>
                  <a:lnTo>
                    <a:pt x="45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02" name="Google Shape;602;p21"/>
          <p:cNvGrpSpPr/>
          <p:nvPr/>
        </p:nvGrpSpPr>
        <p:grpSpPr>
          <a:xfrm>
            <a:off x="10946813" y="5955972"/>
            <a:ext cx="332523" cy="353200"/>
            <a:chOff x="3861700" y="5390125"/>
            <a:chExt cx="35600" cy="37825"/>
          </a:xfrm>
        </p:grpSpPr>
        <p:sp>
          <p:nvSpPr>
            <p:cNvPr id="603" name="Google Shape;603;p21"/>
            <p:cNvSpPr/>
            <p:nvPr/>
          </p:nvSpPr>
          <p:spPr>
            <a:xfrm>
              <a:off x="3871150" y="5401225"/>
              <a:ext cx="25050" cy="25625"/>
            </a:xfrm>
            <a:custGeom>
              <a:avLst/>
              <a:gdLst/>
              <a:ahLst/>
              <a:cxnLst/>
              <a:rect l="l" t="t" r="r" b="b"/>
              <a:pathLst>
                <a:path w="1002" h="1025" extrusionOk="0">
                  <a:moveTo>
                    <a:pt x="134" y="1"/>
                  </a:moveTo>
                  <a:lnTo>
                    <a:pt x="111" y="112"/>
                  </a:lnTo>
                  <a:lnTo>
                    <a:pt x="67" y="513"/>
                  </a:lnTo>
                  <a:lnTo>
                    <a:pt x="0" y="891"/>
                  </a:lnTo>
                  <a:lnTo>
                    <a:pt x="890" y="1024"/>
                  </a:lnTo>
                  <a:lnTo>
                    <a:pt x="979" y="246"/>
                  </a:lnTo>
                  <a:lnTo>
                    <a:pt x="1001" y="134"/>
                  </a:lnTo>
                  <a:lnTo>
                    <a:pt x="134" y="1"/>
                  </a:lnTo>
                  <a:close/>
                </a:path>
              </a:pathLst>
            </a:custGeom>
            <a:solidFill>
              <a:srgbClr val="A3C8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4" name="Google Shape;604;p21"/>
            <p:cNvSpPr/>
            <p:nvPr/>
          </p:nvSpPr>
          <p:spPr>
            <a:xfrm>
              <a:off x="3865575" y="5390675"/>
              <a:ext cx="30625" cy="13925"/>
            </a:xfrm>
            <a:custGeom>
              <a:avLst/>
              <a:gdLst/>
              <a:ahLst/>
              <a:cxnLst/>
              <a:rect l="l" t="t" r="r" b="b"/>
              <a:pathLst>
                <a:path w="1225" h="557" extrusionOk="0">
                  <a:moveTo>
                    <a:pt x="1" y="0"/>
                  </a:moveTo>
                  <a:lnTo>
                    <a:pt x="357" y="423"/>
                  </a:lnTo>
                  <a:lnTo>
                    <a:pt x="1224" y="556"/>
                  </a:lnTo>
                  <a:lnTo>
                    <a:pt x="890" y="13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69C5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5" name="Google Shape;605;p21"/>
            <p:cNvSpPr/>
            <p:nvPr/>
          </p:nvSpPr>
          <p:spPr>
            <a:xfrm>
              <a:off x="3862800" y="5390675"/>
              <a:ext cx="11700" cy="32825"/>
            </a:xfrm>
            <a:custGeom>
              <a:avLst/>
              <a:gdLst/>
              <a:ahLst/>
              <a:cxnLst/>
              <a:rect l="l" t="t" r="r" b="b"/>
              <a:pathLst>
                <a:path w="468" h="1313" extrusionOk="0">
                  <a:moveTo>
                    <a:pt x="112" y="0"/>
                  </a:moveTo>
                  <a:lnTo>
                    <a:pt x="112" y="112"/>
                  </a:lnTo>
                  <a:lnTo>
                    <a:pt x="1" y="890"/>
                  </a:lnTo>
                  <a:lnTo>
                    <a:pt x="334" y="1313"/>
                  </a:lnTo>
                  <a:lnTo>
                    <a:pt x="401" y="935"/>
                  </a:lnTo>
                  <a:lnTo>
                    <a:pt x="445" y="534"/>
                  </a:lnTo>
                  <a:lnTo>
                    <a:pt x="468" y="423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F8D3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6" name="Google Shape;606;p21"/>
            <p:cNvSpPr/>
            <p:nvPr/>
          </p:nvSpPr>
          <p:spPr>
            <a:xfrm>
              <a:off x="3861700" y="5390125"/>
              <a:ext cx="35600" cy="37825"/>
            </a:xfrm>
            <a:custGeom>
              <a:avLst/>
              <a:gdLst/>
              <a:ahLst/>
              <a:cxnLst/>
              <a:rect l="l" t="t" r="r" b="b"/>
              <a:pathLst>
                <a:path w="1424" h="1513" extrusionOk="0">
                  <a:moveTo>
                    <a:pt x="245" y="89"/>
                  </a:moveTo>
                  <a:lnTo>
                    <a:pt x="556" y="134"/>
                  </a:lnTo>
                  <a:lnTo>
                    <a:pt x="890" y="178"/>
                  </a:lnTo>
                  <a:lnTo>
                    <a:pt x="1023" y="200"/>
                  </a:lnTo>
                  <a:lnTo>
                    <a:pt x="1134" y="356"/>
                  </a:lnTo>
                  <a:lnTo>
                    <a:pt x="1223" y="467"/>
                  </a:lnTo>
                  <a:lnTo>
                    <a:pt x="1290" y="512"/>
                  </a:lnTo>
                  <a:lnTo>
                    <a:pt x="1312" y="578"/>
                  </a:lnTo>
                  <a:lnTo>
                    <a:pt x="1335" y="623"/>
                  </a:lnTo>
                  <a:lnTo>
                    <a:pt x="1335" y="690"/>
                  </a:lnTo>
                  <a:lnTo>
                    <a:pt x="1312" y="801"/>
                  </a:lnTo>
                  <a:lnTo>
                    <a:pt x="1246" y="1223"/>
                  </a:lnTo>
                  <a:lnTo>
                    <a:pt x="1246" y="1335"/>
                  </a:lnTo>
                  <a:lnTo>
                    <a:pt x="1246" y="1401"/>
                  </a:lnTo>
                  <a:lnTo>
                    <a:pt x="1246" y="1424"/>
                  </a:lnTo>
                  <a:lnTo>
                    <a:pt x="1201" y="1424"/>
                  </a:lnTo>
                  <a:lnTo>
                    <a:pt x="1179" y="1401"/>
                  </a:lnTo>
                  <a:lnTo>
                    <a:pt x="1023" y="1401"/>
                  </a:lnTo>
                  <a:lnTo>
                    <a:pt x="868" y="1357"/>
                  </a:lnTo>
                  <a:lnTo>
                    <a:pt x="406" y="1294"/>
                  </a:lnTo>
                  <a:lnTo>
                    <a:pt x="406" y="1294"/>
                  </a:lnTo>
                  <a:lnTo>
                    <a:pt x="245" y="1112"/>
                  </a:lnTo>
                  <a:lnTo>
                    <a:pt x="156" y="1023"/>
                  </a:lnTo>
                  <a:lnTo>
                    <a:pt x="111" y="912"/>
                  </a:lnTo>
                  <a:lnTo>
                    <a:pt x="89" y="823"/>
                  </a:lnTo>
                  <a:lnTo>
                    <a:pt x="111" y="712"/>
                  </a:lnTo>
                  <a:lnTo>
                    <a:pt x="134" y="489"/>
                  </a:lnTo>
                  <a:lnTo>
                    <a:pt x="156" y="334"/>
                  </a:lnTo>
                  <a:lnTo>
                    <a:pt x="178" y="178"/>
                  </a:lnTo>
                  <a:lnTo>
                    <a:pt x="178" y="89"/>
                  </a:lnTo>
                  <a:close/>
                  <a:moveTo>
                    <a:pt x="134" y="0"/>
                  </a:moveTo>
                  <a:lnTo>
                    <a:pt x="111" y="22"/>
                  </a:lnTo>
                  <a:lnTo>
                    <a:pt x="67" y="400"/>
                  </a:lnTo>
                  <a:lnTo>
                    <a:pt x="22" y="667"/>
                  </a:lnTo>
                  <a:lnTo>
                    <a:pt x="0" y="801"/>
                  </a:lnTo>
                  <a:lnTo>
                    <a:pt x="22" y="912"/>
                  </a:lnTo>
                  <a:lnTo>
                    <a:pt x="45" y="979"/>
                  </a:lnTo>
                  <a:lnTo>
                    <a:pt x="89" y="1023"/>
                  </a:lnTo>
                  <a:lnTo>
                    <a:pt x="178" y="1112"/>
                  </a:lnTo>
                  <a:lnTo>
                    <a:pt x="356" y="1357"/>
                  </a:lnTo>
                  <a:lnTo>
                    <a:pt x="378" y="1357"/>
                  </a:lnTo>
                  <a:lnTo>
                    <a:pt x="1246" y="1513"/>
                  </a:lnTo>
                  <a:lnTo>
                    <a:pt x="1290" y="1490"/>
                  </a:lnTo>
                  <a:lnTo>
                    <a:pt x="1290" y="1468"/>
                  </a:lnTo>
                  <a:lnTo>
                    <a:pt x="1379" y="890"/>
                  </a:lnTo>
                  <a:lnTo>
                    <a:pt x="1401" y="734"/>
                  </a:lnTo>
                  <a:lnTo>
                    <a:pt x="1424" y="645"/>
                  </a:lnTo>
                  <a:lnTo>
                    <a:pt x="1424" y="578"/>
                  </a:lnTo>
                  <a:lnTo>
                    <a:pt x="1357" y="512"/>
                  </a:lnTo>
                  <a:lnTo>
                    <a:pt x="1290" y="445"/>
                  </a:lnTo>
                  <a:lnTo>
                    <a:pt x="1201" y="312"/>
                  </a:lnTo>
                  <a:lnTo>
                    <a:pt x="1090" y="178"/>
                  </a:lnTo>
                  <a:lnTo>
                    <a:pt x="1023" y="134"/>
                  </a:lnTo>
                  <a:lnTo>
                    <a:pt x="934" y="111"/>
                  </a:lnTo>
                  <a:lnTo>
                    <a:pt x="756" y="89"/>
                  </a:lnTo>
                  <a:lnTo>
                    <a:pt x="156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7" name="Google Shape;607;p21"/>
            <p:cNvSpPr/>
            <p:nvPr/>
          </p:nvSpPr>
          <p:spPr>
            <a:xfrm>
              <a:off x="3864475" y="5390125"/>
              <a:ext cx="10575" cy="33925"/>
            </a:xfrm>
            <a:custGeom>
              <a:avLst/>
              <a:gdLst/>
              <a:ahLst/>
              <a:cxnLst/>
              <a:rect l="l" t="t" r="r" b="b"/>
              <a:pathLst>
                <a:path w="423" h="1357" extrusionOk="0">
                  <a:moveTo>
                    <a:pt x="23" y="0"/>
                  </a:moveTo>
                  <a:lnTo>
                    <a:pt x="0" y="22"/>
                  </a:lnTo>
                  <a:lnTo>
                    <a:pt x="23" y="45"/>
                  </a:lnTo>
                  <a:lnTo>
                    <a:pt x="156" y="223"/>
                  </a:lnTo>
                  <a:lnTo>
                    <a:pt x="267" y="334"/>
                  </a:lnTo>
                  <a:lnTo>
                    <a:pt x="312" y="400"/>
                  </a:lnTo>
                  <a:lnTo>
                    <a:pt x="334" y="445"/>
                  </a:lnTo>
                  <a:lnTo>
                    <a:pt x="356" y="512"/>
                  </a:lnTo>
                  <a:lnTo>
                    <a:pt x="334" y="578"/>
                  </a:lnTo>
                  <a:lnTo>
                    <a:pt x="312" y="712"/>
                  </a:lnTo>
                  <a:lnTo>
                    <a:pt x="245" y="1312"/>
                  </a:lnTo>
                  <a:lnTo>
                    <a:pt x="245" y="1357"/>
                  </a:lnTo>
                  <a:lnTo>
                    <a:pt x="312" y="1357"/>
                  </a:lnTo>
                  <a:lnTo>
                    <a:pt x="312" y="1335"/>
                  </a:lnTo>
                  <a:lnTo>
                    <a:pt x="401" y="712"/>
                  </a:lnTo>
                  <a:lnTo>
                    <a:pt x="423" y="578"/>
                  </a:lnTo>
                  <a:lnTo>
                    <a:pt x="423" y="489"/>
                  </a:lnTo>
                  <a:lnTo>
                    <a:pt x="423" y="445"/>
                  </a:lnTo>
                  <a:lnTo>
                    <a:pt x="356" y="334"/>
                  </a:lnTo>
                  <a:lnTo>
                    <a:pt x="267" y="223"/>
                  </a:lnTo>
                  <a:lnTo>
                    <a:pt x="89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8" name="Google Shape;608;p21"/>
            <p:cNvSpPr/>
            <p:nvPr/>
          </p:nvSpPr>
          <p:spPr>
            <a:xfrm>
              <a:off x="3873375" y="5400675"/>
              <a:ext cx="23925" cy="5025"/>
            </a:xfrm>
            <a:custGeom>
              <a:avLst/>
              <a:gdLst/>
              <a:ahLst/>
              <a:cxnLst/>
              <a:rect l="l" t="t" r="r" b="b"/>
              <a:pathLst>
                <a:path w="957" h="201" extrusionOk="0">
                  <a:moveTo>
                    <a:pt x="0" y="1"/>
                  </a:moveTo>
                  <a:lnTo>
                    <a:pt x="0" y="23"/>
                  </a:lnTo>
                  <a:lnTo>
                    <a:pt x="0" y="67"/>
                  </a:lnTo>
                  <a:lnTo>
                    <a:pt x="22" y="67"/>
                  </a:lnTo>
                  <a:lnTo>
                    <a:pt x="912" y="201"/>
                  </a:lnTo>
                  <a:lnTo>
                    <a:pt x="934" y="201"/>
                  </a:lnTo>
                  <a:lnTo>
                    <a:pt x="957" y="179"/>
                  </a:lnTo>
                  <a:lnTo>
                    <a:pt x="934" y="134"/>
                  </a:lnTo>
                  <a:lnTo>
                    <a:pt x="912" y="134"/>
                  </a:lnTo>
                  <a:lnTo>
                    <a:pt x="45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Title only 4">
    <p:spTree>
      <p:nvGrpSpPr>
        <p:cNvPr id="1" name="Shape 6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0" name="Google Shape;610;p22"/>
          <p:cNvSpPr txBox="1">
            <a:spLocks noGrp="1"/>
          </p:cNvSpPr>
          <p:nvPr>
            <p:ph type="title"/>
          </p:nvPr>
        </p:nvSpPr>
        <p:spPr>
          <a:xfrm>
            <a:off x="960000" y="707136"/>
            <a:ext cx="10272000" cy="112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300"/>
              <a:buNone/>
              <a:defRPr sz="3465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grpSp>
        <p:nvGrpSpPr>
          <p:cNvPr id="611" name="Google Shape;611;p22"/>
          <p:cNvGrpSpPr/>
          <p:nvPr/>
        </p:nvGrpSpPr>
        <p:grpSpPr>
          <a:xfrm>
            <a:off x="789578" y="1679023"/>
            <a:ext cx="338741" cy="322344"/>
            <a:chOff x="2768914" y="655181"/>
            <a:chExt cx="338380" cy="321743"/>
          </a:xfrm>
        </p:grpSpPr>
        <p:sp>
          <p:nvSpPr>
            <p:cNvPr id="612" name="Google Shape;612;p22"/>
            <p:cNvSpPr/>
            <p:nvPr/>
          </p:nvSpPr>
          <p:spPr>
            <a:xfrm>
              <a:off x="2780120" y="658338"/>
              <a:ext cx="316060" cy="316769"/>
            </a:xfrm>
            <a:custGeom>
              <a:avLst/>
              <a:gdLst/>
              <a:ahLst/>
              <a:cxnLst/>
              <a:rect l="l" t="t" r="r" b="b"/>
              <a:pathLst>
                <a:path w="316060" h="316769" extrusionOk="0">
                  <a:moveTo>
                    <a:pt x="199612" y="303011"/>
                  </a:moveTo>
                  <a:cubicBezTo>
                    <a:pt x="177048" y="290057"/>
                    <a:pt x="157913" y="274224"/>
                    <a:pt x="139657" y="257682"/>
                  </a:cubicBezTo>
                  <a:cubicBezTo>
                    <a:pt x="122184" y="266572"/>
                    <a:pt x="104595" y="275314"/>
                    <a:pt x="86815" y="283760"/>
                  </a:cubicBezTo>
                  <a:cubicBezTo>
                    <a:pt x="58578" y="297179"/>
                    <a:pt x="32046" y="280267"/>
                    <a:pt x="38819" y="256709"/>
                  </a:cubicBezTo>
                  <a:cubicBezTo>
                    <a:pt x="45667" y="232875"/>
                    <a:pt x="53212" y="209116"/>
                    <a:pt x="61309" y="185451"/>
                  </a:cubicBezTo>
                  <a:cubicBezTo>
                    <a:pt x="43603" y="169174"/>
                    <a:pt x="25907" y="152907"/>
                    <a:pt x="8212" y="136641"/>
                  </a:cubicBezTo>
                  <a:cubicBezTo>
                    <a:pt x="1396" y="130376"/>
                    <a:pt x="0" y="121962"/>
                    <a:pt x="2243" y="113844"/>
                  </a:cubicBezTo>
                  <a:cubicBezTo>
                    <a:pt x="1777" y="104256"/>
                    <a:pt x="8794" y="93704"/>
                    <a:pt x="21685" y="90953"/>
                  </a:cubicBezTo>
                  <a:cubicBezTo>
                    <a:pt x="30120" y="86709"/>
                    <a:pt x="40195" y="85724"/>
                    <a:pt x="50196" y="90466"/>
                  </a:cubicBezTo>
                  <a:cubicBezTo>
                    <a:pt x="65743" y="90720"/>
                    <a:pt x="81248" y="91154"/>
                    <a:pt x="96678" y="91905"/>
                  </a:cubicBezTo>
                  <a:cubicBezTo>
                    <a:pt x="105208" y="71373"/>
                    <a:pt x="114172" y="50895"/>
                    <a:pt x="123655" y="30490"/>
                  </a:cubicBezTo>
                  <a:cubicBezTo>
                    <a:pt x="135551" y="4889"/>
                    <a:pt x="181969" y="0"/>
                    <a:pt x="189261" y="26161"/>
                  </a:cubicBezTo>
                  <a:cubicBezTo>
                    <a:pt x="196236" y="51170"/>
                    <a:pt x="203210" y="76178"/>
                    <a:pt x="210184" y="101197"/>
                  </a:cubicBezTo>
                  <a:cubicBezTo>
                    <a:pt x="237553" y="104203"/>
                    <a:pt x="264805" y="107611"/>
                    <a:pt x="291941" y="111304"/>
                  </a:cubicBezTo>
                  <a:cubicBezTo>
                    <a:pt x="305837" y="113199"/>
                    <a:pt x="316060" y="123920"/>
                    <a:pt x="314885" y="135508"/>
                  </a:cubicBezTo>
                  <a:cubicBezTo>
                    <a:pt x="311774" y="166147"/>
                    <a:pt x="269758" y="186160"/>
                    <a:pt x="238728" y="203580"/>
                  </a:cubicBezTo>
                  <a:cubicBezTo>
                    <a:pt x="245184" y="226694"/>
                    <a:pt x="251629" y="249808"/>
                    <a:pt x="258063" y="272922"/>
                  </a:cubicBezTo>
                  <a:cubicBezTo>
                    <a:pt x="265736" y="300429"/>
                    <a:pt x="223562" y="316769"/>
                    <a:pt x="199612" y="303011"/>
                  </a:cubicBezTo>
                  <a:close/>
                </a:path>
              </a:pathLst>
            </a:custGeom>
            <a:solidFill>
              <a:srgbClr val="E7AA34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613" name="Google Shape;613;p22"/>
            <p:cNvSpPr/>
            <p:nvPr/>
          </p:nvSpPr>
          <p:spPr>
            <a:xfrm>
              <a:off x="2768914" y="655181"/>
              <a:ext cx="338380" cy="321743"/>
            </a:xfrm>
            <a:custGeom>
              <a:avLst/>
              <a:gdLst/>
              <a:ahLst/>
              <a:cxnLst/>
              <a:rect l="l" t="t" r="r" b="b"/>
              <a:pathLst>
                <a:path w="338380" h="321743" extrusionOk="0">
                  <a:moveTo>
                    <a:pt x="231129" y="321743"/>
                  </a:moveTo>
                  <a:cubicBezTo>
                    <a:pt x="221995" y="321743"/>
                    <a:pt x="213031" y="319648"/>
                    <a:pt x="205549" y="315351"/>
                  </a:cubicBezTo>
                  <a:cubicBezTo>
                    <a:pt x="183440" y="302651"/>
                    <a:pt x="164803" y="287432"/>
                    <a:pt x="149193" y="273557"/>
                  </a:cubicBezTo>
                  <a:cubicBezTo>
                    <a:pt x="132217" y="282141"/>
                    <a:pt x="116903" y="289665"/>
                    <a:pt x="102563" y="296481"/>
                  </a:cubicBezTo>
                  <a:cubicBezTo>
                    <a:pt x="83957" y="305318"/>
                    <a:pt x="63457" y="303826"/>
                    <a:pt x="50302" y="292671"/>
                  </a:cubicBezTo>
                  <a:cubicBezTo>
                    <a:pt x="39877" y="283823"/>
                    <a:pt x="35962" y="270467"/>
                    <a:pt x="39856" y="256942"/>
                  </a:cubicBezTo>
                  <a:cubicBezTo>
                    <a:pt x="45846" y="236071"/>
                    <a:pt x="52704" y="214164"/>
                    <a:pt x="60272" y="191727"/>
                  </a:cubicBezTo>
                  <a:lnTo>
                    <a:pt x="12255" y="147584"/>
                  </a:lnTo>
                  <a:cubicBezTo>
                    <a:pt x="3386" y="139435"/>
                    <a:pt x="0" y="127910"/>
                    <a:pt x="2857" y="115749"/>
                  </a:cubicBezTo>
                  <a:cubicBezTo>
                    <a:pt x="3026" y="102806"/>
                    <a:pt x="11916" y="88391"/>
                    <a:pt x="29347" y="84073"/>
                  </a:cubicBezTo>
                  <a:cubicBezTo>
                    <a:pt x="40491" y="78845"/>
                    <a:pt x="52567" y="78507"/>
                    <a:pt x="63711" y="83079"/>
                  </a:cubicBezTo>
                  <a:cubicBezTo>
                    <a:pt x="77152" y="83311"/>
                    <a:pt x="89429" y="83671"/>
                    <a:pt x="100975" y="84158"/>
                  </a:cubicBezTo>
                  <a:cubicBezTo>
                    <a:pt x="108913" y="65288"/>
                    <a:pt x="117072" y="46831"/>
                    <a:pt x="125264" y="29188"/>
                  </a:cubicBezTo>
                  <a:cubicBezTo>
                    <a:pt x="134651" y="8985"/>
                    <a:pt x="158559" y="0"/>
                    <a:pt x="177366" y="1502"/>
                  </a:cubicBezTo>
                  <a:cubicBezTo>
                    <a:pt x="194246" y="2889"/>
                    <a:pt x="206692" y="12223"/>
                    <a:pt x="210661" y="26479"/>
                  </a:cubicBezTo>
                  <a:lnTo>
                    <a:pt x="229668" y="94625"/>
                  </a:lnTo>
                  <a:cubicBezTo>
                    <a:pt x="253714" y="97324"/>
                    <a:pt x="278299" y="100393"/>
                    <a:pt x="304567" y="103981"/>
                  </a:cubicBezTo>
                  <a:cubicBezTo>
                    <a:pt x="324305" y="106669"/>
                    <a:pt x="338380" y="122375"/>
                    <a:pt x="336624" y="139742"/>
                  </a:cubicBezTo>
                  <a:cubicBezTo>
                    <a:pt x="333247" y="172921"/>
                    <a:pt x="295031" y="193960"/>
                    <a:pt x="264329" y="210862"/>
                  </a:cubicBezTo>
                  <a:lnTo>
                    <a:pt x="262371" y="211941"/>
                  </a:lnTo>
                  <a:lnTo>
                    <a:pt x="279474" y="273240"/>
                  </a:lnTo>
                  <a:cubicBezTo>
                    <a:pt x="283358" y="287199"/>
                    <a:pt x="278553" y="300672"/>
                    <a:pt x="266287" y="310208"/>
                  </a:cubicBezTo>
                  <a:cubicBezTo>
                    <a:pt x="256518" y="317796"/>
                    <a:pt x="243670" y="321733"/>
                    <a:pt x="231129" y="321743"/>
                  </a:cubicBezTo>
                  <a:close/>
                  <a:moveTo>
                    <a:pt x="152569" y="248105"/>
                  </a:moveTo>
                  <a:lnTo>
                    <a:pt x="157977" y="252994"/>
                  </a:lnTo>
                  <a:cubicBezTo>
                    <a:pt x="173810" y="267345"/>
                    <a:pt x="193103" y="283802"/>
                    <a:pt x="216090" y="296989"/>
                  </a:cubicBezTo>
                  <a:cubicBezTo>
                    <a:pt x="226271" y="302852"/>
                    <a:pt x="243321" y="301243"/>
                    <a:pt x="253290" y="293496"/>
                  </a:cubicBezTo>
                  <a:cubicBezTo>
                    <a:pt x="261387" y="287210"/>
                    <a:pt x="259651" y="280966"/>
                    <a:pt x="259079" y="278923"/>
                  </a:cubicBezTo>
                  <a:lnTo>
                    <a:pt x="237511" y="201580"/>
                  </a:lnTo>
                  <a:lnTo>
                    <a:pt x="254126" y="192320"/>
                  </a:lnTo>
                  <a:cubicBezTo>
                    <a:pt x="280490" y="177799"/>
                    <a:pt x="313308" y="159734"/>
                    <a:pt x="315552" y="137604"/>
                  </a:cubicBezTo>
                  <a:cubicBezTo>
                    <a:pt x="316145" y="131847"/>
                    <a:pt x="309805" y="126058"/>
                    <a:pt x="301709" y="124946"/>
                  </a:cubicBezTo>
                  <a:cubicBezTo>
                    <a:pt x="273028" y="121041"/>
                    <a:pt x="246379" y="117750"/>
                    <a:pt x="220239" y="114882"/>
                  </a:cubicBezTo>
                  <a:lnTo>
                    <a:pt x="213116" y="114088"/>
                  </a:lnTo>
                  <a:lnTo>
                    <a:pt x="190277" y="32162"/>
                  </a:lnTo>
                  <a:cubicBezTo>
                    <a:pt x="188203" y="24722"/>
                    <a:pt x="180212" y="22976"/>
                    <a:pt x="175640" y="22605"/>
                  </a:cubicBezTo>
                  <a:cubicBezTo>
                    <a:pt x="164380" y="21706"/>
                    <a:pt x="149521" y="27220"/>
                    <a:pt x="144462" y="38110"/>
                  </a:cubicBezTo>
                  <a:cubicBezTo>
                    <a:pt x="135392" y="57615"/>
                    <a:pt x="126375" y="78147"/>
                    <a:pt x="117654" y="99123"/>
                  </a:cubicBezTo>
                  <a:lnTo>
                    <a:pt x="114807" y="105992"/>
                  </a:lnTo>
                  <a:lnTo>
                    <a:pt x="107367" y="105642"/>
                  </a:lnTo>
                  <a:cubicBezTo>
                    <a:pt x="93323" y="104954"/>
                    <a:pt x="78231" y="104489"/>
                    <a:pt x="61235" y="104214"/>
                  </a:cubicBezTo>
                  <a:lnTo>
                    <a:pt x="58938" y="104171"/>
                  </a:lnTo>
                  <a:lnTo>
                    <a:pt x="56864" y="103187"/>
                  </a:lnTo>
                  <a:cubicBezTo>
                    <a:pt x="49000" y="99462"/>
                    <a:pt x="42089" y="101335"/>
                    <a:pt x="37666" y="103557"/>
                  </a:cubicBezTo>
                  <a:lnTo>
                    <a:pt x="35094" y="104468"/>
                  </a:lnTo>
                  <a:cubicBezTo>
                    <a:pt x="27601" y="106066"/>
                    <a:pt x="23801" y="111844"/>
                    <a:pt x="24024" y="116490"/>
                  </a:cubicBezTo>
                  <a:lnTo>
                    <a:pt x="24108" y="118194"/>
                  </a:lnTo>
                  <a:lnTo>
                    <a:pt x="23653" y="119824"/>
                  </a:lnTo>
                  <a:cubicBezTo>
                    <a:pt x="22256" y="124851"/>
                    <a:pt x="23240" y="128947"/>
                    <a:pt x="26574" y="132005"/>
                  </a:cubicBezTo>
                  <a:lnTo>
                    <a:pt x="84761" y="185483"/>
                  </a:lnTo>
                  <a:lnTo>
                    <a:pt x="82528" y="192023"/>
                  </a:lnTo>
                  <a:cubicBezTo>
                    <a:pt x="74189" y="216418"/>
                    <a:pt x="66674" y="240220"/>
                    <a:pt x="60187" y="262784"/>
                  </a:cubicBezTo>
                  <a:cubicBezTo>
                    <a:pt x="58187" y="269779"/>
                    <a:pt x="61161" y="274118"/>
                    <a:pt x="63997" y="276531"/>
                  </a:cubicBezTo>
                  <a:cubicBezTo>
                    <a:pt x="69183" y="280923"/>
                    <a:pt x="79988" y="283770"/>
                    <a:pt x="93482" y="277357"/>
                  </a:cubicBezTo>
                  <a:cubicBezTo>
                    <a:pt x="109452" y="269769"/>
                    <a:pt x="126650" y="261281"/>
                    <a:pt x="146071" y="251407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grpSp>
        <p:nvGrpSpPr>
          <p:cNvPr id="614" name="Google Shape;614;p22"/>
          <p:cNvGrpSpPr/>
          <p:nvPr/>
        </p:nvGrpSpPr>
        <p:grpSpPr>
          <a:xfrm>
            <a:off x="11270395" y="5594775"/>
            <a:ext cx="338741" cy="322344"/>
            <a:chOff x="2768914" y="655181"/>
            <a:chExt cx="338380" cy="321743"/>
          </a:xfrm>
        </p:grpSpPr>
        <p:sp>
          <p:nvSpPr>
            <p:cNvPr id="615" name="Google Shape;615;p22"/>
            <p:cNvSpPr/>
            <p:nvPr/>
          </p:nvSpPr>
          <p:spPr>
            <a:xfrm>
              <a:off x="2780120" y="658338"/>
              <a:ext cx="316060" cy="316769"/>
            </a:xfrm>
            <a:custGeom>
              <a:avLst/>
              <a:gdLst/>
              <a:ahLst/>
              <a:cxnLst/>
              <a:rect l="l" t="t" r="r" b="b"/>
              <a:pathLst>
                <a:path w="316060" h="316769" extrusionOk="0">
                  <a:moveTo>
                    <a:pt x="199612" y="303011"/>
                  </a:moveTo>
                  <a:cubicBezTo>
                    <a:pt x="177048" y="290057"/>
                    <a:pt x="157913" y="274224"/>
                    <a:pt x="139657" y="257682"/>
                  </a:cubicBezTo>
                  <a:cubicBezTo>
                    <a:pt x="122184" y="266572"/>
                    <a:pt x="104595" y="275314"/>
                    <a:pt x="86815" y="283760"/>
                  </a:cubicBezTo>
                  <a:cubicBezTo>
                    <a:pt x="58578" y="297179"/>
                    <a:pt x="32046" y="280267"/>
                    <a:pt x="38819" y="256709"/>
                  </a:cubicBezTo>
                  <a:cubicBezTo>
                    <a:pt x="45667" y="232875"/>
                    <a:pt x="53212" y="209116"/>
                    <a:pt x="61309" y="185451"/>
                  </a:cubicBezTo>
                  <a:cubicBezTo>
                    <a:pt x="43603" y="169174"/>
                    <a:pt x="25907" y="152907"/>
                    <a:pt x="8212" y="136641"/>
                  </a:cubicBezTo>
                  <a:cubicBezTo>
                    <a:pt x="1396" y="130376"/>
                    <a:pt x="0" y="121962"/>
                    <a:pt x="2243" y="113844"/>
                  </a:cubicBezTo>
                  <a:cubicBezTo>
                    <a:pt x="1777" y="104256"/>
                    <a:pt x="8794" y="93704"/>
                    <a:pt x="21685" y="90953"/>
                  </a:cubicBezTo>
                  <a:cubicBezTo>
                    <a:pt x="30120" y="86709"/>
                    <a:pt x="40195" y="85724"/>
                    <a:pt x="50196" y="90466"/>
                  </a:cubicBezTo>
                  <a:cubicBezTo>
                    <a:pt x="65743" y="90720"/>
                    <a:pt x="81248" y="91154"/>
                    <a:pt x="96678" y="91905"/>
                  </a:cubicBezTo>
                  <a:cubicBezTo>
                    <a:pt x="105208" y="71373"/>
                    <a:pt x="114172" y="50895"/>
                    <a:pt x="123655" y="30490"/>
                  </a:cubicBezTo>
                  <a:cubicBezTo>
                    <a:pt x="135551" y="4889"/>
                    <a:pt x="181969" y="0"/>
                    <a:pt x="189261" y="26161"/>
                  </a:cubicBezTo>
                  <a:cubicBezTo>
                    <a:pt x="196236" y="51170"/>
                    <a:pt x="203210" y="76178"/>
                    <a:pt x="210184" y="101197"/>
                  </a:cubicBezTo>
                  <a:cubicBezTo>
                    <a:pt x="237553" y="104203"/>
                    <a:pt x="264805" y="107611"/>
                    <a:pt x="291941" y="111304"/>
                  </a:cubicBezTo>
                  <a:cubicBezTo>
                    <a:pt x="305837" y="113199"/>
                    <a:pt x="316060" y="123920"/>
                    <a:pt x="314885" y="135508"/>
                  </a:cubicBezTo>
                  <a:cubicBezTo>
                    <a:pt x="311774" y="166147"/>
                    <a:pt x="269758" y="186160"/>
                    <a:pt x="238728" y="203580"/>
                  </a:cubicBezTo>
                  <a:cubicBezTo>
                    <a:pt x="245184" y="226694"/>
                    <a:pt x="251629" y="249808"/>
                    <a:pt x="258063" y="272922"/>
                  </a:cubicBezTo>
                  <a:cubicBezTo>
                    <a:pt x="265736" y="300429"/>
                    <a:pt x="223562" y="316769"/>
                    <a:pt x="199612" y="303011"/>
                  </a:cubicBezTo>
                  <a:close/>
                </a:path>
              </a:pathLst>
            </a:custGeom>
            <a:solidFill>
              <a:srgbClr val="E7AA34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616" name="Google Shape;616;p22"/>
            <p:cNvSpPr/>
            <p:nvPr/>
          </p:nvSpPr>
          <p:spPr>
            <a:xfrm>
              <a:off x="2768914" y="655181"/>
              <a:ext cx="338380" cy="321743"/>
            </a:xfrm>
            <a:custGeom>
              <a:avLst/>
              <a:gdLst/>
              <a:ahLst/>
              <a:cxnLst/>
              <a:rect l="l" t="t" r="r" b="b"/>
              <a:pathLst>
                <a:path w="338380" h="321743" extrusionOk="0">
                  <a:moveTo>
                    <a:pt x="231129" y="321743"/>
                  </a:moveTo>
                  <a:cubicBezTo>
                    <a:pt x="221995" y="321743"/>
                    <a:pt x="213031" y="319648"/>
                    <a:pt x="205549" y="315351"/>
                  </a:cubicBezTo>
                  <a:cubicBezTo>
                    <a:pt x="183440" y="302651"/>
                    <a:pt x="164803" y="287432"/>
                    <a:pt x="149193" y="273557"/>
                  </a:cubicBezTo>
                  <a:cubicBezTo>
                    <a:pt x="132217" y="282141"/>
                    <a:pt x="116903" y="289665"/>
                    <a:pt x="102563" y="296481"/>
                  </a:cubicBezTo>
                  <a:cubicBezTo>
                    <a:pt x="83957" y="305318"/>
                    <a:pt x="63457" y="303826"/>
                    <a:pt x="50302" y="292671"/>
                  </a:cubicBezTo>
                  <a:cubicBezTo>
                    <a:pt x="39877" y="283823"/>
                    <a:pt x="35962" y="270467"/>
                    <a:pt x="39856" y="256942"/>
                  </a:cubicBezTo>
                  <a:cubicBezTo>
                    <a:pt x="45846" y="236071"/>
                    <a:pt x="52704" y="214164"/>
                    <a:pt x="60272" y="191727"/>
                  </a:cubicBezTo>
                  <a:lnTo>
                    <a:pt x="12255" y="147584"/>
                  </a:lnTo>
                  <a:cubicBezTo>
                    <a:pt x="3386" y="139435"/>
                    <a:pt x="0" y="127910"/>
                    <a:pt x="2857" y="115749"/>
                  </a:cubicBezTo>
                  <a:cubicBezTo>
                    <a:pt x="3026" y="102806"/>
                    <a:pt x="11916" y="88391"/>
                    <a:pt x="29347" y="84073"/>
                  </a:cubicBezTo>
                  <a:cubicBezTo>
                    <a:pt x="40491" y="78845"/>
                    <a:pt x="52567" y="78507"/>
                    <a:pt x="63711" y="83079"/>
                  </a:cubicBezTo>
                  <a:cubicBezTo>
                    <a:pt x="77152" y="83311"/>
                    <a:pt x="89429" y="83671"/>
                    <a:pt x="100975" y="84158"/>
                  </a:cubicBezTo>
                  <a:cubicBezTo>
                    <a:pt x="108913" y="65288"/>
                    <a:pt x="117072" y="46831"/>
                    <a:pt x="125264" y="29188"/>
                  </a:cubicBezTo>
                  <a:cubicBezTo>
                    <a:pt x="134651" y="8985"/>
                    <a:pt x="158559" y="0"/>
                    <a:pt x="177366" y="1502"/>
                  </a:cubicBezTo>
                  <a:cubicBezTo>
                    <a:pt x="194246" y="2889"/>
                    <a:pt x="206692" y="12223"/>
                    <a:pt x="210661" y="26479"/>
                  </a:cubicBezTo>
                  <a:lnTo>
                    <a:pt x="229668" y="94625"/>
                  </a:lnTo>
                  <a:cubicBezTo>
                    <a:pt x="253714" y="97324"/>
                    <a:pt x="278299" y="100393"/>
                    <a:pt x="304567" y="103981"/>
                  </a:cubicBezTo>
                  <a:cubicBezTo>
                    <a:pt x="324305" y="106669"/>
                    <a:pt x="338380" y="122375"/>
                    <a:pt x="336624" y="139742"/>
                  </a:cubicBezTo>
                  <a:cubicBezTo>
                    <a:pt x="333247" y="172921"/>
                    <a:pt x="295031" y="193960"/>
                    <a:pt x="264329" y="210862"/>
                  </a:cubicBezTo>
                  <a:lnTo>
                    <a:pt x="262371" y="211941"/>
                  </a:lnTo>
                  <a:lnTo>
                    <a:pt x="279474" y="273240"/>
                  </a:lnTo>
                  <a:cubicBezTo>
                    <a:pt x="283358" y="287199"/>
                    <a:pt x="278553" y="300672"/>
                    <a:pt x="266287" y="310208"/>
                  </a:cubicBezTo>
                  <a:cubicBezTo>
                    <a:pt x="256518" y="317796"/>
                    <a:pt x="243670" y="321733"/>
                    <a:pt x="231129" y="321743"/>
                  </a:cubicBezTo>
                  <a:close/>
                  <a:moveTo>
                    <a:pt x="152569" y="248105"/>
                  </a:moveTo>
                  <a:lnTo>
                    <a:pt x="157977" y="252994"/>
                  </a:lnTo>
                  <a:cubicBezTo>
                    <a:pt x="173810" y="267345"/>
                    <a:pt x="193103" y="283802"/>
                    <a:pt x="216090" y="296989"/>
                  </a:cubicBezTo>
                  <a:cubicBezTo>
                    <a:pt x="226271" y="302852"/>
                    <a:pt x="243321" y="301243"/>
                    <a:pt x="253290" y="293496"/>
                  </a:cubicBezTo>
                  <a:cubicBezTo>
                    <a:pt x="261387" y="287210"/>
                    <a:pt x="259651" y="280966"/>
                    <a:pt x="259079" y="278923"/>
                  </a:cubicBezTo>
                  <a:lnTo>
                    <a:pt x="237511" y="201580"/>
                  </a:lnTo>
                  <a:lnTo>
                    <a:pt x="254126" y="192320"/>
                  </a:lnTo>
                  <a:cubicBezTo>
                    <a:pt x="280490" y="177799"/>
                    <a:pt x="313308" y="159734"/>
                    <a:pt x="315552" y="137604"/>
                  </a:cubicBezTo>
                  <a:cubicBezTo>
                    <a:pt x="316145" y="131847"/>
                    <a:pt x="309805" y="126058"/>
                    <a:pt x="301709" y="124946"/>
                  </a:cubicBezTo>
                  <a:cubicBezTo>
                    <a:pt x="273028" y="121041"/>
                    <a:pt x="246379" y="117750"/>
                    <a:pt x="220239" y="114882"/>
                  </a:cubicBezTo>
                  <a:lnTo>
                    <a:pt x="213116" y="114088"/>
                  </a:lnTo>
                  <a:lnTo>
                    <a:pt x="190277" y="32162"/>
                  </a:lnTo>
                  <a:cubicBezTo>
                    <a:pt x="188203" y="24722"/>
                    <a:pt x="180212" y="22976"/>
                    <a:pt x="175640" y="22605"/>
                  </a:cubicBezTo>
                  <a:cubicBezTo>
                    <a:pt x="164380" y="21706"/>
                    <a:pt x="149521" y="27220"/>
                    <a:pt x="144462" y="38110"/>
                  </a:cubicBezTo>
                  <a:cubicBezTo>
                    <a:pt x="135392" y="57615"/>
                    <a:pt x="126375" y="78147"/>
                    <a:pt x="117654" y="99123"/>
                  </a:cubicBezTo>
                  <a:lnTo>
                    <a:pt x="114807" y="105992"/>
                  </a:lnTo>
                  <a:lnTo>
                    <a:pt x="107367" y="105642"/>
                  </a:lnTo>
                  <a:cubicBezTo>
                    <a:pt x="93323" y="104954"/>
                    <a:pt x="78231" y="104489"/>
                    <a:pt x="61235" y="104214"/>
                  </a:cubicBezTo>
                  <a:lnTo>
                    <a:pt x="58938" y="104171"/>
                  </a:lnTo>
                  <a:lnTo>
                    <a:pt x="56864" y="103187"/>
                  </a:lnTo>
                  <a:cubicBezTo>
                    <a:pt x="49000" y="99462"/>
                    <a:pt x="42089" y="101335"/>
                    <a:pt x="37666" y="103557"/>
                  </a:cubicBezTo>
                  <a:lnTo>
                    <a:pt x="35094" y="104468"/>
                  </a:lnTo>
                  <a:cubicBezTo>
                    <a:pt x="27601" y="106066"/>
                    <a:pt x="23801" y="111844"/>
                    <a:pt x="24024" y="116490"/>
                  </a:cubicBezTo>
                  <a:lnTo>
                    <a:pt x="24108" y="118194"/>
                  </a:lnTo>
                  <a:lnTo>
                    <a:pt x="23653" y="119824"/>
                  </a:lnTo>
                  <a:cubicBezTo>
                    <a:pt x="22256" y="124851"/>
                    <a:pt x="23240" y="128947"/>
                    <a:pt x="26574" y="132005"/>
                  </a:cubicBezTo>
                  <a:lnTo>
                    <a:pt x="84761" y="185483"/>
                  </a:lnTo>
                  <a:lnTo>
                    <a:pt x="82528" y="192023"/>
                  </a:lnTo>
                  <a:cubicBezTo>
                    <a:pt x="74189" y="216418"/>
                    <a:pt x="66674" y="240220"/>
                    <a:pt x="60187" y="262784"/>
                  </a:cubicBezTo>
                  <a:cubicBezTo>
                    <a:pt x="58187" y="269779"/>
                    <a:pt x="61161" y="274118"/>
                    <a:pt x="63997" y="276531"/>
                  </a:cubicBezTo>
                  <a:cubicBezTo>
                    <a:pt x="69183" y="280923"/>
                    <a:pt x="79988" y="283770"/>
                    <a:pt x="93482" y="277357"/>
                  </a:cubicBezTo>
                  <a:cubicBezTo>
                    <a:pt x="109452" y="269769"/>
                    <a:pt x="126650" y="261281"/>
                    <a:pt x="146071" y="251407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grpSp>
        <p:nvGrpSpPr>
          <p:cNvPr id="617" name="Google Shape;617;p22"/>
          <p:cNvGrpSpPr/>
          <p:nvPr/>
        </p:nvGrpSpPr>
        <p:grpSpPr>
          <a:xfrm>
            <a:off x="-253333" y="2596823"/>
            <a:ext cx="1486964" cy="674195"/>
            <a:chOff x="-889965" y="517131"/>
            <a:chExt cx="2215821" cy="1003863"/>
          </a:xfrm>
        </p:grpSpPr>
        <p:sp>
          <p:nvSpPr>
            <p:cNvPr id="618" name="Google Shape;618;p22"/>
            <p:cNvSpPr/>
            <p:nvPr/>
          </p:nvSpPr>
          <p:spPr>
            <a:xfrm>
              <a:off x="-889965" y="538448"/>
              <a:ext cx="2199618" cy="982546"/>
            </a:xfrm>
            <a:custGeom>
              <a:avLst/>
              <a:gdLst/>
              <a:ahLst/>
              <a:cxnLst/>
              <a:rect l="l" t="t" r="r" b="b"/>
              <a:pathLst>
                <a:path w="2199618" h="982546" extrusionOk="0">
                  <a:moveTo>
                    <a:pt x="2028126" y="378205"/>
                  </a:moveTo>
                  <a:cubicBezTo>
                    <a:pt x="1955958" y="338137"/>
                    <a:pt x="1869334" y="338243"/>
                    <a:pt x="1792975" y="366913"/>
                  </a:cubicBezTo>
                  <a:cubicBezTo>
                    <a:pt x="1772581" y="194923"/>
                    <a:pt x="1670272" y="32998"/>
                    <a:pt x="1471792" y="52715"/>
                  </a:cubicBezTo>
                  <a:cubicBezTo>
                    <a:pt x="1351481" y="64664"/>
                    <a:pt x="1249796" y="128883"/>
                    <a:pt x="1175956" y="218630"/>
                  </a:cubicBezTo>
                  <a:cubicBezTo>
                    <a:pt x="1161626" y="188002"/>
                    <a:pt x="1143571" y="159046"/>
                    <a:pt x="1119610" y="132799"/>
                  </a:cubicBezTo>
                  <a:cubicBezTo>
                    <a:pt x="1014814" y="18012"/>
                    <a:pt x="851788" y="0"/>
                    <a:pt x="711316" y="54049"/>
                  </a:cubicBezTo>
                  <a:cubicBezTo>
                    <a:pt x="502517" y="134387"/>
                    <a:pt x="393721" y="344349"/>
                    <a:pt x="405595" y="551677"/>
                  </a:cubicBezTo>
                  <a:cubicBezTo>
                    <a:pt x="338275" y="511418"/>
                    <a:pt x="257534" y="508264"/>
                    <a:pt x="177609" y="552756"/>
                  </a:cubicBezTo>
                  <a:cubicBezTo>
                    <a:pt x="72728" y="611166"/>
                    <a:pt x="0" y="755014"/>
                    <a:pt x="82041" y="861779"/>
                  </a:cubicBezTo>
                  <a:cubicBezTo>
                    <a:pt x="174857" y="982546"/>
                    <a:pt x="384884" y="942456"/>
                    <a:pt x="515164" y="944096"/>
                  </a:cubicBezTo>
                  <a:cubicBezTo>
                    <a:pt x="731128" y="946806"/>
                    <a:pt x="947271" y="940043"/>
                    <a:pt x="1162928" y="928761"/>
                  </a:cubicBezTo>
                  <a:cubicBezTo>
                    <a:pt x="1370859" y="917871"/>
                    <a:pt x="1578853" y="902684"/>
                    <a:pt x="1785873" y="880321"/>
                  </a:cubicBezTo>
                  <a:cubicBezTo>
                    <a:pt x="1918282" y="866023"/>
                    <a:pt x="2071285" y="840792"/>
                    <a:pt x="2138373" y="709802"/>
                  </a:cubicBezTo>
                  <a:cubicBezTo>
                    <a:pt x="2199618" y="590243"/>
                    <a:pt x="2143177" y="442076"/>
                    <a:pt x="2028126" y="378205"/>
                  </a:cubicBezTo>
                  <a:close/>
                </a:path>
              </a:pathLst>
            </a:custGeom>
            <a:solidFill>
              <a:srgbClr val="C1E1E3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619" name="Google Shape;619;p22"/>
            <p:cNvSpPr/>
            <p:nvPr/>
          </p:nvSpPr>
          <p:spPr>
            <a:xfrm>
              <a:off x="-866502" y="517131"/>
              <a:ext cx="2192358" cy="986377"/>
            </a:xfrm>
            <a:custGeom>
              <a:avLst/>
              <a:gdLst/>
              <a:ahLst/>
              <a:cxnLst/>
              <a:rect l="l" t="t" r="r" b="b"/>
              <a:pathLst>
                <a:path w="2192358" h="986377" extrusionOk="0">
                  <a:moveTo>
                    <a:pt x="314356" y="986377"/>
                  </a:moveTo>
                  <a:cubicBezTo>
                    <a:pt x="212015" y="986377"/>
                    <a:pt x="106669" y="971719"/>
                    <a:pt x="45995" y="892767"/>
                  </a:cubicBezTo>
                  <a:cubicBezTo>
                    <a:pt x="11863" y="848359"/>
                    <a:pt x="0" y="795051"/>
                    <a:pt x="11662" y="738589"/>
                  </a:cubicBezTo>
                  <a:cubicBezTo>
                    <a:pt x="26542" y="666559"/>
                    <a:pt x="78179" y="598212"/>
                    <a:pt x="146430" y="560207"/>
                  </a:cubicBezTo>
                  <a:cubicBezTo>
                    <a:pt x="219445" y="519546"/>
                    <a:pt x="296195" y="514910"/>
                    <a:pt x="365368" y="546301"/>
                  </a:cubicBezTo>
                  <a:cubicBezTo>
                    <a:pt x="363495" y="328178"/>
                    <a:pt x="488219" y="135170"/>
                    <a:pt x="682148" y="60547"/>
                  </a:cubicBezTo>
                  <a:cubicBezTo>
                    <a:pt x="839533" y="0"/>
                    <a:pt x="1006644" y="32522"/>
                    <a:pt x="1107873" y="143414"/>
                  </a:cubicBezTo>
                  <a:cubicBezTo>
                    <a:pt x="1126288" y="163575"/>
                    <a:pt x="1142142" y="186023"/>
                    <a:pt x="1155975" y="211571"/>
                  </a:cubicBezTo>
                  <a:cubicBezTo>
                    <a:pt x="1235551" y="123232"/>
                    <a:pt x="1337987" y="69035"/>
                    <a:pt x="1446752" y="58229"/>
                  </a:cubicBezTo>
                  <a:cubicBezTo>
                    <a:pt x="1543166" y="48651"/>
                    <a:pt x="1626414" y="79935"/>
                    <a:pt x="1687565" y="148685"/>
                  </a:cubicBezTo>
                  <a:cubicBezTo>
                    <a:pt x="1735751" y="202861"/>
                    <a:pt x="1769162" y="279802"/>
                    <a:pt x="1782635" y="366945"/>
                  </a:cubicBezTo>
                  <a:cubicBezTo>
                    <a:pt x="1862751" y="341979"/>
                    <a:pt x="1945512" y="348519"/>
                    <a:pt x="2012367" y="385646"/>
                  </a:cubicBezTo>
                  <a:cubicBezTo>
                    <a:pt x="2140024" y="456512"/>
                    <a:pt x="2192358" y="614732"/>
                    <a:pt x="2129038" y="738346"/>
                  </a:cubicBezTo>
                  <a:cubicBezTo>
                    <a:pt x="2059177" y="874765"/>
                    <a:pt x="1904047" y="902313"/>
                    <a:pt x="1764125" y="917426"/>
                  </a:cubicBezTo>
                  <a:cubicBezTo>
                    <a:pt x="1572545" y="938106"/>
                    <a:pt x="1368488" y="953971"/>
                    <a:pt x="1140290" y="965930"/>
                  </a:cubicBezTo>
                  <a:cubicBezTo>
                    <a:pt x="893317" y="978852"/>
                    <a:pt x="687154" y="983741"/>
                    <a:pt x="491500" y="981286"/>
                  </a:cubicBezTo>
                  <a:cubicBezTo>
                    <a:pt x="466322" y="980947"/>
                    <a:pt x="437864" y="982249"/>
                    <a:pt x="407722" y="983614"/>
                  </a:cubicBezTo>
                  <a:cubicBezTo>
                    <a:pt x="377856" y="984959"/>
                    <a:pt x="346244" y="986377"/>
                    <a:pt x="314356" y="986377"/>
                  </a:cubicBezTo>
                  <a:close/>
                  <a:moveTo>
                    <a:pt x="271547" y="557709"/>
                  </a:moveTo>
                  <a:cubicBezTo>
                    <a:pt x="235225" y="557709"/>
                    <a:pt x="198077" y="567795"/>
                    <a:pt x="161872" y="587946"/>
                  </a:cubicBezTo>
                  <a:cubicBezTo>
                    <a:pt x="102383" y="621072"/>
                    <a:pt x="55625" y="682730"/>
                    <a:pt x="42756" y="745013"/>
                  </a:cubicBezTo>
                  <a:cubicBezTo>
                    <a:pt x="33009" y="792151"/>
                    <a:pt x="42841" y="836559"/>
                    <a:pt x="71172" y="873421"/>
                  </a:cubicBezTo>
                  <a:cubicBezTo>
                    <a:pt x="140673" y="963866"/>
                    <a:pt x="287961" y="957230"/>
                    <a:pt x="406294" y="951896"/>
                  </a:cubicBezTo>
                  <a:cubicBezTo>
                    <a:pt x="436890" y="950510"/>
                    <a:pt x="465783" y="949240"/>
                    <a:pt x="491902" y="949536"/>
                  </a:cubicBezTo>
                  <a:cubicBezTo>
                    <a:pt x="686879" y="952013"/>
                    <a:pt x="892354" y="947113"/>
                    <a:pt x="1138629" y="934222"/>
                  </a:cubicBezTo>
                  <a:cubicBezTo>
                    <a:pt x="1366234" y="922305"/>
                    <a:pt x="1569719" y="906483"/>
                    <a:pt x="1760706" y="885856"/>
                  </a:cubicBezTo>
                  <a:cubicBezTo>
                    <a:pt x="1892395" y="871643"/>
                    <a:pt x="2038127" y="846222"/>
                    <a:pt x="2100791" y="723878"/>
                  </a:cubicBezTo>
                  <a:cubicBezTo>
                    <a:pt x="2156375" y="615336"/>
                    <a:pt x="2109808" y="476048"/>
                    <a:pt x="1996958" y="413406"/>
                  </a:cubicBezTo>
                  <a:cubicBezTo>
                    <a:pt x="1933035" y="377909"/>
                    <a:pt x="1852157" y="374152"/>
                    <a:pt x="1775100" y="403087"/>
                  </a:cubicBezTo>
                  <a:cubicBezTo>
                    <a:pt x="1770517" y="404801"/>
                    <a:pt x="1765426" y="404325"/>
                    <a:pt x="1761257" y="401785"/>
                  </a:cubicBezTo>
                  <a:cubicBezTo>
                    <a:pt x="1757087" y="399245"/>
                    <a:pt x="1754325" y="394938"/>
                    <a:pt x="1753753" y="390101"/>
                  </a:cubicBezTo>
                  <a:cubicBezTo>
                    <a:pt x="1735888" y="239426"/>
                    <a:pt x="1645528" y="70389"/>
                    <a:pt x="1449895" y="89831"/>
                  </a:cubicBezTo>
                  <a:cubicBezTo>
                    <a:pt x="1311888" y="103526"/>
                    <a:pt x="1218660" y="184509"/>
                    <a:pt x="1164748" y="250031"/>
                  </a:cubicBezTo>
                  <a:cubicBezTo>
                    <a:pt x="1161287" y="254243"/>
                    <a:pt x="1155890" y="256370"/>
                    <a:pt x="1150503" y="255693"/>
                  </a:cubicBezTo>
                  <a:cubicBezTo>
                    <a:pt x="1145095" y="255015"/>
                    <a:pt x="1140417" y="251608"/>
                    <a:pt x="1138110" y="246665"/>
                  </a:cubicBezTo>
                  <a:cubicBezTo>
                    <a:pt x="1123230" y="214862"/>
                    <a:pt x="1105672" y="188086"/>
                    <a:pt x="1084431" y="164814"/>
                  </a:cubicBezTo>
                  <a:cubicBezTo>
                    <a:pt x="992071" y="63658"/>
                    <a:pt x="838644" y="34364"/>
                    <a:pt x="693546" y="90180"/>
                  </a:cubicBezTo>
                  <a:cubicBezTo>
                    <a:pt x="504412" y="162951"/>
                    <a:pt x="385635" y="356615"/>
                    <a:pt x="397986" y="572082"/>
                  </a:cubicBezTo>
                  <a:cubicBezTo>
                    <a:pt x="398314" y="577955"/>
                    <a:pt x="395382" y="583533"/>
                    <a:pt x="390355" y="586581"/>
                  </a:cubicBezTo>
                  <a:cubicBezTo>
                    <a:pt x="385328" y="589618"/>
                    <a:pt x="379031" y="589639"/>
                    <a:pt x="373983" y="586612"/>
                  </a:cubicBezTo>
                  <a:cubicBezTo>
                    <a:pt x="341756" y="567340"/>
                    <a:pt x="307043" y="557709"/>
                    <a:pt x="271547" y="557709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grpSp>
        <p:nvGrpSpPr>
          <p:cNvPr id="620" name="Google Shape;620;p22"/>
          <p:cNvGrpSpPr/>
          <p:nvPr/>
        </p:nvGrpSpPr>
        <p:grpSpPr>
          <a:xfrm>
            <a:off x="10592929" y="379140"/>
            <a:ext cx="2133639" cy="964651"/>
            <a:chOff x="10729875" y="529734"/>
            <a:chExt cx="3232134" cy="1460117"/>
          </a:xfrm>
        </p:grpSpPr>
        <p:sp>
          <p:nvSpPr>
            <p:cNvPr id="621" name="Google Shape;621;p22"/>
            <p:cNvSpPr/>
            <p:nvPr/>
          </p:nvSpPr>
          <p:spPr>
            <a:xfrm>
              <a:off x="10729875" y="552963"/>
              <a:ext cx="3216751" cy="1436888"/>
            </a:xfrm>
            <a:custGeom>
              <a:avLst/>
              <a:gdLst/>
              <a:ahLst/>
              <a:cxnLst/>
              <a:rect l="l" t="t" r="r" b="b"/>
              <a:pathLst>
                <a:path w="3216751" h="1436888" extrusionOk="0">
                  <a:moveTo>
                    <a:pt x="2965957" y="553084"/>
                  </a:moveTo>
                  <a:cubicBezTo>
                    <a:pt x="2860420" y="494485"/>
                    <a:pt x="2733738" y="494643"/>
                    <a:pt x="2622073" y="536564"/>
                  </a:cubicBezTo>
                  <a:cubicBezTo>
                    <a:pt x="2592249" y="285040"/>
                    <a:pt x="2442622" y="48249"/>
                    <a:pt x="2152364" y="77078"/>
                  </a:cubicBezTo>
                  <a:cubicBezTo>
                    <a:pt x="1976416" y="94551"/>
                    <a:pt x="1827720" y="188467"/>
                    <a:pt x="1719728" y="319722"/>
                  </a:cubicBezTo>
                  <a:cubicBezTo>
                    <a:pt x="1698783" y="274933"/>
                    <a:pt x="1672378" y="232568"/>
                    <a:pt x="1637336" y="194204"/>
                  </a:cubicBezTo>
                  <a:cubicBezTo>
                    <a:pt x="1484079" y="26341"/>
                    <a:pt x="1245668" y="0"/>
                    <a:pt x="1040235" y="79036"/>
                  </a:cubicBezTo>
                  <a:cubicBezTo>
                    <a:pt x="734885" y="196521"/>
                    <a:pt x="575775" y="503576"/>
                    <a:pt x="593142" y="806778"/>
                  </a:cubicBezTo>
                  <a:cubicBezTo>
                    <a:pt x="494696" y="747892"/>
                    <a:pt x="376618" y="743278"/>
                    <a:pt x="259746" y="808354"/>
                  </a:cubicBezTo>
                  <a:cubicBezTo>
                    <a:pt x="106351" y="893773"/>
                    <a:pt x="0" y="1104137"/>
                    <a:pt x="119983" y="1260273"/>
                  </a:cubicBezTo>
                  <a:cubicBezTo>
                    <a:pt x="255714" y="1436888"/>
                    <a:pt x="562863" y="1378256"/>
                    <a:pt x="753385" y="1380648"/>
                  </a:cubicBezTo>
                  <a:cubicBezTo>
                    <a:pt x="1069202" y="1384617"/>
                    <a:pt x="1385294" y="1374732"/>
                    <a:pt x="1700678" y="1358222"/>
                  </a:cubicBezTo>
                  <a:cubicBezTo>
                    <a:pt x="2004747" y="1342294"/>
                    <a:pt x="2308934" y="1320080"/>
                    <a:pt x="2611691" y="1287398"/>
                  </a:cubicBezTo>
                  <a:cubicBezTo>
                    <a:pt x="2805324" y="1266475"/>
                    <a:pt x="3029076" y="1229582"/>
                    <a:pt x="3127195" y="1038013"/>
                  </a:cubicBezTo>
                  <a:cubicBezTo>
                    <a:pt x="3216751" y="863166"/>
                    <a:pt x="3134201" y="646493"/>
                    <a:pt x="2965957" y="553084"/>
                  </a:cubicBezTo>
                  <a:close/>
                </a:path>
              </a:pathLst>
            </a:custGeom>
            <a:solidFill>
              <a:srgbClr val="C1E1E3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622" name="Google Shape;622;p22"/>
            <p:cNvSpPr/>
            <p:nvPr/>
          </p:nvSpPr>
          <p:spPr>
            <a:xfrm>
              <a:off x="10771812" y="529734"/>
              <a:ext cx="3190197" cy="1427194"/>
            </a:xfrm>
            <a:custGeom>
              <a:avLst/>
              <a:gdLst/>
              <a:ahLst/>
              <a:cxnLst/>
              <a:rect l="l" t="t" r="r" b="b"/>
              <a:pathLst>
                <a:path w="3190197" h="1427194" extrusionOk="0">
                  <a:moveTo>
                    <a:pt x="452289" y="1427194"/>
                  </a:moveTo>
                  <a:cubicBezTo>
                    <a:pt x="304291" y="1427194"/>
                    <a:pt x="152262" y="1406143"/>
                    <a:pt x="65457" y="1293177"/>
                  </a:cubicBezTo>
                  <a:cubicBezTo>
                    <a:pt x="16890" y="1229984"/>
                    <a:pt x="0" y="1154070"/>
                    <a:pt x="16615" y="1073657"/>
                  </a:cubicBezTo>
                  <a:cubicBezTo>
                    <a:pt x="37962" y="970354"/>
                    <a:pt x="112098" y="872288"/>
                    <a:pt x="210079" y="817710"/>
                  </a:cubicBezTo>
                  <a:cubicBezTo>
                    <a:pt x="318441" y="757375"/>
                    <a:pt x="432487" y="752326"/>
                    <a:pt x="534225" y="802671"/>
                  </a:cubicBezTo>
                  <a:cubicBezTo>
                    <a:pt x="526870" y="481933"/>
                    <a:pt x="708395" y="196797"/>
                    <a:pt x="992589" y="87450"/>
                  </a:cubicBezTo>
                  <a:cubicBezTo>
                    <a:pt x="1219909" y="0"/>
                    <a:pt x="1461124" y="46810"/>
                    <a:pt x="1607132" y="206724"/>
                  </a:cubicBezTo>
                  <a:cubicBezTo>
                    <a:pt x="1635855" y="238177"/>
                    <a:pt x="1660260" y="273526"/>
                    <a:pt x="1681352" y="314240"/>
                  </a:cubicBezTo>
                  <a:cubicBezTo>
                    <a:pt x="1797473" y="181747"/>
                    <a:pt x="1948412" y="100446"/>
                    <a:pt x="2108845" y="84507"/>
                  </a:cubicBezTo>
                  <a:cubicBezTo>
                    <a:pt x="2414703" y="54112"/>
                    <a:pt x="2559653" y="305636"/>
                    <a:pt x="2593318" y="538310"/>
                  </a:cubicBezTo>
                  <a:cubicBezTo>
                    <a:pt x="2711111" y="499353"/>
                    <a:pt x="2833444" y="507862"/>
                    <a:pt x="2931720" y="562430"/>
                  </a:cubicBezTo>
                  <a:cubicBezTo>
                    <a:pt x="3114981" y="664178"/>
                    <a:pt x="3190197" y="891190"/>
                    <a:pt x="3099382" y="1068472"/>
                  </a:cubicBezTo>
                  <a:cubicBezTo>
                    <a:pt x="2998882" y="1264708"/>
                    <a:pt x="2774177" y="1304512"/>
                    <a:pt x="2571453" y="1326409"/>
                  </a:cubicBezTo>
                  <a:cubicBezTo>
                    <a:pt x="2291333" y="1356645"/>
                    <a:pt x="1993053" y="1379844"/>
                    <a:pt x="1659572" y="1397306"/>
                  </a:cubicBezTo>
                  <a:cubicBezTo>
                    <a:pt x="1298437" y="1416208"/>
                    <a:pt x="997119" y="1423341"/>
                    <a:pt x="711242" y="1419754"/>
                  </a:cubicBezTo>
                  <a:cubicBezTo>
                    <a:pt x="674221" y="1419256"/>
                    <a:pt x="632459" y="1421172"/>
                    <a:pt x="588285" y="1423161"/>
                  </a:cubicBezTo>
                  <a:cubicBezTo>
                    <a:pt x="544787" y="1425119"/>
                    <a:pt x="498728" y="1427194"/>
                    <a:pt x="452289" y="1427194"/>
                  </a:cubicBezTo>
                  <a:close/>
                  <a:moveTo>
                    <a:pt x="389498" y="800269"/>
                  </a:moveTo>
                  <a:cubicBezTo>
                    <a:pt x="335174" y="800269"/>
                    <a:pt x="279622" y="815339"/>
                    <a:pt x="225530" y="845460"/>
                  </a:cubicBezTo>
                  <a:cubicBezTo>
                    <a:pt x="136736" y="894894"/>
                    <a:pt x="66939" y="986991"/>
                    <a:pt x="47709" y="1080071"/>
                  </a:cubicBezTo>
                  <a:cubicBezTo>
                    <a:pt x="33019" y="1151180"/>
                    <a:pt x="47857" y="1218173"/>
                    <a:pt x="90635" y="1273831"/>
                  </a:cubicBezTo>
                  <a:cubicBezTo>
                    <a:pt x="194595" y="1409117"/>
                    <a:pt x="412093" y="1399317"/>
                    <a:pt x="586856" y="1391443"/>
                  </a:cubicBezTo>
                  <a:cubicBezTo>
                    <a:pt x="631507" y="1389432"/>
                    <a:pt x="673618" y="1387570"/>
                    <a:pt x="711644" y="1388004"/>
                  </a:cubicBezTo>
                  <a:cubicBezTo>
                    <a:pt x="996791" y="1391591"/>
                    <a:pt x="1297484" y="1384469"/>
                    <a:pt x="1657910" y="1365599"/>
                  </a:cubicBezTo>
                  <a:cubicBezTo>
                    <a:pt x="1990799" y="1348168"/>
                    <a:pt x="2288508" y="1325022"/>
                    <a:pt x="2568045" y="1294839"/>
                  </a:cubicBezTo>
                  <a:cubicBezTo>
                    <a:pt x="2762525" y="1273831"/>
                    <a:pt x="2977832" y="1236165"/>
                    <a:pt x="3071124" y="1054004"/>
                  </a:cubicBezTo>
                  <a:cubicBezTo>
                    <a:pt x="3154214" y="891783"/>
                    <a:pt x="3084766" y="683715"/>
                    <a:pt x="2916311" y="590190"/>
                  </a:cubicBezTo>
                  <a:cubicBezTo>
                    <a:pt x="2820955" y="537241"/>
                    <a:pt x="2700453" y="531579"/>
                    <a:pt x="2585719" y="574664"/>
                  </a:cubicBezTo>
                  <a:cubicBezTo>
                    <a:pt x="2581137" y="576378"/>
                    <a:pt x="2576046" y="575902"/>
                    <a:pt x="2571876" y="573362"/>
                  </a:cubicBezTo>
                  <a:cubicBezTo>
                    <a:pt x="2567707" y="570822"/>
                    <a:pt x="2564944" y="566515"/>
                    <a:pt x="2564373" y="561668"/>
                  </a:cubicBezTo>
                  <a:cubicBezTo>
                    <a:pt x="2537862" y="338031"/>
                    <a:pt x="2403517" y="87132"/>
                    <a:pt x="2111988" y="116099"/>
                  </a:cubicBezTo>
                  <a:cubicBezTo>
                    <a:pt x="1952582" y="131931"/>
                    <a:pt x="1802733" y="216079"/>
                    <a:pt x="1690052" y="353038"/>
                  </a:cubicBezTo>
                  <a:cubicBezTo>
                    <a:pt x="1686591" y="357240"/>
                    <a:pt x="1681236" y="359357"/>
                    <a:pt x="1675807" y="358700"/>
                  </a:cubicBezTo>
                  <a:cubicBezTo>
                    <a:pt x="1670399" y="358012"/>
                    <a:pt x="1665721" y="354615"/>
                    <a:pt x="1663414" y="349673"/>
                  </a:cubicBezTo>
                  <a:cubicBezTo>
                    <a:pt x="1641337" y="302471"/>
                    <a:pt x="1615260" y="262720"/>
                    <a:pt x="1583679" y="228134"/>
                  </a:cubicBezTo>
                  <a:cubicBezTo>
                    <a:pt x="1446561" y="77946"/>
                    <a:pt x="1219020" y="34364"/>
                    <a:pt x="1003998" y="117083"/>
                  </a:cubicBezTo>
                  <a:cubicBezTo>
                    <a:pt x="724407" y="224652"/>
                    <a:pt x="548819" y="510783"/>
                    <a:pt x="567054" y="829098"/>
                  </a:cubicBezTo>
                  <a:cubicBezTo>
                    <a:pt x="567393" y="834961"/>
                    <a:pt x="564462" y="840538"/>
                    <a:pt x="559434" y="843586"/>
                  </a:cubicBezTo>
                  <a:cubicBezTo>
                    <a:pt x="554407" y="846634"/>
                    <a:pt x="548110" y="846645"/>
                    <a:pt x="543062" y="843629"/>
                  </a:cubicBezTo>
                  <a:cubicBezTo>
                    <a:pt x="494717" y="814715"/>
                    <a:pt x="442690" y="800269"/>
                    <a:pt x="389498" y="800269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4"/>
          <p:cNvSpPr txBox="1">
            <a:spLocks noGrp="1"/>
          </p:cNvSpPr>
          <p:nvPr>
            <p:ph type="title"/>
          </p:nvPr>
        </p:nvSpPr>
        <p:spPr>
          <a:xfrm>
            <a:off x="3734000" y="1987500"/>
            <a:ext cx="4724000" cy="123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300"/>
              <a:buNone/>
              <a:defRPr sz="7065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4"/>
          <p:cNvSpPr txBox="1">
            <a:spLocks noGrp="1"/>
          </p:cNvSpPr>
          <p:nvPr>
            <p:ph type="body" idx="1"/>
          </p:nvPr>
        </p:nvSpPr>
        <p:spPr>
          <a:xfrm>
            <a:off x="3734000" y="3324888"/>
            <a:ext cx="4724000" cy="161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318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  <a:defRPr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1219200" lvl="1" indent="-431800">
              <a:spcBef>
                <a:spcPts val="0"/>
              </a:spcBef>
              <a:spcAft>
                <a:spcPts val="0"/>
              </a:spcAft>
              <a:buSzPts val="1500"/>
              <a:buChar char="○"/>
              <a:defRPr/>
            </a:lvl2pPr>
            <a:lvl3pPr marL="1828800" lvl="2" indent="-43180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3pPr>
            <a:lvl4pPr marL="2438400" lvl="3" indent="-43180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4pPr>
            <a:lvl5pPr marL="3048000" lvl="4" indent="-43180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5pPr>
            <a:lvl6pPr marL="3657600" lvl="5" indent="-43180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6pPr>
            <a:lvl7pPr marL="4267200" lvl="6" indent="-43180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7pPr>
            <a:lvl8pPr marL="4876800" lvl="7" indent="-43180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8pPr>
            <a:lvl9pPr marL="5486400" lvl="8" indent="-431800">
              <a:spcBef>
                <a:spcPts val="2135"/>
              </a:spcBef>
              <a:spcAft>
                <a:spcPts val="2135"/>
              </a:spcAft>
              <a:buSzPts val="1500"/>
              <a:buChar char="■"/>
              <a:defRPr/>
            </a:lvl9pPr>
          </a:lstStyle>
          <a:p>
            <a:endParaRPr/>
          </a:p>
        </p:txBody>
      </p:sp>
      <p:grpSp>
        <p:nvGrpSpPr>
          <p:cNvPr id="100" name="Google Shape;100;p4"/>
          <p:cNvGrpSpPr/>
          <p:nvPr/>
        </p:nvGrpSpPr>
        <p:grpSpPr>
          <a:xfrm>
            <a:off x="10766581" y="466425"/>
            <a:ext cx="338732" cy="326455"/>
            <a:chOff x="9151278" y="648615"/>
            <a:chExt cx="571796" cy="550576"/>
          </a:xfrm>
        </p:grpSpPr>
        <p:sp>
          <p:nvSpPr>
            <p:cNvPr id="101" name="Google Shape;101;p4"/>
            <p:cNvSpPr/>
            <p:nvPr/>
          </p:nvSpPr>
          <p:spPr>
            <a:xfrm>
              <a:off x="9162613" y="648615"/>
              <a:ext cx="549349" cy="550576"/>
            </a:xfrm>
            <a:custGeom>
              <a:avLst/>
              <a:gdLst/>
              <a:ahLst/>
              <a:cxnLst/>
              <a:rect l="l" t="t" r="r" b="b"/>
              <a:pathLst>
                <a:path w="549349" h="550576" extrusionOk="0">
                  <a:moveTo>
                    <a:pt x="346942" y="526668"/>
                  </a:moveTo>
                  <a:cubicBezTo>
                    <a:pt x="307731" y="504158"/>
                    <a:pt x="274468" y="476620"/>
                    <a:pt x="242739" y="447886"/>
                  </a:cubicBezTo>
                  <a:cubicBezTo>
                    <a:pt x="212365" y="463338"/>
                    <a:pt x="181789" y="478525"/>
                    <a:pt x="150886" y="493204"/>
                  </a:cubicBezTo>
                  <a:cubicBezTo>
                    <a:pt x="101822" y="516530"/>
                    <a:pt x="55700" y="487129"/>
                    <a:pt x="67468" y="446193"/>
                  </a:cubicBezTo>
                  <a:cubicBezTo>
                    <a:pt x="79374" y="404748"/>
                    <a:pt x="92487" y="363473"/>
                    <a:pt x="106563" y="322325"/>
                  </a:cubicBezTo>
                  <a:cubicBezTo>
                    <a:pt x="75787" y="294057"/>
                    <a:pt x="45032" y="265779"/>
                    <a:pt x="14255" y="237500"/>
                  </a:cubicBezTo>
                  <a:cubicBezTo>
                    <a:pt x="2423" y="226620"/>
                    <a:pt x="0" y="211984"/>
                    <a:pt x="3894" y="197876"/>
                  </a:cubicBezTo>
                  <a:cubicBezTo>
                    <a:pt x="3100" y="181218"/>
                    <a:pt x="15282" y="162866"/>
                    <a:pt x="37697" y="158093"/>
                  </a:cubicBezTo>
                  <a:cubicBezTo>
                    <a:pt x="52355" y="150706"/>
                    <a:pt x="69871" y="148992"/>
                    <a:pt x="87238" y="157257"/>
                  </a:cubicBezTo>
                  <a:cubicBezTo>
                    <a:pt x="114278" y="157691"/>
                    <a:pt x="141234" y="158453"/>
                    <a:pt x="168042" y="159744"/>
                  </a:cubicBezTo>
                  <a:cubicBezTo>
                    <a:pt x="182869" y="124057"/>
                    <a:pt x="198437" y="88466"/>
                    <a:pt x="214926" y="53001"/>
                  </a:cubicBezTo>
                  <a:cubicBezTo>
                    <a:pt x="235606" y="8508"/>
                    <a:pt x="316282" y="0"/>
                    <a:pt x="328951" y="45465"/>
                  </a:cubicBezTo>
                  <a:cubicBezTo>
                    <a:pt x="341079" y="88942"/>
                    <a:pt x="353197" y="132418"/>
                    <a:pt x="365326" y="175894"/>
                  </a:cubicBezTo>
                  <a:cubicBezTo>
                    <a:pt x="412898" y="181123"/>
                    <a:pt x="460269" y="187049"/>
                    <a:pt x="507417" y="193473"/>
                  </a:cubicBezTo>
                  <a:cubicBezTo>
                    <a:pt x="531579" y="196765"/>
                    <a:pt x="549349" y="215381"/>
                    <a:pt x="547295" y="235532"/>
                  </a:cubicBezTo>
                  <a:cubicBezTo>
                    <a:pt x="541887" y="288776"/>
                    <a:pt x="468873" y="323585"/>
                    <a:pt x="414940" y="353843"/>
                  </a:cubicBezTo>
                  <a:cubicBezTo>
                    <a:pt x="426137" y="394017"/>
                    <a:pt x="437345" y="434191"/>
                    <a:pt x="448542" y="474366"/>
                  </a:cubicBezTo>
                  <a:cubicBezTo>
                    <a:pt x="461877" y="522181"/>
                    <a:pt x="388577" y="550576"/>
                    <a:pt x="346942" y="526668"/>
                  </a:cubicBezTo>
                  <a:close/>
                </a:path>
              </a:pathLst>
            </a:custGeom>
            <a:solidFill>
              <a:srgbClr val="E7AA34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102" name="Google Shape;102;p4"/>
            <p:cNvSpPr/>
            <p:nvPr/>
          </p:nvSpPr>
          <p:spPr>
            <a:xfrm>
              <a:off x="9151278" y="651093"/>
              <a:ext cx="571796" cy="543295"/>
            </a:xfrm>
            <a:custGeom>
              <a:avLst/>
              <a:gdLst/>
              <a:ahLst/>
              <a:cxnLst/>
              <a:rect l="l" t="t" r="r" b="b"/>
              <a:pathLst>
                <a:path w="571796" h="543295" extrusionOk="0">
                  <a:moveTo>
                    <a:pt x="393414" y="543295"/>
                  </a:moveTo>
                  <a:cubicBezTo>
                    <a:pt x="378862" y="543295"/>
                    <a:pt x="364648" y="540046"/>
                    <a:pt x="353007" y="533368"/>
                  </a:cubicBezTo>
                  <a:cubicBezTo>
                    <a:pt x="313287" y="510561"/>
                    <a:pt x="280024" y="482906"/>
                    <a:pt x="252391" y="458131"/>
                  </a:cubicBezTo>
                  <a:cubicBezTo>
                    <a:pt x="221212" y="473932"/>
                    <a:pt x="193145" y="487764"/>
                    <a:pt x="166761" y="500295"/>
                  </a:cubicBezTo>
                  <a:cubicBezTo>
                    <a:pt x="137212" y="514328"/>
                    <a:pt x="104870" y="512169"/>
                    <a:pt x="84359" y="494781"/>
                  </a:cubicBezTo>
                  <a:cubicBezTo>
                    <a:pt x="68632" y="481435"/>
                    <a:pt x="62748" y="461253"/>
                    <a:pt x="68632" y="440795"/>
                  </a:cubicBezTo>
                  <a:cubicBezTo>
                    <a:pt x="79480" y="403013"/>
                    <a:pt x="91937" y="363410"/>
                    <a:pt x="105653" y="322971"/>
                  </a:cubicBezTo>
                  <a:lnTo>
                    <a:pt x="18436" y="242813"/>
                  </a:lnTo>
                  <a:cubicBezTo>
                    <a:pt x="4984" y="230452"/>
                    <a:pt x="0" y="212799"/>
                    <a:pt x="4614" y="194172"/>
                  </a:cubicBezTo>
                  <a:cubicBezTo>
                    <a:pt x="4487" y="174402"/>
                    <a:pt x="18213" y="151987"/>
                    <a:pt x="45487" y="145573"/>
                  </a:cubicBezTo>
                  <a:cubicBezTo>
                    <a:pt x="63478" y="136905"/>
                    <a:pt x="83026" y="136450"/>
                    <a:pt x="100954" y="144229"/>
                  </a:cubicBezTo>
                  <a:cubicBezTo>
                    <a:pt x="126798" y="144663"/>
                    <a:pt x="150293" y="145362"/>
                    <a:pt x="172455" y="146356"/>
                  </a:cubicBezTo>
                  <a:cubicBezTo>
                    <a:pt x="186901" y="111823"/>
                    <a:pt x="201760" y="78115"/>
                    <a:pt x="216661" y="46069"/>
                  </a:cubicBezTo>
                  <a:cubicBezTo>
                    <a:pt x="231478" y="14192"/>
                    <a:pt x="269493" y="0"/>
                    <a:pt x="299508" y="2444"/>
                  </a:cubicBezTo>
                  <a:cubicBezTo>
                    <a:pt x="325437" y="4561"/>
                    <a:pt x="344498" y="18658"/>
                    <a:pt x="350488" y="40153"/>
                  </a:cubicBezTo>
                  <a:lnTo>
                    <a:pt x="384936" y="163681"/>
                  </a:lnTo>
                  <a:cubicBezTo>
                    <a:pt x="428307" y="168518"/>
                    <a:pt x="472641" y="174032"/>
                    <a:pt x="520181" y="180509"/>
                  </a:cubicBezTo>
                  <a:cubicBezTo>
                    <a:pt x="550280" y="184605"/>
                    <a:pt x="571796" y="208163"/>
                    <a:pt x="569161" y="234124"/>
                  </a:cubicBezTo>
                  <a:cubicBezTo>
                    <a:pt x="563721" y="287750"/>
                    <a:pt x="501967" y="321733"/>
                    <a:pt x="447484" y="351715"/>
                  </a:cubicBezTo>
                  <a:cubicBezTo>
                    <a:pt x="444531" y="353345"/>
                    <a:pt x="441600" y="354954"/>
                    <a:pt x="438710" y="356552"/>
                  </a:cubicBezTo>
                  <a:lnTo>
                    <a:pt x="470079" y="469042"/>
                  </a:lnTo>
                  <a:cubicBezTo>
                    <a:pt x="475943" y="490092"/>
                    <a:pt x="468587" y="510508"/>
                    <a:pt x="449897" y="525049"/>
                  </a:cubicBezTo>
                  <a:cubicBezTo>
                    <a:pt x="434466" y="537030"/>
                    <a:pt x="413617" y="543295"/>
                    <a:pt x="393414" y="543295"/>
                  </a:cubicBezTo>
                  <a:close/>
                  <a:moveTo>
                    <a:pt x="255777" y="432667"/>
                  </a:moveTo>
                  <a:lnTo>
                    <a:pt x="261186" y="437557"/>
                  </a:lnTo>
                  <a:cubicBezTo>
                    <a:pt x="289009" y="462777"/>
                    <a:pt x="322939" y="491691"/>
                    <a:pt x="363548" y="515016"/>
                  </a:cubicBezTo>
                  <a:cubicBezTo>
                    <a:pt x="384090" y="526817"/>
                    <a:pt x="416993" y="523800"/>
                    <a:pt x="436901" y="508328"/>
                  </a:cubicBezTo>
                  <a:cubicBezTo>
                    <a:pt x="445209" y="501872"/>
                    <a:pt x="454173" y="490802"/>
                    <a:pt x="449685" y="474725"/>
                  </a:cubicBezTo>
                  <a:lnTo>
                    <a:pt x="413850" y="346201"/>
                  </a:lnTo>
                  <a:lnTo>
                    <a:pt x="421100" y="342137"/>
                  </a:lnTo>
                  <a:cubicBezTo>
                    <a:pt x="426338" y="339195"/>
                    <a:pt x="431757" y="336211"/>
                    <a:pt x="437282" y="333173"/>
                  </a:cubicBezTo>
                  <a:cubicBezTo>
                    <a:pt x="487203" y="305699"/>
                    <a:pt x="543782" y="274563"/>
                    <a:pt x="548100" y="231986"/>
                  </a:cubicBezTo>
                  <a:cubicBezTo>
                    <a:pt x="549560" y="217677"/>
                    <a:pt x="535749" y="203993"/>
                    <a:pt x="517323" y="201474"/>
                  </a:cubicBezTo>
                  <a:cubicBezTo>
                    <a:pt x="467359" y="194669"/>
                    <a:pt x="420973" y="188933"/>
                    <a:pt x="375507" y="183938"/>
                  </a:cubicBezTo>
                  <a:lnTo>
                    <a:pt x="368384" y="183155"/>
                  </a:lnTo>
                  <a:lnTo>
                    <a:pt x="330094" y="45836"/>
                  </a:lnTo>
                  <a:cubicBezTo>
                    <a:pt x="325215" y="28342"/>
                    <a:pt x="307763" y="24352"/>
                    <a:pt x="297783" y="23537"/>
                  </a:cubicBezTo>
                  <a:cubicBezTo>
                    <a:pt x="275727" y="21748"/>
                    <a:pt x="246475" y="32141"/>
                    <a:pt x="235860" y="54980"/>
                  </a:cubicBezTo>
                  <a:cubicBezTo>
                    <a:pt x="220090" y="88899"/>
                    <a:pt x="204374" y="124671"/>
                    <a:pt x="189145" y="161332"/>
                  </a:cubicBezTo>
                  <a:lnTo>
                    <a:pt x="186298" y="168200"/>
                  </a:lnTo>
                  <a:lnTo>
                    <a:pt x="178858" y="167841"/>
                  </a:lnTo>
                  <a:cubicBezTo>
                    <a:pt x="154135" y="166645"/>
                    <a:pt x="127814" y="165830"/>
                    <a:pt x="98403" y="165364"/>
                  </a:cubicBezTo>
                  <a:lnTo>
                    <a:pt x="96107" y="165322"/>
                  </a:lnTo>
                  <a:lnTo>
                    <a:pt x="94032" y="164337"/>
                  </a:lnTo>
                  <a:cubicBezTo>
                    <a:pt x="77533" y="156485"/>
                    <a:pt x="63055" y="160400"/>
                    <a:pt x="53805" y="165068"/>
                  </a:cubicBezTo>
                  <a:lnTo>
                    <a:pt x="51233" y="165967"/>
                  </a:lnTo>
                  <a:cubicBezTo>
                    <a:pt x="33803" y="169682"/>
                    <a:pt x="25251" y="183324"/>
                    <a:pt x="25812" y="194892"/>
                  </a:cubicBezTo>
                  <a:lnTo>
                    <a:pt x="25886" y="196585"/>
                  </a:lnTo>
                  <a:lnTo>
                    <a:pt x="25431" y="198215"/>
                  </a:lnTo>
                  <a:cubicBezTo>
                    <a:pt x="23188" y="206322"/>
                    <a:pt x="22648" y="217931"/>
                    <a:pt x="32755" y="227224"/>
                  </a:cubicBezTo>
                  <a:lnTo>
                    <a:pt x="130143" y="316727"/>
                  </a:lnTo>
                  <a:lnTo>
                    <a:pt x="127910" y="323278"/>
                  </a:lnTo>
                  <a:cubicBezTo>
                    <a:pt x="113421" y="365643"/>
                    <a:pt x="100319" y="407151"/>
                    <a:pt x="88974" y="446637"/>
                  </a:cubicBezTo>
                  <a:cubicBezTo>
                    <a:pt x="85354" y="459242"/>
                    <a:pt x="88571" y="470598"/>
                    <a:pt x="98054" y="478641"/>
                  </a:cubicBezTo>
                  <a:cubicBezTo>
                    <a:pt x="112215" y="490653"/>
                    <a:pt x="135625" y="491648"/>
                    <a:pt x="157681" y="481171"/>
                  </a:cubicBezTo>
                  <a:cubicBezTo>
                    <a:pt x="185695" y="467857"/>
                    <a:pt x="215656" y="453072"/>
                    <a:pt x="249279" y="435969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grpSp>
        <p:nvGrpSpPr>
          <p:cNvPr id="103" name="Google Shape;103;p4"/>
          <p:cNvGrpSpPr/>
          <p:nvPr/>
        </p:nvGrpSpPr>
        <p:grpSpPr>
          <a:xfrm>
            <a:off x="609666" y="653924"/>
            <a:ext cx="338741" cy="322344"/>
            <a:chOff x="2768914" y="655181"/>
            <a:chExt cx="338380" cy="321743"/>
          </a:xfrm>
        </p:grpSpPr>
        <p:sp>
          <p:nvSpPr>
            <p:cNvPr id="104" name="Google Shape;104;p4"/>
            <p:cNvSpPr/>
            <p:nvPr/>
          </p:nvSpPr>
          <p:spPr>
            <a:xfrm>
              <a:off x="2780120" y="658338"/>
              <a:ext cx="316060" cy="316769"/>
            </a:xfrm>
            <a:custGeom>
              <a:avLst/>
              <a:gdLst/>
              <a:ahLst/>
              <a:cxnLst/>
              <a:rect l="l" t="t" r="r" b="b"/>
              <a:pathLst>
                <a:path w="316060" h="316769" extrusionOk="0">
                  <a:moveTo>
                    <a:pt x="199612" y="303011"/>
                  </a:moveTo>
                  <a:cubicBezTo>
                    <a:pt x="177048" y="290057"/>
                    <a:pt x="157913" y="274224"/>
                    <a:pt x="139657" y="257682"/>
                  </a:cubicBezTo>
                  <a:cubicBezTo>
                    <a:pt x="122184" y="266572"/>
                    <a:pt x="104595" y="275314"/>
                    <a:pt x="86815" y="283760"/>
                  </a:cubicBezTo>
                  <a:cubicBezTo>
                    <a:pt x="58578" y="297179"/>
                    <a:pt x="32046" y="280267"/>
                    <a:pt x="38819" y="256709"/>
                  </a:cubicBezTo>
                  <a:cubicBezTo>
                    <a:pt x="45667" y="232875"/>
                    <a:pt x="53212" y="209116"/>
                    <a:pt x="61309" y="185451"/>
                  </a:cubicBezTo>
                  <a:cubicBezTo>
                    <a:pt x="43603" y="169174"/>
                    <a:pt x="25907" y="152907"/>
                    <a:pt x="8212" y="136641"/>
                  </a:cubicBezTo>
                  <a:cubicBezTo>
                    <a:pt x="1396" y="130376"/>
                    <a:pt x="0" y="121962"/>
                    <a:pt x="2243" y="113844"/>
                  </a:cubicBezTo>
                  <a:cubicBezTo>
                    <a:pt x="1777" y="104256"/>
                    <a:pt x="8794" y="93704"/>
                    <a:pt x="21685" y="90953"/>
                  </a:cubicBezTo>
                  <a:cubicBezTo>
                    <a:pt x="30120" y="86709"/>
                    <a:pt x="40195" y="85724"/>
                    <a:pt x="50196" y="90466"/>
                  </a:cubicBezTo>
                  <a:cubicBezTo>
                    <a:pt x="65743" y="90720"/>
                    <a:pt x="81248" y="91154"/>
                    <a:pt x="96678" y="91905"/>
                  </a:cubicBezTo>
                  <a:cubicBezTo>
                    <a:pt x="105208" y="71373"/>
                    <a:pt x="114172" y="50895"/>
                    <a:pt x="123655" y="30490"/>
                  </a:cubicBezTo>
                  <a:cubicBezTo>
                    <a:pt x="135551" y="4889"/>
                    <a:pt x="181969" y="0"/>
                    <a:pt x="189261" y="26161"/>
                  </a:cubicBezTo>
                  <a:cubicBezTo>
                    <a:pt x="196236" y="51170"/>
                    <a:pt x="203210" y="76178"/>
                    <a:pt x="210184" y="101197"/>
                  </a:cubicBezTo>
                  <a:cubicBezTo>
                    <a:pt x="237553" y="104203"/>
                    <a:pt x="264805" y="107611"/>
                    <a:pt x="291941" y="111304"/>
                  </a:cubicBezTo>
                  <a:cubicBezTo>
                    <a:pt x="305837" y="113199"/>
                    <a:pt x="316060" y="123920"/>
                    <a:pt x="314885" y="135508"/>
                  </a:cubicBezTo>
                  <a:cubicBezTo>
                    <a:pt x="311774" y="166147"/>
                    <a:pt x="269758" y="186160"/>
                    <a:pt x="238728" y="203580"/>
                  </a:cubicBezTo>
                  <a:cubicBezTo>
                    <a:pt x="245184" y="226694"/>
                    <a:pt x="251629" y="249808"/>
                    <a:pt x="258063" y="272922"/>
                  </a:cubicBezTo>
                  <a:cubicBezTo>
                    <a:pt x="265736" y="300429"/>
                    <a:pt x="223562" y="316769"/>
                    <a:pt x="199612" y="303011"/>
                  </a:cubicBezTo>
                  <a:close/>
                </a:path>
              </a:pathLst>
            </a:custGeom>
            <a:solidFill>
              <a:srgbClr val="E7AA34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105" name="Google Shape;105;p4"/>
            <p:cNvSpPr/>
            <p:nvPr/>
          </p:nvSpPr>
          <p:spPr>
            <a:xfrm>
              <a:off x="2768914" y="655181"/>
              <a:ext cx="338380" cy="321743"/>
            </a:xfrm>
            <a:custGeom>
              <a:avLst/>
              <a:gdLst/>
              <a:ahLst/>
              <a:cxnLst/>
              <a:rect l="l" t="t" r="r" b="b"/>
              <a:pathLst>
                <a:path w="338380" h="321743" extrusionOk="0">
                  <a:moveTo>
                    <a:pt x="231129" y="321743"/>
                  </a:moveTo>
                  <a:cubicBezTo>
                    <a:pt x="221995" y="321743"/>
                    <a:pt x="213031" y="319648"/>
                    <a:pt x="205549" y="315351"/>
                  </a:cubicBezTo>
                  <a:cubicBezTo>
                    <a:pt x="183440" y="302651"/>
                    <a:pt x="164803" y="287432"/>
                    <a:pt x="149193" y="273557"/>
                  </a:cubicBezTo>
                  <a:cubicBezTo>
                    <a:pt x="132217" y="282141"/>
                    <a:pt x="116903" y="289665"/>
                    <a:pt x="102563" y="296481"/>
                  </a:cubicBezTo>
                  <a:cubicBezTo>
                    <a:pt x="83957" y="305318"/>
                    <a:pt x="63457" y="303826"/>
                    <a:pt x="50302" y="292671"/>
                  </a:cubicBezTo>
                  <a:cubicBezTo>
                    <a:pt x="39877" y="283823"/>
                    <a:pt x="35962" y="270467"/>
                    <a:pt x="39856" y="256942"/>
                  </a:cubicBezTo>
                  <a:cubicBezTo>
                    <a:pt x="45846" y="236071"/>
                    <a:pt x="52704" y="214164"/>
                    <a:pt x="60272" y="191727"/>
                  </a:cubicBezTo>
                  <a:lnTo>
                    <a:pt x="12255" y="147584"/>
                  </a:lnTo>
                  <a:cubicBezTo>
                    <a:pt x="3386" y="139435"/>
                    <a:pt x="0" y="127910"/>
                    <a:pt x="2857" y="115749"/>
                  </a:cubicBezTo>
                  <a:cubicBezTo>
                    <a:pt x="3026" y="102806"/>
                    <a:pt x="11916" y="88391"/>
                    <a:pt x="29347" y="84073"/>
                  </a:cubicBezTo>
                  <a:cubicBezTo>
                    <a:pt x="40491" y="78845"/>
                    <a:pt x="52567" y="78507"/>
                    <a:pt x="63711" y="83079"/>
                  </a:cubicBezTo>
                  <a:cubicBezTo>
                    <a:pt x="77152" y="83311"/>
                    <a:pt x="89429" y="83671"/>
                    <a:pt x="100975" y="84158"/>
                  </a:cubicBezTo>
                  <a:cubicBezTo>
                    <a:pt x="108913" y="65288"/>
                    <a:pt x="117072" y="46831"/>
                    <a:pt x="125264" y="29188"/>
                  </a:cubicBezTo>
                  <a:cubicBezTo>
                    <a:pt x="134651" y="8985"/>
                    <a:pt x="158559" y="0"/>
                    <a:pt x="177366" y="1502"/>
                  </a:cubicBezTo>
                  <a:cubicBezTo>
                    <a:pt x="194246" y="2889"/>
                    <a:pt x="206692" y="12223"/>
                    <a:pt x="210661" y="26479"/>
                  </a:cubicBezTo>
                  <a:lnTo>
                    <a:pt x="229668" y="94625"/>
                  </a:lnTo>
                  <a:cubicBezTo>
                    <a:pt x="253714" y="97324"/>
                    <a:pt x="278299" y="100393"/>
                    <a:pt x="304567" y="103981"/>
                  </a:cubicBezTo>
                  <a:cubicBezTo>
                    <a:pt x="324305" y="106669"/>
                    <a:pt x="338380" y="122375"/>
                    <a:pt x="336624" y="139742"/>
                  </a:cubicBezTo>
                  <a:cubicBezTo>
                    <a:pt x="333247" y="172921"/>
                    <a:pt x="295031" y="193960"/>
                    <a:pt x="264329" y="210862"/>
                  </a:cubicBezTo>
                  <a:lnTo>
                    <a:pt x="262371" y="211941"/>
                  </a:lnTo>
                  <a:lnTo>
                    <a:pt x="279474" y="273240"/>
                  </a:lnTo>
                  <a:cubicBezTo>
                    <a:pt x="283358" y="287199"/>
                    <a:pt x="278553" y="300672"/>
                    <a:pt x="266287" y="310208"/>
                  </a:cubicBezTo>
                  <a:cubicBezTo>
                    <a:pt x="256518" y="317796"/>
                    <a:pt x="243670" y="321733"/>
                    <a:pt x="231129" y="321743"/>
                  </a:cubicBezTo>
                  <a:close/>
                  <a:moveTo>
                    <a:pt x="152569" y="248105"/>
                  </a:moveTo>
                  <a:lnTo>
                    <a:pt x="157977" y="252994"/>
                  </a:lnTo>
                  <a:cubicBezTo>
                    <a:pt x="173810" y="267345"/>
                    <a:pt x="193103" y="283802"/>
                    <a:pt x="216090" y="296989"/>
                  </a:cubicBezTo>
                  <a:cubicBezTo>
                    <a:pt x="226271" y="302852"/>
                    <a:pt x="243321" y="301243"/>
                    <a:pt x="253290" y="293496"/>
                  </a:cubicBezTo>
                  <a:cubicBezTo>
                    <a:pt x="261387" y="287210"/>
                    <a:pt x="259651" y="280966"/>
                    <a:pt x="259079" y="278923"/>
                  </a:cubicBezTo>
                  <a:lnTo>
                    <a:pt x="237511" y="201580"/>
                  </a:lnTo>
                  <a:lnTo>
                    <a:pt x="254126" y="192320"/>
                  </a:lnTo>
                  <a:cubicBezTo>
                    <a:pt x="280490" y="177799"/>
                    <a:pt x="313308" y="159734"/>
                    <a:pt x="315552" y="137604"/>
                  </a:cubicBezTo>
                  <a:cubicBezTo>
                    <a:pt x="316145" y="131847"/>
                    <a:pt x="309805" y="126058"/>
                    <a:pt x="301709" y="124946"/>
                  </a:cubicBezTo>
                  <a:cubicBezTo>
                    <a:pt x="273028" y="121041"/>
                    <a:pt x="246379" y="117750"/>
                    <a:pt x="220239" y="114882"/>
                  </a:cubicBezTo>
                  <a:lnTo>
                    <a:pt x="213116" y="114088"/>
                  </a:lnTo>
                  <a:lnTo>
                    <a:pt x="190277" y="32162"/>
                  </a:lnTo>
                  <a:cubicBezTo>
                    <a:pt x="188203" y="24722"/>
                    <a:pt x="180212" y="22976"/>
                    <a:pt x="175640" y="22605"/>
                  </a:cubicBezTo>
                  <a:cubicBezTo>
                    <a:pt x="164380" y="21706"/>
                    <a:pt x="149521" y="27220"/>
                    <a:pt x="144462" y="38110"/>
                  </a:cubicBezTo>
                  <a:cubicBezTo>
                    <a:pt x="135392" y="57615"/>
                    <a:pt x="126375" y="78147"/>
                    <a:pt x="117654" y="99123"/>
                  </a:cubicBezTo>
                  <a:lnTo>
                    <a:pt x="114807" y="105992"/>
                  </a:lnTo>
                  <a:lnTo>
                    <a:pt x="107367" y="105642"/>
                  </a:lnTo>
                  <a:cubicBezTo>
                    <a:pt x="93323" y="104954"/>
                    <a:pt x="78231" y="104489"/>
                    <a:pt x="61235" y="104214"/>
                  </a:cubicBezTo>
                  <a:lnTo>
                    <a:pt x="58938" y="104171"/>
                  </a:lnTo>
                  <a:lnTo>
                    <a:pt x="56864" y="103187"/>
                  </a:lnTo>
                  <a:cubicBezTo>
                    <a:pt x="49000" y="99462"/>
                    <a:pt x="42089" y="101335"/>
                    <a:pt x="37666" y="103557"/>
                  </a:cubicBezTo>
                  <a:lnTo>
                    <a:pt x="35094" y="104468"/>
                  </a:lnTo>
                  <a:cubicBezTo>
                    <a:pt x="27601" y="106066"/>
                    <a:pt x="23801" y="111844"/>
                    <a:pt x="24024" y="116490"/>
                  </a:cubicBezTo>
                  <a:lnTo>
                    <a:pt x="24108" y="118194"/>
                  </a:lnTo>
                  <a:lnTo>
                    <a:pt x="23653" y="119824"/>
                  </a:lnTo>
                  <a:cubicBezTo>
                    <a:pt x="22256" y="124851"/>
                    <a:pt x="23240" y="128947"/>
                    <a:pt x="26574" y="132005"/>
                  </a:cubicBezTo>
                  <a:lnTo>
                    <a:pt x="84761" y="185483"/>
                  </a:lnTo>
                  <a:lnTo>
                    <a:pt x="82528" y="192023"/>
                  </a:lnTo>
                  <a:cubicBezTo>
                    <a:pt x="74189" y="216418"/>
                    <a:pt x="66674" y="240220"/>
                    <a:pt x="60187" y="262784"/>
                  </a:cubicBezTo>
                  <a:cubicBezTo>
                    <a:pt x="58187" y="269779"/>
                    <a:pt x="61161" y="274118"/>
                    <a:pt x="63997" y="276531"/>
                  </a:cubicBezTo>
                  <a:cubicBezTo>
                    <a:pt x="69183" y="280923"/>
                    <a:pt x="79988" y="283770"/>
                    <a:pt x="93482" y="277357"/>
                  </a:cubicBezTo>
                  <a:cubicBezTo>
                    <a:pt x="109452" y="269769"/>
                    <a:pt x="126650" y="261281"/>
                    <a:pt x="146071" y="251407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grpSp>
        <p:nvGrpSpPr>
          <p:cNvPr id="106" name="Google Shape;106;p4"/>
          <p:cNvGrpSpPr/>
          <p:nvPr/>
        </p:nvGrpSpPr>
        <p:grpSpPr>
          <a:xfrm>
            <a:off x="11300276" y="5928423"/>
            <a:ext cx="362360" cy="326471"/>
            <a:chOff x="7756333" y="5881824"/>
            <a:chExt cx="563371" cy="507153"/>
          </a:xfrm>
        </p:grpSpPr>
        <p:sp>
          <p:nvSpPr>
            <p:cNvPr id="107" name="Google Shape;107;p4"/>
            <p:cNvSpPr/>
            <p:nvPr/>
          </p:nvSpPr>
          <p:spPr>
            <a:xfrm>
              <a:off x="7756333" y="5881824"/>
              <a:ext cx="563371" cy="507153"/>
            </a:xfrm>
            <a:custGeom>
              <a:avLst/>
              <a:gdLst/>
              <a:ahLst/>
              <a:cxnLst/>
              <a:rect l="l" t="t" r="r" b="b"/>
              <a:pathLst>
                <a:path w="563371" h="507153" extrusionOk="0">
                  <a:moveTo>
                    <a:pt x="512720" y="226642"/>
                  </a:moveTo>
                  <a:cubicBezTo>
                    <a:pt x="486155" y="214936"/>
                    <a:pt x="459962" y="202575"/>
                    <a:pt x="434075" y="189663"/>
                  </a:cubicBezTo>
                  <a:cubicBezTo>
                    <a:pt x="445537" y="160633"/>
                    <a:pt x="457538" y="131794"/>
                    <a:pt x="470153" y="103166"/>
                  </a:cubicBezTo>
                  <a:cubicBezTo>
                    <a:pt x="495247" y="46217"/>
                    <a:pt x="434763" y="0"/>
                    <a:pt x="385942" y="38195"/>
                  </a:cubicBezTo>
                  <a:cubicBezTo>
                    <a:pt x="354774" y="62568"/>
                    <a:pt x="323617" y="86931"/>
                    <a:pt x="292459" y="111294"/>
                  </a:cubicBezTo>
                  <a:cubicBezTo>
                    <a:pt x="260159" y="91651"/>
                    <a:pt x="228303" y="71194"/>
                    <a:pt x="196976" y="49731"/>
                  </a:cubicBezTo>
                  <a:cubicBezTo>
                    <a:pt x="155860" y="21579"/>
                    <a:pt x="110384" y="67902"/>
                    <a:pt x="118988" y="109685"/>
                  </a:cubicBezTo>
                  <a:cubicBezTo>
                    <a:pt x="127095" y="149076"/>
                    <a:pt x="139710" y="187060"/>
                    <a:pt x="154019" y="224483"/>
                  </a:cubicBezTo>
                  <a:cubicBezTo>
                    <a:pt x="124576" y="249798"/>
                    <a:pt x="93810" y="273896"/>
                    <a:pt x="61658" y="287305"/>
                  </a:cubicBezTo>
                  <a:cubicBezTo>
                    <a:pt x="0" y="313023"/>
                    <a:pt x="22976" y="413152"/>
                    <a:pt x="90169" y="390715"/>
                  </a:cubicBezTo>
                  <a:cubicBezTo>
                    <a:pt x="129222" y="377676"/>
                    <a:pt x="168571" y="366850"/>
                    <a:pt x="208184" y="357769"/>
                  </a:cubicBezTo>
                  <a:cubicBezTo>
                    <a:pt x="218027" y="381497"/>
                    <a:pt x="228959" y="404897"/>
                    <a:pt x="243649" y="425174"/>
                  </a:cubicBezTo>
                  <a:cubicBezTo>
                    <a:pt x="237066" y="484642"/>
                    <a:pt x="331205" y="507153"/>
                    <a:pt x="348879" y="444013"/>
                  </a:cubicBezTo>
                  <a:cubicBezTo>
                    <a:pt x="359547" y="405891"/>
                    <a:pt x="371093" y="368088"/>
                    <a:pt x="383391" y="330528"/>
                  </a:cubicBezTo>
                  <a:cubicBezTo>
                    <a:pt x="417226" y="327818"/>
                    <a:pt x="451305" y="326474"/>
                    <a:pt x="485658" y="326559"/>
                  </a:cubicBezTo>
                  <a:cubicBezTo>
                    <a:pt x="535304" y="326686"/>
                    <a:pt x="563371" y="248972"/>
                    <a:pt x="512720" y="226642"/>
                  </a:cubicBezTo>
                  <a:close/>
                </a:path>
              </a:pathLst>
            </a:custGeom>
            <a:solidFill>
              <a:srgbClr val="E7AA34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108" name="Google Shape;108;p4"/>
            <p:cNvSpPr/>
            <p:nvPr/>
          </p:nvSpPr>
          <p:spPr>
            <a:xfrm>
              <a:off x="7768047" y="5893624"/>
              <a:ext cx="539210" cy="477181"/>
            </a:xfrm>
            <a:custGeom>
              <a:avLst/>
              <a:gdLst/>
              <a:ahLst/>
              <a:cxnLst/>
              <a:rect l="l" t="t" r="r" b="b"/>
              <a:pathLst>
                <a:path w="539210" h="477181" extrusionOk="0">
                  <a:moveTo>
                    <a:pt x="287824" y="477181"/>
                  </a:moveTo>
                  <a:cubicBezTo>
                    <a:pt x="283463" y="477181"/>
                    <a:pt x="279114" y="476747"/>
                    <a:pt x="274880" y="475921"/>
                  </a:cubicBezTo>
                  <a:cubicBezTo>
                    <a:pt x="247893" y="470693"/>
                    <a:pt x="222451" y="448320"/>
                    <a:pt x="224599" y="415374"/>
                  </a:cubicBezTo>
                  <a:cubicBezTo>
                    <a:pt x="210819" y="395795"/>
                    <a:pt x="200532" y="373898"/>
                    <a:pt x="192225" y="354255"/>
                  </a:cubicBezTo>
                  <a:cubicBezTo>
                    <a:pt x="153542" y="363304"/>
                    <a:pt x="116067" y="373866"/>
                    <a:pt x="80708" y="385677"/>
                  </a:cubicBezTo>
                  <a:cubicBezTo>
                    <a:pt x="45307" y="397478"/>
                    <a:pt x="20256" y="378290"/>
                    <a:pt x="11154" y="354012"/>
                  </a:cubicBezTo>
                  <a:cubicBezTo>
                    <a:pt x="0" y="324230"/>
                    <a:pt x="10424" y="284268"/>
                    <a:pt x="47201" y="268933"/>
                  </a:cubicBezTo>
                  <a:cubicBezTo>
                    <a:pt x="77755" y="256190"/>
                    <a:pt x="106849" y="233574"/>
                    <a:pt x="133868" y="210523"/>
                  </a:cubicBezTo>
                  <a:cubicBezTo>
                    <a:pt x="117855" y="168147"/>
                    <a:pt x="107166" y="132693"/>
                    <a:pt x="100298" y="99324"/>
                  </a:cubicBezTo>
                  <a:cubicBezTo>
                    <a:pt x="95122" y="74178"/>
                    <a:pt x="107029" y="46291"/>
                    <a:pt x="129243" y="31527"/>
                  </a:cubicBezTo>
                  <a:cubicBezTo>
                    <a:pt x="148357" y="18827"/>
                    <a:pt x="170243" y="19007"/>
                    <a:pt x="189282" y="32056"/>
                  </a:cubicBezTo>
                  <a:cubicBezTo>
                    <a:pt x="218154" y="51826"/>
                    <a:pt x="248740" y="71596"/>
                    <a:pt x="280246" y="90847"/>
                  </a:cubicBezTo>
                  <a:lnTo>
                    <a:pt x="369834" y="20785"/>
                  </a:lnTo>
                  <a:cubicBezTo>
                    <a:pt x="394895" y="1185"/>
                    <a:pt x="425830" y="0"/>
                    <a:pt x="448669" y="17769"/>
                  </a:cubicBezTo>
                  <a:cubicBezTo>
                    <a:pt x="471275" y="35358"/>
                    <a:pt x="477678" y="65373"/>
                    <a:pt x="464946" y="94244"/>
                  </a:cubicBezTo>
                  <a:cubicBezTo>
                    <a:pt x="453559" y="120089"/>
                    <a:pt x="442288" y="147034"/>
                    <a:pt x="431397" y="174402"/>
                  </a:cubicBezTo>
                  <a:cubicBezTo>
                    <a:pt x="455813" y="186467"/>
                    <a:pt x="480165" y="197876"/>
                    <a:pt x="503883" y="208322"/>
                  </a:cubicBezTo>
                  <a:cubicBezTo>
                    <a:pt x="527864" y="218905"/>
                    <a:pt x="539210" y="242220"/>
                    <a:pt x="533495" y="269176"/>
                  </a:cubicBezTo>
                  <a:cubicBezTo>
                    <a:pt x="527949" y="295391"/>
                    <a:pt x="505745" y="321881"/>
                    <a:pt x="474069" y="321881"/>
                  </a:cubicBezTo>
                  <a:cubicBezTo>
                    <a:pt x="473011" y="321913"/>
                    <a:pt x="471942" y="321881"/>
                    <a:pt x="470863" y="321881"/>
                  </a:cubicBezTo>
                  <a:cubicBezTo>
                    <a:pt x="439705" y="321881"/>
                    <a:pt x="408156" y="323087"/>
                    <a:pt x="376967" y="325469"/>
                  </a:cubicBezTo>
                  <a:cubicBezTo>
                    <a:pt x="365019" y="362161"/>
                    <a:pt x="353948" y="398695"/>
                    <a:pt x="344021" y="434128"/>
                  </a:cubicBezTo>
                  <a:cubicBezTo>
                    <a:pt x="335481" y="464661"/>
                    <a:pt x="311425" y="477181"/>
                    <a:pt x="287824" y="477181"/>
                  </a:cubicBezTo>
                  <a:close/>
                  <a:moveTo>
                    <a:pt x="200744" y="337671"/>
                  </a:moveTo>
                  <a:lnTo>
                    <a:pt x="203051" y="343228"/>
                  </a:lnTo>
                  <a:cubicBezTo>
                    <a:pt x="211740" y="364183"/>
                    <a:pt x="222652" y="388408"/>
                    <a:pt x="237701" y="409204"/>
                  </a:cubicBezTo>
                  <a:lnTo>
                    <a:pt x="239320" y="411427"/>
                  </a:lnTo>
                  <a:lnTo>
                    <a:pt x="239013" y="414168"/>
                  </a:lnTo>
                  <a:cubicBezTo>
                    <a:pt x="236018" y="441261"/>
                    <a:pt x="256910" y="457930"/>
                    <a:pt x="277600" y="461941"/>
                  </a:cubicBezTo>
                  <a:cubicBezTo>
                    <a:pt x="296788" y="465656"/>
                    <a:pt x="322103" y="459602"/>
                    <a:pt x="330305" y="430286"/>
                  </a:cubicBezTo>
                  <a:cubicBezTo>
                    <a:pt x="340677" y="393213"/>
                    <a:pt x="352329" y="354922"/>
                    <a:pt x="364902" y="316515"/>
                  </a:cubicBezTo>
                  <a:lnTo>
                    <a:pt x="366384" y="312017"/>
                  </a:lnTo>
                  <a:lnTo>
                    <a:pt x="371104" y="311636"/>
                  </a:lnTo>
                  <a:cubicBezTo>
                    <a:pt x="405225" y="308895"/>
                    <a:pt x="439779" y="307456"/>
                    <a:pt x="473963" y="307636"/>
                  </a:cubicBezTo>
                  <a:lnTo>
                    <a:pt x="474069" y="307636"/>
                  </a:lnTo>
                  <a:cubicBezTo>
                    <a:pt x="497914" y="307636"/>
                    <a:pt x="515302" y="286310"/>
                    <a:pt x="519556" y="266223"/>
                  </a:cubicBezTo>
                  <a:cubicBezTo>
                    <a:pt x="523853" y="245946"/>
                    <a:pt x="515852" y="229182"/>
                    <a:pt x="498136" y="221360"/>
                  </a:cubicBezTo>
                  <a:cubicBezTo>
                    <a:pt x="472312" y="209983"/>
                    <a:pt x="445748" y="197484"/>
                    <a:pt x="419184" y="184245"/>
                  </a:cubicBezTo>
                  <a:lnTo>
                    <a:pt x="413342" y="181334"/>
                  </a:lnTo>
                  <a:lnTo>
                    <a:pt x="415734" y="175249"/>
                  </a:lnTo>
                  <a:cubicBezTo>
                    <a:pt x="427429" y="145616"/>
                    <a:pt x="439610" y="116427"/>
                    <a:pt x="451908" y="88497"/>
                  </a:cubicBezTo>
                  <a:cubicBezTo>
                    <a:pt x="461909" y="65807"/>
                    <a:pt x="457199" y="42460"/>
                    <a:pt x="439917" y="29008"/>
                  </a:cubicBezTo>
                  <a:cubicBezTo>
                    <a:pt x="422412" y="15398"/>
                    <a:pt x="398346" y="16573"/>
                    <a:pt x="378608" y="32003"/>
                  </a:cubicBezTo>
                  <a:lnTo>
                    <a:pt x="281252" y="108140"/>
                  </a:lnTo>
                  <a:lnTo>
                    <a:pt x="277050" y="105579"/>
                  </a:lnTo>
                  <a:cubicBezTo>
                    <a:pt x="243839" y="85396"/>
                    <a:pt x="211592" y="64611"/>
                    <a:pt x="181228" y="43814"/>
                  </a:cubicBezTo>
                  <a:cubicBezTo>
                    <a:pt x="162062" y="30681"/>
                    <a:pt x="145372" y="37920"/>
                    <a:pt x="137128" y="43391"/>
                  </a:cubicBezTo>
                  <a:cubicBezTo>
                    <a:pt x="119898" y="54842"/>
                    <a:pt x="110288" y="77152"/>
                    <a:pt x="114257" y="96445"/>
                  </a:cubicBezTo>
                  <a:cubicBezTo>
                    <a:pt x="121210" y="130280"/>
                    <a:pt x="132238" y="166401"/>
                    <a:pt x="148960" y="210142"/>
                  </a:cubicBezTo>
                  <a:lnTo>
                    <a:pt x="150748" y="214820"/>
                  </a:lnTo>
                  <a:lnTo>
                    <a:pt x="146949" y="218080"/>
                  </a:lnTo>
                  <a:cubicBezTo>
                    <a:pt x="117982" y="242993"/>
                    <a:pt x="86518" y="267980"/>
                    <a:pt x="52683" y="282088"/>
                  </a:cubicBezTo>
                  <a:cubicBezTo>
                    <a:pt x="23844" y="294110"/>
                    <a:pt x="15716" y="325553"/>
                    <a:pt x="24500" y="349017"/>
                  </a:cubicBezTo>
                  <a:cubicBezTo>
                    <a:pt x="31009" y="366373"/>
                    <a:pt x="48016" y="381571"/>
                    <a:pt x="76189" y="372152"/>
                  </a:cubicBezTo>
                  <a:cubicBezTo>
                    <a:pt x="113760" y="359611"/>
                    <a:pt x="153691" y="348466"/>
                    <a:pt x="194870" y="339015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grpSp>
        <p:nvGrpSpPr>
          <p:cNvPr id="109" name="Google Shape;109;p4"/>
          <p:cNvGrpSpPr/>
          <p:nvPr/>
        </p:nvGrpSpPr>
        <p:grpSpPr>
          <a:xfrm>
            <a:off x="823363" y="5724113"/>
            <a:ext cx="338741" cy="322344"/>
            <a:chOff x="2768914" y="655181"/>
            <a:chExt cx="338380" cy="321743"/>
          </a:xfrm>
        </p:grpSpPr>
        <p:sp>
          <p:nvSpPr>
            <p:cNvPr id="110" name="Google Shape;110;p4"/>
            <p:cNvSpPr/>
            <p:nvPr/>
          </p:nvSpPr>
          <p:spPr>
            <a:xfrm>
              <a:off x="2780120" y="658338"/>
              <a:ext cx="316060" cy="316769"/>
            </a:xfrm>
            <a:custGeom>
              <a:avLst/>
              <a:gdLst/>
              <a:ahLst/>
              <a:cxnLst/>
              <a:rect l="l" t="t" r="r" b="b"/>
              <a:pathLst>
                <a:path w="316060" h="316769" extrusionOk="0">
                  <a:moveTo>
                    <a:pt x="199612" y="303011"/>
                  </a:moveTo>
                  <a:cubicBezTo>
                    <a:pt x="177048" y="290057"/>
                    <a:pt x="157913" y="274224"/>
                    <a:pt x="139657" y="257682"/>
                  </a:cubicBezTo>
                  <a:cubicBezTo>
                    <a:pt x="122184" y="266572"/>
                    <a:pt x="104595" y="275314"/>
                    <a:pt x="86815" y="283760"/>
                  </a:cubicBezTo>
                  <a:cubicBezTo>
                    <a:pt x="58578" y="297179"/>
                    <a:pt x="32046" y="280267"/>
                    <a:pt x="38819" y="256709"/>
                  </a:cubicBezTo>
                  <a:cubicBezTo>
                    <a:pt x="45667" y="232875"/>
                    <a:pt x="53212" y="209116"/>
                    <a:pt x="61309" y="185451"/>
                  </a:cubicBezTo>
                  <a:cubicBezTo>
                    <a:pt x="43603" y="169174"/>
                    <a:pt x="25907" y="152907"/>
                    <a:pt x="8212" y="136641"/>
                  </a:cubicBezTo>
                  <a:cubicBezTo>
                    <a:pt x="1396" y="130376"/>
                    <a:pt x="0" y="121962"/>
                    <a:pt x="2243" y="113844"/>
                  </a:cubicBezTo>
                  <a:cubicBezTo>
                    <a:pt x="1777" y="104256"/>
                    <a:pt x="8794" y="93704"/>
                    <a:pt x="21685" y="90953"/>
                  </a:cubicBezTo>
                  <a:cubicBezTo>
                    <a:pt x="30120" y="86709"/>
                    <a:pt x="40195" y="85724"/>
                    <a:pt x="50196" y="90466"/>
                  </a:cubicBezTo>
                  <a:cubicBezTo>
                    <a:pt x="65743" y="90720"/>
                    <a:pt x="81248" y="91154"/>
                    <a:pt x="96678" y="91905"/>
                  </a:cubicBezTo>
                  <a:cubicBezTo>
                    <a:pt x="105208" y="71373"/>
                    <a:pt x="114172" y="50895"/>
                    <a:pt x="123655" y="30490"/>
                  </a:cubicBezTo>
                  <a:cubicBezTo>
                    <a:pt x="135551" y="4889"/>
                    <a:pt x="181969" y="0"/>
                    <a:pt x="189261" y="26161"/>
                  </a:cubicBezTo>
                  <a:cubicBezTo>
                    <a:pt x="196236" y="51170"/>
                    <a:pt x="203210" y="76178"/>
                    <a:pt x="210184" y="101197"/>
                  </a:cubicBezTo>
                  <a:cubicBezTo>
                    <a:pt x="237553" y="104203"/>
                    <a:pt x="264805" y="107611"/>
                    <a:pt x="291941" y="111304"/>
                  </a:cubicBezTo>
                  <a:cubicBezTo>
                    <a:pt x="305837" y="113199"/>
                    <a:pt x="316060" y="123920"/>
                    <a:pt x="314885" y="135508"/>
                  </a:cubicBezTo>
                  <a:cubicBezTo>
                    <a:pt x="311774" y="166147"/>
                    <a:pt x="269758" y="186160"/>
                    <a:pt x="238728" y="203580"/>
                  </a:cubicBezTo>
                  <a:cubicBezTo>
                    <a:pt x="245184" y="226694"/>
                    <a:pt x="251629" y="249808"/>
                    <a:pt x="258063" y="272922"/>
                  </a:cubicBezTo>
                  <a:cubicBezTo>
                    <a:pt x="265736" y="300429"/>
                    <a:pt x="223562" y="316769"/>
                    <a:pt x="199612" y="303011"/>
                  </a:cubicBezTo>
                  <a:close/>
                </a:path>
              </a:pathLst>
            </a:custGeom>
            <a:solidFill>
              <a:srgbClr val="E7AA34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111" name="Google Shape;111;p4"/>
            <p:cNvSpPr/>
            <p:nvPr/>
          </p:nvSpPr>
          <p:spPr>
            <a:xfrm>
              <a:off x="2768914" y="655181"/>
              <a:ext cx="338380" cy="321743"/>
            </a:xfrm>
            <a:custGeom>
              <a:avLst/>
              <a:gdLst/>
              <a:ahLst/>
              <a:cxnLst/>
              <a:rect l="l" t="t" r="r" b="b"/>
              <a:pathLst>
                <a:path w="338380" h="321743" extrusionOk="0">
                  <a:moveTo>
                    <a:pt x="231129" y="321743"/>
                  </a:moveTo>
                  <a:cubicBezTo>
                    <a:pt x="221995" y="321743"/>
                    <a:pt x="213031" y="319648"/>
                    <a:pt x="205549" y="315351"/>
                  </a:cubicBezTo>
                  <a:cubicBezTo>
                    <a:pt x="183440" y="302651"/>
                    <a:pt x="164803" y="287432"/>
                    <a:pt x="149193" y="273557"/>
                  </a:cubicBezTo>
                  <a:cubicBezTo>
                    <a:pt x="132217" y="282141"/>
                    <a:pt x="116903" y="289665"/>
                    <a:pt x="102563" y="296481"/>
                  </a:cubicBezTo>
                  <a:cubicBezTo>
                    <a:pt x="83957" y="305318"/>
                    <a:pt x="63457" y="303826"/>
                    <a:pt x="50302" y="292671"/>
                  </a:cubicBezTo>
                  <a:cubicBezTo>
                    <a:pt x="39877" y="283823"/>
                    <a:pt x="35962" y="270467"/>
                    <a:pt x="39856" y="256942"/>
                  </a:cubicBezTo>
                  <a:cubicBezTo>
                    <a:pt x="45846" y="236071"/>
                    <a:pt x="52704" y="214164"/>
                    <a:pt x="60272" y="191727"/>
                  </a:cubicBezTo>
                  <a:lnTo>
                    <a:pt x="12255" y="147584"/>
                  </a:lnTo>
                  <a:cubicBezTo>
                    <a:pt x="3386" y="139435"/>
                    <a:pt x="0" y="127910"/>
                    <a:pt x="2857" y="115749"/>
                  </a:cubicBezTo>
                  <a:cubicBezTo>
                    <a:pt x="3026" y="102806"/>
                    <a:pt x="11916" y="88391"/>
                    <a:pt x="29347" y="84073"/>
                  </a:cubicBezTo>
                  <a:cubicBezTo>
                    <a:pt x="40491" y="78845"/>
                    <a:pt x="52567" y="78507"/>
                    <a:pt x="63711" y="83079"/>
                  </a:cubicBezTo>
                  <a:cubicBezTo>
                    <a:pt x="77152" y="83311"/>
                    <a:pt x="89429" y="83671"/>
                    <a:pt x="100975" y="84158"/>
                  </a:cubicBezTo>
                  <a:cubicBezTo>
                    <a:pt x="108913" y="65288"/>
                    <a:pt x="117072" y="46831"/>
                    <a:pt x="125264" y="29188"/>
                  </a:cubicBezTo>
                  <a:cubicBezTo>
                    <a:pt x="134651" y="8985"/>
                    <a:pt x="158559" y="0"/>
                    <a:pt x="177366" y="1502"/>
                  </a:cubicBezTo>
                  <a:cubicBezTo>
                    <a:pt x="194246" y="2889"/>
                    <a:pt x="206692" y="12223"/>
                    <a:pt x="210661" y="26479"/>
                  </a:cubicBezTo>
                  <a:lnTo>
                    <a:pt x="229668" y="94625"/>
                  </a:lnTo>
                  <a:cubicBezTo>
                    <a:pt x="253714" y="97324"/>
                    <a:pt x="278299" y="100393"/>
                    <a:pt x="304567" y="103981"/>
                  </a:cubicBezTo>
                  <a:cubicBezTo>
                    <a:pt x="324305" y="106669"/>
                    <a:pt x="338380" y="122375"/>
                    <a:pt x="336624" y="139742"/>
                  </a:cubicBezTo>
                  <a:cubicBezTo>
                    <a:pt x="333247" y="172921"/>
                    <a:pt x="295031" y="193960"/>
                    <a:pt x="264329" y="210862"/>
                  </a:cubicBezTo>
                  <a:lnTo>
                    <a:pt x="262371" y="211941"/>
                  </a:lnTo>
                  <a:lnTo>
                    <a:pt x="279474" y="273240"/>
                  </a:lnTo>
                  <a:cubicBezTo>
                    <a:pt x="283358" y="287199"/>
                    <a:pt x="278553" y="300672"/>
                    <a:pt x="266287" y="310208"/>
                  </a:cubicBezTo>
                  <a:cubicBezTo>
                    <a:pt x="256518" y="317796"/>
                    <a:pt x="243670" y="321733"/>
                    <a:pt x="231129" y="321743"/>
                  </a:cubicBezTo>
                  <a:close/>
                  <a:moveTo>
                    <a:pt x="152569" y="248105"/>
                  </a:moveTo>
                  <a:lnTo>
                    <a:pt x="157977" y="252994"/>
                  </a:lnTo>
                  <a:cubicBezTo>
                    <a:pt x="173810" y="267345"/>
                    <a:pt x="193103" y="283802"/>
                    <a:pt x="216090" y="296989"/>
                  </a:cubicBezTo>
                  <a:cubicBezTo>
                    <a:pt x="226271" y="302852"/>
                    <a:pt x="243321" y="301243"/>
                    <a:pt x="253290" y="293496"/>
                  </a:cubicBezTo>
                  <a:cubicBezTo>
                    <a:pt x="261387" y="287210"/>
                    <a:pt x="259651" y="280966"/>
                    <a:pt x="259079" y="278923"/>
                  </a:cubicBezTo>
                  <a:lnTo>
                    <a:pt x="237511" y="201580"/>
                  </a:lnTo>
                  <a:lnTo>
                    <a:pt x="254126" y="192320"/>
                  </a:lnTo>
                  <a:cubicBezTo>
                    <a:pt x="280490" y="177799"/>
                    <a:pt x="313308" y="159734"/>
                    <a:pt x="315552" y="137604"/>
                  </a:cubicBezTo>
                  <a:cubicBezTo>
                    <a:pt x="316145" y="131847"/>
                    <a:pt x="309805" y="126058"/>
                    <a:pt x="301709" y="124946"/>
                  </a:cubicBezTo>
                  <a:cubicBezTo>
                    <a:pt x="273028" y="121041"/>
                    <a:pt x="246379" y="117750"/>
                    <a:pt x="220239" y="114882"/>
                  </a:cubicBezTo>
                  <a:lnTo>
                    <a:pt x="213116" y="114088"/>
                  </a:lnTo>
                  <a:lnTo>
                    <a:pt x="190277" y="32162"/>
                  </a:lnTo>
                  <a:cubicBezTo>
                    <a:pt x="188203" y="24722"/>
                    <a:pt x="180212" y="22976"/>
                    <a:pt x="175640" y="22605"/>
                  </a:cubicBezTo>
                  <a:cubicBezTo>
                    <a:pt x="164380" y="21706"/>
                    <a:pt x="149521" y="27220"/>
                    <a:pt x="144462" y="38110"/>
                  </a:cubicBezTo>
                  <a:cubicBezTo>
                    <a:pt x="135392" y="57615"/>
                    <a:pt x="126375" y="78147"/>
                    <a:pt x="117654" y="99123"/>
                  </a:cubicBezTo>
                  <a:lnTo>
                    <a:pt x="114807" y="105992"/>
                  </a:lnTo>
                  <a:lnTo>
                    <a:pt x="107367" y="105642"/>
                  </a:lnTo>
                  <a:cubicBezTo>
                    <a:pt x="93323" y="104954"/>
                    <a:pt x="78231" y="104489"/>
                    <a:pt x="61235" y="104214"/>
                  </a:cubicBezTo>
                  <a:lnTo>
                    <a:pt x="58938" y="104171"/>
                  </a:lnTo>
                  <a:lnTo>
                    <a:pt x="56864" y="103187"/>
                  </a:lnTo>
                  <a:cubicBezTo>
                    <a:pt x="49000" y="99462"/>
                    <a:pt x="42089" y="101335"/>
                    <a:pt x="37666" y="103557"/>
                  </a:cubicBezTo>
                  <a:lnTo>
                    <a:pt x="35094" y="104468"/>
                  </a:lnTo>
                  <a:cubicBezTo>
                    <a:pt x="27601" y="106066"/>
                    <a:pt x="23801" y="111844"/>
                    <a:pt x="24024" y="116490"/>
                  </a:cubicBezTo>
                  <a:lnTo>
                    <a:pt x="24108" y="118194"/>
                  </a:lnTo>
                  <a:lnTo>
                    <a:pt x="23653" y="119824"/>
                  </a:lnTo>
                  <a:cubicBezTo>
                    <a:pt x="22256" y="124851"/>
                    <a:pt x="23240" y="128947"/>
                    <a:pt x="26574" y="132005"/>
                  </a:cubicBezTo>
                  <a:lnTo>
                    <a:pt x="84761" y="185483"/>
                  </a:lnTo>
                  <a:lnTo>
                    <a:pt x="82528" y="192023"/>
                  </a:lnTo>
                  <a:cubicBezTo>
                    <a:pt x="74189" y="216418"/>
                    <a:pt x="66674" y="240220"/>
                    <a:pt x="60187" y="262784"/>
                  </a:cubicBezTo>
                  <a:cubicBezTo>
                    <a:pt x="58187" y="269779"/>
                    <a:pt x="61161" y="274118"/>
                    <a:pt x="63997" y="276531"/>
                  </a:cubicBezTo>
                  <a:cubicBezTo>
                    <a:pt x="69183" y="280923"/>
                    <a:pt x="79988" y="283770"/>
                    <a:pt x="93482" y="277357"/>
                  </a:cubicBezTo>
                  <a:cubicBezTo>
                    <a:pt x="109452" y="269769"/>
                    <a:pt x="126650" y="261281"/>
                    <a:pt x="146071" y="251407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grpSp>
        <p:nvGrpSpPr>
          <p:cNvPr id="112" name="Google Shape;112;p4"/>
          <p:cNvGrpSpPr/>
          <p:nvPr/>
        </p:nvGrpSpPr>
        <p:grpSpPr>
          <a:xfrm>
            <a:off x="-538679" y="4041697"/>
            <a:ext cx="1486964" cy="674195"/>
            <a:chOff x="-889965" y="517131"/>
            <a:chExt cx="2215821" cy="1003863"/>
          </a:xfrm>
        </p:grpSpPr>
        <p:sp>
          <p:nvSpPr>
            <p:cNvPr id="113" name="Google Shape;113;p4"/>
            <p:cNvSpPr/>
            <p:nvPr/>
          </p:nvSpPr>
          <p:spPr>
            <a:xfrm>
              <a:off x="-889965" y="538448"/>
              <a:ext cx="2199618" cy="982546"/>
            </a:xfrm>
            <a:custGeom>
              <a:avLst/>
              <a:gdLst/>
              <a:ahLst/>
              <a:cxnLst/>
              <a:rect l="l" t="t" r="r" b="b"/>
              <a:pathLst>
                <a:path w="2199618" h="982546" extrusionOk="0">
                  <a:moveTo>
                    <a:pt x="2028126" y="378205"/>
                  </a:moveTo>
                  <a:cubicBezTo>
                    <a:pt x="1955958" y="338137"/>
                    <a:pt x="1869334" y="338243"/>
                    <a:pt x="1792975" y="366913"/>
                  </a:cubicBezTo>
                  <a:cubicBezTo>
                    <a:pt x="1772581" y="194923"/>
                    <a:pt x="1670272" y="32998"/>
                    <a:pt x="1471792" y="52715"/>
                  </a:cubicBezTo>
                  <a:cubicBezTo>
                    <a:pt x="1351481" y="64664"/>
                    <a:pt x="1249796" y="128883"/>
                    <a:pt x="1175956" y="218630"/>
                  </a:cubicBezTo>
                  <a:cubicBezTo>
                    <a:pt x="1161626" y="188002"/>
                    <a:pt x="1143571" y="159046"/>
                    <a:pt x="1119610" y="132799"/>
                  </a:cubicBezTo>
                  <a:cubicBezTo>
                    <a:pt x="1014814" y="18012"/>
                    <a:pt x="851788" y="0"/>
                    <a:pt x="711316" y="54049"/>
                  </a:cubicBezTo>
                  <a:cubicBezTo>
                    <a:pt x="502517" y="134387"/>
                    <a:pt x="393721" y="344349"/>
                    <a:pt x="405595" y="551677"/>
                  </a:cubicBezTo>
                  <a:cubicBezTo>
                    <a:pt x="338275" y="511418"/>
                    <a:pt x="257534" y="508264"/>
                    <a:pt x="177609" y="552756"/>
                  </a:cubicBezTo>
                  <a:cubicBezTo>
                    <a:pt x="72728" y="611166"/>
                    <a:pt x="0" y="755014"/>
                    <a:pt x="82041" y="861779"/>
                  </a:cubicBezTo>
                  <a:cubicBezTo>
                    <a:pt x="174857" y="982546"/>
                    <a:pt x="384884" y="942456"/>
                    <a:pt x="515164" y="944096"/>
                  </a:cubicBezTo>
                  <a:cubicBezTo>
                    <a:pt x="731128" y="946806"/>
                    <a:pt x="947271" y="940043"/>
                    <a:pt x="1162928" y="928761"/>
                  </a:cubicBezTo>
                  <a:cubicBezTo>
                    <a:pt x="1370859" y="917871"/>
                    <a:pt x="1578853" y="902684"/>
                    <a:pt x="1785873" y="880321"/>
                  </a:cubicBezTo>
                  <a:cubicBezTo>
                    <a:pt x="1918282" y="866023"/>
                    <a:pt x="2071285" y="840792"/>
                    <a:pt x="2138373" y="709802"/>
                  </a:cubicBezTo>
                  <a:cubicBezTo>
                    <a:pt x="2199618" y="590243"/>
                    <a:pt x="2143177" y="442076"/>
                    <a:pt x="2028126" y="378205"/>
                  </a:cubicBezTo>
                  <a:close/>
                </a:path>
              </a:pathLst>
            </a:custGeom>
            <a:solidFill>
              <a:srgbClr val="C1E1E3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114" name="Google Shape;114;p4"/>
            <p:cNvSpPr/>
            <p:nvPr/>
          </p:nvSpPr>
          <p:spPr>
            <a:xfrm>
              <a:off x="-866502" y="517131"/>
              <a:ext cx="2192358" cy="986377"/>
            </a:xfrm>
            <a:custGeom>
              <a:avLst/>
              <a:gdLst/>
              <a:ahLst/>
              <a:cxnLst/>
              <a:rect l="l" t="t" r="r" b="b"/>
              <a:pathLst>
                <a:path w="2192358" h="986377" extrusionOk="0">
                  <a:moveTo>
                    <a:pt x="314356" y="986377"/>
                  </a:moveTo>
                  <a:cubicBezTo>
                    <a:pt x="212015" y="986377"/>
                    <a:pt x="106669" y="971719"/>
                    <a:pt x="45995" y="892767"/>
                  </a:cubicBezTo>
                  <a:cubicBezTo>
                    <a:pt x="11863" y="848359"/>
                    <a:pt x="0" y="795051"/>
                    <a:pt x="11662" y="738589"/>
                  </a:cubicBezTo>
                  <a:cubicBezTo>
                    <a:pt x="26542" y="666559"/>
                    <a:pt x="78179" y="598212"/>
                    <a:pt x="146430" y="560207"/>
                  </a:cubicBezTo>
                  <a:cubicBezTo>
                    <a:pt x="219445" y="519546"/>
                    <a:pt x="296195" y="514910"/>
                    <a:pt x="365368" y="546301"/>
                  </a:cubicBezTo>
                  <a:cubicBezTo>
                    <a:pt x="363495" y="328178"/>
                    <a:pt x="488219" y="135170"/>
                    <a:pt x="682148" y="60547"/>
                  </a:cubicBezTo>
                  <a:cubicBezTo>
                    <a:pt x="839533" y="0"/>
                    <a:pt x="1006644" y="32522"/>
                    <a:pt x="1107873" y="143414"/>
                  </a:cubicBezTo>
                  <a:cubicBezTo>
                    <a:pt x="1126288" y="163575"/>
                    <a:pt x="1142142" y="186023"/>
                    <a:pt x="1155975" y="211571"/>
                  </a:cubicBezTo>
                  <a:cubicBezTo>
                    <a:pt x="1235551" y="123232"/>
                    <a:pt x="1337987" y="69035"/>
                    <a:pt x="1446752" y="58229"/>
                  </a:cubicBezTo>
                  <a:cubicBezTo>
                    <a:pt x="1543166" y="48651"/>
                    <a:pt x="1626414" y="79935"/>
                    <a:pt x="1687565" y="148685"/>
                  </a:cubicBezTo>
                  <a:cubicBezTo>
                    <a:pt x="1735751" y="202861"/>
                    <a:pt x="1769162" y="279802"/>
                    <a:pt x="1782635" y="366945"/>
                  </a:cubicBezTo>
                  <a:cubicBezTo>
                    <a:pt x="1862751" y="341979"/>
                    <a:pt x="1945512" y="348519"/>
                    <a:pt x="2012367" y="385646"/>
                  </a:cubicBezTo>
                  <a:cubicBezTo>
                    <a:pt x="2140024" y="456512"/>
                    <a:pt x="2192358" y="614732"/>
                    <a:pt x="2129038" y="738346"/>
                  </a:cubicBezTo>
                  <a:cubicBezTo>
                    <a:pt x="2059177" y="874765"/>
                    <a:pt x="1904047" y="902313"/>
                    <a:pt x="1764125" y="917426"/>
                  </a:cubicBezTo>
                  <a:cubicBezTo>
                    <a:pt x="1572545" y="938106"/>
                    <a:pt x="1368488" y="953971"/>
                    <a:pt x="1140290" y="965930"/>
                  </a:cubicBezTo>
                  <a:cubicBezTo>
                    <a:pt x="893317" y="978852"/>
                    <a:pt x="687154" y="983741"/>
                    <a:pt x="491500" y="981286"/>
                  </a:cubicBezTo>
                  <a:cubicBezTo>
                    <a:pt x="466322" y="980947"/>
                    <a:pt x="437864" y="982249"/>
                    <a:pt x="407722" y="983614"/>
                  </a:cubicBezTo>
                  <a:cubicBezTo>
                    <a:pt x="377856" y="984959"/>
                    <a:pt x="346244" y="986377"/>
                    <a:pt x="314356" y="986377"/>
                  </a:cubicBezTo>
                  <a:close/>
                  <a:moveTo>
                    <a:pt x="271547" y="557709"/>
                  </a:moveTo>
                  <a:cubicBezTo>
                    <a:pt x="235225" y="557709"/>
                    <a:pt x="198077" y="567795"/>
                    <a:pt x="161872" y="587946"/>
                  </a:cubicBezTo>
                  <a:cubicBezTo>
                    <a:pt x="102383" y="621072"/>
                    <a:pt x="55625" y="682730"/>
                    <a:pt x="42756" y="745013"/>
                  </a:cubicBezTo>
                  <a:cubicBezTo>
                    <a:pt x="33009" y="792151"/>
                    <a:pt x="42841" y="836559"/>
                    <a:pt x="71172" y="873421"/>
                  </a:cubicBezTo>
                  <a:cubicBezTo>
                    <a:pt x="140673" y="963866"/>
                    <a:pt x="287961" y="957230"/>
                    <a:pt x="406294" y="951896"/>
                  </a:cubicBezTo>
                  <a:cubicBezTo>
                    <a:pt x="436890" y="950510"/>
                    <a:pt x="465783" y="949240"/>
                    <a:pt x="491902" y="949536"/>
                  </a:cubicBezTo>
                  <a:cubicBezTo>
                    <a:pt x="686879" y="952013"/>
                    <a:pt x="892354" y="947113"/>
                    <a:pt x="1138629" y="934222"/>
                  </a:cubicBezTo>
                  <a:cubicBezTo>
                    <a:pt x="1366234" y="922305"/>
                    <a:pt x="1569719" y="906483"/>
                    <a:pt x="1760706" y="885856"/>
                  </a:cubicBezTo>
                  <a:cubicBezTo>
                    <a:pt x="1892395" y="871643"/>
                    <a:pt x="2038127" y="846222"/>
                    <a:pt x="2100791" y="723878"/>
                  </a:cubicBezTo>
                  <a:cubicBezTo>
                    <a:pt x="2156375" y="615336"/>
                    <a:pt x="2109808" y="476048"/>
                    <a:pt x="1996958" y="413406"/>
                  </a:cubicBezTo>
                  <a:cubicBezTo>
                    <a:pt x="1933035" y="377909"/>
                    <a:pt x="1852157" y="374152"/>
                    <a:pt x="1775100" y="403087"/>
                  </a:cubicBezTo>
                  <a:cubicBezTo>
                    <a:pt x="1770517" y="404801"/>
                    <a:pt x="1765426" y="404325"/>
                    <a:pt x="1761257" y="401785"/>
                  </a:cubicBezTo>
                  <a:cubicBezTo>
                    <a:pt x="1757087" y="399245"/>
                    <a:pt x="1754325" y="394938"/>
                    <a:pt x="1753753" y="390101"/>
                  </a:cubicBezTo>
                  <a:cubicBezTo>
                    <a:pt x="1735888" y="239426"/>
                    <a:pt x="1645528" y="70389"/>
                    <a:pt x="1449895" y="89831"/>
                  </a:cubicBezTo>
                  <a:cubicBezTo>
                    <a:pt x="1311888" y="103526"/>
                    <a:pt x="1218660" y="184509"/>
                    <a:pt x="1164748" y="250031"/>
                  </a:cubicBezTo>
                  <a:cubicBezTo>
                    <a:pt x="1161287" y="254243"/>
                    <a:pt x="1155890" y="256370"/>
                    <a:pt x="1150503" y="255693"/>
                  </a:cubicBezTo>
                  <a:cubicBezTo>
                    <a:pt x="1145095" y="255015"/>
                    <a:pt x="1140417" y="251608"/>
                    <a:pt x="1138110" y="246665"/>
                  </a:cubicBezTo>
                  <a:cubicBezTo>
                    <a:pt x="1123230" y="214862"/>
                    <a:pt x="1105672" y="188086"/>
                    <a:pt x="1084431" y="164814"/>
                  </a:cubicBezTo>
                  <a:cubicBezTo>
                    <a:pt x="992071" y="63658"/>
                    <a:pt x="838644" y="34364"/>
                    <a:pt x="693546" y="90180"/>
                  </a:cubicBezTo>
                  <a:cubicBezTo>
                    <a:pt x="504412" y="162951"/>
                    <a:pt x="385635" y="356615"/>
                    <a:pt x="397986" y="572082"/>
                  </a:cubicBezTo>
                  <a:cubicBezTo>
                    <a:pt x="398314" y="577955"/>
                    <a:pt x="395382" y="583533"/>
                    <a:pt x="390355" y="586581"/>
                  </a:cubicBezTo>
                  <a:cubicBezTo>
                    <a:pt x="385328" y="589618"/>
                    <a:pt x="379031" y="589639"/>
                    <a:pt x="373983" y="586612"/>
                  </a:cubicBezTo>
                  <a:cubicBezTo>
                    <a:pt x="341756" y="567340"/>
                    <a:pt x="307043" y="557709"/>
                    <a:pt x="271547" y="557709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grpSp>
        <p:nvGrpSpPr>
          <p:cNvPr id="115" name="Google Shape;115;p4"/>
          <p:cNvGrpSpPr/>
          <p:nvPr/>
        </p:nvGrpSpPr>
        <p:grpSpPr>
          <a:xfrm>
            <a:off x="11104887" y="3610448"/>
            <a:ext cx="2133639" cy="964651"/>
            <a:chOff x="10729875" y="529734"/>
            <a:chExt cx="3232134" cy="1460117"/>
          </a:xfrm>
        </p:grpSpPr>
        <p:sp>
          <p:nvSpPr>
            <p:cNvPr id="116" name="Google Shape;116;p4"/>
            <p:cNvSpPr/>
            <p:nvPr/>
          </p:nvSpPr>
          <p:spPr>
            <a:xfrm>
              <a:off x="10729875" y="552963"/>
              <a:ext cx="3216751" cy="1436888"/>
            </a:xfrm>
            <a:custGeom>
              <a:avLst/>
              <a:gdLst/>
              <a:ahLst/>
              <a:cxnLst/>
              <a:rect l="l" t="t" r="r" b="b"/>
              <a:pathLst>
                <a:path w="3216751" h="1436888" extrusionOk="0">
                  <a:moveTo>
                    <a:pt x="2965957" y="553084"/>
                  </a:moveTo>
                  <a:cubicBezTo>
                    <a:pt x="2860420" y="494485"/>
                    <a:pt x="2733738" y="494643"/>
                    <a:pt x="2622073" y="536564"/>
                  </a:cubicBezTo>
                  <a:cubicBezTo>
                    <a:pt x="2592249" y="285040"/>
                    <a:pt x="2442622" y="48249"/>
                    <a:pt x="2152364" y="77078"/>
                  </a:cubicBezTo>
                  <a:cubicBezTo>
                    <a:pt x="1976416" y="94551"/>
                    <a:pt x="1827720" y="188467"/>
                    <a:pt x="1719728" y="319722"/>
                  </a:cubicBezTo>
                  <a:cubicBezTo>
                    <a:pt x="1698783" y="274933"/>
                    <a:pt x="1672378" y="232568"/>
                    <a:pt x="1637336" y="194204"/>
                  </a:cubicBezTo>
                  <a:cubicBezTo>
                    <a:pt x="1484079" y="26341"/>
                    <a:pt x="1245668" y="0"/>
                    <a:pt x="1040235" y="79036"/>
                  </a:cubicBezTo>
                  <a:cubicBezTo>
                    <a:pt x="734885" y="196521"/>
                    <a:pt x="575775" y="503576"/>
                    <a:pt x="593142" y="806778"/>
                  </a:cubicBezTo>
                  <a:cubicBezTo>
                    <a:pt x="494696" y="747892"/>
                    <a:pt x="376618" y="743278"/>
                    <a:pt x="259746" y="808354"/>
                  </a:cubicBezTo>
                  <a:cubicBezTo>
                    <a:pt x="106351" y="893773"/>
                    <a:pt x="0" y="1104137"/>
                    <a:pt x="119983" y="1260273"/>
                  </a:cubicBezTo>
                  <a:cubicBezTo>
                    <a:pt x="255714" y="1436888"/>
                    <a:pt x="562863" y="1378256"/>
                    <a:pt x="753385" y="1380648"/>
                  </a:cubicBezTo>
                  <a:cubicBezTo>
                    <a:pt x="1069202" y="1384617"/>
                    <a:pt x="1385294" y="1374732"/>
                    <a:pt x="1700678" y="1358222"/>
                  </a:cubicBezTo>
                  <a:cubicBezTo>
                    <a:pt x="2004747" y="1342294"/>
                    <a:pt x="2308934" y="1320080"/>
                    <a:pt x="2611691" y="1287398"/>
                  </a:cubicBezTo>
                  <a:cubicBezTo>
                    <a:pt x="2805324" y="1266475"/>
                    <a:pt x="3029076" y="1229582"/>
                    <a:pt x="3127195" y="1038013"/>
                  </a:cubicBezTo>
                  <a:cubicBezTo>
                    <a:pt x="3216751" y="863166"/>
                    <a:pt x="3134201" y="646493"/>
                    <a:pt x="2965957" y="553084"/>
                  </a:cubicBezTo>
                  <a:close/>
                </a:path>
              </a:pathLst>
            </a:custGeom>
            <a:solidFill>
              <a:srgbClr val="C1E1E3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117" name="Google Shape;117;p4"/>
            <p:cNvSpPr/>
            <p:nvPr/>
          </p:nvSpPr>
          <p:spPr>
            <a:xfrm>
              <a:off x="10771812" y="529734"/>
              <a:ext cx="3190197" cy="1427194"/>
            </a:xfrm>
            <a:custGeom>
              <a:avLst/>
              <a:gdLst/>
              <a:ahLst/>
              <a:cxnLst/>
              <a:rect l="l" t="t" r="r" b="b"/>
              <a:pathLst>
                <a:path w="3190197" h="1427194" extrusionOk="0">
                  <a:moveTo>
                    <a:pt x="452289" y="1427194"/>
                  </a:moveTo>
                  <a:cubicBezTo>
                    <a:pt x="304291" y="1427194"/>
                    <a:pt x="152262" y="1406143"/>
                    <a:pt x="65457" y="1293177"/>
                  </a:cubicBezTo>
                  <a:cubicBezTo>
                    <a:pt x="16890" y="1229984"/>
                    <a:pt x="0" y="1154070"/>
                    <a:pt x="16615" y="1073657"/>
                  </a:cubicBezTo>
                  <a:cubicBezTo>
                    <a:pt x="37962" y="970354"/>
                    <a:pt x="112098" y="872288"/>
                    <a:pt x="210079" y="817710"/>
                  </a:cubicBezTo>
                  <a:cubicBezTo>
                    <a:pt x="318441" y="757375"/>
                    <a:pt x="432487" y="752326"/>
                    <a:pt x="534225" y="802671"/>
                  </a:cubicBezTo>
                  <a:cubicBezTo>
                    <a:pt x="526870" y="481933"/>
                    <a:pt x="708395" y="196797"/>
                    <a:pt x="992589" y="87450"/>
                  </a:cubicBezTo>
                  <a:cubicBezTo>
                    <a:pt x="1219909" y="0"/>
                    <a:pt x="1461124" y="46810"/>
                    <a:pt x="1607132" y="206724"/>
                  </a:cubicBezTo>
                  <a:cubicBezTo>
                    <a:pt x="1635855" y="238177"/>
                    <a:pt x="1660260" y="273526"/>
                    <a:pt x="1681352" y="314240"/>
                  </a:cubicBezTo>
                  <a:cubicBezTo>
                    <a:pt x="1797473" y="181747"/>
                    <a:pt x="1948412" y="100446"/>
                    <a:pt x="2108845" y="84507"/>
                  </a:cubicBezTo>
                  <a:cubicBezTo>
                    <a:pt x="2414703" y="54112"/>
                    <a:pt x="2559653" y="305636"/>
                    <a:pt x="2593318" y="538310"/>
                  </a:cubicBezTo>
                  <a:cubicBezTo>
                    <a:pt x="2711111" y="499353"/>
                    <a:pt x="2833444" y="507862"/>
                    <a:pt x="2931720" y="562430"/>
                  </a:cubicBezTo>
                  <a:cubicBezTo>
                    <a:pt x="3114981" y="664178"/>
                    <a:pt x="3190197" y="891190"/>
                    <a:pt x="3099382" y="1068472"/>
                  </a:cubicBezTo>
                  <a:cubicBezTo>
                    <a:pt x="2998882" y="1264708"/>
                    <a:pt x="2774177" y="1304512"/>
                    <a:pt x="2571453" y="1326409"/>
                  </a:cubicBezTo>
                  <a:cubicBezTo>
                    <a:pt x="2291333" y="1356645"/>
                    <a:pt x="1993053" y="1379844"/>
                    <a:pt x="1659572" y="1397306"/>
                  </a:cubicBezTo>
                  <a:cubicBezTo>
                    <a:pt x="1298437" y="1416208"/>
                    <a:pt x="997119" y="1423341"/>
                    <a:pt x="711242" y="1419754"/>
                  </a:cubicBezTo>
                  <a:cubicBezTo>
                    <a:pt x="674221" y="1419256"/>
                    <a:pt x="632459" y="1421172"/>
                    <a:pt x="588285" y="1423161"/>
                  </a:cubicBezTo>
                  <a:cubicBezTo>
                    <a:pt x="544787" y="1425119"/>
                    <a:pt x="498728" y="1427194"/>
                    <a:pt x="452289" y="1427194"/>
                  </a:cubicBezTo>
                  <a:close/>
                  <a:moveTo>
                    <a:pt x="389498" y="800269"/>
                  </a:moveTo>
                  <a:cubicBezTo>
                    <a:pt x="335174" y="800269"/>
                    <a:pt x="279622" y="815339"/>
                    <a:pt x="225530" y="845460"/>
                  </a:cubicBezTo>
                  <a:cubicBezTo>
                    <a:pt x="136736" y="894894"/>
                    <a:pt x="66939" y="986991"/>
                    <a:pt x="47709" y="1080071"/>
                  </a:cubicBezTo>
                  <a:cubicBezTo>
                    <a:pt x="33019" y="1151180"/>
                    <a:pt x="47857" y="1218173"/>
                    <a:pt x="90635" y="1273831"/>
                  </a:cubicBezTo>
                  <a:cubicBezTo>
                    <a:pt x="194595" y="1409117"/>
                    <a:pt x="412093" y="1399317"/>
                    <a:pt x="586856" y="1391443"/>
                  </a:cubicBezTo>
                  <a:cubicBezTo>
                    <a:pt x="631507" y="1389432"/>
                    <a:pt x="673618" y="1387570"/>
                    <a:pt x="711644" y="1388004"/>
                  </a:cubicBezTo>
                  <a:cubicBezTo>
                    <a:pt x="996791" y="1391591"/>
                    <a:pt x="1297484" y="1384469"/>
                    <a:pt x="1657910" y="1365599"/>
                  </a:cubicBezTo>
                  <a:cubicBezTo>
                    <a:pt x="1990799" y="1348168"/>
                    <a:pt x="2288508" y="1325022"/>
                    <a:pt x="2568045" y="1294839"/>
                  </a:cubicBezTo>
                  <a:cubicBezTo>
                    <a:pt x="2762525" y="1273831"/>
                    <a:pt x="2977832" y="1236165"/>
                    <a:pt x="3071124" y="1054004"/>
                  </a:cubicBezTo>
                  <a:cubicBezTo>
                    <a:pt x="3154214" y="891783"/>
                    <a:pt x="3084766" y="683715"/>
                    <a:pt x="2916311" y="590190"/>
                  </a:cubicBezTo>
                  <a:cubicBezTo>
                    <a:pt x="2820955" y="537241"/>
                    <a:pt x="2700453" y="531579"/>
                    <a:pt x="2585719" y="574664"/>
                  </a:cubicBezTo>
                  <a:cubicBezTo>
                    <a:pt x="2581137" y="576378"/>
                    <a:pt x="2576046" y="575902"/>
                    <a:pt x="2571876" y="573362"/>
                  </a:cubicBezTo>
                  <a:cubicBezTo>
                    <a:pt x="2567707" y="570822"/>
                    <a:pt x="2564944" y="566515"/>
                    <a:pt x="2564373" y="561668"/>
                  </a:cubicBezTo>
                  <a:cubicBezTo>
                    <a:pt x="2537862" y="338031"/>
                    <a:pt x="2403517" y="87132"/>
                    <a:pt x="2111988" y="116099"/>
                  </a:cubicBezTo>
                  <a:cubicBezTo>
                    <a:pt x="1952582" y="131931"/>
                    <a:pt x="1802733" y="216079"/>
                    <a:pt x="1690052" y="353038"/>
                  </a:cubicBezTo>
                  <a:cubicBezTo>
                    <a:pt x="1686591" y="357240"/>
                    <a:pt x="1681236" y="359357"/>
                    <a:pt x="1675807" y="358700"/>
                  </a:cubicBezTo>
                  <a:cubicBezTo>
                    <a:pt x="1670399" y="358012"/>
                    <a:pt x="1665721" y="354615"/>
                    <a:pt x="1663414" y="349673"/>
                  </a:cubicBezTo>
                  <a:cubicBezTo>
                    <a:pt x="1641337" y="302471"/>
                    <a:pt x="1615260" y="262720"/>
                    <a:pt x="1583679" y="228134"/>
                  </a:cubicBezTo>
                  <a:cubicBezTo>
                    <a:pt x="1446561" y="77946"/>
                    <a:pt x="1219020" y="34364"/>
                    <a:pt x="1003998" y="117083"/>
                  </a:cubicBezTo>
                  <a:cubicBezTo>
                    <a:pt x="724407" y="224652"/>
                    <a:pt x="548819" y="510783"/>
                    <a:pt x="567054" y="829098"/>
                  </a:cubicBezTo>
                  <a:cubicBezTo>
                    <a:pt x="567393" y="834961"/>
                    <a:pt x="564462" y="840538"/>
                    <a:pt x="559434" y="843586"/>
                  </a:cubicBezTo>
                  <a:cubicBezTo>
                    <a:pt x="554407" y="846634"/>
                    <a:pt x="548110" y="846645"/>
                    <a:pt x="543062" y="843629"/>
                  </a:cubicBezTo>
                  <a:cubicBezTo>
                    <a:pt x="494717" y="814715"/>
                    <a:pt x="442690" y="800269"/>
                    <a:pt x="389498" y="800269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grpSp>
        <p:nvGrpSpPr>
          <p:cNvPr id="118" name="Google Shape;118;p4"/>
          <p:cNvGrpSpPr/>
          <p:nvPr/>
        </p:nvGrpSpPr>
        <p:grpSpPr>
          <a:xfrm>
            <a:off x="9112597" y="4981815"/>
            <a:ext cx="390871" cy="450635"/>
            <a:chOff x="4505050" y="4336350"/>
            <a:chExt cx="69000" cy="79550"/>
          </a:xfrm>
        </p:grpSpPr>
        <p:sp>
          <p:nvSpPr>
            <p:cNvPr id="119" name="Google Shape;119;p4"/>
            <p:cNvSpPr/>
            <p:nvPr/>
          </p:nvSpPr>
          <p:spPr>
            <a:xfrm>
              <a:off x="4541750" y="4337475"/>
              <a:ext cx="23950" cy="22825"/>
            </a:xfrm>
            <a:custGeom>
              <a:avLst/>
              <a:gdLst/>
              <a:ahLst/>
              <a:cxnLst/>
              <a:rect l="l" t="t" r="r" b="b"/>
              <a:pathLst>
                <a:path w="958" h="913" extrusionOk="0">
                  <a:moveTo>
                    <a:pt x="646" y="0"/>
                  </a:moveTo>
                  <a:lnTo>
                    <a:pt x="513" y="23"/>
                  </a:lnTo>
                  <a:lnTo>
                    <a:pt x="357" y="89"/>
                  </a:lnTo>
                  <a:lnTo>
                    <a:pt x="179" y="223"/>
                  </a:lnTo>
                  <a:lnTo>
                    <a:pt x="1" y="401"/>
                  </a:lnTo>
                  <a:lnTo>
                    <a:pt x="579" y="846"/>
                  </a:lnTo>
                  <a:lnTo>
                    <a:pt x="646" y="912"/>
                  </a:lnTo>
                  <a:lnTo>
                    <a:pt x="779" y="734"/>
                  </a:lnTo>
                  <a:lnTo>
                    <a:pt x="868" y="601"/>
                  </a:lnTo>
                  <a:lnTo>
                    <a:pt x="913" y="467"/>
                  </a:lnTo>
                  <a:lnTo>
                    <a:pt x="957" y="312"/>
                  </a:lnTo>
                  <a:lnTo>
                    <a:pt x="957" y="267"/>
                  </a:lnTo>
                  <a:lnTo>
                    <a:pt x="935" y="201"/>
                  </a:lnTo>
                  <a:lnTo>
                    <a:pt x="935" y="178"/>
                  </a:lnTo>
                  <a:lnTo>
                    <a:pt x="891" y="156"/>
                  </a:lnTo>
                  <a:lnTo>
                    <a:pt x="868" y="134"/>
                  </a:lnTo>
                  <a:lnTo>
                    <a:pt x="779" y="45"/>
                  </a:lnTo>
                  <a:lnTo>
                    <a:pt x="713" y="23"/>
                  </a:lnTo>
                  <a:lnTo>
                    <a:pt x="646" y="0"/>
                  </a:lnTo>
                  <a:close/>
                </a:path>
              </a:pathLst>
            </a:custGeom>
            <a:solidFill>
              <a:srgbClr val="9B8D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" name="Google Shape;120;p4"/>
            <p:cNvSpPr/>
            <p:nvPr/>
          </p:nvSpPr>
          <p:spPr>
            <a:xfrm>
              <a:off x="4506175" y="4341925"/>
              <a:ext cx="66750" cy="72875"/>
            </a:xfrm>
            <a:custGeom>
              <a:avLst/>
              <a:gdLst/>
              <a:ahLst/>
              <a:cxnLst/>
              <a:rect l="l" t="t" r="r" b="b"/>
              <a:pathLst>
                <a:path w="2670" h="2915" extrusionOk="0">
                  <a:moveTo>
                    <a:pt x="2358" y="0"/>
                  </a:moveTo>
                  <a:lnTo>
                    <a:pt x="2358" y="23"/>
                  </a:lnTo>
                  <a:lnTo>
                    <a:pt x="2380" y="89"/>
                  </a:lnTo>
                  <a:lnTo>
                    <a:pt x="2380" y="134"/>
                  </a:lnTo>
                  <a:lnTo>
                    <a:pt x="2336" y="289"/>
                  </a:lnTo>
                  <a:lnTo>
                    <a:pt x="2291" y="423"/>
                  </a:lnTo>
                  <a:lnTo>
                    <a:pt x="2202" y="556"/>
                  </a:lnTo>
                  <a:lnTo>
                    <a:pt x="2069" y="734"/>
                  </a:lnTo>
                  <a:lnTo>
                    <a:pt x="2158" y="801"/>
                  </a:lnTo>
                  <a:lnTo>
                    <a:pt x="2358" y="1201"/>
                  </a:lnTo>
                  <a:lnTo>
                    <a:pt x="2558" y="935"/>
                  </a:lnTo>
                  <a:lnTo>
                    <a:pt x="2670" y="712"/>
                  </a:lnTo>
                  <a:lnTo>
                    <a:pt x="2670" y="668"/>
                  </a:lnTo>
                  <a:lnTo>
                    <a:pt x="2670" y="601"/>
                  </a:lnTo>
                  <a:lnTo>
                    <a:pt x="2625" y="445"/>
                  </a:lnTo>
                  <a:lnTo>
                    <a:pt x="2514" y="245"/>
                  </a:lnTo>
                  <a:lnTo>
                    <a:pt x="2358" y="0"/>
                  </a:lnTo>
                  <a:close/>
                  <a:moveTo>
                    <a:pt x="0" y="1824"/>
                  </a:moveTo>
                  <a:lnTo>
                    <a:pt x="245" y="2336"/>
                  </a:lnTo>
                  <a:lnTo>
                    <a:pt x="734" y="2714"/>
                  </a:lnTo>
                  <a:lnTo>
                    <a:pt x="1024" y="2914"/>
                  </a:lnTo>
                  <a:lnTo>
                    <a:pt x="779" y="2425"/>
                  </a:lnTo>
                  <a:lnTo>
                    <a:pt x="757" y="2425"/>
                  </a:lnTo>
                  <a:lnTo>
                    <a:pt x="468" y="2202"/>
                  </a:lnTo>
                  <a:lnTo>
                    <a:pt x="0" y="1824"/>
                  </a:lnTo>
                  <a:close/>
                </a:path>
              </a:pathLst>
            </a:custGeom>
            <a:solidFill>
              <a:srgbClr val="887D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4"/>
            <p:cNvSpPr/>
            <p:nvPr/>
          </p:nvSpPr>
          <p:spPr>
            <a:xfrm>
              <a:off x="4557875" y="4341925"/>
              <a:ext cx="15050" cy="30050"/>
            </a:xfrm>
            <a:custGeom>
              <a:avLst/>
              <a:gdLst/>
              <a:ahLst/>
              <a:cxnLst/>
              <a:rect l="l" t="t" r="r" b="b"/>
              <a:pathLst>
                <a:path w="602" h="1202" fill="none" extrusionOk="0">
                  <a:moveTo>
                    <a:pt x="290" y="0"/>
                  </a:moveTo>
                  <a:lnTo>
                    <a:pt x="290" y="0"/>
                  </a:lnTo>
                  <a:lnTo>
                    <a:pt x="290" y="23"/>
                  </a:lnTo>
                  <a:lnTo>
                    <a:pt x="290" y="23"/>
                  </a:lnTo>
                  <a:lnTo>
                    <a:pt x="312" y="89"/>
                  </a:lnTo>
                  <a:lnTo>
                    <a:pt x="312" y="134"/>
                  </a:lnTo>
                  <a:lnTo>
                    <a:pt x="268" y="289"/>
                  </a:lnTo>
                  <a:lnTo>
                    <a:pt x="268" y="289"/>
                  </a:lnTo>
                  <a:lnTo>
                    <a:pt x="223" y="423"/>
                  </a:lnTo>
                  <a:lnTo>
                    <a:pt x="134" y="556"/>
                  </a:lnTo>
                  <a:lnTo>
                    <a:pt x="134" y="556"/>
                  </a:lnTo>
                  <a:lnTo>
                    <a:pt x="1" y="734"/>
                  </a:lnTo>
                  <a:lnTo>
                    <a:pt x="1" y="734"/>
                  </a:lnTo>
                  <a:lnTo>
                    <a:pt x="90" y="801"/>
                  </a:lnTo>
                  <a:lnTo>
                    <a:pt x="90" y="801"/>
                  </a:lnTo>
                  <a:lnTo>
                    <a:pt x="290" y="1201"/>
                  </a:lnTo>
                  <a:lnTo>
                    <a:pt x="290" y="1201"/>
                  </a:lnTo>
                  <a:lnTo>
                    <a:pt x="490" y="935"/>
                  </a:lnTo>
                  <a:lnTo>
                    <a:pt x="602" y="712"/>
                  </a:lnTo>
                  <a:lnTo>
                    <a:pt x="602" y="712"/>
                  </a:lnTo>
                  <a:lnTo>
                    <a:pt x="602" y="668"/>
                  </a:lnTo>
                  <a:lnTo>
                    <a:pt x="602" y="601"/>
                  </a:lnTo>
                  <a:lnTo>
                    <a:pt x="557" y="445"/>
                  </a:lnTo>
                  <a:lnTo>
                    <a:pt x="446" y="245"/>
                  </a:lnTo>
                  <a:lnTo>
                    <a:pt x="29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4"/>
            <p:cNvSpPr/>
            <p:nvPr/>
          </p:nvSpPr>
          <p:spPr>
            <a:xfrm>
              <a:off x="4506175" y="4387525"/>
              <a:ext cx="25600" cy="27275"/>
            </a:xfrm>
            <a:custGeom>
              <a:avLst/>
              <a:gdLst/>
              <a:ahLst/>
              <a:cxnLst/>
              <a:rect l="l" t="t" r="r" b="b"/>
              <a:pathLst>
                <a:path w="1024" h="1091" fill="none" extrusionOk="0">
                  <a:moveTo>
                    <a:pt x="779" y="601"/>
                  </a:moveTo>
                  <a:lnTo>
                    <a:pt x="779" y="601"/>
                  </a:lnTo>
                  <a:lnTo>
                    <a:pt x="779" y="601"/>
                  </a:lnTo>
                  <a:lnTo>
                    <a:pt x="779" y="601"/>
                  </a:lnTo>
                  <a:lnTo>
                    <a:pt x="757" y="601"/>
                  </a:lnTo>
                  <a:lnTo>
                    <a:pt x="757" y="601"/>
                  </a:lnTo>
                  <a:lnTo>
                    <a:pt x="468" y="378"/>
                  </a:lnTo>
                  <a:lnTo>
                    <a:pt x="0" y="0"/>
                  </a:lnTo>
                  <a:lnTo>
                    <a:pt x="0" y="0"/>
                  </a:lnTo>
                  <a:lnTo>
                    <a:pt x="245" y="512"/>
                  </a:lnTo>
                  <a:lnTo>
                    <a:pt x="245" y="512"/>
                  </a:lnTo>
                  <a:lnTo>
                    <a:pt x="734" y="890"/>
                  </a:lnTo>
                  <a:lnTo>
                    <a:pt x="1024" y="1090"/>
                  </a:lnTo>
                  <a:lnTo>
                    <a:pt x="1024" y="1090"/>
                  </a:lnTo>
                  <a:lnTo>
                    <a:pt x="779" y="601"/>
                  </a:lnTo>
                  <a:lnTo>
                    <a:pt x="779" y="60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4"/>
            <p:cNvSpPr/>
            <p:nvPr/>
          </p:nvSpPr>
          <p:spPr>
            <a:xfrm>
              <a:off x="4525625" y="4361950"/>
              <a:ext cx="41175" cy="52850"/>
            </a:xfrm>
            <a:custGeom>
              <a:avLst/>
              <a:gdLst/>
              <a:ahLst/>
              <a:cxnLst/>
              <a:rect l="l" t="t" r="r" b="b"/>
              <a:pathLst>
                <a:path w="1647" h="2114" extrusionOk="0">
                  <a:moveTo>
                    <a:pt x="1380" y="0"/>
                  </a:moveTo>
                  <a:lnTo>
                    <a:pt x="1113" y="356"/>
                  </a:lnTo>
                  <a:lnTo>
                    <a:pt x="624" y="934"/>
                  </a:lnTo>
                  <a:lnTo>
                    <a:pt x="1" y="1624"/>
                  </a:lnTo>
                  <a:lnTo>
                    <a:pt x="246" y="2113"/>
                  </a:lnTo>
                  <a:lnTo>
                    <a:pt x="268" y="2113"/>
                  </a:lnTo>
                  <a:lnTo>
                    <a:pt x="868" y="1446"/>
                  </a:lnTo>
                  <a:lnTo>
                    <a:pt x="1358" y="868"/>
                  </a:lnTo>
                  <a:lnTo>
                    <a:pt x="1647" y="512"/>
                  </a:lnTo>
                  <a:lnTo>
                    <a:pt x="1580" y="400"/>
                  </a:lnTo>
                  <a:lnTo>
                    <a:pt x="1380" y="0"/>
                  </a:lnTo>
                  <a:close/>
                </a:path>
              </a:pathLst>
            </a:custGeom>
            <a:solidFill>
              <a:srgbClr val="548D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4"/>
            <p:cNvSpPr/>
            <p:nvPr/>
          </p:nvSpPr>
          <p:spPr>
            <a:xfrm>
              <a:off x="4506175" y="4346375"/>
              <a:ext cx="53950" cy="56175"/>
            </a:xfrm>
            <a:custGeom>
              <a:avLst/>
              <a:gdLst/>
              <a:ahLst/>
              <a:cxnLst/>
              <a:rect l="l" t="t" r="r" b="b"/>
              <a:pathLst>
                <a:path w="2158" h="2247" extrusionOk="0">
                  <a:moveTo>
                    <a:pt x="1357" y="0"/>
                  </a:moveTo>
                  <a:lnTo>
                    <a:pt x="912" y="556"/>
                  </a:lnTo>
                  <a:lnTo>
                    <a:pt x="0" y="1624"/>
                  </a:lnTo>
                  <a:lnTo>
                    <a:pt x="0" y="1646"/>
                  </a:lnTo>
                  <a:lnTo>
                    <a:pt x="468" y="2024"/>
                  </a:lnTo>
                  <a:lnTo>
                    <a:pt x="757" y="2247"/>
                  </a:lnTo>
                  <a:lnTo>
                    <a:pt x="779" y="2247"/>
                  </a:lnTo>
                  <a:lnTo>
                    <a:pt x="1402" y="1557"/>
                  </a:lnTo>
                  <a:lnTo>
                    <a:pt x="1891" y="979"/>
                  </a:lnTo>
                  <a:lnTo>
                    <a:pt x="2158" y="623"/>
                  </a:lnTo>
                  <a:lnTo>
                    <a:pt x="2069" y="556"/>
                  </a:lnTo>
                  <a:lnTo>
                    <a:pt x="2002" y="490"/>
                  </a:lnTo>
                  <a:lnTo>
                    <a:pt x="1424" y="45"/>
                  </a:lnTo>
                  <a:lnTo>
                    <a:pt x="1357" y="0"/>
                  </a:lnTo>
                  <a:close/>
                </a:path>
              </a:pathLst>
            </a:custGeom>
            <a:solidFill>
              <a:srgbClr val="7AAA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4"/>
            <p:cNvSpPr/>
            <p:nvPr/>
          </p:nvSpPr>
          <p:spPr>
            <a:xfrm>
              <a:off x="4539525" y="434525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23" y="1"/>
                  </a:moveTo>
                  <a:lnTo>
                    <a:pt x="1" y="23"/>
                  </a:lnTo>
                  <a:lnTo>
                    <a:pt x="23" y="68"/>
                  </a:lnTo>
                  <a:lnTo>
                    <a:pt x="90" y="112"/>
                  </a:lnTo>
                  <a:lnTo>
                    <a:pt x="112" y="134"/>
                  </a:lnTo>
                  <a:lnTo>
                    <a:pt x="134" y="112"/>
                  </a:lnTo>
                  <a:lnTo>
                    <a:pt x="134" y="90"/>
                  </a:lnTo>
                  <a:lnTo>
                    <a:pt x="112" y="68"/>
                  </a:lnTo>
                  <a:lnTo>
                    <a:pt x="45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4"/>
            <p:cNvSpPr/>
            <p:nvPr/>
          </p:nvSpPr>
          <p:spPr>
            <a:xfrm>
              <a:off x="4527850" y="4345250"/>
              <a:ext cx="13375" cy="15600"/>
            </a:xfrm>
            <a:custGeom>
              <a:avLst/>
              <a:gdLst/>
              <a:ahLst/>
              <a:cxnLst/>
              <a:rect l="l" t="t" r="r" b="b"/>
              <a:pathLst>
                <a:path w="535" h="624" extrusionOk="0">
                  <a:moveTo>
                    <a:pt x="468" y="1"/>
                  </a:moveTo>
                  <a:lnTo>
                    <a:pt x="1" y="557"/>
                  </a:lnTo>
                  <a:lnTo>
                    <a:pt x="1" y="579"/>
                  </a:lnTo>
                  <a:lnTo>
                    <a:pt x="23" y="624"/>
                  </a:lnTo>
                  <a:lnTo>
                    <a:pt x="68" y="624"/>
                  </a:lnTo>
                  <a:lnTo>
                    <a:pt x="535" y="68"/>
                  </a:lnTo>
                  <a:lnTo>
                    <a:pt x="535" y="45"/>
                  </a:lnTo>
                  <a:lnTo>
                    <a:pt x="512" y="23"/>
                  </a:lnTo>
                  <a:lnTo>
                    <a:pt x="490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4"/>
            <p:cNvSpPr/>
            <p:nvPr/>
          </p:nvSpPr>
          <p:spPr>
            <a:xfrm>
              <a:off x="4505050" y="4359150"/>
              <a:ext cx="24500" cy="28950"/>
            </a:xfrm>
            <a:custGeom>
              <a:avLst/>
              <a:gdLst/>
              <a:ahLst/>
              <a:cxnLst/>
              <a:rect l="l" t="t" r="r" b="b"/>
              <a:pathLst>
                <a:path w="980" h="1158" extrusionOk="0">
                  <a:moveTo>
                    <a:pt x="913" y="1"/>
                  </a:moveTo>
                  <a:lnTo>
                    <a:pt x="1" y="1091"/>
                  </a:lnTo>
                  <a:lnTo>
                    <a:pt x="1" y="1113"/>
                  </a:lnTo>
                  <a:lnTo>
                    <a:pt x="23" y="1135"/>
                  </a:lnTo>
                  <a:lnTo>
                    <a:pt x="45" y="1157"/>
                  </a:lnTo>
                  <a:lnTo>
                    <a:pt x="68" y="1157"/>
                  </a:lnTo>
                  <a:lnTo>
                    <a:pt x="980" y="68"/>
                  </a:lnTo>
                  <a:lnTo>
                    <a:pt x="980" y="45"/>
                  </a:lnTo>
                  <a:lnTo>
                    <a:pt x="980" y="23"/>
                  </a:lnTo>
                  <a:lnTo>
                    <a:pt x="935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4"/>
            <p:cNvSpPr/>
            <p:nvPr/>
          </p:nvSpPr>
          <p:spPr>
            <a:xfrm>
              <a:off x="4505050" y="4336350"/>
              <a:ext cx="69000" cy="79550"/>
            </a:xfrm>
            <a:custGeom>
              <a:avLst/>
              <a:gdLst/>
              <a:ahLst/>
              <a:cxnLst/>
              <a:rect l="l" t="t" r="r" b="b"/>
              <a:pathLst>
                <a:path w="2760" h="3182" extrusionOk="0">
                  <a:moveTo>
                    <a:pt x="2114" y="90"/>
                  </a:moveTo>
                  <a:lnTo>
                    <a:pt x="2203" y="112"/>
                  </a:lnTo>
                  <a:lnTo>
                    <a:pt x="2270" y="157"/>
                  </a:lnTo>
                  <a:lnTo>
                    <a:pt x="2336" y="223"/>
                  </a:lnTo>
                  <a:lnTo>
                    <a:pt x="2470" y="379"/>
                  </a:lnTo>
                  <a:lnTo>
                    <a:pt x="2559" y="512"/>
                  </a:lnTo>
                  <a:lnTo>
                    <a:pt x="2603" y="601"/>
                  </a:lnTo>
                  <a:lnTo>
                    <a:pt x="2648" y="713"/>
                  </a:lnTo>
                  <a:lnTo>
                    <a:pt x="2670" y="802"/>
                  </a:lnTo>
                  <a:lnTo>
                    <a:pt x="2670" y="913"/>
                  </a:lnTo>
                  <a:lnTo>
                    <a:pt x="2626" y="1046"/>
                  </a:lnTo>
                  <a:lnTo>
                    <a:pt x="2537" y="1158"/>
                  </a:lnTo>
                  <a:lnTo>
                    <a:pt x="2381" y="1380"/>
                  </a:lnTo>
                  <a:lnTo>
                    <a:pt x="2381" y="1424"/>
                  </a:lnTo>
                  <a:lnTo>
                    <a:pt x="2403" y="1469"/>
                  </a:lnTo>
                  <a:lnTo>
                    <a:pt x="2381" y="1536"/>
                  </a:lnTo>
                  <a:lnTo>
                    <a:pt x="2336" y="1647"/>
                  </a:lnTo>
                  <a:lnTo>
                    <a:pt x="2158" y="1869"/>
                  </a:lnTo>
                  <a:lnTo>
                    <a:pt x="1869" y="2203"/>
                  </a:lnTo>
                  <a:lnTo>
                    <a:pt x="1224" y="2937"/>
                  </a:lnTo>
                  <a:lnTo>
                    <a:pt x="1135" y="3026"/>
                  </a:lnTo>
                  <a:lnTo>
                    <a:pt x="1069" y="3093"/>
                  </a:lnTo>
                  <a:lnTo>
                    <a:pt x="1024" y="3093"/>
                  </a:lnTo>
                  <a:lnTo>
                    <a:pt x="980" y="3070"/>
                  </a:lnTo>
                  <a:lnTo>
                    <a:pt x="935" y="3004"/>
                  </a:lnTo>
                  <a:lnTo>
                    <a:pt x="624" y="2781"/>
                  </a:lnTo>
                  <a:lnTo>
                    <a:pt x="401" y="2581"/>
                  </a:lnTo>
                  <a:lnTo>
                    <a:pt x="312" y="2470"/>
                  </a:lnTo>
                  <a:lnTo>
                    <a:pt x="223" y="2336"/>
                  </a:lnTo>
                  <a:lnTo>
                    <a:pt x="131" y="2151"/>
                  </a:lnTo>
                  <a:lnTo>
                    <a:pt x="223" y="2225"/>
                  </a:lnTo>
                  <a:lnTo>
                    <a:pt x="490" y="2448"/>
                  </a:lnTo>
                  <a:lnTo>
                    <a:pt x="646" y="2581"/>
                  </a:lnTo>
                  <a:lnTo>
                    <a:pt x="735" y="2648"/>
                  </a:lnTo>
                  <a:lnTo>
                    <a:pt x="824" y="2692"/>
                  </a:lnTo>
                  <a:lnTo>
                    <a:pt x="868" y="2670"/>
                  </a:lnTo>
                  <a:lnTo>
                    <a:pt x="1580" y="1869"/>
                  </a:lnTo>
                  <a:lnTo>
                    <a:pt x="2247" y="1046"/>
                  </a:lnTo>
                  <a:lnTo>
                    <a:pt x="2247" y="1024"/>
                  </a:lnTo>
                  <a:lnTo>
                    <a:pt x="2225" y="1002"/>
                  </a:lnTo>
                  <a:lnTo>
                    <a:pt x="1529" y="453"/>
                  </a:lnTo>
                  <a:lnTo>
                    <a:pt x="1529" y="453"/>
                  </a:lnTo>
                  <a:lnTo>
                    <a:pt x="1625" y="357"/>
                  </a:lnTo>
                  <a:lnTo>
                    <a:pt x="1736" y="246"/>
                  </a:lnTo>
                  <a:lnTo>
                    <a:pt x="1869" y="157"/>
                  </a:lnTo>
                  <a:lnTo>
                    <a:pt x="2025" y="90"/>
                  </a:lnTo>
                  <a:close/>
                  <a:moveTo>
                    <a:pt x="2047" y="1"/>
                  </a:moveTo>
                  <a:lnTo>
                    <a:pt x="1958" y="23"/>
                  </a:lnTo>
                  <a:lnTo>
                    <a:pt x="1869" y="45"/>
                  </a:lnTo>
                  <a:lnTo>
                    <a:pt x="1714" y="157"/>
                  </a:lnTo>
                  <a:lnTo>
                    <a:pt x="1558" y="290"/>
                  </a:lnTo>
                  <a:lnTo>
                    <a:pt x="1447" y="424"/>
                  </a:lnTo>
                  <a:lnTo>
                    <a:pt x="1447" y="446"/>
                  </a:lnTo>
                  <a:lnTo>
                    <a:pt x="1469" y="468"/>
                  </a:lnTo>
                  <a:lnTo>
                    <a:pt x="2157" y="1010"/>
                  </a:lnTo>
                  <a:lnTo>
                    <a:pt x="2157" y="1010"/>
                  </a:lnTo>
                  <a:lnTo>
                    <a:pt x="1691" y="1602"/>
                  </a:lnTo>
                  <a:lnTo>
                    <a:pt x="1180" y="2203"/>
                  </a:lnTo>
                  <a:lnTo>
                    <a:pt x="1046" y="2359"/>
                  </a:lnTo>
                  <a:lnTo>
                    <a:pt x="913" y="2492"/>
                  </a:lnTo>
                  <a:lnTo>
                    <a:pt x="824" y="2559"/>
                  </a:lnTo>
                  <a:lnTo>
                    <a:pt x="779" y="2559"/>
                  </a:lnTo>
                  <a:lnTo>
                    <a:pt x="713" y="2537"/>
                  </a:lnTo>
                  <a:lnTo>
                    <a:pt x="646" y="2492"/>
                  </a:lnTo>
                  <a:lnTo>
                    <a:pt x="424" y="2314"/>
                  </a:lnTo>
                  <a:lnTo>
                    <a:pt x="223" y="2181"/>
                  </a:lnTo>
                  <a:lnTo>
                    <a:pt x="134" y="2114"/>
                  </a:lnTo>
                  <a:lnTo>
                    <a:pt x="68" y="2025"/>
                  </a:lnTo>
                  <a:lnTo>
                    <a:pt x="45" y="2003"/>
                  </a:lnTo>
                  <a:lnTo>
                    <a:pt x="1" y="2003"/>
                  </a:lnTo>
                  <a:lnTo>
                    <a:pt x="1" y="2047"/>
                  </a:lnTo>
                  <a:lnTo>
                    <a:pt x="201" y="2403"/>
                  </a:lnTo>
                  <a:lnTo>
                    <a:pt x="268" y="2514"/>
                  </a:lnTo>
                  <a:lnTo>
                    <a:pt x="335" y="2603"/>
                  </a:lnTo>
                  <a:lnTo>
                    <a:pt x="535" y="2781"/>
                  </a:lnTo>
                  <a:lnTo>
                    <a:pt x="779" y="3004"/>
                  </a:lnTo>
                  <a:lnTo>
                    <a:pt x="935" y="3115"/>
                  </a:lnTo>
                  <a:lnTo>
                    <a:pt x="1091" y="3182"/>
                  </a:lnTo>
                  <a:lnTo>
                    <a:pt x="1113" y="3159"/>
                  </a:lnTo>
                  <a:lnTo>
                    <a:pt x="1469" y="2781"/>
                  </a:lnTo>
                  <a:lnTo>
                    <a:pt x="1825" y="2381"/>
                  </a:lnTo>
                  <a:lnTo>
                    <a:pt x="2514" y="1558"/>
                  </a:lnTo>
                  <a:lnTo>
                    <a:pt x="2492" y="1536"/>
                  </a:lnTo>
                  <a:lnTo>
                    <a:pt x="2492" y="1447"/>
                  </a:lnTo>
                  <a:lnTo>
                    <a:pt x="2492" y="1380"/>
                  </a:lnTo>
                  <a:lnTo>
                    <a:pt x="2537" y="1291"/>
                  </a:lnTo>
                  <a:lnTo>
                    <a:pt x="2581" y="1224"/>
                  </a:lnTo>
                  <a:lnTo>
                    <a:pt x="2692" y="1046"/>
                  </a:lnTo>
                  <a:lnTo>
                    <a:pt x="2737" y="980"/>
                  </a:lnTo>
                  <a:lnTo>
                    <a:pt x="2759" y="891"/>
                  </a:lnTo>
                  <a:lnTo>
                    <a:pt x="2759" y="824"/>
                  </a:lnTo>
                  <a:lnTo>
                    <a:pt x="2737" y="757"/>
                  </a:lnTo>
                  <a:lnTo>
                    <a:pt x="2692" y="601"/>
                  </a:lnTo>
                  <a:lnTo>
                    <a:pt x="2603" y="468"/>
                  </a:lnTo>
                  <a:lnTo>
                    <a:pt x="2514" y="357"/>
                  </a:lnTo>
                  <a:lnTo>
                    <a:pt x="2425" y="223"/>
                  </a:lnTo>
                  <a:lnTo>
                    <a:pt x="2336" y="112"/>
                  </a:lnTo>
                  <a:lnTo>
                    <a:pt x="2270" y="68"/>
                  </a:lnTo>
                  <a:lnTo>
                    <a:pt x="2203" y="45"/>
                  </a:lnTo>
                  <a:lnTo>
                    <a:pt x="2136" y="23"/>
                  </a:lnTo>
                  <a:lnTo>
                    <a:pt x="2047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4"/>
            <p:cNvSpPr/>
            <p:nvPr/>
          </p:nvSpPr>
          <p:spPr>
            <a:xfrm>
              <a:off x="4523975" y="4401425"/>
              <a:ext cx="8925" cy="14475"/>
            </a:xfrm>
            <a:custGeom>
              <a:avLst/>
              <a:gdLst/>
              <a:ahLst/>
              <a:cxnLst/>
              <a:rect l="l" t="t" r="r" b="b"/>
              <a:pathLst>
                <a:path w="357" h="579" extrusionOk="0">
                  <a:moveTo>
                    <a:pt x="22" y="0"/>
                  </a:moveTo>
                  <a:lnTo>
                    <a:pt x="0" y="23"/>
                  </a:lnTo>
                  <a:lnTo>
                    <a:pt x="0" y="45"/>
                  </a:lnTo>
                  <a:lnTo>
                    <a:pt x="22" y="67"/>
                  </a:lnTo>
                  <a:lnTo>
                    <a:pt x="67" y="89"/>
                  </a:lnTo>
                  <a:lnTo>
                    <a:pt x="67" y="89"/>
                  </a:lnTo>
                  <a:lnTo>
                    <a:pt x="289" y="534"/>
                  </a:lnTo>
                  <a:lnTo>
                    <a:pt x="312" y="556"/>
                  </a:lnTo>
                  <a:lnTo>
                    <a:pt x="334" y="579"/>
                  </a:lnTo>
                  <a:lnTo>
                    <a:pt x="356" y="556"/>
                  </a:lnTo>
                  <a:lnTo>
                    <a:pt x="356" y="534"/>
                  </a:lnTo>
                  <a:lnTo>
                    <a:pt x="111" y="45"/>
                  </a:lnTo>
                  <a:lnTo>
                    <a:pt x="67" y="23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" name="Google Shape;130;p4"/>
            <p:cNvSpPr/>
            <p:nvPr/>
          </p:nvSpPr>
          <p:spPr>
            <a:xfrm>
              <a:off x="4564000" y="4341375"/>
              <a:ext cx="2800" cy="8900"/>
            </a:xfrm>
            <a:custGeom>
              <a:avLst/>
              <a:gdLst/>
              <a:ahLst/>
              <a:cxnLst/>
              <a:rect l="l" t="t" r="r" b="b"/>
              <a:pathLst>
                <a:path w="112" h="356" extrusionOk="0">
                  <a:moveTo>
                    <a:pt x="1" y="0"/>
                  </a:moveTo>
                  <a:lnTo>
                    <a:pt x="1" y="45"/>
                  </a:lnTo>
                  <a:lnTo>
                    <a:pt x="23" y="89"/>
                  </a:lnTo>
                  <a:lnTo>
                    <a:pt x="23" y="156"/>
                  </a:lnTo>
                  <a:lnTo>
                    <a:pt x="1" y="289"/>
                  </a:lnTo>
                  <a:lnTo>
                    <a:pt x="1" y="311"/>
                  </a:lnTo>
                  <a:lnTo>
                    <a:pt x="23" y="334"/>
                  </a:lnTo>
                  <a:lnTo>
                    <a:pt x="45" y="356"/>
                  </a:lnTo>
                  <a:lnTo>
                    <a:pt x="67" y="334"/>
                  </a:lnTo>
                  <a:lnTo>
                    <a:pt x="90" y="245"/>
                  </a:lnTo>
                  <a:lnTo>
                    <a:pt x="112" y="178"/>
                  </a:lnTo>
                  <a:lnTo>
                    <a:pt x="90" y="111"/>
                  </a:lnTo>
                  <a:lnTo>
                    <a:pt x="67" y="22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" name="Google Shape;131;p4"/>
            <p:cNvSpPr/>
            <p:nvPr/>
          </p:nvSpPr>
          <p:spPr>
            <a:xfrm>
              <a:off x="4557325" y="4354700"/>
              <a:ext cx="4475" cy="6150"/>
            </a:xfrm>
            <a:custGeom>
              <a:avLst/>
              <a:gdLst/>
              <a:ahLst/>
              <a:cxnLst/>
              <a:rect l="l" t="t" r="r" b="b"/>
              <a:pathLst>
                <a:path w="179" h="246" extrusionOk="0">
                  <a:moveTo>
                    <a:pt x="134" y="1"/>
                  </a:moveTo>
                  <a:lnTo>
                    <a:pt x="112" y="23"/>
                  </a:lnTo>
                  <a:lnTo>
                    <a:pt x="1" y="179"/>
                  </a:lnTo>
                  <a:lnTo>
                    <a:pt x="1" y="223"/>
                  </a:lnTo>
                  <a:lnTo>
                    <a:pt x="23" y="246"/>
                  </a:lnTo>
                  <a:lnTo>
                    <a:pt x="67" y="246"/>
                  </a:lnTo>
                  <a:lnTo>
                    <a:pt x="179" y="68"/>
                  </a:lnTo>
                  <a:lnTo>
                    <a:pt x="179" y="45"/>
                  </a:lnTo>
                  <a:lnTo>
                    <a:pt x="156" y="23"/>
                  </a:lnTo>
                  <a:lnTo>
                    <a:pt x="134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" name="Google Shape;132;p4"/>
            <p:cNvSpPr/>
            <p:nvPr/>
          </p:nvSpPr>
          <p:spPr>
            <a:xfrm>
              <a:off x="4559550" y="4360825"/>
              <a:ext cx="6700" cy="11700"/>
            </a:xfrm>
            <a:custGeom>
              <a:avLst/>
              <a:gdLst/>
              <a:ahLst/>
              <a:cxnLst/>
              <a:rect l="l" t="t" r="r" b="b"/>
              <a:pathLst>
                <a:path w="268" h="468" extrusionOk="0">
                  <a:moveTo>
                    <a:pt x="23" y="1"/>
                  </a:moveTo>
                  <a:lnTo>
                    <a:pt x="1" y="23"/>
                  </a:lnTo>
                  <a:lnTo>
                    <a:pt x="1" y="45"/>
                  </a:lnTo>
                  <a:lnTo>
                    <a:pt x="201" y="445"/>
                  </a:lnTo>
                  <a:lnTo>
                    <a:pt x="223" y="468"/>
                  </a:lnTo>
                  <a:lnTo>
                    <a:pt x="268" y="468"/>
                  </a:lnTo>
                  <a:lnTo>
                    <a:pt x="268" y="423"/>
                  </a:lnTo>
                  <a:lnTo>
                    <a:pt x="67" y="23"/>
                  </a:lnTo>
                  <a:lnTo>
                    <a:pt x="45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3" name="Google Shape;133;p4"/>
          <p:cNvGrpSpPr/>
          <p:nvPr/>
        </p:nvGrpSpPr>
        <p:grpSpPr>
          <a:xfrm>
            <a:off x="6179480" y="974739"/>
            <a:ext cx="332523" cy="353200"/>
            <a:chOff x="3861700" y="5390125"/>
            <a:chExt cx="35600" cy="37825"/>
          </a:xfrm>
        </p:grpSpPr>
        <p:sp>
          <p:nvSpPr>
            <p:cNvPr id="134" name="Google Shape;134;p4"/>
            <p:cNvSpPr/>
            <p:nvPr/>
          </p:nvSpPr>
          <p:spPr>
            <a:xfrm>
              <a:off x="3871150" y="5401225"/>
              <a:ext cx="25050" cy="25625"/>
            </a:xfrm>
            <a:custGeom>
              <a:avLst/>
              <a:gdLst/>
              <a:ahLst/>
              <a:cxnLst/>
              <a:rect l="l" t="t" r="r" b="b"/>
              <a:pathLst>
                <a:path w="1002" h="1025" extrusionOk="0">
                  <a:moveTo>
                    <a:pt x="134" y="1"/>
                  </a:moveTo>
                  <a:lnTo>
                    <a:pt x="111" y="112"/>
                  </a:lnTo>
                  <a:lnTo>
                    <a:pt x="67" y="513"/>
                  </a:lnTo>
                  <a:lnTo>
                    <a:pt x="0" y="891"/>
                  </a:lnTo>
                  <a:lnTo>
                    <a:pt x="890" y="1024"/>
                  </a:lnTo>
                  <a:lnTo>
                    <a:pt x="979" y="246"/>
                  </a:lnTo>
                  <a:lnTo>
                    <a:pt x="1001" y="134"/>
                  </a:lnTo>
                  <a:lnTo>
                    <a:pt x="134" y="1"/>
                  </a:lnTo>
                  <a:close/>
                </a:path>
              </a:pathLst>
            </a:custGeom>
            <a:solidFill>
              <a:srgbClr val="A3C8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4"/>
            <p:cNvSpPr/>
            <p:nvPr/>
          </p:nvSpPr>
          <p:spPr>
            <a:xfrm>
              <a:off x="3865575" y="5390675"/>
              <a:ext cx="30625" cy="13925"/>
            </a:xfrm>
            <a:custGeom>
              <a:avLst/>
              <a:gdLst/>
              <a:ahLst/>
              <a:cxnLst/>
              <a:rect l="l" t="t" r="r" b="b"/>
              <a:pathLst>
                <a:path w="1225" h="557" extrusionOk="0">
                  <a:moveTo>
                    <a:pt x="1" y="0"/>
                  </a:moveTo>
                  <a:lnTo>
                    <a:pt x="357" y="423"/>
                  </a:lnTo>
                  <a:lnTo>
                    <a:pt x="1224" y="556"/>
                  </a:lnTo>
                  <a:lnTo>
                    <a:pt x="890" y="13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69C5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4"/>
            <p:cNvSpPr/>
            <p:nvPr/>
          </p:nvSpPr>
          <p:spPr>
            <a:xfrm>
              <a:off x="3862800" y="5390675"/>
              <a:ext cx="11700" cy="32825"/>
            </a:xfrm>
            <a:custGeom>
              <a:avLst/>
              <a:gdLst/>
              <a:ahLst/>
              <a:cxnLst/>
              <a:rect l="l" t="t" r="r" b="b"/>
              <a:pathLst>
                <a:path w="468" h="1313" extrusionOk="0">
                  <a:moveTo>
                    <a:pt x="112" y="0"/>
                  </a:moveTo>
                  <a:lnTo>
                    <a:pt x="112" y="112"/>
                  </a:lnTo>
                  <a:lnTo>
                    <a:pt x="1" y="890"/>
                  </a:lnTo>
                  <a:lnTo>
                    <a:pt x="334" y="1313"/>
                  </a:lnTo>
                  <a:lnTo>
                    <a:pt x="401" y="935"/>
                  </a:lnTo>
                  <a:lnTo>
                    <a:pt x="445" y="534"/>
                  </a:lnTo>
                  <a:lnTo>
                    <a:pt x="468" y="423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F8D3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4"/>
            <p:cNvSpPr/>
            <p:nvPr/>
          </p:nvSpPr>
          <p:spPr>
            <a:xfrm>
              <a:off x="3861700" y="5390125"/>
              <a:ext cx="35600" cy="37825"/>
            </a:xfrm>
            <a:custGeom>
              <a:avLst/>
              <a:gdLst/>
              <a:ahLst/>
              <a:cxnLst/>
              <a:rect l="l" t="t" r="r" b="b"/>
              <a:pathLst>
                <a:path w="1424" h="1513" extrusionOk="0">
                  <a:moveTo>
                    <a:pt x="245" y="89"/>
                  </a:moveTo>
                  <a:lnTo>
                    <a:pt x="556" y="134"/>
                  </a:lnTo>
                  <a:lnTo>
                    <a:pt x="890" y="178"/>
                  </a:lnTo>
                  <a:lnTo>
                    <a:pt x="1023" y="200"/>
                  </a:lnTo>
                  <a:lnTo>
                    <a:pt x="1134" y="356"/>
                  </a:lnTo>
                  <a:lnTo>
                    <a:pt x="1223" y="467"/>
                  </a:lnTo>
                  <a:lnTo>
                    <a:pt x="1290" y="512"/>
                  </a:lnTo>
                  <a:lnTo>
                    <a:pt x="1312" y="578"/>
                  </a:lnTo>
                  <a:lnTo>
                    <a:pt x="1335" y="623"/>
                  </a:lnTo>
                  <a:lnTo>
                    <a:pt x="1335" y="690"/>
                  </a:lnTo>
                  <a:lnTo>
                    <a:pt x="1312" y="801"/>
                  </a:lnTo>
                  <a:lnTo>
                    <a:pt x="1246" y="1223"/>
                  </a:lnTo>
                  <a:lnTo>
                    <a:pt x="1246" y="1335"/>
                  </a:lnTo>
                  <a:lnTo>
                    <a:pt x="1246" y="1401"/>
                  </a:lnTo>
                  <a:lnTo>
                    <a:pt x="1246" y="1424"/>
                  </a:lnTo>
                  <a:lnTo>
                    <a:pt x="1201" y="1424"/>
                  </a:lnTo>
                  <a:lnTo>
                    <a:pt x="1179" y="1401"/>
                  </a:lnTo>
                  <a:lnTo>
                    <a:pt x="1023" y="1401"/>
                  </a:lnTo>
                  <a:lnTo>
                    <a:pt x="868" y="1357"/>
                  </a:lnTo>
                  <a:lnTo>
                    <a:pt x="406" y="1294"/>
                  </a:lnTo>
                  <a:lnTo>
                    <a:pt x="406" y="1294"/>
                  </a:lnTo>
                  <a:lnTo>
                    <a:pt x="245" y="1112"/>
                  </a:lnTo>
                  <a:lnTo>
                    <a:pt x="156" y="1023"/>
                  </a:lnTo>
                  <a:lnTo>
                    <a:pt x="111" y="912"/>
                  </a:lnTo>
                  <a:lnTo>
                    <a:pt x="89" y="823"/>
                  </a:lnTo>
                  <a:lnTo>
                    <a:pt x="111" y="712"/>
                  </a:lnTo>
                  <a:lnTo>
                    <a:pt x="134" y="489"/>
                  </a:lnTo>
                  <a:lnTo>
                    <a:pt x="156" y="334"/>
                  </a:lnTo>
                  <a:lnTo>
                    <a:pt x="178" y="178"/>
                  </a:lnTo>
                  <a:lnTo>
                    <a:pt x="178" y="89"/>
                  </a:lnTo>
                  <a:close/>
                  <a:moveTo>
                    <a:pt x="134" y="0"/>
                  </a:moveTo>
                  <a:lnTo>
                    <a:pt x="111" y="22"/>
                  </a:lnTo>
                  <a:lnTo>
                    <a:pt x="67" y="400"/>
                  </a:lnTo>
                  <a:lnTo>
                    <a:pt x="22" y="667"/>
                  </a:lnTo>
                  <a:lnTo>
                    <a:pt x="0" y="801"/>
                  </a:lnTo>
                  <a:lnTo>
                    <a:pt x="22" y="912"/>
                  </a:lnTo>
                  <a:lnTo>
                    <a:pt x="45" y="979"/>
                  </a:lnTo>
                  <a:lnTo>
                    <a:pt x="89" y="1023"/>
                  </a:lnTo>
                  <a:lnTo>
                    <a:pt x="178" y="1112"/>
                  </a:lnTo>
                  <a:lnTo>
                    <a:pt x="356" y="1357"/>
                  </a:lnTo>
                  <a:lnTo>
                    <a:pt x="378" y="1357"/>
                  </a:lnTo>
                  <a:lnTo>
                    <a:pt x="1246" y="1513"/>
                  </a:lnTo>
                  <a:lnTo>
                    <a:pt x="1290" y="1490"/>
                  </a:lnTo>
                  <a:lnTo>
                    <a:pt x="1290" y="1468"/>
                  </a:lnTo>
                  <a:lnTo>
                    <a:pt x="1379" y="890"/>
                  </a:lnTo>
                  <a:lnTo>
                    <a:pt x="1401" y="734"/>
                  </a:lnTo>
                  <a:lnTo>
                    <a:pt x="1424" y="645"/>
                  </a:lnTo>
                  <a:lnTo>
                    <a:pt x="1424" y="578"/>
                  </a:lnTo>
                  <a:lnTo>
                    <a:pt x="1357" y="512"/>
                  </a:lnTo>
                  <a:lnTo>
                    <a:pt x="1290" y="445"/>
                  </a:lnTo>
                  <a:lnTo>
                    <a:pt x="1201" y="312"/>
                  </a:lnTo>
                  <a:lnTo>
                    <a:pt x="1090" y="178"/>
                  </a:lnTo>
                  <a:lnTo>
                    <a:pt x="1023" y="134"/>
                  </a:lnTo>
                  <a:lnTo>
                    <a:pt x="934" y="111"/>
                  </a:lnTo>
                  <a:lnTo>
                    <a:pt x="756" y="89"/>
                  </a:lnTo>
                  <a:lnTo>
                    <a:pt x="156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4"/>
            <p:cNvSpPr/>
            <p:nvPr/>
          </p:nvSpPr>
          <p:spPr>
            <a:xfrm>
              <a:off x="3864475" y="5390125"/>
              <a:ext cx="10575" cy="33925"/>
            </a:xfrm>
            <a:custGeom>
              <a:avLst/>
              <a:gdLst/>
              <a:ahLst/>
              <a:cxnLst/>
              <a:rect l="l" t="t" r="r" b="b"/>
              <a:pathLst>
                <a:path w="423" h="1357" extrusionOk="0">
                  <a:moveTo>
                    <a:pt x="23" y="0"/>
                  </a:moveTo>
                  <a:lnTo>
                    <a:pt x="0" y="22"/>
                  </a:lnTo>
                  <a:lnTo>
                    <a:pt x="23" y="45"/>
                  </a:lnTo>
                  <a:lnTo>
                    <a:pt x="156" y="223"/>
                  </a:lnTo>
                  <a:lnTo>
                    <a:pt x="267" y="334"/>
                  </a:lnTo>
                  <a:lnTo>
                    <a:pt x="312" y="400"/>
                  </a:lnTo>
                  <a:lnTo>
                    <a:pt x="334" y="445"/>
                  </a:lnTo>
                  <a:lnTo>
                    <a:pt x="356" y="512"/>
                  </a:lnTo>
                  <a:lnTo>
                    <a:pt x="334" y="578"/>
                  </a:lnTo>
                  <a:lnTo>
                    <a:pt x="312" y="712"/>
                  </a:lnTo>
                  <a:lnTo>
                    <a:pt x="245" y="1312"/>
                  </a:lnTo>
                  <a:lnTo>
                    <a:pt x="245" y="1357"/>
                  </a:lnTo>
                  <a:lnTo>
                    <a:pt x="312" y="1357"/>
                  </a:lnTo>
                  <a:lnTo>
                    <a:pt x="312" y="1335"/>
                  </a:lnTo>
                  <a:lnTo>
                    <a:pt x="401" y="712"/>
                  </a:lnTo>
                  <a:lnTo>
                    <a:pt x="423" y="578"/>
                  </a:lnTo>
                  <a:lnTo>
                    <a:pt x="423" y="489"/>
                  </a:lnTo>
                  <a:lnTo>
                    <a:pt x="423" y="445"/>
                  </a:lnTo>
                  <a:lnTo>
                    <a:pt x="356" y="334"/>
                  </a:lnTo>
                  <a:lnTo>
                    <a:pt x="267" y="223"/>
                  </a:lnTo>
                  <a:lnTo>
                    <a:pt x="89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4"/>
            <p:cNvSpPr/>
            <p:nvPr/>
          </p:nvSpPr>
          <p:spPr>
            <a:xfrm>
              <a:off x="3873375" y="5400675"/>
              <a:ext cx="23925" cy="5025"/>
            </a:xfrm>
            <a:custGeom>
              <a:avLst/>
              <a:gdLst/>
              <a:ahLst/>
              <a:cxnLst/>
              <a:rect l="l" t="t" r="r" b="b"/>
              <a:pathLst>
                <a:path w="957" h="201" extrusionOk="0">
                  <a:moveTo>
                    <a:pt x="0" y="1"/>
                  </a:moveTo>
                  <a:lnTo>
                    <a:pt x="0" y="23"/>
                  </a:lnTo>
                  <a:lnTo>
                    <a:pt x="0" y="67"/>
                  </a:lnTo>
                  <a:lnTo>
                    <a:pt x="22" y="67"/>
                  </a:lnTo>
                  <a:lnTo>
                    <a:pt x="912" y="201"/>
                  </a:lnTo>
                  <a:lnTo>
                    <a:pt x="934" y="201"/>
                  </a:lnTo>
                  <a:lnTo>
                    <a:pt x="957" y="179"/>
                  </a:lnTo>
                  <a:lnTo>
                    <a:pt x="934" y="134"/>
                  </a:lnTo>
                  <a:lnTo>
                    <a:pt x="912" y="134"/>
                  </a:lnTo>
                  <a:lnTo>
                    <a:pt x="45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40" name="Google Shape;140;p4"/>
          <p:cNvGrpSpPr/>
          <p:nvPr/>
        </p:nvGrpSpPr>
        <p:grpSpPr>
          <a:xfrm rot="-3186175">
            <a:off x="2977958" y="4713569"/>
            <a:ext cx="220076" cy="465364"/>
            <a:chOff x="3422400" y="4860725"/>
            <a:chExt cx="24475" cy="51750"/>
          </a:xfrm>
        </p:grpSpPr>
        <p:sp>
          <p:nvSpPr>
            <p:cNvPr id="141" name="Google Shape;141;p4"/>
            <p:cNvSpPr/>
            <p:nvPr/>
          </p:nvSpPr>
          <p:spPr>
            <a:xfrm>
              <a:off x="3423500" y="4863525"/>
              <a:ext cx="22275" cy="47850"/>
            </a:xfrm>
            <a:custGeom>
              <a:avLst/>
              <a:gdLst/>
              <a:ahLst/>
              <a:cxnLst/>
              <a:rect l="l" t="t" r="r" b="b"/>
              <a:pathLst>
                <a:path w="891" h="1914" extrusionOk="0">
                  <a:moveTo>
                    <a:pt x="379" y="0"/>
                  </a:moveTo>
                  <a:lnTo>
                    <a:pt x="379" y="45"/>
                  </a:lnTo>
                  <a:lnTo>
                    <a:pt x="334" y="89"/>
                  </a:lnTo>
                  <a:lnTo>
                    <a:pt x="290" y="111"/>
                  </a:lnTo>
                  <a:lnTo>
                    <a:pt x="223" y="156"/>
                  </a:lnTo>
                  <a:lnTo>
                    <a:pt x="68" y="156"/>
                  </a:lnTo>
                  <a:lnTo>
                    <a:pt x="23" y="134"/>
                  </a:lnTo>
                  <a:lnTo>
                    <a:pt x="1" y="89"/>
                  </a:lnTo>
                  <a:lnTo>
                    <a:pt x="446" y="1869"/>
                  </a:lnTo>
                  <a:lnTo>
                    <a:pt x="557" y="1913"/>
                  </a:lnTo>
                  <a:lnTo>
                    <a:pt x="668" y="1891"/>
                  </a:lnTo>
                  <a:lnTo>
                    <a:pt x="779" y="1846"/>
                  </a:lnTo>
                  <a:lnTo>
                    <a:pt x="891" y="1757"/>
                  </a:lnTo>
                  <a:lnTo>
                    <a:pt x="379" y="0"/>
                  </a:lnTo>
                  <a:close/>
                </a:path>
              </a:pathLst>
            </a:custGeom>
            <a:solidFill>
              <a:srgbClr val="F08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" name="Google Shape;142;p4"/>
            <p:cNvSpPr/>
            <p:nvPr/>
          </p:nvSpPr>
          <p:spPr>
            <a:xfrm>
              <a:off x="3423500" y="4861300"/>
              <a:ext cx="9475" cy="6125"/>
            </a:xfrm>
            <a:custGeom>
              <a:avLst/>
              <a:gdLst/>
              <a:ahLst/>
              <a:cxnLst/>
              <a:rect l="l" t="t" r="r" b="b"/>
              <a:pathLst>
                <a:path w="379" h="245" extrusionOk="0">
                  <a:moveTo>
                    <a:pt x="223" y="0"/>
                  </a:moveTo>
                  <a:lnTo>
                    <a:pt x="156" y="22"/>
                  </a:lnTo>
                  <a:lnTo>
                    <a:pt x="90" y="45"/>
                  </a:lnTo>
                  <a:lnTo>
                    <a:pt x="23" y="89"/>
                  </a:lnTo>
                  <a:lnTo>
                    <a:pt x="1" y="134"/>
                  </a:lnTo>
                  <a:lnTo>
                    <a:pt x="1" y="178"/>
                  </a:lnTo>
                  <a:lnTo>
                    <a:pt x="23" y="223"/>
                  </a:lnTo>
                  <a:lnTo>
                    <a:pt x="68" y="245"/>
                  </a:lnTo>
                  <a:lnTo>
                    <a:pt x="223" y="245"/>
                  </a:lnTo>
                  <a:lnTo>
                    <a:pt x="290" y="200"/>
                  </a:lnTo>
                  <a:lnTo>
                    <a:pt x="334" y="178"/>
                  </a:lnTo>
                  <a:lnTo>
                    <a:pt x="379" y="134"/>
                  </a:lnTo>
                  <a:lnTo>
                    <a:pt x="379" y="89"/>
                  </a:lnTo>
                  <a:lnTo>
                    <a:pt x="379" y="67"/>
                  </a:lnTo>
                  <a:lnTo>
                    <a:pt x="357" y="22"/>
                  </a:lnTo>
                  <a:lnTo>
                    <a:pt x="290" y="0"/>
                  </a:lnTo>
                  <a:close/>
                </a:path>
              </a:pathLst>
            </a:custGeom>
            <a:solidFill>
              <a:srgbClr val="F4A6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" name="Google Shape;143;p4"/>
            <p:cNvSpPr/>
            <p:nvPr/>
          </p:nvSpPr>
          <p:spPr>
            <a:xfrm>
              <a:off x="3422400" y="4860725"/>
              <a:ext cx="24475" cy="51750"/>
            </a:xfrm>
            <a:custGeom>
              <a:avLst/>
              <a:gdLst/>
              <a:ahLst/>
              <a:cxnLst/>
              <a:rect l="l" t="t" r="r" b="b"/>
              <a:pathLst>
                <a:path w="979" h="2070" extrusionOk="0">
                  <a:moveTo>
                    <a:pt x="312" y="90"/>
                  </a:moveTo>
                  <a:lnTo>
                    <a:pt x="356" y="112"/>
                  </a:lnTo>
                  <a:lnTo>
                    <a:pt x="365" y="117"/>
                  </a:lnTo>
                  <a:lnTo>
                    <a:pt x="365" y="117"/>
                  </a:lnTo>
                  <a:lnTo>
                    <a:pt x="334" y="179"/>
                  </a:lnTo>
                  <a:lnTo>
                    <a:pt x="245" y="223"/>
                  </a:lnTo>
                  <a:lnTo>
                    <a:pt x="200" y="246"/>
                  </a:lnTo>
                  <a:lnTo>
                    <a:pt x="156" y="246"/>
                  </a:lnTo>
                  <a:lnTo>
                    <a:pt x="112" y="223"/>
                  </a:lnTo>
                  <a:lnTo>
                    <a:pt x="89" y="201"/>
                  </a:lnTo>
                  <a:lnTo>
                    <a:pt x="89" y="201"/>
                  </a:lnTo>
                  <a:lnTo>
                    <a:pt x="89" y="179"/>
                  </a:lnTo>
                  <a:lnTo>
                    <a:pt x="134" y="134"/>
                  </a:lnTo>
                  <a:lnTo>
                    <a:pt x="223" y="90"/>
                  </a:lnTo>
                  <a:close/>
                  <a:moveTo>
                    <a:pt x="423" y="223"/>
                  </a:moveTo>
                  <a:lnTo>
                    <a:pt x="534" y="624"/>
                  </a:lnTo>
                  <a:lnTo>
                    <a:pt x="823" y="1625"/>
                  </a:lnTo>
                  <a:lnTo>
                    <a:pt x="868" y="1736"/>
                  </a:lnTo>
                  <a:lnTo>
                    <a:pt x="890" y="1803"/>
                  </a:lnTo>
                  <a:lnTo>
                    <a:pt x="890" y="1869"/>
                  </a:lnTo>
                  <a:lnTo>
                    <a:pt x="868" y="1892"/>
                  </a:lnTo>
                  <a:lnTo>
                    <a:pt x="846" y="1914"/>
                  </a:lnTo>
                  <a:lnTo>
                    <a:pt x="734" y="1958"/>
                  </a:lnTo>
                  <a:lnTo>
                    <a:pt x="601" y="2003"/>
                  </a:lnTo>
                  <a:lnTo>
                    <a:pt x="556" y="2003"/>
                  </a:lnTo>
                  <a:lnTo>
                    <a:pt x="512" y="1981"/>
                  </a:lnTo>
                  <a:lnTo>
                    <a:pt x="512" y="1936"/>
                  </a:lnTo>
                  <a:lnTo>
                    <a:pt x="490" y="1892"/>
                  </a:lnTo>
                  <a:lnTo>
                    <a:pt x="267" y="980"/>
                  </a:lnTo>
                  <a:lnTo>
                    <a:pt x="108" y="281"/>
                  </a:lnTo>
                  <a:lnTo>
                    <a:pt x="134" y="290"/>
                  </a:lnTo>
                  <a:lnTo>
                    <a:pt x="200" y="312"/>
                  </a:lnTo>
                  <a:lnTo>
                    <a:pt x="267" y="312"/>
                  </a:lnTo>
                  <a:lnTo>
                    <a:pt x="334" y="290"/>
                  </a:lnTo>
                  <a:lnTo>
                    <a:pt x="401" y="246"/>
                  </a:lnTo>
                  <a:lnTo>
                    <a:pt x="423" y="223"/>
                  </a:lnTo>
                  <a:close/>
                  <a:moveTo>
                    <a:pt x="200" y="1"/>
                  </a:moveTo>
                  <a:lnTo>
                    <a:pt x="134" y="23"/>
                  </a:lnTo>
                  <a:lnTo>
                    <a:pt x="67" y="45"/>
                  </a:lnTo>
                  <a:lnTo>
                    <a:pt x="23" y="112"/>
                  </a:lnTo>
                  <a:lnTo>
                    <a:pt x="6" y="179"/>
                  </a:lnTo>
                  <a:lnTo>
                    <a:pt x="0" y="179"/>
                  </a:lnTo>
                  <a:lnTo>
                    <a:pt x="0" y="201"/>
                  </a:lnTo>
                  <a:lnTo>
                    <a:pt x="312" y="1447"/>
                  </a:lnTo>
                  <a:lnTo>
                    <a:pt x="356" y="1714"/>
                  </a:lnTo>
                  <a:lnTo>
                    <a:pt x="401" y="1847"/>
                  </a:lnTo>
                  <a:lnTo>
                    <a:pt x="445" y="1958"/>
                  </a:lnTo>
                  <a:lnTo>
                    <a:pt x="490" y="2025"/>
                  </a:lnTo>
                  <a:lnTo>
                    <a:pt x="556" y="2047"/>
                  </a:lnTo>
                  <a:lnTo>
                    <a:pt x="623" y="2070"/>
                  </a:lnTo>
                  <a:lnTo>
                    <a:pt x="712" y="2047"/>
                  </a:lnTo>
                  <a:lnTo>
                    <a:pt x="846" y="1981"/>
                  </a:lnTo>
                  <a:lnTo>
                    <a:pt x="979" y="1914"/>
                  </a:lnTo>
                  <a:lnTo>
                    <a:pt x="979" y="1869"/>
                  </a:lnTo>
                  <a:lnTo>
                    <a:pt x="601" y="579"/>
                  </a:lnTo>
                  <a:lnTo>
                    <a:pt x="534" y="335"/>
                  </a:lnTo>
                  <a:lnTo>
                    <a:pt x="467" y="112"/>
                  </a:lnTo>
                  <a:lnTo>
                    <a:pt x="423" y="45"/>
                  </a:lnTo>
                  <a:lnTo>
                    <a:pt x="356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" name="Google Shape;624;p23"/>
          <p:cNvSpPr txBox="1">
            <a:spLocks noGrp="1"/>
          </p:cNvSpPr>
          <p:nvPr>
            <p:ph type="body" idx="1"/>
          </p:nvPr>
        </p:nvSpPr>
        <p:spPr>
          <a:xfrm>
            <a:off x="7873967" y="4997633"/>
            <a:ext cx="2350400" cy="80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31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  <a:defRPr>
                <a:solidFill>
                  <a:schemeClr val="dk1"/>
                </a:solidFill>
              </a:defRPr>
            </a:lvl1pPr>
            <a:lvl2pPr marL="1219200" lvl="1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2pPr>
            <a:lvl3pPr marL="1828800" lvl="2" indent="-431800" rtl="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3pPr>
            <a:lvl4pPr marL="2438400" lvl="3" indent="-431800" rtl="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4pPr>
            <a:lvl5pPr marL="3048000" lvl="4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5pPr>
            <a:lvl6pPr marL="3657600" lvl="5" indent="-431800" rtl="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6pPr>
            <a:lvl7pPr marL="4267200" lvl="6" indent="-431800" rtl="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7pPr>
            <a:lvl8pPr marL="4876800" lvl="7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8pPr>
            <a:lvl9pPr marL="5486400" lvl="8" indent="-431800" rtl="0">
              <a:spcBef>
                <a:spcPts val="2135"/>
              </a:spcBef>
              <a:spcAft>
                <a:spcPts val="2135"/>
              </a:spcAft>
              <a:buSzPts val="1500"/>
              <a:buChar char="■"/>
              <a:defRPr/>
            </a:lvl9pPr>
          </a:lstStyle>
          <a:p>
            <a:endParaRPr/>
          </a:p>
        </p:txBody>
      </p:sp>
      <p:sp>
        <p:nvSpPr>
          <p:cNvPr id="625" name="Google Shape;625;p23"/>
          <p:cNvSpPr txBox="1">
            <a:spLocks noGrp="1"/>
          </p:cNvSpPr>
          <p:nvPr>
            <p:ph type="subTitle" idx="2"/>
          </p:nvPr>
        </p:nvSpPr>
        <p:spPr>
          <a:xfrm>
            <a:off x="7873967" y="4187596"/>
            <a:ext cx="2295200" cy="5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3065">
                <a:solidFill>
                  <a:schemeClr val="dk1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7pPr>
            <a:lvl8pPr lvl="7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8pPr>
            <a:lvl9pPr lvl="8" rtl="0">
              <a:spcBef>
                <a:spcPts val="2135"/>
              </a:spcBef>
              <a:spcAft>
                <a:spcPts val="2135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626" name="Google Shape;626;p23"/>
          <p:cNvSpPr txBox="1">
            <a:spLocks noGrp="1"/>
          </p:cNvSpPr>
          <p:nvPr>
            <p:ph type="title"/>
          </p:nvPr>
        </p:nvSpPr>
        <p:spPr>
          <a:xfrm>
            <a:off x="960000" y="707136"/>
            <a:ext cx="10272000" cy="112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300"/>
              <a:buNone/>
              <a:defRPr sz="3465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grpSp>
        <p:nvGrpSpPr>
          <p:cNvPr id="627" name="Google Shape;627;p23"/>
          <p:cNvGrpSpPr/>
          <p:nvPr/>
        </p:nvGrpSpPr>
        <p:grpSpPr>
          <a:xfrm>
            <a:off x="10172849" y="232350"/>
            <a:ext cx="338732" cy="326455"/>
            <a:chOff x="9151278" y="648615"/>
            <a:chExt cx="571796" cy="550576"/>
          </a:xfrm>
        </p:grpSpPr>
        <p:sp>
          <p:nvSpPr>
            <p:cNvPr id="628" name="Google Shape;628;p23"/>
            <p:cNvSpPr/>
            <p:nvPr/>
          </p:nvSpPr>
          <p:spPr>
            <a:xfrm>
              <a:off x="9162613" y="648615"/>
              <a:ext cx="549349" cy="550576"/>
            </a:xfrm>
            <a:custGeom>
              <a:avLst/>
              <a:gdLst/>
              <a:ahLst/>
              <a:cxnLst/>
              <a:rect l="l" t="t" r="r" b="b"/>
              <a:pathLst>
                <a:path w="549349" h="550576" extrusionOk="0">
                  <a:moveTo>
                    <a:pt x="346942" y="526668"/>
                  </a:moveTo>
                  <a:cubicBezTo>
                    <a:pt x="307731" y="504158"/>
                    <a:pt x="274468" y="476620"/>
                    <a:pt x="242739" y="447886"/>
                  </a:cubicBezTo>
                  <a:cubicBezTo>
                    <a:pt x="212365" y="463338"/>
                    <a:pt x="181789" y="478525"/>
                    <a:pt x="150886" y="493204"/>
                  </a:cubicBezTo>
                  <a:cubicBezTo>
                    <a:pt x="101822" y="516530"/>
                    <a:pt x="55700" y="487129"/>
                    <a:pt x="67468" y="446193"/>
                  </a:cubicBezTo>
                  <a:cubicBezTo>
                    <a:pt x="79374" y="404748"/>
                    <a:pt x="92487" y="363473"/>
                    <a:pt x="106563" y="322325"/>
                  </a:cubicBezTo>
                  <a:cubicBezTo>
                    <a:pt x="75787" y="294057"/>
                    <a:pt x="45032" y="265779"/>
                    <a:pt x="14255" y="237500"/>
                  </a:cubicBezTo>
                  <a:cubicBezTo>
                    <a:pt x="2423" y="226620"/>
                    <a:pt x="0" y="211984"/>
                    <a:pt x="3894" y="197876"/>
                  </a:cubicBezTo>
                  <a:cubicBezTo>
                    <a:pt x="3100" y="181218"/>
                    <a:pt x="15282" y="162866"/>
                    <a:pt x="37697" y="158093"/>
                  </a:cubicBezTo>
                  <a:cubicBezTo>
                    <a:pt x="52355" y="150706"/>
                    <a:pt x="69871" y="148992"/>
                    <a:pt x="87238" y="157257"/>
                  </a:cubicBezTo>
                  <a:cubicBezTo>
                    <a:pt x="114278" y="157691"/>
                    <a:pt x="141234" y="158453"/>
                    <a:pt x="168042" y="159744"/>
                  </a:cubicBezTo>
                  <a:cubicBezTo>
                    <a:pt x="182869" y="124057"/>
                    <a:pt x="198437" y="88466"/>
                    <a:pt x="214926" y="53001"/>
                  </a:cubicBezTo>
                  <a:cubicBezTo>
                    <a:pt x="235606" y="8508"/>
                    <a:pt x="316282" y="0"/>
                    <a:pt x="328951" y="45465"/>
                  </a:cubicBezTo>
                  <a:cubicBezTo>
                    <a:pt x="341079" y="88942"/>
                    <a:pt x="353197" y="132418"/>
                    <a:pt x="365326" y="175894"/>
                  </a:cubicBezTo>
                  <a:cubicBezTo>
                    <a:pt x="412898" y="181123"/>
                    <a:pt x="460269" y="187049"/>
                    <a:pt x="507417" y="193473"/>
                  </a:cubicBezTo>
                  <a:cubicBezTo>
                    <a:pt x="531579" y="196765"/>
                    <a:pt x="549349" y="215381"/>
                    <a:pt x="547295" y="235532"/>
                  </a:cubicBezTo>
                  <a:cubicBezTo>
                    <a:pt x="541887" y="288776"/>
                    <a:pt x="468873" y="323585"/>
                    <a:pt x="414940" y="353843"/>
                  </a:cubicBezTo>
                  <a:cubicBezTo>
                    <a:pt x="426137" y="394017"/>
                    <a:pt x="437345" y="434191"/>
                    <a:pt x="448542" y="474366"/>
                  </a:cubicBezTo>
                  <a:cubicBezTo>
                    <a:pt x="461877" y="522181"/>
                    <a:pt x="388577" y="550576"/>
                    <a:pt x="346942" y="526668"/>
                  </a:cubicBezTo>
                  <a:close/>
                </a:path>
              </a:pathLst>
            </a:custGeom>
            <a:solidFill>
              <a:srgbClr val="E7AA34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629" name="Google Shape;629;p23"/>
            <p:cNvSpPr/>
            <p:nvPr/>
          </p:nvSpPr>
          <p:spPr>
            <a:xfrm>
              <a:off x="9151278" y="651093"/>
              <a:ext cx="571796" cy="543295"/>
            </a:xfrm>
            <a:custGeom>
              <a:avLst/>
              <a:gdLst/>
              <a:ahLst/>
              <a:cxnLst/>
              <a:rect l="l" t="t" r="r" b="b"/>
              <a:pathLst>
                <a:path w="571796" h="543295" extrusionOk="0">
                  <a:moveTo>
                    <a:pt x="393414" y="543295"/>
                  </a:moveTo>
                  <a:cubicBezTo>
                    <a:pt x="378862" y="543295"/>
                    <a:pt x="364648" y="540046"/>
                    <a:pt x="353007" y="533368"/>
                  </a:cubicBezTo>
                  <a:cubicBezTo>
                    <a:pt x="313287" y="510561"/>
                    <a:pt x="280024" y="482906"/>
                    <a:pt x="252391" y="458131"/>
                  </a:cubicBezTo>
                  <a:cubicBezTo>
                    <a:pt x="221212" y="473932"/>
                    <a:pt x="193145" y="487764"/>
                    <a:pt x="166761" y="500295"/>
                  </a:cubicBezTo>
                  <a:cubicBezTo>
                    <a:pt x="137212" y="514328"/>
                    <a:pt x="104870" y="512169"/>
                    <a:pt x="84359" y="494781"/>
                  </a:cubicBezTo>
                  <a:cubicBezTo>
                    <a:pt x="68632" y="481435"/>
                    <a:pt x="62748" y="461253"/>
                    <a:pt x="68632" y="440795"/>
                  </a:cubicBezTo>
                  <a:cubicBezTo>
                    <a:pt x="79480" y="403013"/>
                    <a:pt x="91937" y="363410"/>
                    <a:pt x="105653" y="322971"/>
                  </a:cubicBezTo>
                  <a:lnTo>
                    <a:pt x="18436" y="242813"/>
                  </a:lnTo>
                  <a:cubicBezTo>
                    <a:pt x="4984" y="230452"/>
                    <a:pt x="0" y="212799"/>
                    <a:pt x="4614" y="194172"/>
                  </a:cubicBezTo>
                  <a:cubicBezTo>
                    <a:pt x="4487" y="174402"/>
                    <a:pt x="18213" y="151987"/>
                    <a:pt x="45487" y="145573"/>
                  </a:cubicBezTo>
                  <a:cubicBezTo>
                    <a:pt x="63478" y="136905"/>
                    <a:pt x="83026" y="136450"/>
                    <a:pt x="100954" y="144229"/>
                  </a:cubicBezTo>
                  <a:cubicBezTo>
                    <a:pt x="126798" y="144663"/>
                    <a:pt x="150293" y="145362"/>
                    <a:pt x="172455" y="146356"/>
                  </a:cubicBezTo>
                  <a:cubicBezTo>
                    <a:pt x="186901" y="111823"/>
                    <a:pt x="201760" y="78115"/>
                    <a:pt x="216661" y="46069"/>
                  </a:cubicBezTo>
                  <a:cubicBezTo>
                    <a:pt x="231478" y="14192"/>
                    <a:pt x="269493" y="0"/>
                    <a:pt x="299508" y="2444"/>
                  </a:cubicBezTo>
                  <a:cubicBezTo>
                    <a:pt x="325437" y="4561"/>
                    <a:pt x="344498" y="18658"/>
                    <a:pt x="350488" y="40153"/>
                  </a:cubicBezTo>
                  <a:lnTo>
                    <a:pt x="384936" y="163681"/>
                  </a:lnTo>
                  <a:cubicBezTo>
                    <a:pt x="428307" y="168518"/>
                    <a:pt x="472641" y="174032"/>
                    <a:pt x="520181" y="180509"/>
                  </a:cubicBezTo>
                  <a:cubicBezTo>
                    <a:pt x="550280" y="184605"/>
                    <a:pt x="571796" y="208163"/>
                    <a:pt x="569161" y="234124"/>
                  </a:cubicBezTo>
                  <a:cubicBezTo>
                    <a:pt x="563721" y="287750"/>
                    <a:pt x="501967" y="321733"/>
                    <a:pt x="447484" y="351715"/>
                  </a:cubicBezTo>
                  <a:cubicBezTo>
                    <a:pt x="444531" y="353345"/>
                    <a:pt x="441600" y="354954"/>
                    <a:pt x="438710" y="356552"/>
                  </a:cubicBezTo>
                  <a:lnTo>
                    <a:pt x="470079" y="469042"/>
                  </a:lnTo>
                  <a:cubicBezTo>
                    <a:pt x="475943" y="490092"/>
                    <a:pt x="468587" y="510508"/>
                    <a:pt x="449897" y="525049"/>
                  </a:cubicBezTo>
                  <a:cubicBezTo>
                    <a:pt x="434466" y="537030"/>
                    <a:pt x="413617" y="543295"/>
                    <a:pt x="393414" y="543295"/>
                  </a:cubicBezTo>
                  <a:close/>
                  <a:moveTo>
                    <a:pt x="255777" y="432667"/>
                  </a:moveTo>
                  <a:lnTo>
                    <a:pt x="261186" y="437557"/>
                  </a:lnTo>
                  <a:cubicBezTo>
                    <a:pt x="289009" y="462777"/>
                    <a:pt x="322939" y="491691"/>
                    <a:pt x="363548" y="515016"/>
                  </a:cubicBezTo>
                  <a:cubicBezTo>
                    <a:pt x="384090" y="526817"/>
                    <a:pt x="416993" y="523800"/>
                    <a:pt x="436901" y="508328"/>
                  </a:cubicBezTo>
                  <a:cubicBezTo>
                    <a:pt x="445209" y="501872"/>
                    <a:pt x="454173" y="490802"/>
                    <a:pt x="449685" y="474725"/>
                  </a:cubicBezTo>
                  <a:lnTo>
                    <a:pt x="413850" y="346201"/>
                  </a:lnTo>
                  <a:lnTo>
                    <a:pt x="421100" y="342137"/>
                  </a:lnTo>
                  <a:cubicBezTo>
                    <a:pt x="426338" y="339195"/>
                    <a:pt x="431757" y="336211"/>
                    <a:pt x="437282" y="333173"/>
                  </a:cubicBezTo>
                  <a:cubicBezTo>
                    <a:pt x="487203" y="305699"/>
                    <a:pt x="543782" y="274563"/>
                    <a:pt x="548100" y="231986"/>
                  </a:cubicBezTo>
                  <a:cubicBezTo>
                    <a:pt x="549560" y="217677"/>
                    <a:pt x="535749" y="203993"/>
                    <a:pt x="517323" y="201474"/>
                  </a:cubicBezTo>
                  <a:cubicBezTo>
                    <a:pt x="467359" y="194669"/>
                    <a:pt x="420973" y="188933"/>
                    <a:pt x="375507" y="183938"/>
                  </a:cubicBezTo>
                  <a:lnTo>
                    <a:pt x="368384" y="183155"/>
                  </a:lnTo>
                  <a:lnTo>
                    <a:pt x="330094" y="45836"/>
                  </a:lnTo>
                  <a:cubicBezTo>
                    <a:pt x="325215" y="28342"/>
                    <a:pt x="307763" y="24352"/>
                    <a:pt x="297783" y="23537"/>
                  </a:cubicBezTo>
                  <a:cubicBezTo>
                    <a:pt x="275727" y="21748"/>
                    <a:pt x="246475" y="32141"/>
                    <a:pt x="235860" y="54980"/>
                  </a:cubicBezTo>
                  <a:cubicBezTo>
                    <a:pt x="220090" y="88899"/>
                    <a:pt x="204374" y="124671"/>
                    <a:pt x="189145" y="161332"/>
                  </a:cubicBezTo>
                  <a:lnTo>
                    <a:pt x="186298" y="168200"/>
                  </a:lnTo>
                  <a:lnTo>
                    <a:pt x="178858" y="167841"/>
                  </a:lnTo>
                  <a:cubicBezTo>
                    <a:pt x="154135" y="166645"/>
                    <a:pt x="127814" y="165830"/>
                    <a:pt x="98403" y="165364"/>
                  </a:cubicBezTo>
                  <a:lnTo>
                    <a:pt x="96107" y="165322"/>
                  </a:lnTo>
                  <a:lnTo>
                    <a:pt x="94032" y="164337"/>
                  </a:lnTo>
                  <a:cubicBezTo>
                    <a:pt x="77533" y="156485"/>
                    <a:pt x="63055" y="160400"/>
                    <a:pt x="53805" y="165068"/>
                  </a:cubicBezTo>
                  <a:lnTo>
                    <a:pt x="51233" y="165967"/>
                  </a:lnTo>
                  <a:cubicBezTo>
                    <a:pt x="33803" y="169682"/>
                    <a:pt x="25251" y="183324"/>
                    <a:pt x="25812" y="194892"/>
                  </a:cubicBezTo>
                  <a:lnTo>
                    <a:pt x="25886" y="196585"/>
                  </a:lnTo>
                  <a:lnTo>
                    <a:pt x="25431" y="198215"/>
                  </a:lnTo>
                  <a:cubicBezTo>
                    <a:pt x="23188" y="206322"/>
                    <a:pt x="22648" y="217931"/>
                    <a:pt x="32755" y="227224"/>
                  </a:cubicBezTo>
                  <a:lnTo>
                    <a:pt x="130143" y="316727"/>
                  </a:lnTo>
                  <a:lnTo>
                    <a:pt x="127910" y="323278"/>
                  </a:lnTo>
                  <a:cubicBezTo>
                    <a:pt x="113421" y="365643"/>
                    <a:pt x="100319" y="407151"/>
                    <a:pt x="88974" y="446637"/>
                  </a:cubicBezTo>
                  <a:cubicBezTo>
                    <a:pt x="85354" y="459242"/>
                    <a:pt x="88571" y="470598"/>
                    <a:pt x="98054" y="478641"/>
                  </a:cubicBezTo>
                  <a:cubicBezTo>
                    <a:pt x="112215" y="490653"/>
                    <a:pt x="135625" y="491648"/>
                    <a:pt x="157681" y="481171"/>
                  </a:cubicBezTo>
                  <a:cubicBezTo>
                    <a:pt x="185695" y="467857"/>
                    <a:pt x="215656" y="453072"/>
                    <a:pt x="249279" y="435969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grpSp>
        <p:nvGrpSpPr>
          <p:cNvPr id="630" name="Google Shape;630;p23"/>
          <p:cNvGrpSpPr/>
          <p:nvPr/>
        </p:nvGrpSpPr>
        <p:grpSpPr>
          <a:xfrm>
            <a:off x="1224166" y="232328"/>
            <a:ext cx="338741" cy="322344"/>
            <a:chOff x="2768914" y="655181"/>
            <a:chExt cx="338380" cy="321743"/>
          </a:xfrm>
        </p:grpSpPr>
        <p:sp>
          <p:nvSpPr>
            <p:cNvPr id="631" name="Google Shape;631;p23"/>
            <p:cNvSpPr/>
            <p:nvPr/>
          </p:nvSpPr>
          <p:spPr>
            <a:xfrm>
              <a:off x="2780120" y="658338"/>
              <a:ext cx="316060" cy="316769"/>
            </a:xfrm>
            <a:custGeom>
              <a:avLst/>
              <a:gdLst/>
              <a:ahLst/>
              <a:cxnLst/>
              <a:rect l="l" t="t" r="r" b="b"/>
              <a:pathLst>
                <a:path w="316060" h="316769" extrusionOk="0">
                  <a:moveTo>
                    <a:pt x="199612" y="303011"/>
                  </a:moveTo>
                  <a:cubicBezTo>
                    <a:pt x="177048" y="290057"/>
                    <a:pt x="157913" y="274224"/>
                    <a:pt x="139657" y="257682"/>
                  </a:cubicBezTo>
                  <a:cubicBezTo>
                    <a:pt x="122184" y="266572"/>
                    <a:pt x="104595" y="275314"/>
                    <a:pt x="86815" y="283760"/>
                  </a:cubicBezTo>
                  <a:cubicBezTo>
                    <a:pt x="58578" y="297179"/>
                    <a:pt x="32046" y="280267"/>
                    <a:pt x="38819" y="256709"/>
                  </a:cubicBezTo>
                  <a:cubicBezTo>
                    <a:pt x="45667" y="232875"/>
                    <a:pt x="53212" y="209116"/>
                    <a:pt x="61309" y="185451"/>
                  </a:cubicBezTo>
                  <a:cubicBezTo>
                    <a:pt x="43603" y="169174"/>
                    <a:pt x="25907" y="152907"/>
                    <a:pt x="8212" y="136641"/>
                  </a:cubicBezTo>
                  <a:cubicBezTo>
                    <a:pt x="1396" y="130376"/>
                    <a:pt x="0" y="121962"/>
                    <a:pt x="2243" y="113844"/>
                  </a:cubicBezTo>
                  <a:cubicBezTo>
                    <a:pt x="1777" y="104256"/>
                    <a:pt x="8794" y="93704"/>
                    <a:pt x="21685" y="90953"/>
                  </a:cubicBezTo>
                  <a:cubicBezTo>
                    <a:pt x="30120" y="86709"/>
                    <a:pt x="40195" y="85724"/>
                    <a:pt x="50196" y="90466"/>
                  </a:cubicBezTo>
                  <a:cubicBezTo>
                    <a:pt x="65743" y="90720"/>
                    <a:pt x="81248" y="91154"/>
                    <a:pt x="96678" y="91905"/>
                  </a:cubicBezTo>
                  <a:cubicBezTo>
                    <a:pt x="105208" y="71373"/>
                    <a:pt x="114172" y="50895"/>
                    <a:pt x="123655" y="30490"/>
                  </a:cubicBezTo>
                  <a:cubicBezTo>
                    <a:pt x="135551" y="4889"/>
                    <a:pt x="181969" y="0"/>
                    <a:pt x="189261" y="26161"/>
                  </a:cubicBezTo>
                  <a:cubicBezTo>
                    <a:pt x="196236" y="51170"/>
                    <a:pt x="203210" y="76178"/>
                    <a:pt x="210184" y="101197"/>
                  </a:cubicBezTo>
                  <a:cubicBezTo>
                    <a:pt x="237553" y="104203"/>
                    <a:pt x="264805" y="107611"/>
                    <a:pt x="291941" y="111304"/>
                  </a:cubicBezTo>
                  <a:cubicBezTo>
                    <a:pt x="305837" y="113199"/>
                    <a:pt x="316060" y="123920"/>
                    <a:pt x="314885" y="135508"/>
                  </a:cubicBezTo>
                  <a:cubicBezTo>
                    <a:pt x="311774" y="166147"/>
                    <a:pt x="269758" y="186160"/>
                    <a:pt x="238728" y="203580"/>
                  </a:cubicBezTo>
                  <a:cubicBezTo>
                    <a:pt x="245184" y="226694"/>
                    <a:pt x="251629" y="249808"/>
                    <a:pt x="258063" y="272922"/>
                  </a:cubicBezTo>
                  <a:cubicBezTo>
                    <a:pt x="265736" y="300429"/>
                    <a:pt x="223562" y="316769"/>
                    <a:pt x="199612" y="303011"/>
                  </a:cubicBezTo>
                  <a:close/>
                </a:path>
              </a:pathLst>
            </a:custGeom>
            <a:solidFill>
              <a:srgbClr val="E7AA34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632" name="Google Shape;632;p23"/>
            <p:cNvSpPr/>
            <p:nvPr/>
          </p:nvSpPr>
          <p:spPr>
            <a:xfrm>
              <a:off x="2768914" y="655181"/>
              <a:ext cx="338380" cy="321743"/>
            </a:xfrm>
            <a:custGeom>
              <a:avLst/>
              <a:gdLst/>
              <a:ahLst/>
              <a:cxnLst/>
              <a:rect l="l" t="t" r="r" b="b"/>
              <a:pathLst>
                <a:path w="338380" h="321743" extrusionOk="0">
                  <a:moveTo>
                    <a:pt x="231129" y="321743"/>
                  </a:moveTo>
                  <a:cubicBezTo>
                    <a:pt x="221995" y="321743"/>
                    <a:pt x="213031" y="319648"/>
                    <a:pt x="205549" y="315351"/>
                  </a:cubicBezTo>
                  <a:cubicBezTo>
                    <a:pt x="183440" y="302651"/>
                    <a:pt x="164803" y="287432"/>
                    <a:pt x="149193" y="273557"/>
                  </a:cubicBezTo>
                  <a:cubicBezTo>
                    <a:pt x="132217" y="282141"/>
                    <a:pt x="116903" y="289665"/>
                    <a:pt x="102563" y="296481"/>
                  </a:cubicBezTo>
                  <a:cubicBezTo>
                    <a:pt x="83957" y="305318"/>
                    <a:pt x="63457" y="303826"/>
                    <a:pt x="50302" y="292671"/>
                  </a:cubicBezTo>
                  <a:cubicBezTo>
                    <a:pt x="39877" y="283823"/>
                    <a:pt x="35962" y="270467"/>
                    <a:pt x="39856" y="256942"/>
                  </a:cubicBezTo>
                  <a:cubicBezTo>
                    <a:pt x="45846" y="236071"/>
                    <a:pt x="52704" y="214164"/>
                    <a:pt x="60272" y="191727"/>
                  </a:cubicBezTo>
                  <a:lnTo>
                    <a:pt x="12255" y="147584"/>
                  </a:lnTo>
                  <a:cubicBezTo>
                    <a:pt x="3386" y="139435"/>
                    <a:pt x="0" y="127910"/>
                    <a:pt x="2857" y="115749"/>
                  </a:cubicBezTo>
                  <a:cubicBezTo>
                    <a:pt x="3026" y="102806"/>
                    <a:pt x="11916" y="88391"/>
                    <a:pt x="29347" y="84073"/>
                  </a:cubicBezTo>
                  <a:cubicBezTo>
                    <a:pt x="40491" y="78845"/>
                    <a:pt x="52567" y="78507"/>
                    <a:pt x="63711" y="83079"/>
                  </a:cubicBezTo>
                  <a:cubicBezTo>
                    <a:pt x="77152" y="83311"/>
                    <a:pt x="89429" y="83671"/>
                    <a:pt x="100975" y="84158"/>
                  </a:cubicBezTo>
                  <a:cubicBezTo>
                    <a:pt x="108913" y="65288"/>
                    <a:pt x="117072" y="46831"/>
                    <a:pt x="125264" y="29188"/>
                  </a:cubicBezTo>
                  <a:cubicBezTo>
                    <a:pt x="134651" y="8985"/>
                    <a:pt x="158559" y="0"/>
                    <a:pt x="177366" y="1502"/>
                  </a:cubicBezTo>
                  <a:cubicBezTo>
                    <a:pt x="194246" y="2889"/>
                    <a:pt x="206692" y="12223"/>
                    <a:pt x="210661" y="26479"/>
                  </a:cubicBezTo>
                  <a:lnTo>
                    <a:pt x="229668" y="94625"/>
                  </a:lnTo>
                  <a:cubicBezTo>
                    <a:pt x="253714" y="97324"/>
                    <a:pt x="278299" y="100393"/>
                    <a:pt x="304567" y="103981"/>
                  </a:cubicBezTo>
                  <a:cubicBezTo>
                    <a:pt x="324305" y="106669"/>
                    <a:pt x="338380" y="122375"/>
                    <a:pt x="336624" y="139742"/>
                  </a:cubicBezTo>
                  <a:cubicBezTo>
                    <a:pt x="333247" y="172921"/>
                    <a:pt x="295031" y="193960"/>
                    <a:pt x="264329" y="210862"/>
                  </a:cubicBezTo>
                  <a:lnTo>
                    <a:pt x="262371" y="211941"/>
                  </a:lnTo>
                  <a:lnTo>
                    <a:pt x="279474" y="273240"/>
                  </a:lnTo>
                  <a:cubicBezTo>
                    <a:pt x="283358" y="287199"/>
                    <a:pt x="278553" y="300672"/>
                    <a:pt x="266287" y="310208"/>
                  </a:cubicBezTo>
                  <a:cubicBezTo>
                    <a:pt x="256518" y="317796"/>
                    <a:pt x="243670" y="321733"/>
                    <a:pt x="231129" y="321743"/>
                  </a:cubicBezTo>
                  <a:close/>
                  <a:moveTo>
                    <a:pt x="152569" y="248105"/>
                  </a:moveTo>
                  <a:lnTo>
                    <a:pt x="157977" y="252994"/>
                  </a:lnTo>
                  <a:cubicBezTo>
                    <a:pt x="173810" y="267345"/>
                    <a:pt x="193103" y="283802"/>
                    <a:pt x="216090" y="296989"/>
                  </a:cubicBezTo>
                  <a:cubicBezTo>
                    <a:pt x="226271" y="302852"/>
                    <a:pt x="243321" y="301243"/>
                    <a:pt x="253290" y="293496"/>
                  </a:cubicBezTo>
                  <a:cubicBezTo>
                    <a:pt x="261387" y="287210"/>
                    <a:pt x="259651" y="280966"/>
                    <a:pt x="259079" y="278923"/>
                  </a:cubicBezTo>
                  <a:lnTo>
                    <a:pt x="237511" y="201580"/>
                  </a:lnTo>
                  <a:lnTo>
                    <a:pt x="254126" y="192320"/>
                  </a:lnTo>
                  <a:cubicBezTo>
                    <a:pt x="280490" y="177799"/>
                    <a:pt x="313308" y="159734"/>
                    <a:pt x="315552" y="137604"/>
                  </a:cubicBezTo>
                  <a:cubicBezTo>
                    <a:pt x="316145" y="131847"/>
                    <a:pt x="309805" y="126058"/>
                    <a:pt x="301709" y="124946"/>
                  </a:cubicBezTo>
                  <a:cubicBezTo>
                    <a:pt x="273028" y="121041"/>
                    <a:pt x="246379" y="117750"/>
                    <a:pt x="220239" y="114882"/>
                  </a:cubicBezTo>
                  <a:lnTo>
                    <a:pt x="213116" y="114088"/>
                  </a:lnTo>
                  <a:lnTo>
                    <a:pt x="190277" y="32162"/>
                  </a:lnTo>
                  <a:cubicBezTo>
                    <a:pt x="188203" y="24722"/>
                    <a:pt x="180212" y="22976"/>
                    <a:pt x="175640" y="22605"/>
                  </a:cubicBezTo>
                  <a:cubicBezTo>
                    <a:pt x="164380" y="21706"/>
                    <a:pt x="149521" y="27220"/>
                    <a:pt x="144462" y="38110"/>
                  </a:cubicBezTo>
                  <a:cubicBezTo>
                    <a:pt x="135392" y="57615"/>
                    <a:pt x="126375" y="78147"/>
                    <a:pt x="117654" y="99123"/>
                  </a:cubicBezTo>
                  <a:lnTo>
                    <a:pt x="114807" y="105992"/>
                  </a:lnTo>
                  <a:lnTo>
                    <a:pt x="107367" y="105642"/>
                  </a:lnTo>
                  <a:cubicBezTo>
                    <a:pt x="93323" y="104954"/>
                    <a:pt x="78231" y="104489"/>
                    <a:pt x="61235" y="104214"/>
                  </a:cubicBezTo>
                  <a:lnTo>
                    <a:pt x="58938" y="104171"/>
                  </a:lnTo>
                  <a:lnTo>
                    <a:pt x="56864" y="103187"/>
                  </a:lnTo>
                  <a:cubicBezTo>
                    <a:pt x="49000" y="99462"/>
                    <a:pt x="42089" y="101335"/>
                    <a:pt x="37666" y="103557"/>
                  </a:cubicBezTo>
                  <a:lnTo>
                    <a:pt x="35094" y="104468"/>
                  </a:lnTo>
                  <a:cubicBezTo>
                    <a:pt x="27601" y="106066"/>
                    <a:pt x="23801" y="111844"/>
                    <a:pt x="24024" y="116490"/>
                  </a:cubicBezTo>
                  <a:lnTo>
                    <a:pt x="24108" y="118194"/>
                  </a:lnTo>
                  <a:lnTo>
                    <a:pt x="23653" y="119824"/>
                  </a:lnTo>
                  <a:cubicBezTo>
                    <a:pt x="22256" y="124851"/>
                    <a:pt x="23240" y="128947"/>
                    <a:pt x="26574" y="132005"/>
                  </a:cubicBezTo>
                  <a:lnTo>
                    <a:pt x="84761" y="185483"/>
                  </a:lnTo>
                  <a:lnTo>
                    <a:pt x="82528" y="192023"/>
                  </a:lnTo>
                  <a:cubicBezTo>
                    <a:pt x="74189" y="216418"/>
                    <a:pt x="66674" y="240220"/>
                    <a:pt x="60187" y="262784"/>
                  </a:cubicBezTo>
                  <a:cubicBezTo>
                    <a:pt x="58187" y="269779"/>
                    <a:pt x="61161" y="274118"/>
                    <a:pt x="63997" y="276531"/>
                  </a:cubicBezTo>
                  <a:cubicBezTo>
                    <a:pt x="69183" y="280923"/>
                    <a:pt x="79988" y="283770"/>
                    <a:pt x="93482" y="277357"/>
                  </a:cubicBezTo>
                  <a:cubicBezTo>
                    <a:pt x="109452" y="269769"/>
                    <a:pt x="126650" y="261281"/>
                    <a:pt x="146071" y="251407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grpSp>
        <p:nvGrpSpPr>
          <p:cNvPr id="633" name="Google Shape;633;p23"/>
          <p:cNvGrpSpPr/>
          <p:nvPr/>
        </p:nvGrpSpPr>
        <p:grpSpPr>
          <a:xfrm>
            <a:off x="-607526" y="728939"/>
            <a:ext cx="1486964" cy="674195"/>
            <a:chOff x="-889965" y="517131"/>
            <a:chExt cx="2215821" cy="1003863"/>
          </a:xfrm>
        </p:grpSpPr>
        <p:sp>
          <p:nvSpPr>
            <p:cNvPr id="634" name="Google Shape;634;p23"/>
            <p:cNvSpPr/>
            <p:nvPr/>
          </p:nvSpPr>
          <p:spPr>
            <a:xfrm>
              <a:off x="-889965" y="538448"/>
              <a:ext cx="2199618" cy="982546"/>
            </a:xfrm>
            <a:custGeom>
              <a:avLst/>
              <a:gdLst/>
              <a:ahLst/>
              <a:cxnLst/>
              <a:rect l="l" t="t" r="r" b="b"/>
              <a:pathLst>
                <a:path w="2199618" h="982546" extrusionOk="0">
                  <a:moveTo>
                    <a:pt x="2028126" y="378205"/>
                  </a:moveTo>
                  <a:cubicBezTo>
                    <a:pt x="1955958" y="338137"/>
                    <a:pt x="1869334" y="338243"/>
                    <a:pt x="1792975" y="366913"/>
                  </a:cubicBezTo>
                  <a:cubicBezTo>
                    <a:pt x="1772581" y="194923"/>
                    <a:pt x="1670272" y="32998"/>
                    <a:pt x="1471792" y="52715"/>
                  </a:cubicBezTo>
                  <a:cubicBezTo>
                    <a:pt x="1351481" y="64664"/>
                    <a:pt x="1249796" y="128883"/>
                    <a:pt x="1175956" y="218630"/>
                  </a:cubicBezTo>
                  <a:cubicBezTo>
                    <a:pt x="1161626" y="188002"/>
                    <a:pt x="1143571" y="159046"/>
                    <a:pt x="1119610" y="132799"/>
                  </a:cubicBezTo>
                  <a:cubicBezTo>
                    <a:pt x="1014814" y="18012"/>
                    <a:pt x="851788" y="0"/>
                    <a:pt x="711316" y="54049"/>
                  </a:cubicBezTo>
                  <a:cubicBezTo>
                    <a:pt x="502517" y="134387"/>
                    <a:pt x="393721" y="344349"/>
                    <a:pt x="405595" y="551677"/>
                  </a:cubicBezTo>
                  <a:cubicBezTo>
                    <a:pt x="338275" y="511418"/>
                    <a:pt x="257534" y="508264"/>
                    <a:pt x="177609" y="552756"/>
                  </a:cubicBezTo>
                  <a:cubicBezTo>
                    <a:pt x="72728" y="611166"/>
                    <a:pt x="0" y="755014"/>
                    <a:pt x="82041" y="861779"/>
                  </a:cubicBezTo>
                  <a:cubicBezTo>
                    <a:pt x="174857" y="982546"/>
                    <a:pt x="384884" y="942456"/>
                    <a:pt x="515164" y="944096"/>
                  </a:cubicBezTo>
                  <a:cubicBezTo>
                    <a:pt x="731128" y="946806"/>
                    <a:pt x="947271" y="940043"/>
                    <a:pt x="1162928" y="928761"/>
                  </a:cubicBezTo>
                  <a:cubicBezTo>
                    <a:pt x="1370859" y="917871"/>
                    <a:pt x="1578853" y="902684"/>
                    <a:pt x="1785873" y="880321"/>
                  </a:cubicBezTo>
                  <a:cubicBezTo>
                    <a:pt x="1918282" y="866023"/>
                    <a:pt x="2071285" y="840792"/>
                    <a:pt x="2138373" y="709802"/>
                  </a:cubicBezTo>
                  <a:cubicBezTo>
                    <a:pt x="2199618" y="590243"/>
                    <a:pt x="2143177" y="442076"/>
                    <a:pt x="2028126" y="378205"/>
                  </a:cubicBezTo>
                  <a:close/>
                </a:path>
              </a:pathLst>
            </a:custGeom>
            <a:solidFill>
              <a:srgbClr val="C1E1E3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635" name="Google Shape;635;p23"/>
            <p:cNvSpPr/>
            <p:nvPr/>
          </p:nvSpPr>
          <p:spPr>
            <a:xfrm>
              <a:off x="-866502" y="517131"/>
              <a:ext cx="2192358" cy="986377"/>
            </a:xfrm>
            <a:custGeom>
              <a:avLst/>
              <a:gdLst/>
              <a:ahLst/>
              <a:cxnLst/>
              <a:rect l="l" t="t" r="r" b="b"/>
              <a:pathLst>
                <a:path w="2192358" h="986377" extrusionOk="0">
                  <a:moveTo>
                    <a:pt x="314356" y="986377"/>
                  </a:moveTo>
                  <a:cubicBezTo>
                    <a:pt x="212015" y="986377"/>
                    <a:pt x="106669" y="971719"/>
                    <a:pt x="45995" y="892767"/>
                  </a:cubicBezTo>
                  <a:cubicBezTo>
                    <a:pt x="11863" y="848359"/>
                    <a:pt x="0" y="795051"/>
                    <a:pt x="11662" y="738589"/>
                  </a:cubicBezTo>
                  <a:cubicBezTo>
                    <a:pt x="26542" y="666559"/>
                    <a:pt x="78179" y="598212"/>
                    <a:pt x="146430" y="560207"/>
                  </a:cubicBezTo>
                  <a:cubicBezTo>
                    <a:pt x="219445" y="519546"/>
                    <a:pt x="296195" y="514910"/>
                    <a:pt x="365368" y="546301"/>
                  </a:cubicBezTo>
                  <a:cubicBezTo>
                    <a:pt x="363495" y="328178"/>
                    <a:pt x="488219" y="135170"/>
                    <a:pt x="682148" y="60547"/>
                  </a:cubicBezTo>
                  <a:cubicBezTo>
                    <a:pt x="839533" y="0"/>
                    <a:pt x="1006644" y="32522"/>
                    <a:pt x="1107873" y="143414"/>
                  </a:cubicBezTo>
                  <a:cubicBezTo>
                    <a:pt x="1126288" y="163575"/>
                    <a:pt x="1142142" y="186023"/>
                    <a:pt x="1155975" y="211571"/>
                  </a:cubicBezTo>
                  <a:cubicBezTo>
                    <a:pt x="1235551" y="123232"/>
                    <a:pt x="1337987" y="69035"/>
                    <a:pt x="1446752" y="58229"/>
                  </a:cubicBezTo>
                  <a:cubicBezTo>
                    <a:pt x="1543166" y="48651"/>
                    <a:pt x="1626414" y="79935"/>
                    <a:pt x="1687565" y="148685"/>
                  </a:cubicBezTo>
                  <a:cubicBezTo>
                    <a:pt x="1735751" y="202861"/>
                    <a:pt x="1769162" y="279802"/>
                    <a:pt x="1782635" y="366945"/>
                  </a:cubicBezTo>
                  <a:cubicBezTo>
                    <a:pt x="1862751" y="341979"/>
                    <a:pt x="1945512" y="348519"/>
                    <a:pt x="2012367" y="385646"/>
                  </a:cubicBezTo>
                  <a:cubicBezTo>
                    <a:pt x="2140024" y="456512"/>
                    <a:pt x="2192358" y="614732"/>
                    <a:pt x="2129038" y="738346"/>
                  </a:cubicBezTo>
                  <a:cubicBezTo>
                    <a:pt x="2059177" y="874765"/>
                    <a:pt x="1904047" y="902313"/>
                    <a:pt x="1764125" y="917426"/>
                  </a:cubicBezTo>
                  <a:cubicBezTo>
                    <a:pt x="1572545" y="938106"/>
                    <a:pt x="1368488" y="953971"/>
                    <a:pt x="1140290" y="965930"/>
                  </a:cubicBezTo>
                  <a:cubicBezTo>
                    <a:pt x="893317" y="978852"/>
                    <a:pt x="687154" y="983741"/>
                    <a:pt x="491500" y="981286"/>
                  </a:cubicBezTo>
                  <a:cubicBezTo>
                    <a:pt x="466322" y="980947"/>
                    <a:pt x="437864" y="982249"/>
                    <a:pt x="407722" y="983614"/>
                  </a:cubicBezTo>
                  <a:cubicBezTo>
                    <a:pt x="377856" y="984959"/>
                    <a:pt x="346244" y="986377"/>
                    <a:pt x="314356" y="986377"/>
                  </a:cubicBezTo>
                  <a:close/>
                  <a:moveTo>
                    <a:pt x="271547" y="557709"/>
                  </a:moveTo>
                  <a:cubicBezTo>
                    <a:pt x="235225" y="557709"/>
                    <a:pt x="198077" y="567795"/>
                    <a:pt x="161872" y="587946"/>
                  </a:cubicBezTo>
                  <a:cubicBezTo>
                    <a:pt x="102383" y="621072"/>
                    <a:pt x="55625" y="682730"/>
                    <a:pt x="42756" y="745013"/>
                  </a:cubicBezTo>
                  <a:cubicBezTo>
                    <a:pt x="33009" y="792151"/>
                    <a:pt x="42841" y="836559"/>
                    <a:pt x="71172" y="873421"/>
                  </a:cubicBezTo>
                  <a:cubicBezTo>
                    <a:pt x="140673" y="963866"/>
                    <a:pt x="287961" y="957230"/>
                    <a:pt x="406294" y="951896"/>
                  </a:cubicBezTo>
                  <a:cubicBezTo>
                    <a:pt x="436890" y="950510"/>
                    <a:pt x="465783" y="949240"/>
                    <a:pt x="491902" y="949536"/>
                  </a:cubicBezTo>
                  <a:cubicBezTo>
                    <a:pt x="686879" y="952013"/>
                    <a:pt x="892354" y="947113"/>
                    <a:pt x="1138629" y="934222"/>
                  </a:cubicBezTo>
                  <a:cubicBezTo>
                    <a:pt x="1366234" y="922305"/>
                    <a:pt x="1569719" y="906483"/>
                    <a:pt x="1760706" y="885856"/>
                  </a:cubicBezTo>
                  <a:cubicBezTo>
                    <a:pt x="1892395" y="871643"/>
                    <a:pt x="2038127" y="846222"/>
                    <a:pt x="2100791" y="723878"/>
                  </a:cubicBezTo>
                  <a:cubicBezTo>
                    <a:pt x="2156375" y="615336"/>
                    <a:pt x="2109808" y="476048"/>
                    <a:pt x="1996958" y="413406"/>
                  </a:cubicBezTo>
                  <a:cubicBezTo>
                    <a:pt x="1933035" y="377909"/>
                    <a:pt x="1852157" y="374152"/>
                    <a:pt x="1775100" y="403087"/>
                  </a:cubicBezTo>
                  <a:cubicBezTo>
                    <a:pt x="1770517" y="404801"/>
                    <a:pt x="1765426" y="404325"/>
                    <a:pt x="1761257" y="401785"/>
                  </a:cubicBezTo>
                  <a:cubicBezTo>
                    <a:pt x="1757087" y="399245"/>
                    <a:pt x="1754325" y="394938"/>
                    <a:pt x="1753753" y="390101"/>
                  </a:cubicBezTo>
                  <a:cubicBezTo>
                    <a:pt x="1735888" y="239426"/>
                    <a:pt x="1645528" y="70389"/>
                    <a:pt x="1449895" y="89831"/>
                  </a:cubicBezTo>
                  <a:cubicBezTo>
                    <a:pt x="1311888" y="103526"/>
                    <a:pt x="1218660" y="184509"/>
                    <a:pt x="1164748" y="250031"/>
                  </a:cubicBezTo>
                  <a:cubicBezTo>
                    <a:pt x="1161287" y="254243"/>
                    <a:pt x="1155890" y="256370"/>
                    <a:pt x="1150503" y="255693"/>
                  </a:cubicBezTo>
                  <a:cubicBezTo>
                    <a:pt x="1145095" y="255015"/>
                    <a:pt x="1140417" y="251608"/>
                    <a:pt x="1138110" y="246665"/>
                  </a:cubicBezTo>
                  <a:cubicBezTo>
                    <a:pt x="1123230" y="214862"/>
                    <a:pt x="1105672" y="188086"/>
                    <a:pt x="1084431" y="164814"/>
                  </a:cubicBezTo>
                  <a:cubicBezTo>
                    <a:pt x="992071" y="63658"/>
                    <a:pt x="838644" y="34364"/>
                    <a:pt x="693546" y="90180"/>
                  </a:cubicBezTo>
                  <a:cubicBezTo>
                    <a:pt x="504412" y="162951"/>
                    <a:pt x="385635" y="356615"/>
                    <a:pt x="397986" y="572082"/>
                  </a:cubicBezTo>
                  <a:cubicBezTo>
                    <a:pt x="398314" y="577955"/>
                    <a:pt x="395382" y="583533"/>
                    <a:pt x="390355" y="586581"/>
                  </a:cubicBezTo>
                  <a:cubicBezTo>
                    <a:pt x="385328" y="589618"/>
                    <a:pt x="379031" y="589639"/>
                    <a:pt x="373983" y="586612"/>
                  </a:cubicBezTo>
                  <a:cubicBezTo>
                    <a:pt x="341756" y="567340"/>
                    <a:pt x="307043" y="557709"/>
                    <a:pt x="271547" y="557709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grpSp>
        <p:nvGrpSpPr>
          <p:cNvPr id="636" name="Google Shape;636;p23"/>
          <p:cNvGrpSpPr/>
          <p:nvPr/>
        </p:nvGrpSpPr>
        <p:grpSpPr>
          <a:xfrm>
            <a:off x="11151486" y="583668"/>
            <a:ext cx="2133639" cy="964651"/>
            <a:chOff x="10729875" y="529734"/>
            <a:chExt cx="3232134" cy="1460117"/>
          </a:xfrm>
        </p:grpSpPr>
        <p:sp>
          <p:nvSpPr>
            <p:cNvPr id="637" name="Google Shape;637;p23"/>
            <p:cNvSpPr/>
            <p:nvPr/>
          </p:nvSpPr>
          <p:spPr>
            <a:xfrm>
              <a:off x="10729875" y="552963"/>
              <a:ext cx="3216751" cy="1436888"/>
            </a:xfrm>
            <a:custGeom>
              <a:avLst/>
              <a:gdLst/>
              <a:ahLst/>
              <a:cxnLst/>
              <a:rect l="l" t="t" r="r" b="b"/>
              <a:pathLst>
                <a:path w="3216751" h="1436888" extrusionOk="0">
                  <a:moveTo>
                    <a:pt x="2965957" y="553084"/>
                  </a:moveTo>
                  <a:cubicBezTo>
                    <a:pt x="2860420" y="494485"/>
                    <a:pt x="2733738" y="494643"/>
                    <a:pt x="2622073" y="536564"/>
                  </a:cubicBezTo>
                  <a:cubicBezTo>
                    <a:pt x="2592249" y="285040"/>
                    <a:pt x="2442622" y="48249"/>
                    <a:pt x="2152364" y="77078"/>
                  </a:cubicBezTo>
                  <a:cubicBezTo>
                    <a:pt x="1976416" y="94551"/>
                    <a:pt x="1827720" y="188467"/>
                    <a:pt x="1719728" y="319722"/>
                  </a:cubicBezTo>
                  <a:cubicBezTo>
                    <a:pt x="1698783" y="274933"/>
                    <a:pt x="1672378" y="232568"/>
                    <a:pt x="1637336" y="194204"/>
                  </a:cubicBezTo>
                  <a:cubicBezTo>
                    <a:pt x="1484079" y="26341"/>
                    <a:pt x="1245668" y="0"/>
                    <a:pt x="1040235" y="79036"/>
                  </a:cubicBezTo>
                  <a:cubicBezTo>
                    <a:pt x="734885" y="196521"/>
                    <a:pt x="575775" y="503576"/>
                    <a:pt x="593142" y="806778"/>
                  </a:cubicBezTo>
                  <a:cubicBezTo>
                    <a:pt x="494696" y="747892"/>
                    <a:pt x="376618" y="743278"/>
                    <a:pt x="259746" y="808354"/>
                  </a:cubicBezTo>
                  <a:cubicBezTo>
                    <a:pt x="106351" y="893773"/>
                    <a:pt x="0" y="1104137"/>
                    <a:pt x="119983" y="1260273"/>
                  </a:cubicBezTo>
                  <a:cubicBezTo>
                    <a:pt x="255714" y="1436888"/>
                    <a:pt x="562863" y="1378256"/>
                    <a:pt x="753385" y="1380648"/>
                  </a:cubicBezTo>
                  <a:cubicBezTo>
                    <a:pt x="1069202" y="1384617"/>
                    <a:pt x="1385294" y="1374732"/>
                    <a:pt x="1700678" y="1358222"/>
                  </a:cubicBezTo>
                  <a:cubicBezTo>
                    <a:pt x="2004747" y="1342294"/>
                    <a:pt x="2308934" y="1320080"/>
                    <a:pt x="2611691" y="1287398"/>
                  </a:cubicBezTo>
                  <a:cubicBezTo>
                    <a:pt x="2805324" y="1266475"/>
                    <a:pt x="3029076" y="1229582"/>
                    <a:pt x="3127195" y="1038013"/>
                  </a:cubicBezTo>
                  <a:cubicBezTo>
                    <a:pt x="3216751" y="863166"/>
                    <a:pt x="3134201" y="646493"/>
                    <a:pt x="2965957" y="553084"/>
                  </a:cubicBezTo>
                  <a:close/>
                </a:path>
              </a:pathLst>
            </a:custGeom>
            <a:solidFill>
              <a:srgbClr val="C1E1E3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638" name="Google Shape;638;p23"/>
            <p:cNvSpPr/>
            <p:nvPr/>
          </p:nvSpPr>
          <p:spPr>
            <a:xfrm>
              <a:off x="10771812" y="529734"/>
              <a:ext cx="3190197" cy="1427194"/>
            </a:xfrm>
            <a:custGeom>
              <a:avLst/>
              <a:gdLst/>
              <a:ahLst/>
              <a:cxnLst/>
              <a:rect l="l" t="t" r="r" b="b"/>
              <a:pathLst>
                <a:path w="3190197" h="1427194" extrusionOk="0">
                  <a:moveTo>
                    <a:pt x="452289" y="1427194"/>
                  </a:moveTo>
                  <a:cubicBezTo>
                    <a:pt x="304291" y="1427194"/>
                    <a:pt x="152262" y="1406143"/>
                    <a:pt x="65457" y="1293177"/>
                  </a:cubicBezTo>
                  <a:cubicBezTo>
                    <a:pt x="16890" y="1229984"/>
                    <a:pt x="0" y="1154070"/>
                    <a:pt x="16615" y="1073657"/>
                  </a:cubicBezTo>
                  <a:cubicBezTo>
                    <a:pt x="37962" y="970354"/>
                    <a:pt x="112098" y="872288"/>
                    <a:pt x="210079" y="817710"/>
                  </a:cubicBezTo>
                  <a:cubicBezTo>
                    <a:pt x="318441" y="757375"/>
                    <a:pt x="432487" y="752326"/>
                    <a:pt x="534225" y="802671"/>
                  </a:cubicBezTo>
                  <a:cubicBezTo>
                    <a:pt x="526870" y="481933"/>
                    <a:pt x="708395" y="196797"/>
                    <a:pt x="992589" y="87450"/>
                  </a:cubicBezTo>
                  <a:cubicBezTo>
                    <a:pt x="1219909" y="0"/>
                    <a:pt x="1461124" y="46810"/>
                    <a:pt x="1607132" y="206724"/>
                  </a:cubicBezTo>
                  <a:cubicBezTo>
                    <a:pt x="1635855" y="238177"/>
                    <a:pt x="1660260" y="273526"/>
                    <a:pt x="1681352" y="314240"/>
                  </a:cubicBezTo>
                  <a:cubicBezTo>
                    <a:pt x="1797473" y="181747"/>
                    <a:pt x="1948412" y="100446"/>
                    <a:pt x="2108845" y="84507"/>
                  </a:cubicBezTo>
                  <a:cubicBezTo>
                    <a:pt x="2414703" y="54112"/>
                    <a:pt x="2559653" y="305636"/>
                    <a:pt x="2593318" y="538310"/>
                  </a:cubicBezTo>
                  <a:cubicBezTo>
                    <a:pt x="2711111" y="499353"/>
                    <a:pt x="2833444" y="507862"/>
                    <a:pt x="2931720" y="562430"/>
                  </a:cubicBezTo>
                  <a:cubicBezTo>
                    <a:pt x="3114981" y="664178"/>
                    <a:pt x="3190197" y="891190"/>
                    <a:pt x="3099382" y="1068472"/>
                  </a:cubicBezTo>
                  <a:cubicBezTo>
                    <a:pt x="2998882" y="1264708"/>
                    <a:pt x="2774177" y="1304512"/>
                    <a:pt x="2571453" y="1326409"/>
                  </a:cubicBezTo>
                  <a:cubicBezTo>
                    <a:pt x="2291333" y="1356645"/>
                    <a:pt x="1993053" y="1379844"/>
                    <a:pt x="1659572" y="1397306"/>
                  </a:cubicBezTo>
                  <a:cubicBezTo>
                    <a:pt x="1298437" y="1416208"/>
                    <a:pt x="997119" y="1423341"/>
                    <a:pt x="711242" y="1419754"/>
                  </a:cubicBezTo>
                  <a:cubicBezTo>
                    <a:pt x="674221" y="1419256"/>
                    <a:pt x="632459" y="1421172"/>
                    <a:pt x="588285" y="1423161"/>
                  </a:cubicBezTo>
                  <a:cubicBezTo>
                    <a:pt x="544787" y="1425119"/>
                    <a:pt x="498728" y="1427194"/>
                    <a:pt x="452289" y="1427194"/>
                  </a:cubicBezTo>
                  <a:close/>
                  <a:moveTo>
                    <a:pt x="389498" y="800269"/>
                  </a:moveTo>
                  <a:cubicBezTo>
                    <a:pt x="335174" y="800269"/>
                    <a:pt x="279622" y="815339"/>
                    <a:pt x="225530" y="845460"/>
                  </a:cubicBezTo>
                  <a:cubicBezTo>
                    <a:pt x="136736" y="894894"/>
                    <a:pt x="66939" y="986991"/>
                    <a:pt x="47709" y="1080071"/>
                  </a:cubicBezTo>
                  <a:cubicBezTo>
                    <a:pt x="33019" y="1151180"/>
                    <a:pt x="47857" y="1218173"/>
                    <a:pt x="90635" y="1273831"/>
                  </a:cubicBezTo>
                  <a:cubicBezTo>
                    <a:pt x="194595" y="1409117"/>
                    <a:pt x="412093" y="1399317"/>
                    <a:pt x="586856" y="1391443"/>
                  </a:cubicBezTo>
                  <a:cubicBezTo>
                    <a:pt x="631507" y="1389432"/>
                    <a:pt x="673618" y="1387570"/>
                    <a:pt x="711644" y="1388004"/>
                  </a:cubicBezTo>
                  <a:cubicBezTo>
                    <a:pt x="996791" y="1391591"/>
                    <a:pt x="1297484" y="1384469"/>
                    <a:pt x="1657910" y="1365599"/>
                  </a:cubicBezTo>
                  <a:cubicBezTo>
                    <a:pt x="1990799" y="1348168"/>
                    <a:pt x="2288508" y="1325022"/>
                    <a:pt x="2568045" y="1294839"/>
                  </a:cubicBezTo>
                  <a:cubicBezTo>
                    <a:pt x="2762525" y="1273831"/>
                    <a:pt x="2977832" y="1236165"/>
                    <a:pt x="3071124" y="1054004"/>
                  </a:cubicBezTo>
                  <a:cubicBezTo>
                    <a:pt x="3154214" y="891783"/>
                    <a:pt x="3084766" y="683715"/>
                    <a:pt x="2916311" y="590190"/>
                  </a:cubicBezTo>
                  <a:cubicBezTo>
                    <a:pt x="2820955" y="537241"/>
                    <a:pt x="2700453" y="531579"/>
                    <a:pt x="2585719" y="574664"/>
                  </a:cubicBezTo>
                  <a:cubicBezTo>
                    <a:pt x="2581137" y="576378"/>
                    <a:pt x="2576046" y="575902"/>
                    <a:pt x="2571876" y="573362"/>
                  </a:cubicBezTo>
                  <a:cubicBezTo>
                    <a:pt x="2567707" y="570822"/>
                    <a:pt x="2564944" y="566515"/>
                    <a:pt x="2564373" y="561668"/>
                  </a:cubicBezTo>
                  <a:cubicBezTo>
                    <a:pt x="2537862" y="338031"/>
                    <a:pt x="2403517" y="87132"/>
                    <a:pt x="2111988" y="116099"/>
                  </a:cubicBezTo>
                  <a:cubicBezTo>
                    <a:pt x="1952582" y="131931"/>
                    <a:pt x="1802733" y="216079"/>
                    <a:pt x="1690052" y="353038"/>
                  </a:cubicBezTo>
                  <a:cubicBezTo>
                    <a:pt x="1686591" y="357240"/>
                    <a:pt x="1681236" y="359357"/>
                    <a:pt x="1675807" y="358700"/>
                  </a:cubicBezTo>
                  <a:cubicBezTo>
                    <a:pt x="1670399" y="358012"/>
                    <a:pt x="1665721" y="354615"/>
                    <a:pt x="1663414" y="349673"/>
                  </a:cubicBezTo>
                  <a:cubicBezTo>
                    <a:pt x="1641337" y="302471"/>
                    <a:pt x="1615260" y="262720"/>
                    <a:pt x="1583679" y="228134"/>
                  </a:cubicBezTo>
                  <a:cubicBezTo>
                    <a:pt x="1446561" y="77946"/>
                    <a:pt x="1219020" y="34364"/>
                    <a:pt x="1003998" y="117083"/>
                  </a:cubicBezTo>
                  <a:cubicBezTo>
                    <a:pt x="724407" y="224652"/>
                    <a:pt x="548819" y="510783"/>
                    <a:pt x="567054" y="829098"/>
                  </a:cubicBezTo>
                  <a:cubicBezTo>
                    <a:pt x="567393" y="834961"/>
                    <a:pt x="564462" y="840538"/>
                    <a:pt x="559434" y="843586"/>
                  </a:cubicBezTo>
                  <a:cubicBezTo>
                    <a:pt x="554407" y="846634"/>
                    <a:pt x="548110" y="846645"/>
                    <a:pt x="543062" y="843629"/>
                  </a:cubicBezTo>
                  <a:cubicBezTo>
                    <a:pt x="494717" y="814715"/>
                    <a:pt x="442690" y="800269"/>
                    <a:pt x="389498" y="800269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sp>
        <p:nvSpPr>
          <p:cNvPr id="639" name="Google Shape;639;p23"/>
          <p:cNvSpPr txBox="1">
            <a:spLocks noGrp="1"/>
          </p:cNvSpPr>
          <p:nvPr>
            <p:ph type="body" idx="3"/>
          </p:nvPr>
        </p:nvSpPr>
        <p:spPr>
          <a:xfrm>
            <a:off x="7873967" y="3203133"/>
            <a:ext cx="2350400" cy="80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31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  <a:defRPr>
                <a:solidFill>
                  <a:schemeClr val="dk1"/>
                </a:solidFill>
              </a:defRPr>
            </a:lvl1pPr>
            <a:lvl2pPr marL="1219200" lvl="1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2pPr>
            <a:lvl3pPr marL="1828800" lvl="2" indent="-431800" rtl="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3pPr>
            <a:lvl4pPr marL="2438400" lvl="3" indent="-431800" rtl="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4pPr>
            <a:lvl5pPr marL="3048000" lvl="4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5pPr>
            <a:lvl6pPr marL="3657600" lvl="5" indent="-431800" rtl="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6pPr>
            <a:lvl7pPr marL="4267200" lvl="6" indent="-431800" rtl="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7pPr>
            <a:lvl8pPr marL="4876800" lvl="7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8pPr>
            <a:lvl9pPr marL="5486400" lvl="8" indent="-431800" rtl="0">
              <a:spcBef>
                <a:spcPts val="2135"/>
              </a:spcBef>
              <a:spcAft>
                <a:spcPts val="2135"/>
              </a:spcAft>
              <a:buSzPts val="1500"/>
              <a:buChar char="■"/>
              <a:defRPr/>
            </a:lvl9pPr>
          </a:lstStyle>
          <a:p>
            <a:endParaRPr/>
          </a:p>
        </p:txBody>
      </p:sp>
      <p:sp>
        <p:nvSpPr>
          <p:cNvPr id="640" name="Google Shape;640;p23"/>
          <p:cNvSpPr txBox="1">
            <a:spLocks noGrp="1"/>
          </p:cNvSpPr>
          <p:nvPr>
            <p:ph type="subTitle" idx="4"/>
          </p:nvPr>
        </p:nvSpPr>
        <p:spPr>
          <a:xfrm>
            <a:off x="2129900" y="2348668"/>
            <a:ext cx="2295200" cy="57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3065">
                <a:solidFill>
                  <a:schemeClr val="dk1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7pPr>
            <a:lvl8pPr lvl="7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8pPr>
            <a:lvl9pPr lvl="8" rtl="0">
              <a:spcBef>
                <a:spcPts val="2135"/>
              </a:spcBef>
              <a:spcAft>
                <a:spcPts val="2135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641" name="Google Shape;641;p23"/>
          <p:cNvSpPr txBox="1">
            <a:spLocks noGrp="1"/>
          </p:cNvSpPr>
          <p:nvPr>
            <p:ph type="body" idx="5"/>
          </p:nvPr>
        </p:nvSpPr>
        <p:spPr>
          <a:xfrm>
            <a:off x="2129900" y="3203100"/>
            <a:ext cx="2295200" cy="80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31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  <a:defRPr>
                <a:solidFill>
                  <a:schemeClr val="dk1"/>
                </a:solidFill>
              </a:defRPr>
            </a:lvl1pPr>
            <a:lvl2pPr marL="1219200" lvl="1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2pPr>
            <a:lvl3pPr marL="1828800" lvl="2" indent="-431800" rtl="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3pPr>
            <a:lvl4pPr marL="2438400" lvl="3" indent="-431800" rtl="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4pPr>
            <a:lvl5pPr marL="3048000" lvl="4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5pPr>
            <a:lvl6pPr marL="3657600" lvl="5" indent="-431800" rtl="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6pPr>
            <a:lvl7pPr marL="4267200" lvl="6" indent="-431800" rtl="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7pPr>
            <a:lvl8pPr marL="4876800" lvl="7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8pPr>
            <a:lvl9pPr marL="5486400" lvl="8" indent="-431800" rtl="0">
              <a:spcBef>
                <a:spcPts val="2135"/>
              </a:spcBef>
              <a:spcAft>
                <a:spcPts val="2135"/>
              </a:spcAft>
              <a:buSzPts val="1500"/>
              <a:buChar char="■"/>
              <a:defRPr/>
            </a:lvl9pPr>
          </a:lstStyle>
          <a:p>
            <a:endParaRPr/>
          </a:p>
        </p:txBody>
      </p:sp>
      <p:sp>
        <p:nvSpPr>
          <p:cNvPr id="642" name="Google Shape;642;p23"/>
          <p:cNvSpPr txBox="1">
            <a:spLocks noGrp="1"/>
          </p:cNvSpPr>
          <p:nvPr>
            <p:ph type="subTitle" idx="6"/>
          </p:nvPr>
        </p:nvSpPr>
        <p:spPr>
          <a:xfrm>
            <a:off x="4988133" y="2351324"/>
            <a:ext cx="2295200" cy="57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3065">
                <a:solidFill>
                  <a:schemeClr val="dk1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7pPr>
            <a:lvl8pPr lvl="7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8pPr>
            <a:lvl9pPr lvl="8" rtl="0">
              <a:spcBef>
                <a:spcPts val="2135"/>
              </a:spcBef>
              <a:spcAft>
                <a:spcPts val="2135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643" name="Google Shape;643;p23"/>
          <p:cNvSpPr txBox="1">
            <a:spLocks noGrp="1"/>
          </p:cNvSpPr>
          <p:nvPr>
            <p:ph type="body" idx="7"/>
          </p:nvPr>
        </p:nvSpPr>
        <p:spPr>
          <a:xfrm>
            <a:off x="4988133" y="3203133"/>
            <a:ext cx="2350400" cy="80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31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  <a:defRPr>
                <a:solidFill>
                  <a:srgbClr val="FFFFFF"/>
                </a:solidFill>
              </a:defRPr>
            </a:lvl1pPr>
            <a:lvl2pPr marL="1219200" lvl="1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2pPr>
            <a:lvl3pPr marL="1828800" lvl="2" indent="-431800" rtl="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3pPr>
            <a:lvl4pPr marL="2438400" lvl="3" indent="-431800" rtl="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4pPr>
            <a:lvl5pPr marL="3048000" lvl="4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5pPr>
            <a:lvl6pPr marL="3657600" lvl="5" indent="-431800" rtl="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6pPr>
            <a:lvl7pPr marL="4267200" lvl="6" indent="-431800" rtl="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7pPr>
            <a:lvl8pPr marL="4876800" lvl="7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8pPr>
            <a:lvl9pPr marL="5486400" lvl="8" indent="-431800" rtl="0">
              <a:spcBef>
                <a:spcPts val="2135"/>
              </a:spcBef>
              <a:spcAft>
                <a:spcPts val="2135"/>
              </a:spcAft>
              <a:buSzPts val="1500"/>
              <a:buChar char="■"/>
              <a:defRPr/>
            </a:lvl9pPr>
          </a:lstStyle>
          <a:p>
            <a:endParaRPr/>
          </a:p>
        </p:txBody>
      </p:sp>
      <p:sp>
        <p:nvSpPr>
          <p:cNvPr id="644" name="Google Shape;644;p23"/>
          <p:cNvSpPr txBox="1">
            <a:spLocks noGrp="1"/>
          </p:cNvSpPr>
          <p:nvPr>
            <p:ph type="subTitle" idx="8"/>
          </p:nvPr>
        </p:nvSpPr>
        <p:spPr>
          <a:xfrm>
            <a:off x="7873967" y="2348668"/>
            <a:ext cx="2295200" cy="57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3065">
                <a:solidFill>
                  <a:schemeClr val="dk1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7pPr>
            <a:lvl8pPr lvl="7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8pPr>
            <a:lvl9pPr lvl="8" rtl="0">
              <a:spcBef>
                <a:spcPts val="2135"/>
              </a:spcBef>
              <a:spcAft>
                <a:spcPts val="2135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645" name="Google Shape;645;p23"/>
          <p:cNvSpPr txBox="1">
            <a:spLocks noGrp="1"/>
          </p:cNvSpPr>
          <p:nvPr>
            <p:ph type="subTitle" idx="9"/>
          </p:nvPr>
        </p:nvSpPr>
        <p:spPr>
          <a:xfrm>
            <a:off x="2129900" y="4187596"/>
            <a:ext cx="2295200" cy="5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3065">
                <a:solidFill>
                  <a:schemeClr val="dk1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7pPr>
            <a:lvl8pPr lvl="7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8pPr>
            <a:lvl9pPr lvl="8" rtl="0">
              <a:spcBef>
                <a:spcPts val="2135"/>
              </a:spcBef>
              <a:spcAft>
                <a:spcPts val="2135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646" name="Google Shape;646;p23"/>
          <p:cNvSpPr txBox="1">
            <a:spLocks noGrp="1"/>
          </p:cNvSpPr>
          <p:nvPr>
            <p:ph type="body" idx="13"/>
          </p:nvPr>
        </p:nvSpPr>
        <p:spPr>
          <a:xfrm>
            <a:off x="2129900" y="5023833"/>
            <a:ext cx="2295200" cy="80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31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  <a:defRPr>
                <a:solidFill>
                  <a:schemeClr val="dk1"/>
                </a:solidFill>
              </a:defRPr>
            </a:lvl1pPr>
            <a:lvl2pPr marL="1219200" lvl="1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2pPr>
            <a:lvl3pPr marL="1828800" lvl="2" indent="-431800" rtl="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3pPr>
            <a:lvl4pPr marL="2438400" lvl="3" indent="-431800" rtl="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4pPr>
            <a:lvl5pPr marL="3048000" lvl="4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5pPr>
            <a:lvl6pPr marL="3657600" lvl="5" indent="-431800" rtl="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6pPr>
            <a:lvl7pPr marL="4267200" lvl="6" indent="-431800" rtl="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7pPr>
            <a:lvl8pPr marL="4876800" lvl="7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8pPr>
            <a:lvl9pPr marL="5486400" lvl="8" indent="-431800" rtl="0">
              <a:spcBef>
                <a:spcPts val="2135"/>
              </a:spcBef>
              <a:spcAft>
                <a:spcPts val="2135"/>
              </a:spcAft>
              <a:buSzPts val="1500"/>
              <a:buChar char="■"/>
              <a:defRPr/>
            </a:lvl9pPr>
          </a:lstStyle>
          <a:p>
            <a:endParaRPr/>
          </a:p>
        </p:txBody>
      </p:sp>
      <p:sp>
        <p:nvSpPr>
          <p:cNvPr id="647" name="Google Shape;647;p23"/>
          <p:cNvSpPr txBox="1">
            <a:spLocks noGrp="1"/>
          </p:cNvSpPr>
          <p:nvPr>
            <p:ph type="subTitle" idx="14"/>
          </p:nvPr>
        </p:nvSpPr>
        <p:spPr>
          <a:xfrm>
            <a:off x="4988133" y="4187596"/>
            <a:ext cx="2295200" cy="5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3065">
                <a:solidFill>
                  <a:schemeClr val="dk1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7pPr>
            <a:lvl8pPr lvl="7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8pPr>
            <a:lvl9pPr lvl="8" rtl="0">
              <a:spcBef>
                <a:spcPts val="2135"/>
              </a:spcBef>
              <a:spcAft>
                <a:spcPts val="2135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648" name="Google Shape;648;p23"/>
          <p:cNvSpPr txBox="1">
            <a:spLocks noGrp="1"/>
          </p:cNvSpPr>
          <p:nvPr>
            <p:ph type="body" idx="15"/>
          </p:nvPr>
        </p:nvSpPr>
        <p:spPr>
          <a:xfrm>
            <a:off x="4920800" y="5023833"/>
            <a:ext cx="2350400" cy="80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31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  <a:defRPr>
                <a:solidFill>
                  <a:schemeClr val="dk1"/>
                </a:solidFill>
              </a:defRPr>
            </a:lvl1pPr>
            <a:lvl2pPr marL="1219200" lvl="1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2pPr>
            <a:lvl3pPr marL="1828800" lvl="2" indent="-431800" rtl="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3pPr>
            <a:lvl4pPr marL="2438400" lvl="3" indent="-431800" rtl="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4pPr>
            <a:lvl5pPr marL="3048000" lvl="4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5pPr>
            <a:lvl6pPr marL="3657600" lvl="5" indent="-431800" rtl="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6pPr>
            <a:lvl7pPr marL="4267200" lvl="6" indent="-431800" rtl="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7pPr>
            <a:lvl8pPr marL="4876800" lvl="7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8pPr>
            <a:lvl9pPr marL="5486400" lvl="8" indent="-431800" rtl="0">
              <a:spcBef>
                <a:spcPts val="2135"/>
              </a:spcBef>
              <a:spcAft>
                <a:spcPts val="2135"/>
              </a:spcAft>
              <a:buSzPts val="1500"/>
              <a:buChar char="■"/>
              <a:defRPr/>
            </a:lvl9pPr>
          </a:lstStyle>
          <a:p>
            <a:endParaRPr/>
          </a:p>
        </p:txBody>
      </p:sp>
      <p:grpSp>
        <p:nvGrpSpPr>
          <p:cNvPr id="649" name="Google Shape;649;p23"/>
          <p:cNvGrpSpPr/>
          <p:nvPr/>
        </p:nvGrpSpPr>
        <p:grpSpPr>
          <a:xfrm>
            <a:off x="10946813" y="5955972"/>
            <a:ext cx="332523" cy="353200"/>
            <a:chOff x="3861700" y="5390125"/>
            <a:chExt cx="35600" cy="37825"/>
          </a:xfrm>
        </p:grpSpPr>
        <p:sp>
          <p:nvSpPr>
            <p:cNvPr id="650" name="Google Shape;650;p23"/>
            <p:cNvSpPr/>
            <p:nvPr/>
          </p:nvSpPr>
          <p:spPr>
            <a:xfrm>
              <a:off x="3871150" y="5401225"/>
              <a:ext cx="25050" cy="25625"/>
            </a:xfrm>
            <a:custGeom>
              <a:avLst/>
              <a:gdLst/>
              <a:ahLst/>
              <a:cxnLst/>
              <a:rect l="l" t="t" r="r" b="b"/>
              <a:pathLst>
                <a:path w="1002" h="1025" extrusionOk="0">
                  <a:moveTo>
                    <a:pt x="134" y="1"/>
                  </a:moveTo>
                  <a:lnTo>
                    <a:pt x="111" y="112"/>
                  </a:lnTo>
                  <a:lnTo>
                    <a:pt x="67" y="513"/>
                  </a:lnTo>
                  <a:lnTo>
                    <a:pt x="0" y="891"/>
                  </a:lnTo>
                  <a:lnTo>
                    <a:pt x="890" y="1024"/>
                  </a:lnTo>
                  <a:lnTo>
                    <a:pt x="979" y="246"/>
                  </a:lnTo>
                  <a:lnTo>
                    <a:pt x="1001" y="134"/>
                  </a:lnTo>
                  <a:lnTo>
                    <a:pt x="134" y="1"/>
                  </a:lnTo>
                  <a:close/>
                </a:path>
              </a:pathLst>
            </a:custGeom>
            <a:solidFill>
              <a:srgbClr val="A3C8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1" name="Google Shape;651;p23"/>
            <p:cNvSpPr/>
            <p:nvPr/>
          </p:nvSpPr>
          <p:spPr>
            <a:xfrm>
              <a:off x="3865575" y="5390675"/>
              <a:ext cx="30625" cy="13925"/>
            </a:xfrm>
            <a:custGeom>
              <a:avLst/>
              <a:gdLst/>
              <a:ahLst/>
              <a:cxnLst/>
              <a:rect l="l" t="t" r="r" b="b"/>
              <a:pathLst>
                <a:path w="1225" h="557" extrusionOk="0">
                  <a:moveTo>
                    <a:pt x="1" y="0"/>
                  </a:moveTo>
                  <a:lnTo>
                    <a:pt x="357" y="423"/>
                  </a:lnTo>
                  <a:lnTo>
                    <a:pt x="1224" y="556"/>
                  </a:lnTo>
                  <a:lnTo>
                    <a:pt x="890" y="13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69C5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2" name="Google Shape;652;p23"/>
            <p:cNvSpPr/>
            <p:nvPr/>
          </p:nvSpPr>
          <p:spPr>
            <a:xfrm>
              <a:off x="3862800" y="5390675"/>
              <a:ext cx="11700" cy="32825"/>
            </a:xfrm>
            <a:custGeom>
              <a:avLst/>
              <a:gdLst/>
              <a:ahLst/>
              <a:cxnLst/>
              <a:rect l="l" t="t" r="r" b="b"/>
              <a:pathLst>
                <a:path w="468" h="1313" extrusionOk="0">
                  <a:moveTo>
                    <a:pt x="112" y="0"/>
                  </a:moveTo>
                  <a:lnTo>
                    <a:pt x="112" y="112"/>
                  </a:lnTo>
                  <a:lnTo>
                    <a:pt x="1" y="890"/>
                  </a:lnTo>
                  <a:lnTo>
                    <a:pt x="334" y="1313"/>
                  </a:lnTo>
                  <a:lnTo>
                    <a:pt x="401" y="935"/>
                  </a:lnTo>
                  <a:lnTo>
                    <a:pt x="445" y="534"/>
                  </a:lnTo>
                  <a:lnTo>
                    <a:pt x="468" y="423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F8D3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3" name="Google Shape;653;p23"/>
            <p:cNvSpPr/>
            <p:nvPr/>
          </p:nvSpPr>
          <p:spPr>
            <a:xfrm>
              <a:off x="3861700" y="5390125"/>
              <a:ext cx="35600" cy="37825"/>
            </a:xfrm>
            <a:custGeom>
              <a:avLst/>
              <a:gdLst/>
              <a:ahLst/>
              <a:cxnLst/>
              <a:rect l="l" t="t" r="r" b="b"/>
              <a:pathLst>
                <a:path w="1424" h="1513" extrusionOk="0">
                  <a:moveTo>
                    <a:pt x="245" y="89"/>
                  </a:moveTo>
                  <a:lnTo>
                    <a:pt x="556" y="134"/>
                  </a:lnTo>
                  <a:lnTo>
                    <a:pt x="890" y="178"/>
                  </a:lnTo>
                  <a:lnTo>
                    <a:pt x="1023" y="200"/>
                  </a:lnTo>
                  <a:lnTo>
                    <a:pt x="1134" y="356"/>
                  </a:lnTo>
                  <a:lnTo>
                    <a:pt x="1223" y="467"/>
                  </a:lnTo>
                  <a:lnTo>
                    <a:pt x="1290" y="512"/>
                  </a:lnTo>
                  <a:lnTo>
                    <a:pt x="1312" y="578"/>
                  </a:lnTo>
                  <a:lnTo>
                    <a:pt x="1335" y="623"/>
                  </a:lnTo>
                  <a:lnTo>
                    <a:pt x="1335" y="690"/>
                  </a:lnTo>
                  <a:lnTo>
                    <a:pt x="1312" y="801"/>
                  </a:lnTo>
                  <a:lnTo>
                    <a:pt x="1246" y="1223"/>
                  </a:lnTo>
                  <a:lnTo>
                    <a:pt x="1246" y="1335"/>
                  </a:lnTo>
                  <a:lnTo>
                    <a:pt x="1246" y="1401"/>
                  </a:lnTo>
                  <a:lnTo>
                    <a:pt x="1246" y="1424"/>
                  </a:lnTo>
                  <a:lnTo>
                    <a:pt x="1201" y="1424"/>
                  </a:lnTo>
                  <a:lnTo>
                    <a:pt x="1179" y="1401"/>
                  </a:lnTo>
                  <a:lnTo>
                    <a:pt x="1023" y="1401"/>
                  </a:lnTo>
                  <a:lnTo>
                    <a:pt x="868" y="1357"/>
                  </a:lnTo>
                  <a:lnTo>
                    <a:pt x="406" y="1294"/>
                  </a:lnTo>
                  <a:lnTo>
                    <a:pt x="406" y="1294"/>
                  </a:lnTo>
                  <a:lnTo>
                    <a:pt x="245" y="1112"/>
                  </a:lnTo>
                  <a:lnTo>
                    <a:pt x="156" y="1023"/>
                  </a:lnTo>
                  <a:lnTo>
                    <a:pt x="111" y="912"/>
                  </a:lnTo>
                  <a:lnTo>
                    <a:pt x="89" y="823"/>
                  </a:lnTo>
                  <a:lnTo>
                    <a:pt x="111" y="712"/>
                  </a:lnTo>
                  <a:lnTo>
                    <a:pt x="134" y="489"/>
                  </a:lnTo>
                  <a:lnTo>
                    <a:pt x="156" y="334"/>
                  </a:lnTo>
                  <a:lnTo>
                    <a:pt x="178" y="178"/>
                  </a:lnTo>
                  <a:lnTo>
                    <a:pt x="178" y="89"/>
                  </a:lnTo>
                  <a:close/>
                  <a:moveTo>
                    <a:pt x="134" y="0"/>
                  </a:moveTo>
                  <a:lnTo>
                    <a:pt x="111" y="22"/>
                  </a:lnTo>
                  <a:lnTo>
                    <a:pt x="67" y="400"/>
                  </a:lnTo>
                  <a:lnTo>
                    <a:pt x="22" y="667"/>
                  </a:lnTo>
                  <a:lnTo>
                    <a:pt x="0" y="801"/>
                  </a:lnTo>
                  <a:lnTo>
                    <a:pt x="22" y="912"/>
                  </a:lnTo>
                  <a:lnTo>
                    <a:pt x="45" y="979"/>
                  </a:lnTo>
                  <a:lnTo>
                    <a:pt x="89" y="1023"/>
                  </a:lnTo>
                  <a:lnTo>
                    <a:pt x="178" y="1112"/>
                  </a:lnTo>
                  <a:lnTo>
                    <a:pt x="356" y="1357"/>
                  </a:lnTo>
                  <a:lnTo>
                    <a:pt x="378" y="1357"/>
                  </a:lnTo>
                  <a:lnTo>
                    <a:pt x="1246" y="1513"/>
                  </a:lnTo>
                  <a:lnTo>
                    <a:pt x="1290" y="1490"/>
                  </a:lnTo>
                  <a:lnTo>
                    <a:pt x="1290" y="1468"/>
                  </a:lnTo>
                  <a:lnTo>
                    <a:pt x="1379" y="890"/>
                  </a:lnTo>
                  <a:lnTo>
                    <a:pt x="1401" y="734"/>
                  </a:lnTo>
                  <a:lnTo>
                    <a:pt x="1424" y="645"/>
                  </a:lnTo>
                  <a:lnTo>
                    <a:pt x="1424" y="578"/>
                  </a:lnTo>
                  <a:lnTo>
                    <a:pt x="1357" y="512"/>
                  </a:lnTo>
                  <a:lnTo>
                    <a:pt x="1290" y="445"/>
                  </a:lnTo>
                  <a:lnTo>
                    <a:pt x="1201" y="312"/>
                  </a:lnTo>
                  <a:lnTo>
                    <a:pt x="1090" y="178"/>
                  </a:lnTo>
                  <a:lnTo>
                    <a:pt x="1023" y="134"/>
                  </a:lnTo>
                  <a:lnTo>
                    <a:pt x="934" y="111"/>
                  </a:lnTo>
                  <a:lnTo>
                    <a:pt x="756" y="89"/>
                  </a:lnTo>
                  <a:lnTo>
                    <a:pt x="156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4" name="Google Shape;654;p23"/>
            <p:cNvSpPr/>
            <p:nvPr/>
          </p:nvSpPr>
          <p:spPr>
            <a:xfrm>
              <a:off x="3864475" y="5390125"/>
              <a:ext cx="10575" cy="33925"/>
            </a:xfrm>
            <a:custGeom>
              <a:avLst/>
              <a:gdLst/>
              <a:ahLst/>
              <a:cxnLst/>
              <a:rect l="l" t="t" r="r" b="b"/>
              <a:pathLst>
                <a:path w="423" h="1357" extrusionOk="0">
                  <a:moveTo>
                    <a:pt x="23" y="0"/>
                  </a:moveTo>
                  <a:lnTo>
                    <a:pt x="0" y="22"/>
                  </a:lnTo>
                  <a:lnTo>
                    <a:pt x="23" y="45"/>
                  </a:lnTo>
                  <a:lnTo>
                    <a:pt x="156" y="223"/>
                  </a:lnTo>
                  <a:lnTo>
                    <a:pt x="267" y="334"/>
                  </a:lnTo>
                  <a:lnTo>
                    <a:pt x="312" y="400"/>
                  </a:lnTo>
                  <a:lnTo>
                    <a:pt x="334" y="445"/>
                  </a:lnTo>
                  <a:lnTo>
                    <a:pt x="356" y="512"/>
                  </a:lnTo>
                  <a:lnTo>
                    <a:pt x="334" y="578"/>
                  </a:lnTo>
                  <a:lnTo>
                    <a:pt x="312" y="712"/>
                  </a:lnTo>
                  <a:lnTo>
                    <a:pt x="245" y="1312"/>
                  </a:lnTo>
                  <a:lnTo>
                    <a:pt x="245" y="1357"/>
                  </a:lnTo>
                  <a:lnTo>
                    <a:pt x="312" y="1357"/>
                  </a:lnTo>
                  <a:lnTo>
                    <a:pt x="312" y="1335"/>
                  </a:lnTo>
                  <a:lnTo>
                    <a:pt x="401" y="712"/>
                  </a:lnTo>
                  <a:lnTo>
                    <a:pt x="423" y="578"/>
                  </a:lnTo>
                  <a:lnTo>
                    <a:pt x="423" y="489"/>
                  </a:lnTo>
                  <a:lnTo>
                    <a:pt x="423" y="445"/>
                  </a:lnTo>
                  <a:lnTo>
                    <a:pt x="356" y="334"/>
                  </a:lnTo>
                  <a:lnTo>
                    <a:pt x="267" y="223"/>
                  </a:lnTo>
                  <a:lnTo>
                    <a:pt x="89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5" name="Google Shape;655;p23"/>
            <p:cNvSpPr/>
            <p:nvPr/>
          </p:nvSpPr>
          <p:spPr>
            <a:xfrm>
              <a:off x="3873375" y="5400675"/>
              <a:ext cx="23925" cy="5025"/>
            </a:xfrm>
            <a:custGeom>
              <a:avLst/>
              <a:gdLst/>
              <a:ahLst/>
              <a:cxnLst/>
              <a:rect l="l" t="t" r="r" b="b"/>
              <a:pathLst>
                <a:path w="957" h="201" extrusionOk="0">
                  <a:moveTo>
                    <a:pt x="0" y="1"/>
                  </a:moveTo>
                  <a:lnTo>
                    <a:pt x="0" y="23"/>
                  </a:lnTo>
                  <a:lnTo>
                    <a:pt x="0" y="67"/>
                  </a:lnTo>
                  <a:lnTo>
                    <a:pt x="22" y="67"/>
                  </a:lnTo>
                  <a:lnTo>
                    <a:pt x="912" y="201"/>
                  </a:lnTo>
                  <a:lnTo>
                    <a:pt x="934" y="201"/>
                  </a:lnTo>
                  <a:lnTo>
                    <a:pt x="957" y="179"/>
                  </a:lnTo>
                  <a:lnTo>
                    <a:pt x="934" y="134"/>
                  </a:lnTo>
                  <a:lnTo>
                    <a:pt x="912" y="134"/>
                  </a:lnTo>
                  <a:lnTo>
                    <a:pt x="45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56" name="Google Shape;656;p23"/>
          <p:cNvGrpSpPr/>
          <p:nvPr/>
        </p:nvGrpSpPr>
        <p:grpSpPr>
          <a:xfrm>
            <a:off x="681411" y="5806614"/>
            <a:ext cx="220076" cy="465364"/>
            <a:chOff x="3422400" y="4860725"/>
            <a:chExt cx="24475" cy="51750"/>
          </a:xfrm>
        </p:grpSpPr>
        <p:sp>
          <p:nvSpPr>
            <p:cNvPr id="657" name="Google Shape;657;p23"/>
            <p:cNvSpPr/>
            <p:nvPr/>
          </p:nvSpPr>
          <p:spPr>
            <a:xfrm>
              <a:off x="3423500" y="4863525"/>
              <a:ext cx="22275" cy="47850"/>
            </a:xfrm>
            <a:custGeom>
              <a:avLst/>
              <a:gdLst/>
              <a:ahLst/>
              <a:cxnLst/>
              <a:rect l="l" t="t" r="r" b="b"/>
              <a:pathLst>
                <a:path w="891" h="1914" extrusionOk="0">
                  <a:moveTo>
                    <a:pt x="379" y="0"/>
                  </a:moveTo>
                  <a:lnTo>
                    <a:pt x="379" y="45"/>
                  </a:lnTo>
                  <a:lnTo>
                    <a:pt x="334" y="89"/>
                  </a:lnTo>
                  <a:lnTo>
                    <a:pt x="290" y="111"/>
                  </a:lnTo>
                  <a:lnTo>
                    <a:pt x="223" y="156"/>
                  </a:lnTo>
                  <a:lnTo>
                    <a:pt x="68" y="156"/>
                  </a:lnTo>
                  <a:lnTo>
                    <a:pt x="23" y="134"/>
                  </a:lnTo>
                  <a:lnTo>
                    <a:pt x="1" y="89"/>
                  </a:lnTo>
                  <a:lnTo>
                    <a:pt x="446" y="1869"/>
                  </a:lnTo>
                  <a:lnTo>
                    <a:pt x="557" y="1913"/>
                  </a:lnTo>
                  <a:lnTo>
                    <a:pt x="668" y="1891"/>
                  </a:lnTo>
                  <a:lnTo>
                    <a:pt x="779" y="1846"/>
                  </a:lnTo>
                  <a:lnTo>
                    <a:pt x="891" y="1757"/>
                  </a:lnTo>
                  <a:lnTo>
                    <a:pt x="379" y="0"/>
                  </a:lnTo>
                  <a:close/>
                </a:path>
              </a:pathLst>
            </a:custGeom>
            <a:solidFill>
              <a:srgbClr val="F08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8" name="Google Shape;658;p23"/>
            <p:cNvSpPr/>
            <p:nvPr/>
          </p:nvSpPr>
          <p:spPr>
            <a:xfrm>
              <a:off x="3423500" y="4861300"/>
              <a:ext cx="9475" cy="6125"/>
            </a:xfrm>
            <a:custGeom>
              <a:avLst/>
              <a:gdLst/>
              <a:ahLst/>
              <a:cxnLst/>
              <a:rect l="l" t="t" r="r" b="b"/>
              <a:pathLst>
                <a:path w="379" h="245" extrusionOk="0">
                  <a:moveTo>
                    <a:pt x="223" y="0"/>
                  </a:moveTo>
                  <a:lnTo>
                    <a:pt x="156" y="22"/>
                  </a:lnTo>
                  <a:lnTo>
                    <a:pt x="90" y="45"/>
                  </a:lnTo>
                  <a:lnTo>
                    <a:pt x="23" y="89"/>
                  </a:lnTo>
                  <a:lnTo>
                    <a:pt x="1" y="134"/>
                  </a:lnTo>
                  <a:lnTo>
                    <a:pt x="1" y="178"/>
                  </a:lnTo>
                  <a:lnTo>
                    <a:pt x="23" y="223"/>
                  </a:lnTo>
                  <a:lnTo>
                    <a:pt x="68" y="245"/>
                  </a:lnTo>
                  <a:lnTo>
                    <a:pt x="223" y="245"/>
                  </a:lnTo>
                  <a:lnTo>
                    <a:pt x="290" y="200"/>
                  </a:lnTo>
                  <a:lnTo>
                    <a:pt x="334" y="178"/>
                  </a:lnTo>
                  <a:lnTo>
                    <a:pt x="379" y="134"/>
                  </a:lnTo>
                  <a:lnTo>
                    <a:pt x="379" y="89"/>
                  </a:lnTo>
                  <a:lnTo>
                    <a:pt x="379" y="67"/>
                  </a:lnTo>
                  <a:lnTo>
                    <a:pt x="357" y="22"/>
                  </a:lnTo>
                  <a:lnTo>
                    <a:pt x="290" y="0"/>
                  </a:lnTo>
                  <a:close/>
                </a:path>
              </a:pathLst>
            </a:custGeom>
            <a:solidFill>
              <a:srgbClr val="F4A6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9" name="Google Shape;659;p23"/>
            <p:cNvSpPr/>
            <p:nvPr/>
          </p:nvSpPr>
          <p:spPr>
            <a:xfrm>
              <a:off x="3422400" y="4860725"/>
              <a:ext cx="24475" cy="51750"/>
            </a:xfrm>
            <a:custGeom>
              <a:avLst/>
              <a:gdLst/>
              <a:ahLst/>
              <a:cxnLst/>
              <a:rect l="l" t="t" r="r" b="b"/>
              <a:pathLst>
                <a:path w="979" h="2070" extrusionOk="0">
                  <a:moveTo>
                    <a:pt x="312" y="90"/>
                  </a:moveTo>
                  <a:lnTo>
                    <a:pt x="356" y="112"/>
                  </a:lnTo>
                  <a:lnTo>
                    <a:pt x="365" y="117"/>
                  </a:lnTo>
                  <a:lnTo>
                    <a:pt x="365" y="117"/>
                  </a:lnTo>
                  <a:lnTo>
                    <a:pt x="334" y="179"/>
                  </a:lnTo>
                  <a:lnTo>
                    <a:pt x="245" y="223"/>
                  </a:lnTo>
                  <a:lnTo>
                    <a:pt x="200" y="246"/>
                  </a:lnTo>
                  <a:lnTo>
                    <a:pt x="156" y="246"/>
                  </a:lnTo>
                  <a:lnTo>
                    <a:pt x="112" y="223"/>
                  </a:lnTo>
                  <a:lnTo>
                    <a:pt x="89" y="201"/>
                  </a:lnTo>
                  <a:lnTo>
                    <a:pt x="89" y="201"/>
                  </a:lnTo>
                  <a:lnTo>
                    <a:pt x="89" y="179"/>
                  </a:lnTo>
                  <a:lnTo>
                    <a:pt x="134" y="134"/>
                  </a:lnTo>
                  <a:lnTo>
                    <a:pt x="223" y="90"/>
                  </a:lnTo>
                  <a:close/>
                  <a:moveTo>
                    <a:pt x="423" y="223"/>
                  </a:moveTo>
                  <a:lnTo>
                    <a:pt x="534" y="624"/>
                  </a:lnTo>
                  <a:lnTo>
                    <a:pt x="823" y="1625"/>
                  </a:lnTo>
                  <a:lnTo>
                    <a:pt x="868" y="1736"/>
                  </a:lnTo>
                  <a:lnTo>
                    <a:pt x="890" y="1803"/>
                  </a:lnTo>
                  <a:lnTo>
                    <a:pt x="890" y="1869"/>
                  </a:lnTo>
                  <a:lnTo>
                    <a:pt x="868" y="1892"/>
                  </a:lnTo>
                  <a:lnTo>
                    <a:pt x="846" y="1914"/>
                  </a:lnTo>
                  <a:lnTo>
                    <a:pt x="734" y="1958"/>
                  </a:lnTo>
                  <a:lnTo>
                    <a:pt x="601" y="2003"/>
                  </a:lnTo>
                  <a:lnTo>
                    <a:pt x="556" y="2003"/>
                  </a:lnTo>
                  <a:lnTo>
                    <a:pt x="512" y="1981"/>
                  </a:lnTo>
                  <a:lnTo>
                    <a:pt x="512" y="1936"/>
                  </a:lnTo>
                  <a:lnTo>
                    <a:pt x="490" y="1892"/>
                  </a:lnTo>
                  <a:lnTo>
                    <a:pt x="267" y="980"/>
                  </a:lnTo>
                  <a:lnTo>
                    <a:pt x="108" y="281"/>
                  </a:lnTo>
                  <a:lnTo>
                    <a:pt x="134" y="290"/>
                  </a:lnTo>
                  <a:lnTo>
                    <a:pt x="200" y="312"/>
                  </a:lnTo>
                  <a:lnTo>
                    <a:pt x="267" y="312"/>
                  </a:lnTo>
                  <a:lnTo>
                    <a:pt x="334" y="290"/>
                  </a:lnTo>
                  <a:lnTo>
                    <a:pt x="401" y="246"/>
                  </a:lnTo>
                  <a:lnTo>
                    <a:pt x="423" y="223"/>
                  </a:lnTo>
                  <a:close/>
                  <a:moveTo>
                    <a:pt x="200" y="1"/>
                  </a:moveTo>
                  <a:lnTo>
                    <a:pt x="134" y="23"/>
                  </a:lnTo>
                  <a:lnTo>
                    <a:pt x="67" y="45"/>
                  </a:lnTo>
                  <a:lnTo>
                    <a:pt x="23" y="112"/>
                  </a:lnTo>
                  <a:lnTo>
                    <a:pt x="6" y="179"/>
                  </a:lnTo>
                  <a:lnTo>
                    <a:pt x="0" y="179"/>
                  </a:lnTo>
                  <a:lnTo>
                    <a:pt x="0" y="201"/>
                  </a:lnTo>
                  <a:lnTo>
                    <a:pt x="312" y="1447"/>
                  </a:lnTo>
                  <a:lnTo>
                    <a:pt x="356" y="1714"/>
                  </a:lnTo>
                  <a:lnTo>
                    <a:pt x="401" y="1847"/>
                  </a:lnTo>
                  <a:lnTo>
                    <a:pt x="445" y="1958"/>
                  </a:lnTo>
                  <a:lnTo>
                    <a:pt x="490" y="2025"/>
                  </a:lnTo>
                  <a:lnTo>
                    <a:pt x="556" y="2047"/>
                  </a:lnTo>
                  <a:lnTo>
                    <a:pt x="623" y="2070"/>
                  </a:lnTo>
                  <a:lnTo>
                    <a:pt x="712" y="2047"/>
                  </a:lnTo>
                  <a:lnTo>
                    <a:pt x="846" y="1981"/>
                  </a:lnTo>
                  <a:lnTo>
                    <a:pt x="979" y="1914"/>
                  </a:lnTo>
                  <a:lnTo>
                    <a:pt x="979" y="1869"/>
                  </a:lnTo>
                  <a:lnTo>
                    <a:pt x="601" y="579"/>
                  </a:lnTo>
                  <a:lnTo>
                    <a:pt x="534" y="335"/>
                  </a:lnTo>
                  <a:lnTo>
                    <a:pt x="467" y="112"/>
                  </a:lnTo>
                  <a:lnTo>
                    <a:pt x="423" y="45"/>
                  </a:lnTo>
                  <a:lnTo>
                    <a:pt x="356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6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1" name="Google Shape;661;p24"/>
          <p:cNvSpPr txBox="1">
            <a:spLocks noGrp="1"/>
          </p:cNvSpPr>
          <p:nvPr>
            <p:ph type="title"/>
          </p:nvPr>
        </p:nvSpPr>
        <p:spPr>
          <a:xfrm>
            <a:off x="960000" y="707136"/>
            <a:ext cx="10272000" cy="112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300"/>
              <a:buNone/>
              <a:defRPr sz="3465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662" name="Google Shape;662;p24"/>
          <p:cNvSpPr txBox="1">
            <a:spLocks noGrp="1"/>
          </p:cNvSpPr>
          <p:nvPr>
            <p:ph type="body" idx="1"/>
          </p:nvPr>
        </p:nvSpPr>
        <p:spPr>
          <a:xfrm>
            <a:off x="1653467" y="2219847"/>
            <a:ext cx="3231600" cy="65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31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  <a:defRPr/>
            </a:lvl1pPr>
            <a:lvl2pPr marL="1219200" lvl="1" indent="-43180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2pPr>
            <a:lvl3pPr marL="1828800" lvl="2" indent="-43180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3pPr>
            <a:lvl4pPr marL="2438400" lvl="3" indent="-43180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4pPr>
            <a:lvl5pPr marL="3048000" lvl="4" indent="-43180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5pPr>
            <a:lvl6pPr marL="3657600" lvl="5" indent="-43180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6pPr>
            <a:lvl7pPr marL="4267200" lvl="6" indent="-43180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7pPr>
            <a:lvl8pPr marL="4876800" lvl="7" indent="-43180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8pPr>
            <a:lvl9pPr marL="5486400" lvl="8" indent="-431800">
              <a:spcBef>
                <a:spcPts val="2135"/>
              </a:spcBef>
              <a:spcAft>
                <a:spcPts val="2135"/>
              </a:spcAft>
              <a:buSzPts val="1500"/>
              <a:buChar char="■"/>
              <a:defRPr/>
            </a:lvl9pPr>
          </a:lstStyle>
          <a:p>
            <a:endParaRPr/>
          </a:p>
        </p:txBody>
      </p:sp>
      <p:sp>
        <p:nvSpPr>
          <p:cNvPr id="663" name="Google Shape;663;p24"/>
          <p:cNvSpPr txBox="1">
            <a:spLocks noGrp="1"/>
          </p:cNvSpPr>
          <p:nvPr>
            <p:ph type="body" idx="2"/>
          </p:nvPr>
        </p:nvSpPr>
        <p:spPr>
          <a:xfrm>
            <a:off x="1653467" y="3098513"/>
            <a:ext cx="3231600" cy="65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31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  <a:defRPr>
                <a:solidFill>
                  <a:schemeClr val="dk1"/>
                </a:solidFill>
              </a:defRPr>
            </a:lvl1pPr>
            <a:lvl2pPr marL="1219200" lvl="1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2pPr>
            <a:lvl3pPr marL="1828800" lvl="2" indent="-431800" rtl="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3pPr>
            <a:lvl4pPr marL="2438400" lvl="3" indent="-431800" rtl="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4pPr>
            <a:lvl5pPr marL="3048000" lvl="4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5pPr>
            <a:lvl6pPr marL="3657600" lvl="5" indent="-431800" rtl="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6pPr>
            <a:lvl7pPr marL="4267200" lvl="6" indent="-431800" rtl="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7pPr>
            <a:lvl8pPr marL="4876800" lvl="7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8pPr>
            <a:lvl9pPr marL="5486400" lvl="8" indent="-431800" rtl="0">
              <a:spcBef>
                <a:spcPts val="2135"/>
              </a:spcBef>
              <a:spcAft>
                <a:spcPts val="2135"/>
              </a:spcAft>
              <a:buSzPts val="1500"/>
              <a:buChar char="■"/>
              <a:defRPr/>
            </a:lvl9pPr>
          </a:lstStyle>
          <a:p>
            <a:endParaRPr/>
          </a:p>
        </p:txBody>
      </p:sp>
      <p:sp>
        <p:nvSpPr>
          <p:cNvPr id="664" name="Google Shape;664;p24"/>
          <p:cNvSpPr txBox="1">
            <a:spLocks noGrp="1"/>
          </p:cNvSpPr>
          <p:nvPr>
            <p:ph type="body" idx="3"/>
          </p:nvPr>
        </p:nvSpPr>
        <p:spPr>
          <a:xfrm>
            <a:off x="1653467" y="3947047"/>
            <a:ext cx="3231600" cy="65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31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  <a:defRPr>
                <a:solidFill>
                  <a:schemeClr val="dk1"/>
                </a:solidFill>
              </a:defRPr>
            </a:lvl1pPr>
            <a:lvl2pPr marL="1219200" lvl="1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2pPr>
            <a:lvl3pPr marL="1828800" lvl="2" indent="-431800" rtl="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3pPr>
            <a:lvl4pPr marL="2438400" lvl="3" indent="-431800" rtl="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4pPr>
            <a:lvl5pPr marL="3048000" lvl="4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5pPr>
            <a:lvl6pPr marL="3657600" lvl="5" indent="-431800" rtl="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6pPr>
            <a:lvl7pPr marL="4267200" lvl="6" indent="-431800" rtl="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7pPr>
            <a:lvl8pPr marL="4876800" lvl="7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8pPr>
            <a:lvl9pPr marL="5486400" lvl="8" indent="-431800" rtl="0">
              <a:spcBef>
                <a:spcPts val="2135"/>
              </a:spcBef>
              <a:spcAft>
                <a:spcPts val="2135"/>
              </a:spcAft>
              <a:buSzPts val="1500"/>
              <a:buChar char="■"/>
              <a:defRPr/>
            </a:lvl9pPr>
          </a:lstStyle>
          <a:p>
            <a:endParaRPr/>
          </a:p>
        </p:txBody>
      </p:sp>
      <p:sp>
        <p:nvSpPr>
          <p:cNvPr id="665" name="Google Shape;665;p24"/>
          <p:cNvSpPr txBox="1">
            <a:spLocks noGrp="1"/>
          </p:cNvSpPr>
          <p:nvPr>
            <p:ph type="body" idx="4"/>
          </p:nvPr>
        </p:nvSpPr>
        <p:spPr>
          <a:xfrm>
            <a:off x="1653467" y="4927313"/>
            <a:ext cx="3231600" cy="65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31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  <a:defRPr>
                <a:solidFill>
                  <a:schemeClr val="dk1"/>
                </a:solidFill>
              </a:defRPr>
            </a:lvl1pPr>
            <a:lvl2pPr marL="1219200" lvl="1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2pPr>
            <a:lvl3pPr marL="1828800" lvl="2" indent="-431800" rtl="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3pPr>
            <a:lvl4pPr marL="2438400" lvl="3" indent="-431800" rtl="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4pPr>
            <a:lvl5pPr marL="3048000" lvl="4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5pPr>
            <a:lvl6pPr marL="3657600" lvl="5" indent="-431800" rtl="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6pPr>
            <a:lvl7pPr marL="4267200" lvl="6" indent="-431800" rtl="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7pPr>
            <a:lvl8pPr marL="4876800" lvl="7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8pPr>
            <a:lvl9pPr marL="5486400" lvl="8" indent="-431800" rtl="0">
              <a:spcBef>
                <a:spcPts val="2135"/>
              </a:spcBef>
              <a:spcAft>
                <a:spcPts val="2135"/>
              </a:spcAft>
              <a:buSzPts val="1500"/>
              <a:buChar char="■"/>
              <a:defRPr/>
            </a:lvl9pPr>
          </a:lstStyle>
          <a:p>
            <a:endParaRPr/>
          </a:p>
        </p:txBody>
      </p:sp>
      <p:grpSp>
        <p:nvGrpSpPr>
          <p:cNvPr id="666" name="Google Shape;666;p24"/>
          <p:cNvGrpSpPr/>
          <p:nvPr/>
        </p:nvGrpSpPr>
        <p:grpSpPr>
          <a:xfrm>
            <a:off x="695605" y="619536"/>
            <a:ext cx="338741" cy="322344"/>
            <a:chOff x="2768914" y="655181"/>
            <a:chExt cx="338380" cy="321743"/>
          </a:xfrm>
        </p:grpSpPr>
        <p:sp>
          <p:nvSpPr>
            <p:cNvPr id="667" name="Google Shape;667;p24"/>
            <p:cNvSpPr/>
            <p:nvPr/>
          </p:nvSpPr>
          <p:spPr>
            <a:xfrm>
              <a:off x="2780120" y="658338"/>
              <a:ext cx="316060" cy="316769"/>
            </a:xfrm>
            <a:custGeom>
              <a:avLst/>
              <a:gdLst/>
              <a:ahLst/>
              <a:cxnLst/>
              <a:rect l="l" t="t" r="r" b="b"/>
              <a:pathLst>
                <a:path w="316060" h="316769" extrusionOk="0">
                  <a:moveTo>
                    <a:pt x="199612" y="303011"/>
                  </a:moveTo>
                  <a:cubicBezTo>
                    <a:pt x="177048" y="290057"/>
                    <a:pt x="157913" y="274224"/>
                    <a:pt x="139657" y="257682"/>
                  </a:cubicBezTo>
                  <a:cubicBezTo>
                    <a:pt x="122184" y="266572"/>
                    <a:pt x="104595" y="275314"/>
                    <a:pt x="86815" y="283760"/>
                  </a:cubicBezTo>
                  <a:cubicBezTo>
                    <a:pt x="58578" y="297179"/>
                    <a:pt x="32046" y="280267"/>
                    <a:pt x="38819" y="256709"/>
                  </a:cubicBezTo>
                  <a:cubicBezTo>
                    <a:pt x="45667" y="232875"/>
                    <a:pt x="53212" y="209116"/>
                    <a:pt x="61309" y="185451"/>
                  </a:cubicBezTo>
                  <a:cubicBezTo>
                    <a:pt x="43603" y="169174"/>
                    <a:pt x="25907" y="152907"/>
                    <a:pt x="8212" y="136641"/>
                  </a:cubicBezTo>
                  <a:cubicBezTo>
                    <a:pt x="1396" y="130376"/>
                    <a:pt x="0" y="121962"/>
                    <a:pt x="2243" y="113844"/>
                  </a:cubicBezTo>
                  <a:cubicBezTo>
                    <a:pt x="1777" y="104256"/>
                    <a:pt x="8794" y="93704"/>
                    <a:pt x="21685" y="90953"/>
                  </a:cubicBezTo>
                  <a:cubicBezTo>
                    <a:pt x="30120" y="86709"/>
                    <a:pt x="40195" y="85724"/>
                    <a:pt x="50196" y="90466"/>
                  </a:cubicBezTo>
                  <a:cubicBezTo>
                    <a:pt x="65743" y="90720"/>
                    <a:pt x="81248" y="91154"/>
                    <a:pt x="96678" y="91905"/>
                  </a:cubicBezTo>
                  <a:cubicBezTo>
                    <a:pt x="105208" y="71373"/>
                    <a:pt x="114172" y="50895"/>
                    <a:pt x="123655" y="30490"/>
                  </a:cubicBezTo>
                  <a:cubicBezTo>
                    <a:pt x="135551" y="4889"/>
                    <a:pt x="181969" y="0"/>
                    <a:pt x="189261" y="26161"/>
                  </a:cubicBezTo>
                  <a:cubicBezTo>
                    <a:pt x="196236" y="51170"/>
                    <a:pt x="203210" y="76178"/>
                    <a:pt x="210184" y="101197"/>
                  </a:cubicBezTo>
                  <a:cubicBezTo>
                    <a:pt x="237553" y="104203"/>
                    <a:pt x="264805" y="107611"/>
                    <a:pt x="291941" y="111304"/>
                  </a:cubicBezTo>
                  <a:cubicBezTo>
                    <a:pt x="305837" y="113199"/>
                    <a:pt x="316060" y="123920"/>
                    <a:pt x="314885" y="135508"/>
                  </a:cubicBezTo>
                  <a:cubicBezTo>
                    <a:pt x="311774" y="166147"/>
                    <a:pt x="269758" y="186160"/>
                    <a:pt x="238728" y="203580"/>
                  </a:cubicBezTo>
                  <a:cubicBezTo>
                    <a:pt x="245184" y="226694"/>
                    <a:pt x="251629" y="249808"/>
                    <a:pt x="258063" y="272922"/>
                  </a:cubicBezTo>
                  <a:cubicBezTo>
                    <a:pt x="265736" y="300429"/>
                    <a:pt x="223562" y="316769"/>
                    <a:pt x="199612" y="303011"/>
                  </a:cubicBezTo>
                  <a:close/>
                </a:path>
              </a:pathLst>
            </a:custGeom>
            <a:solidFill>
              <a:srgbClr val="E7AA34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668" name="Google Shape;668;p24"/>
            <p:cNvSpPr/>
            <p:nvPr/>
          </p:nvSpPr>
          <p:spPr>
            <a:xfrm>
              <a:off x="2768914" y="655181"/>
              <a:ext cx="338380" cy="321743"/>
            </a:xfrm>
            <a:custGeom>
              <a:avLst/>
              <a:gdLst/>
              <a:ahLst/>
              <a:cxnLst/>
              <a:rect l="l" t="t" r="r" b="b"/>
              <a:pathLst>
                <a:path w="338380" h="321743" extrusionOk="0">
                  <a:moveTo>
                    <a:pt x="231129" y="321743"/>
                  </a:moveTo>
                  <a:cubicBezTo>
                    <a:pt x="221995" y="321743"/>
                    <a:pt x="213031" y="319648"/>
                    <a:pt x="205549" y="315351"/>
                  </a:cubicBezTo>
                  <a:cubicBezTo>
                    <a:pt x="183440" y="302651"/>
                    <a:pt x="164803" y="287432"/>
                    <a:pt x="149193" y="273557"/>
                  </a:cubicBezTo>
                  <a:cubicBezTo>
                    <a:pt x="132217" y="282141"/>
                    <a:pt x="116903" y="289665"/>
                    <a:pt x="102563" y="296481"/>
                  </a:cubicBezTo>
                  <a:cubicBezTo>
                    <a:pt x="83957" y="305318"/>
                    <a:pt x="63457" y="303826"/>
                    <a:pt x="50302" y="292671"/>
                  </a:cubicBezTo>
                  <a:cubicBezTo>
                    <a:pt x="39877" y="283823"/>
                    <a:pt x="35962" y="270467"/>
                    <a:pt x="39856" y="256942"/>
                  </a:cubicBezTo>
                  <a:cubicBezTo>
                    <a:pt x="45846" y="236071"/>
                    <a:pt x="52704" y="214164"/>
                    <a:pt x="60272" y="191727"/>
                  </a:cubicBezTo>
                  <a:lnTo>
                    <a:pt x="12255" y="147584"/>
                  </a:lnTo>
                  <a:cubicBezTo>
                    <a:pt x="3386" y="139435"/>
                    <a:pt x="0" y="127910"/>
                    <a:pt x="2857" y="115749"/>
                  </a:cubicBezTo>
                  <a:cubicBezTo>
                    <a:pt x="3026" y="102806"/>
                    <a:pt x="11916" y="88391"/>
                    <a:pt x="29347" y="84073"/>
                  </a:cubicBezTo>
                  <a:cubicBezTo>
                    <a:pt x="40491" y="78845"/>
                    <a:pt x="52567" y="78507"/>
                    <a:pt x="63711" y="83079"/>
                  </a:cubicBezTo>
                  <a:cubicBezTo>
                    <a:pt x="77152" y="83311"/>
                    <a:pt x="89429" y="83671"/>
                    <a:pt x="100975" y="84158"/>
                  </a:cubicBezTo>
                  <a:cubicBezTo>
                    <a:pt x="108913" y="65288"/>
                    <a:pt x="117072" y="46831"/>
                    <a:pt x="125264" y="29188"/>
                  </a:cubicBezTo>
                  <a:cubicBezTo>
                    <a:pt x="134651" y="8985"/>
                    <a:pt x="158559" y="0"/>
                    <a:pt x="177366" y="1502"/>
                  </a:cubicBezTo>
                  <a:cubicBezTo>
                    <a:pt x="194246" y="2889"/>
                    <a:pt x="206692" y="12223"/>
                    <a:pt x="210661" y="26479"/>
                  </a:cubicBezTo>
                  <a:lnTo>
                    <a:pt x="229668" y="94625"/>
                  </a:lnTo>
                  <a:cubicBezTo>
                    <a:pt x="253714" y="97324"/>
                    <a:pt x="278299" y="100393"/>
                    <a:pt x="304567" y="103981"/>
                  </a:cubicBezTo>
                  <a:cubicBezTo>
                    <a:pt x="324305" y="106669"/>
                    <a:pt x="338380" y="122375"/>
                    <a:pt x="336624" y="139742"/>
                  </a:cubicBezTo>
                  <a:cubicBezTo>
                    <a:pt x="333247" y="172921"/>
                    <a:pt x="295031" y="193960"/>
                    <a:pt x="264329" y="210862"/>
                  </a:cubicBezTo>
                  <a:lnTo>
                    <a:pt x="262371" y="211941"/>
                  </a:lnTo>
                  <a:lnTo>
                    <a:pt x="279474" y="273240"/>
                  </a:lnTo>
                  <a:cubicBezTo>
                    <a:pt x="283358" y="287199"/>
                    <a:pt x="278553" y="300672"/>
                    <a:pt x="266287" y="310208"/>
                  </a:cubicBezTo>
                  <a:cubicBezTo>
                    <a:pt x="256518" y="317796"/>
                    <a:pt x="243670" y="321733"/>
                    <a:pt x="231129" y="321743"/>
                  </a:cubicBezTo>
                  <a:close/>
                  <a:moveTo>
                    <a:pt x="152569" y="248105"/>
                  </a:moveTo>
                  <a:lnTo>
                    <a:pt x="157977" y="252994"/>
                  </a:lnTo>
                  <a:cubicBezTo>
                    <a:pt x="173810" y="267345"/>
                    <a:pt x="193103" y="283802"/>
                    <a:pt x="216090" y="296989"/>
                  </a:cubicBezTo>
                  <a:cubicBezTo>
                    <a:pt x="226271" y="302852"/>
                    <a:pt x="243321" y="301243"/>
                    <a:pt x="253290" y="293496"/>
                  </a:cubicBezTo>
                  <a:cubicBezTo>
                    <a:pt x="261387" y="287210"/>
                    <a:pt x="259651" y="280966"/>
                    <a:pt x="259079" y="278923"/>
                  </a:cubicBezTo>
                  <a:lnTo>
                    <a:pt x="237511" y="201580"/>
                  </a:lnTo>
                  <a:lnTo>
                    <a:pt x="254126" y="192320"/>
                  </a:lnTo>
                  <a:cubicBezTo>
                    <a:pt x="280490" y="177799"/>
                    <a:pt x="313308" y="159734"/>
                    <a:pt x="315552" y="137604"/>
                  </a:cubicBezTo>
                  <a:cubicBezTo>
                    <a:pt x="316145" y="131847"/>
                    <a:pt x="309805" y="126058"/>
                    <a:pt x="301709" y="124946"/>
                  </a:cubicBezTo>
                  <a:cubicBezTo>
                    <a:pt x="273028" y="121041"/>
                    <a:pt x="246379" y="117750"/>
                    <a:pt x="220239" y="114882"/>
                  </a:cubicBezTo>
                  <a:lnTo>
                    <a:pt x="213116" y="114088"/>
                  </a:lnTo>
                  <a:lnTo>
                    <a:pt x="190277" y="32162"/>
                  </a:lnTo>
                  <a:cubicBezTo>
                    <a:pt x="188203" y="24722"/>
                    <a:pt x="180212" y="22976"/>
                    <a:pt x="175640" y="22605"/>
                  </a:cubicBezTo>
                  <a:cubicBezTo>
                    <a:pt x="164380" y="21706"/>
                    <a:pt x="149521" y="27220"/>
                    <a:pt x="144462" y="38110"/>
                  </a:cubicBezTo>
                  <a:cubicBezTo>
                    <a:pt x="135392" y="57615"/>
                    <a:pt x="126375" y="78147"/>
                    <a:pt x="117654" y="99123"/>
                  </a:cubicBezTo>
                  <a:lnTo>
                    <a:pt x="114807" y="105992"/>
                  </a:lnTo>
                  <a:lnTo>
                    <a:pt x="107367" y="105642"/>
                  </a:lnTo>
                  <a:cubicBezTo>
                    <a:pt x="93323" y="104954"/>
                    <a:pt x="78231" y="104489"/>
                    <a:pt x="61235" y="104214"/>
                  </a:cubicBezTo>
                  <a:lnTo>
                    <a:pt x="58938" y="104171"/>
                  </a:lnTo>
                  <a:lnTo>
                    <a:pt x="56864" y="103187"/>
                  </a:lnTo>
                  <a:cubicBezTo>
                    <a:pt x="49000" y="99462"/>
                    <a:pt x="42089" y="101335"/>
                    <a:pt x="37666" y="103557"/>
                  </a:cubicBezTo>
                  <a:lnTo>
                    <a:pt x="35094" y="104468"/>
                  </a:lnTo>
                  <a:cubicBezTo>
                    <a:pt x="27601" y="106066"/>
                    <a:pt x="23801" y="111844"/>
                    <a:pt x="24024" y="116490"/>
                  </a:cubicBezTo>
                  <a:lnTo>
                    <a:pt x="24108" y="118194"/>
                  </a:lnTo>
                  <a:lnTo>
                    <a:pt x="23653" y="119824"/>
                  </a:lnTo>
                  <a:cubicBezTo>
                    <a:pt x="22256" y="124851"/>
                    <a:pt x="23240" y="128947"/>
                    <a:pt x="26574" y="132005"/>
                  </a:cubicBezTo>
                  <a:lnTo>
                    <a:pt x="84761" y="185483"/>
                  </a:lnTo>
                  <a:lnTo>
                    <a:pt x="82528" y="192023"/>
                  </a:lnTo>
                  <a:cubicBezTo>
                    <a:pt x="74189" y="216418"/>
                    <a:pt x="66674" y="240220"/>
                    <a:pt x="60187" y="262784"/>
                  </a:cubicBezTo>
                  <a:cubicBezTo>
                    <a:pt x="58187" y="269779"/>
                    <a:pt x="61161" y="274118"/>
                    <a:pt x="63997" y="276531"/>
                  </a:cubicBezTo>
                  <a:cubicBezTo>
                    <a:pt x="69183" y="280923"/>
                    <a:pt x="79988" y="283770"/>
                    <a:pt x="93482" y="277357"/>
                  </a:cubicBezTo>
                  <a:cubicBezTo>
                    <a:pt x="109452" y="269769"/>
                    <a:pt x="126650" y="261281"/>
                    <a:pt x="146071" y="251407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grpSp>
        <p:nvGrpSpPr>
          <p:cNvPr id="669" name="Google Shape;669;p24"/>
          <p:cNvGrpSpPr/>
          <p:nvPr/>
        </p:nvGrpSpPr>
        <p:grpSpPr>
          <a:xfrm>
            <a:off x="10726228" y="1381071"/>
            <a:ext cx="338741" cy="322344"/>
            <a:chOff x="2768914" y="655181"/>
            <a:chExt cx="338380" cy="321743"/>
          </a:xfrm>
        </p:grpSpPr>
        <p:sp>
          <p:nvSpPr>
            <p:cNvPr id="670" name="Google Shape;670;p24"/>
            <p:cNvSpPr/>
            <p:nvPr/>
          </p:nvSpPr>
          <p:spPr>
            <a:xfrm>
              <a:off x="2780120" y="658338"/>
              <a:ext cx="316060" cy="316769"/>
            </a:xfrm>
            <a:custGeom>
              <a:avLst/>
              <a:gdLst/>
              <a:ahLst/>
              <a:cxnLst/>
              <a:rect l="l" t="t" r="r" b="b"/>
              <a:pathLst>
                <a:path w="316060" h="316769" extrusionOk="0">
                  <a:moveTo>
                    <a:pt x="199612" y="303011"/>
                  </a:moveTo>
                  <a:cubicBezTo>
                    <a:pt x="177048" y="290057"/>
                    <a:pt x="157913" y="274224"/>
                    <a:pt x="139657" y="257682"/>
                  </a:cubicBezTo>
                  <a:cubicBezTo>
                    <a:pt x="122184" y="266572"/>
                    <a:pt x="104595" y="275314"/>
                    <a:pt x="86815" y="283760"/>
                  </a:cubicBezTo>
                  <a:cubicBezTo>
                    <a:pt x="58578" y="297179"/>
                    <a:pt x="32046" y="280267"/>
                    <a:pt x="38819" y="256709"/>
                  </a:cubicBezTo>
                  <a:cubicBezTo>
                    <a:pt x="45667" y="232875"/>
                    <a:pt x="53212" y="209116"/>
                    <a:pt x="61309" y="185451"/>
                  </a:cubicBezTo>
                  <a:cubicBezTo>
                    <a:pt x="43603" y="169174"/>
                    <a:pt x="25907" y="152907"/>
                    <a:pt x="8212" y="136641"/>
                  </a:cubicBezTo>
                  <a:cubicBezTo>
                    <a:pt x="1396" y="130376"/>
                    <a:pt x="0" y="121962"/>
                    <a:pt x="2243" y="113844"/>
                  </a:cubicBezTo>
                  <a:cubicBezTo>
                    <a:pt x="1777" y="104256"/>
                    <a:pt x="8794" y="93704"/>
                    <a:pt x="21685" y="90953"/>
                  </a:cubicBezTo>
                  <a:cubicBezTo>
                    <a:pt x="30120" y="86709"/>
                    <a:pt x="40195" y="85724"/>
                    <a:pt x="50196" y="90466"/>
                  </a:cubicBezTo>
                  <a:cubicBezTo>
                    <a:pt x="65743" y="90720"/>
                    <a:pt x="81248" y="91154"/>
                    <a:pt x="96678" y="91905"/>
                  </a:cubicBezTo>
                  <a:cubicBezTo>
                    <a:pt x="105208" y="71373"/>
                    <a:pt x="114172" y="50895"/>
                    <a:pt x="123655" y="30490"/>
                  </a:cubicBezTo>
                  <a:cubicBezTo>
                    <a:pt x="135551" y="4889"/>
                    <a:pt x="181969" y="0"/>
                    <a:pt x="189261" y="26161"/>
                  </a:cubicBezTo>
                  <a:cubicBezTo>
                    <a:pt x="196236" y="51170"/>
                    <a:pt x="203210" y="76178"/>
                    <a:pt x="210184" y="101197"/>
                  </a:cubicBezTo>
                  <a:cubicBezTo>
                    <a:pt x="237553" y="104203"/>
                    <a:pt x="264805" y="107611"/>
                    <a:pt x="291941" y="111304"/>
                  </a:cubicBezTo>
                  <a:cubicBezTo>
                    <a:pt x="305837" y="113199"/>
                    <a:pt x="316060" y="123920"/>
                    <a:pt x="314885" y="135508"/>
                  </a:cubicBezTo>
                  <a:cubicBezTo>
                    <a:pt x="311774" y="166147"/>
                    <a:pt x="269758" y="186160"/>
                    <a:pt x="238728" y="203580"/>
                  </a:cubicBezTo>
                  <a:cubicBezTo>
                    <a:pt x="245184" y="226694"/>
                    <a:pt x="251629" y="249808"/>
                    <a:pt x="258063" y="272922"/>
                  </a:cubicBezTo>
                  <a:cubicBezTo>
                    <a:pt x="265736" y="300429"/>
                    <a:pt x="223562" y="316769"/>
                    <a:pt x="199612" y="303011"/>
                  </a:cubicBezTo>
                  <a:close/>
                </a:path>
              </a:pathLst>
            </a:custGeom>
            <a:solidFill>
              <a:srgbClr val="E7AA34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671" name="Google Shape;671;p24"/>
            <p:cNvSpPr/>
            <p:nvPr/>
          </p:nvSpPr>
          <p:spPr>
            <a:xfrm>
              <a:off x="2768914" y="655181"/>
              <a:ext cx="338380" cy="321743"/>
            </a:xfrm>
            <a:custGeom>
              <a:avLst/>
              <a:gdLst/>
              <a:ahLst/>
              <a:cxnLst/>
              <a:rect l="l" t="t" r="r" b="b"/>
              <a:pathLst>
                <a:path w="338380" h="321743" extrusionOk="0">
                  <a:moveTo>
                    <a:pt x="231129" y="321743"/>
                  </a:moveTo>
                  <a:cubicBezTo>
                    <a:pt x="221995" y="321743"/>
                    <a:pt x="213031" y="319648"/>
                    <a:pt x="205549" y="315351"/>
                  </a:cubicBezTo>
                  <a:cubicBezTo>
                    <a:pt x="183440" y="302651"/>
                    <a:pt x="164803" y="287432"/>
                    <a:pt x="149193" y="273557"/>
                  </a:cubicBezTo>
                  <a:cubicBezTo>
                    <a:pt x="132217" y="282141"/>
                    <a:pt x="116903" y="289665"/>
                    <a:pt x="102563" y="296481"/>
                  </a:cubicBezTo>
                  <a:cubicBezTo>
                    <a:pt x="83957" y="305318"/>
                    <a:pt x="63457" y="303826"/>
                    <a:pt x="50302" y="292671"/>
                  </a:cubicBezTo>
                  <a:cubicBezTo>
                    <a:pt x="39877" y="283823"/>
                    <a:pt x="35962" y="270467"/>
                    <a:pt x="39856" y="256942"/>
                  </a:cubicBezTo>
                  <a:cubicBezTo>
                    <a:pt x="45846" y="236071"/>
                    <a:pt x="52704" y="214164"/>
                    <a:pt x="60272" y="191727"/>
                  </a:cubicBezTo>
                  <a:lnTo>
                    <a:pt x="12255" y="147584"/>
                  </a:lnTo>
                  <a:cubicBezTo>
                    <a:pt x="3386" y="139435"/>
                    <a:pt x="0" y="127910"/>
                    <a:pt x="2857" y="115749"/>
                  </a:cubicBezTo>
                  <a:cubicBezTo>
                    <a:pt x="3026" y="102806"/>
                    <a:pt x="11916" y="88391"/>
                    <a:pt x="29347" y="84073"/>
                  </a:cubicBezTo>
                  <a:cubicBezTo>
                    <a:pt x="40491" y="78845"/>
                    <a:pt x="52567" y="78507"/>
                    <a:pt x="63711" y="83079"/>
                  </a:cubicBezTo>
                  <a:cubicBezTo>
                    <a:pt x="77152" y="83311"/>
                    <a:pt x="89429" y="83671"/>
                    <a:pt x="100975" y="84158"/>
                  </a:cubicBezTo>
                  <a:cubicBezTo>
                    <a:pt x="108913" y="65288"/>
                    <a:pt x="117072" y="46831"/>
                    <a:pt x="125264" y="29188"/>
                  </a:cubicBezTo>
                  <a:cubicBezTo>
                    <a:pt x="134651" y="8985"/>
                    <a:pt x="158559" y="0"/>
                    <a:pt x="177366" y="1502"/>
                  </a:cubicBezTo>
                  <a:cubicBezTo>
                    <a:pt x="194246" y="2889"/>
                    <a:pt x="206692" y="12223"/>
                    <a:pt x="210661" y="26479"/>
                  </a:cubicBezTo>
                  <a:lnTo>
                    <a:pt x="229668" y="94625"/>
                  </a:lnTo>
                  <a:cubicBezTo>
                    <a:pt x="253714" y="97324"/>
                    <a:pt x="278299" y="100393"/>
                    <a:pt x="304567" y="103981"/>
                  </a:cubicBezTo>
                  <a:cubicBezTo>
                    <a:pt x="324305" y="106669"/>
                    <a:pt x="338380" y="122375"/>
                    <a:pt x="336624" y="139742"/>
                  </a:cubicBezTo>
                  <a:cubicBezTo>
                    <a:pt x="333247" y="172921"/>
                    <a:pt x="295031" y="193960"/>
                    <a:pt x="264329" y="210862"/>
                  </a:cubicBezTo>
                  <a:lnTo>
                    <a:pt x="262371" y="211941"/>
                  </a:lnTo>
                  <a:lnTo>
                    <a:pt x="279474" y="273240"/>
                  </a:lnTo>
                  <a:cubicBezTo>
                    <a:pt x="283358" y="287199"/>
                    <a:pt x="278553" y="300672"/>
                    <a:pt x="266287" y="310208"/>
                  </a:cubicBezTo>
                  <a:cubicBezTo>
                    <a:pt x="256518" y="317796"/>
                    <a:pt x="243670" y="321733"/>
                    <a:pt x="231129" y="321743"/>
                  </a:cubicBezTo>
                  <a:close/>
                  <a:moveTo>
                    <a:pt x="152569" y="248105"/>
                  </a:moveTo>
                  <a:lnTo>
                    <a:pt x="157977" y="252994"/>
                  </a:lnTo>
                  <a:cubicBezTo>
                    <a:pt x="173810" y="267345"/>
                    <a:pt x="193103" y="283802"/>
                    <a:pt x="216090" y="296989"/>
                  </a:cubicBezTo>
                  <a:cubicBezTo>
                    <a:pt x="226271" y="302852"/>
                    <a:pt x="243321" y="301243"/>
                    <a:pt x="253290" y="293496"/>
                  </a:cubicBezTo>
                  <a:cubicBezTo>
                    <a:pt x="261387" y="287210"/>
                    <a:pt x="259651" y="280966"/>
                    <a:pt x="259079" y="278923"/>
                  </a:cubicBezTo>
                  <a:lnTo>
                    <a:pt x="237511" y="201580"/>
                  </a:lnTo>
                  <a:lnTo>
                    <a:pt x="254126" y="192320"/>
                  </a:lnTo>
                  <a:cubicBezTo>
                    <a:pt x="280490" y="177799"/>
                    <a:pt x="313308" y="159734"/>
                    <a:pt x="315552" y="137604"/>
                  </a:cubicBezTo>
                  <a:cubicBezTo>
                    <a:pt x="316145" y="131847"/>
                    <a:pt x="309805" y="126058"/>
                    <a:pt x="301709" y="124946"/>
                  </a:cubicBezTo>
                  <a:cubicBezTo>
                    <a:pt x="273028" y="121041"/>
                    <a:pt x="246379" y="117750"/>
                    <a:pt x="220239" y="114882"/>
                  </a:cubicBezTo>
                  <a:lnTo>
                    <a:pt x="213116" y="114088"/>
                  </a:lnTo>
                  <a:lnTo>
                    <a:pt x="190277" y="32162"/>
                  </a:lnTo>
                  <a:cubicBezTo>
                    <a:pt x="188203" y="24722"/>
                    <a:pt x="180212" y="22976"/>
                    <a:pt x="175640" y="22605"/>
                  </a:cubicBezTo>
                  <a:cubicBezTo>
                    <a:pt x="164380" y="21706"/>
                    <a:pt x="149521" y="27220"/>
                    <a:pt x="144462" y="38110"/>
                  </a:cubicBezTo>
                  <a:cubicBezTo>
                    <a:pt x="135392" y="57615"/>
                    <a:pt x="126375" y="78147"/>
                    <a:pt x="117654" y="99123"/>
                  </a:cubicBezTo>
                  <a:lnTo>
                    <a:pt x="114807" y="105992"/>
                  </a:lnTo>
                  <a:lnTo>
                    <a:pt x="107367" y="105642"/>
                  </a:lnTo>
                  <a:cubicBezTo>
                    <a:pt x="93323" y="104954"/>
                    <a:pt x="78231" y="104489"/>
                    <a:pt x="61235" y="104214"/>
                  </a:cubicBezTo>
                  <a:lnTo>
                    <a:pt x="58938" y="104171"/>
                  </a:lnTo>
                  <a:lnTo>
                    <a:pt x="56864" y="103187"/>
                  </a:lnTo>
                  <a:cubicBezTo>
                    <a:pt x="49000" y="99462"/>
                    <a:pt x="42089" y="101335"/>
                    <a:pt x="37666" y="103557"/>
                  </a:cubicBezTo>
                  <a:lnTo>
                    <a:pt x="35094" y="104468"/>
                  </a:lnTo>
                  <a:cubicBezTo>
                    <a:pt x="27601" y="106066"/>
                    <a:pt x="23801" y="111844"/>
                    <a:pt x="24024" y="116490"/>
                  </a:cubicBezTo>
                  <a:lnTo>
                    <a:pt x="24108" y="118194"/>
                  </a:lnTo>
                  <a:lnTo>
                    <a:pt x="23653" y="119824"/>
                  </a:lnTo>
                  <a:cubicBezTo>
                    <a:pt x="22256" y="124851"/>
                    <a:pt x="23240" y="128947"/>
                    <a:pt x="26574" y="132005"/>
                  </a:cubicBezTo>
                  <a:lnTo>
                    <a:pt x="84761" y="185483"/>
                  </a:lnTo>
                  <a:lnTo>
                    <a:pt x="82528" y="192023"/>
                  </a:lnTo>
                  <a:cubicBezTo>
                    <a:pt x="74189" y="216418"/>
                    <a:pt x="66674" y="240220"/>
                    <a:pt x="60187" y="262784"/>
                  </a:cubicBezTo>
                  <a:cubicBezTo>
                    <a:pt x="58187" y="269779"/>
                    <a:pt x="61161" y="274118"/>
                    <a:pt x="63997" y="276531"/>
                  </a:cubicBezTo>
                  <a:cubicBezTo>
                    <a:pt x="69183" y="280923"/>
                    <a:pt x="79988" y="283770"/>
                    <a:pt x="93482" y="277357"/>
                  </a:cubicBezTo>
                  <a:cubicBezTo>
                    <a:pt x="109452" y="269769"/>
                    <a:pt x="126650" y="261281"/>
                    <a:pt x="146071" y="251407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grpSp>
        <p:nvGrpSpPr>
          <p:cNvPr id="672" name="Google Shape;672;p24"/>
          <p:cNvGrpSpPr/>
          <p:nvPr/>
        </p:nvGrpSpPr>
        <p:grpSpPr>
          <a:xfrm>
            <a:off x="-850693" y="5494964"/>
            <a:ext cx="1486964" cy="674195"/>
            <a:chOff x="-889965" y="517131"/>
            <a:chExt cx="2215821" cy="1003863"/>
          </a:xfrm>
        </p:grpSpPr>
        <p:sp>
          <p:nvSpPr>
            <p:cNvPr id="673" name="Google Shape;673;p24"/>
            <p:cNvSpPr/>
            <p:nvPr/>
          </p:nvSpPr>
          <p:spPr>
            <a:xfrm>
              <a:off x="-889965" y="538448"/>
              <a:ext cx="2199618" cy="982546"/>
            </a:xfrm>
            <a:custGeom>
              <a:avLst/>
              <a:gdLst/>
              <a:ahLst/>
              <a:cxnLst/>
              <a:rect l="l" t="t" r="r" b="b"/>
              <a:pathLst>
                <a:path w="2199618" h="982546" extrusionOk="0">
                  <a:moveTo>
                    <a:pt x="2028126" y="378205"/>
                  </a:moveTo>
                  <a:cubicBezTo>
                    <a:pt x="1955958" y="338137"/>
                    <a:pt x="1869334" y="338243"/>
                    <a:pt x="1792975" y="366913"/>
                  </a:cubicBezTo>
                  <a:cubicBezTo>
                    <a:pt x="1772581" y="194923"/>
                    <a:pt x="1670272" y="32998"/>
                    <a:pt x="1471792" y="52715"/>
                  </a:cubicBezTo>
                  <a:cubicBezTo>
                    <a:pt x="1351481" y="64664"/>
                    <a:pt x="1249796" y="128883"/>
                    <a:pt x="1175956" y="218630"/>
                  </a:cubicBezTo>
                  <a:cubicBezTo>
                    <a:pt x="1161626" y="188002"/>
                    <a:pt x="1143571" y="159046"/>
                    <a:pt x="1119610" y="132799"/>
                  </a:cubicBezTo>
                  <a:cubicBezTo>
                    <a:pt x="1014814" y="18012"/>
                    <a:pt x="851788" y="0"/>
                    <a:pt x="711316" y="54049"/>
                  </a:cubicBezTo>
                  <a:cubicBezTo>
                    <a:pt x="502517" y="134387"/>
                    <a:pt x="393721" y="344349"/>
                    <a:pt x="405595" y="551677"/>
                  </a:cubicBezTo>
                  <a:cubicBezTo>
                    <a:pt x="338275" y="511418"/>
                    <a:pt x="257534" y="508264"/>
                    <a:pt x="177609" y="552756"/>
                  </a:cubicBezTo>
                  <a:cubicBezTo>
                    <a:pt x="72728" y="611166"/>
                    <a:pt x="0" y="755014"/>
                    <a:pt x="82041" y="861779"/>
                  </a:cubicBezTo>
                  <a:cubicBezTo>
                    <a:pt x="174857" y="982546"/>
                    <a:pt x="384884" y="942456"/>
                    <a:pt x="515164" y="944096"/>
                  </a:cubicBezTo>
                  <a:cubicBezTo>
                    <a:pt x="731128" y="946806"/>
                    <a:pt x="947271" y="940043"/>
                    <a:pt x="1162928" y="928761"/>
                  </a:cubicBezTo>
                  <a:cubicBezTo>
                    <a:pt x="1370859" y="917871"/>
                    <a:pt x="1578853" y="902684"/>
                    <a:pt x="1785873" y="880321"/>
                  </a:cubicBezTo>
                  <a:cubicBezTo>
                    <a:pt x="1918282" y="866023"/>
                    <a:pt x="2071285" y="840792"/>
                    <a:pt x="2138373" y="709802"/>
                  </a:cubicBezTo>
                  <a:cubicBezTo>
                    <a:pt x="2199618" y="590243"/>
                    <a:pt x="2143177" y="442076"/>
                    <a:pt x="2028126" y="378205"/>
                  </a:cubicBezTo>
                  <a:close/>
                </a:path>
              </a:pathLst>
            </a:custGeom>
            <a:solidFill>
              <a:srgbClr val="C1E1E3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674" name="Google Shape;674;p24"/>
            <p:cNvSpPr/>
            <p:nvPr/>
          </p:nvSpPr>
          <p:spPr>
            <a:xfrm>
              <a:off x="-866502" y="517131"/>
              <a:ext cx="2192358" cy="986377"/>
            </a:xfrm>
            <a:custGeom>
              <a:avLst/>
              <a:gdLst/>
              <a:ahLst/>
              <a:cxnLst/>
              <a:rect l="l" t="t" r="r" b="b"/>
              <a:pathLst>
                <a:path w="2192358" h="986377" extrusionOk="0">
                  <a:moveTo>
                    <a:pt x="314356" y="986377"/>
                  </a:moveTo>
                  <a:cubicBezTo>
                    <a:pt x="212015" y="986377"/>
                    <a:pt x="106669" y="971719"/>
                    <a:pt x="45995" y="892767"/>
                  </a:cubicBezTo>
                  <a:cubicBezTo>
                    <a:pt x="11863" y="848359"/>
                    <a:pt x="0" y="795051"/>
                    <a:pt x="11662" y="738589"/>
                  </a:cubicBezTo>
                  <a:cubicBezTo>
                    <a:pt x="26542" y="666559"/>
                    <a:pt x="78179" y="598212"/>
                    <a:pt x="146430" y="560207"/>
                  </a:cubicBezTo>
                  <a:cubicBezTo>
                    <a:pt x="219445" y="519546"/>
                    <a:pt x="296195" y="514910"/>
                    <a:pt x="365368" y="546301"/>
                  </a:cubicBezTo>
                  <a:cubicBezTo>
                    <a:pt x="363495" y="328178"/>
                    <a:pt x="488219" y="135170"/>
                    <a:pt x="682148" y="60547"/>
                  </a:cubicBezTo>
                  <a:cubicBezTo>
                    <a:pt x="839533" y="0"/>
                    <a:pt x="1006644" y="32522"/>
                    <a:pt x="1107873" y="143414"/>
                  </a:cubicBezTo>
                  <a:cubicBezTo>
                    <a:pt x="1126288" y="163575"/>
                    <a:pt x="1142142" y="186023"/>
                    <a:pt x="1155975" y="211571"/>
                  </a:cubicBezTo>
                  <a:cubicBezTo>
                    <a:pt x="1235551" y="123232"/>
                    <a:pt x="1337987" y="69035"/>
                    <a:pt x="1446752" y="58229"/>
                  </a:cubicBezTo>
                  <a:cubicBezTo>
                    <a:pt x="1543166" y="48651"/>
                    <a:pt x="1626414" y="79935"/>
                    <a:pt x="1687565" y="148685"/>
                  </a:cubicBezTo>
                  <a:cubicBezTo>
                    <a:pt x="1735751" y="202861"/>
                    <a:pt x="1769162" y="279802"/>
                    <a:pt x="1782635" y="366945"/>
                  </a:cubicBezTo>
                  <a:cubicBezTo>
                    <a:pt x="1862751" y="341979"/>
                    <a:pt x="1945512" y="348519"/>
                    <a:pt x="2012367" y="385646"/>
                  </a:cubicBezTo>
                  <a:cubicBezTo>
                    <a:pt x="2140024" y="456512"/>
                    <a:pt x="2192358" y="614732"/>
                    <a:pt x="2129038" y="738346"/>
                  </a:cubicBezTo>
                  <a:cubicBezTo>
                    <a:pt x="2059177" y="874765"/>
                    <a:pt x="1904047" y="902313"/>
                    <a:pt x="1764125" y="917426"/>
                  </a:cubicBezTo>
                  <a:cubicBezTo>
                    <a:pt x="1572545" y="938106"/>
                    <a:pt x="1368488" y="953971"/>
                    <a:pt x="1140290" y="965930"/>
                  </a:cubicBezTo>
                  <a:cubicBezTo>
                    <a:pt x="893317" y="978852"/>
                    <a:pt x="687154" y="983741"/>
                    <a:pt x="491500" y="981286"/>
                  </a:cubicBezTo>
                  <a:cubicBezTo>
                    <a:pt x="466322" y="980947"/>
                    <a:pt x="437864" y="982249"/>
                    <a:pt x="407722" y="983614"/>
                  </a:cubicBezTo>
                  <a:cubicBezTo>
                    <a:pt x="377856" y="984959"/>
                    <a:pt x="346244" y="986377"/>
                    <a:pt x="314356" y="986377"/>
                  </a:cubicBezTo>
                  <a:close/>
                  <a:moveTo>
                    <a:pt x="271547" y="557709"/>
                  </a:moveTo>
                  <a:cubicBezTo>
                    <a:pt x="235225" y="557709"/>
                    <a:pt x="198077" y="567795"/>
                    <a:pt x="161872" y="587946"/>
                  </a:cubicBezTo>
                  <a:cubicBezTo>
                    <a:pt x="102383" y="621072"/>
                    <a:pt x="55625" y="682730"/>
                    <a:pt x="42756" y="745013"/>
                  </a:cubicBezTo>
                  <a:cubicBezTo>
                    <a:pt x="33009" y="792151"/>
                    <a:pt x="42841" y="836559"/>
                    <a:pt x="71172" y="873421"/>
                  </a:cubicBezTo>
                  <a:cubicBezTo>
                    <a:pt x="140673" y="963866"/>
                    <a:pt x="287961" y="957230"/>
                    <a:pt x="406294" y="951896"/>
                  </a:cubicBezTo>
                  <a:cubicBezTo>
                    <a:pt x="436890" y="950510"/>
                    <a:pt x="465783" y="949240"/>
                    <a:pt x="491902" y="949536"/>
                  </a:cubicBezTo>
                  <a:cubicBezTo>
                    <a:pt x="686879" y="952013"/>
                    <a:pt x="892354" y="947113"/>
                    <a:pt x="1138629" y="934222"/>
                  </a:cubicBezTo>
                  <a:cubicBezTo>
                    <a:pt x="1366234" y="922305"/>
                    <a:pt x="1569719" y="906483"/>
                    <a:pt x="1760706" y="885856"/>
                  </a:cubicBezTo>
                  <a:cubicBezTo>
                    <a:pt x="1892395" y="871643"/>
                    <a:pt x="2038127" y="846222"/>
                    <a:pt x="2100791" y="723878"/>
                  </a:cubicBezTo>
                  <a:cubicBezTo>
                    <a:pt x="2156375" y="615336"/>
                    <a:pt x="2109808" y="476048"/>
                    <a:pt x="1996958" y="413406"/>
                  </a:cubicBezTo>
                  <a:cubicBezTo>
                    <a:pt x="1933035" y="377909"/>
                    <a:pt x="1852157" y="374152"/>
                    <a:pt x="1775100" y="403087"/>
                  </a:cubicBezTo>
                  <a:cubicBezTo>
                    <a:pt x="1770517" y="404801"/>
                    <a:pt x="1765426" y="404325"/>
                    <a:pt x="1761257" y="401785"/>
                  </a:cubicBezTo>
                  <a:cubicBezTo>
                    <a:pt x="1757087" y="399245"/>
                    <a:pt x="1754325" y="394938"/>
                    <a:pt x="1753753" y="390101"/>
                  </a:cubicBezTo>
                  <a:cubicBezTo>
                    <a:pt x="1735888" y="239426"/>
                    <a:pt x="1645528" y="70389"/>
                    <a:pt x="1449895" y="89831"/>
                  </a:cubicBezTo>
                  <a:cubicBezTo>
                    <a:pt x="1311888" y="103526"/>
                    <a:pt x="1218660" y="184509"/>
                    <a:pt x="1164748" y="250031"/>
                  </a:cubicBezTo>
                  <a:cubicBezTo>
                    <a:pt x="1161287" y="254243"/>
                    <a:pt x="1155890" y="256370"/>
                    <a:pt x="1150503" y="255693"/>
                  </a:cubicBezTo>
                  <a:cubicBezTo>
                    <a:pt x="1145095" y="255015"/>
                    <a:pt x="1140417" y="251608"/>
                    <a:pt x="1138110" y="246665"/>
                  </a:cubicBezTo>
                  <a:cubicBezTo>
                    <a:pt x="1123230" y="214862"/>
                    <a:pt x="1105672" y="188086"/>
                    <a:pt x="1084431" y="164814"/>
                  </a:cubicBezTo>
                  <a:cubicBezTo>
                    <a:pt x="992071" y="63658"/>
                    <a:pt x="838644" y="34364"/>
                    <a:pt x="693546" y="90180"/>
                  </a:cubicBezTo>
                  <a:cubicBezTo>
                    <a:pt x="504412" y="162951"/>
                    <a:pt x="385635" y="356615"/>
                    <a:pt x="397986" y="572082"/>
                  </a:cubicBezTo>
                  <a:cubicBezTo>
                    <a:pt x="398314" y="577955"/>
                    <a:pt x="395382" y="583533"/>
                    <a:pt x="390355" y="586581"/>
                  </a:cubicBezTo>
                  <a:cubicBezTo>
                    <a:pt x="385328" y="589618"/>
                    <a:pt x="379031" y="589639"/>
                    <a:pt x="373983" y="586612"/>
                  </a:cubicBezTo>
                  <a:cubicBezTo>
                    <a:pt x="341756" y="567340"/>
                    <a:pt x="307043" y="557709"/>
                    <a:pt x="271547" y="557709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grpSp>
        <p:nvGrpSpPr>
          <p:cNvPr id="675" name="Google Shape;675;p24"/>
          <p:cNvGrpSpPr/>
          <p:nvPr/>
        </p:nvGrpSpPr>
        <p:grpSpPr>
          <a:xfrm>
            <a:off x="10908321" y="5349695"/>
            <a:ext cx="2133639" cy="964651"/>
            <a:chOff x="10729875" y="529734"/>
            <a:chExt cx="3232134" cy="1460117"/>
          </a:xfrm>
        </p:grpSpPr>
        <p:sp>
          <p:nvSpPr>
            <p:cNvPr id="676" name="Google Shape;676;p24"/>
            <p:cNvSpPr/>
            <p:nvPr/>
          </p:nvSpPr>
          <p:spPr>
            <a:xfrm>
              <a:off x="10729875" y="552963"/>
              <a:ext cx="3216751" cy="1436888"/>
            </a:xfrm>
            <a:custGeom>
              <a:avLst/>
              <a:gdLst/>
              <a:ahLst/>
              <a:cxnLst/>
              <a:rect l="l" t="t" r="r" b="b"/>
              <a:pathLst>
                <a:path w="3216751" h="1436888" extrusionOk="0">
                  <a:moveTo>
                    <a:pt x="2965957" y="553084"/>
                  </a:moveTo>
                  <a:cubicBezTo>
                    <a:pt x="2860420" y="494485"/>
                    <a:pt x="2733738" y="494643"/>
                    <a:pt x="2622073" y="536564"/>
                  </a:cubicBezTo>
                  <a:cubicBezTo>
                    <a:pt x="2592249" y="285040"/>
                    <a:pt x="2442622" y="48249"/>
                    <a:pt x="2152364" y="77078"/>
                  </a:cubicBezTo>
                  <a:cubicBezTo>
                    <a:pt x="1976416" y="94551"/>
                    <a:pt x="1827720" y="188467"/>
                    <a:pt x="1719728" y="319722"/>
                  </a:cubicBezTo>
                  <a:cubicBezTo>
                    <a:pt x="1698783" y="274933"/>
                    <a:pt x="1672378" y="232568"/>
                    <a:pt x="1637336" y="194204"/>
                  </a:cubicBezTo>
                  <a:cubicBezTo>
                    <a:pt x="1484079" y="26341"/>
                    <a:pt x="1245668" y="0"/>
                    <a:pt x="1040235" y="79036"/>
                  </a:cubicBezTo>
                  <a:cubicBezTo>
                    <a:pt x="734885" y="196521"/>
                    <a:pt x="575775" y="503576"/>
                    <a:pt x="593142" y="806778"/>
                  </a:cubicBezTo>
                  <a:cubicBezTo>
                    <a:pt x="494696" y="747892"/>
                    <a:pt x="376618" y="743278"/>
                    <a:pt x="259746" y="808354"/>
                  </a:cubicBezTo>
                  <a:cubicBezTo>
                    <a:pt x="106351" y="893773"/>
                    <a:pt x="0" y="1104137"/>
                    <a:pt x="119983" y="1260273"/>
                  </a:cubicBezTo>
                  <a:cubicBezTo>
                    <a:pt x="255714" y="1436888"/>
                    <a:pt x="562863" y="1378256"/>
                    <a:pt x="753385" y="1380648"/>
                  </a:cubicBezTo>
                  <a:cubicBezTo>
                    <a:pt x="1069202" y="1384617"/>
                    <a:pt x="1385294" y="1374732"/>
                    <a:pt x="1700678" y="1358222"/>
                  </a:cubicBezTo>
                  <a:cubicBezTo>
                    <a:pt x="2004747" y="1342294"/>
                    <a:pt x="2308934" y="1320080"/>
                    <a:pt x="2611691" y="1287398"/>
                  </a:cubicBezTo>
                  <a:cubicBezTo>
                    <a:pt x="2805324" y="1266475"/>
                    <a:pt x="3029076" y="1229582"/>
                    <a:pt x="3127195" y="1038013"/>
                  </a:cubicBezTo>
                  <a:cubicBezTo>
                    <a:pt x="3216751" y="863166"/>
                    <a:pt x="3134201" y="646493"/>
                    <a:pt x="2965957" y="553084"/>
                  </a:cubicBezTo>
                  <a:close/>
                </a:path>
              </a:pathLst>
            </a:custGeom>
            <a:solidFill>
              <a:srgbClr val="C1E1E3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677" name="Google Shape;677;p24"/>
            <p:cNvSpPr/>
            <p:nvPr/>
          </p:nvSpPr>
          <p:spPr>
            <a:xfrm>
              <a:off x="10771812" y="529734"/>
              <a:ext cx="3190197" cy="1427194"/>
            </a:xfrm>
            <a:custGeom>
              <a:avLst/>
              <a:gdLst/>
              <a:ahLst/>
              <a:cxnLst/>
              <a:rect l="l" t="t" r="r" b="b"/>
              <a:pathLst>
                <a:path w="3190197" h="1427194" extrusionOk="0">
                  <a:moveTo>
                    <a:pt x="452289" y="1427194"/>
                  </a:moveTo>
                  <a:cubicBezTo>
                    <a:pt x="304291" y="1427194"/>
                    <a:pt x="152262" y="1406143"/>
                    <a:pt x="65457" y="1293177"/>
                  </a:cubicBezTo>
                  <a:cubicBezTo>
                    <a:pt x="16890" y="1229984"/>
                    <a:pt x="0" y="1154070"/>
                    <a:pt x="16615" y="1073657"/>
                  </a:cubicBezTo>
                  <a:cubicBezTo>
                    <a:pt x="37962" y="970354"/>
                    <a:pt x="112098" y="872288"/>
                    <a:pt x="210079" y="817710"/>
                  </a:cubicBezTo>
                  <a:cubicBezTo>
                    <a:pt x="318441" y="757375"/>
                    <a:pt x="432487" y="752326"/>
                    <a:pt x="534225" y="802671"/>
                  </a:cubicBezTo>
                  <a:cubicBezTo>
                    <a:pt x="526870" y="481933"/>
                    <a:pt x="708395" y="196797"/>
                    <a:pt x="992589" y="87450"/>
                  </a:cubicBezTo>
                  <a:cubicBezTo>
                    <a:pt x="1219909" y="0"/>
                    <a:pt x="1461124" y="46810"/>
                    <a:pt x="1607132" y="206724"/>
                  </a:cubicBezTo>
                  <a:cubicBezTo>
                    <a:pt x="1635855" y="238177"/>
                    <a:pt x="1660260" y="273526"/>
                    <a:pt x="1681352" y="314240"/>
                  </a:cubicBezTo>
                  <a:cubicBezTo>
                    <a:pt x="1797473" y="181747"/>
                    <a:pt x="1948412" y="100446"/>
                    <a:pt x="2108845" y="84507"/>
                  </a:cubicBezTo>
                  <a:cubicBezTo>
                    <a:pt x="2414703" y="54112"/>
                    <a:pt x="2559653" y="305636"/>
                    <a:pt x="2593318" y="538310"/>
                  </a:cubicBezTo>
                  <a:cubicBezTo>
                    <a:pt x="2711111" y="499353"/>
                    <a:pt x="2833444" y="507862"/>
                    <a:pt x="2931720" y="562430"/>
                  </a:cubicBezTo>
                  <a:cubicBezTo>
                    <a:pt x="3114981" y="664178"/>
                    <a:pt x="3190197" y="891190"/>
                    <a:pt x="3099382" y="1068472"/>
                  </a:cubicBezTo>
                  <a:cubicBezTo>
                    <a:pt x="2998882" y="1264708"/>
                    <a:pt x="2774177" y="1304512"/>
                    <a:pt x="2571453" y="1326409"/>
                  </a:cubicBezTo>
                  <a:cubicBezTo>
                    <a:pt x="2291333" y="1356645"/>
                    <a:pt x="1993053" y="1379844"/>
                    <a:pt x="1659572" y="1397306"/>
                  </a:cubicBezTo>
                  <a:cubicBezTo>
                    <a:pt x="1298437" y="1416208"/>
                    <a:pt x="997119" y="1423341"/>
                    <a:pt x="711242" y="1419754"/>
                  </a:cubicBezTo>
                  <a:cubicBezTo>
                    <a:pt x="674221" y="1419256"/>
                    <a:pt x="632459" y="1421172"/>
                    <a:pt x="588285" y="1423161"/>
                  </a:cubicBezTo>
                  <a:cubicBezTo>
                    <a:pt x="544787" y="1425119"/>
                    <a:pt x="498728" y="1427194"/>
                    <a:pt x="452289" y="1427194"/>
                  </a:cubicBezTo>
                  <a:close/>
                  <a:moveTo>
                    <a:pt x="389498" y="800269"/>
                  </a:moveTo>
                  <a:cubicBezTo>
                    <a:pt x="335174" y="800269"/>
                    <a:pt x="279622" y="815339"/>
                    <a:pt x="225530" y="845460"/>
                  </a:cubicBezTo>
                  <a:cubicBezTo>
                    <a:pt x="136736" y="894894"/>
                    <a:pt x="66939" y="986991"/>
                    <a:pt x="47709" y="1080071"/>
                  </a:cubicBezTo>
                  <a:cubicBezTo>
                    <a:pt x="33019" y="1151180"/>
                    <a:pt x="47857" y="1218173"/>
                    <a:pt x="90635" y="1273831"/>
                  </a:cubicBezTo>
                  <a:cubicBezTo>
                    <a:pt x="194595" y="1409117"/>
                    <a:pt x="412093" y="1399317"/>
                    <a:pt x="586856" y="1391443"/>
                  </a:cubicBezTo>
                  <a:cubicBezTo>
                    <a:pt x="631507" y="1389432"/>
                    <a:pt x="673618" y="1387570"/>
                    <a:pt x="711644" y="1388004"/>
                  </a:cubicBezTo>
                  <a:cubicBezTo>
                    <a:pt x="996791" y="1391591"/>
                    <a:pt x="1297484" y="1384469"/>
                    <a:pt x="1657910" y="1365599"/>
                  </a:cubicBezTo>
                  <a:cubicBezTo>
                    <a:pt x="1990799" y="1348168"/>
                    <a:pt x="2288508" y="1325022"/>
                    <a:pt x="2568045" y="1294839"/>
                  </a:cubicBezTo>
                  <a:cubicBezTo>
                    <a:pt x="2762525" y="1273831"/>
                    <a:pt x="2977832" y="1236165"/>
                    <a:pt x="3071124" y="1054004"/>
                  </a:cubicBezTo>
                  <a:cubicBezTo>
                    <a:pt x="3154214" y="891783"/>
                    <a:pt x="3084766" y="683715"/>
                    <a:pt x="2916311" y="590190"/>
                  </a:cubicBezTo>
                  <a:cubicBezTo>
                    <a:pt x="2820955" y="537241"/>
                    <a:pt x="2700453" y="531579"/>
                    <a:pt x="2585719" y="574664"/>
                  </a:cubicBezTo>
                  <a:cubicBezTo>
                    <a:pt x="2581137" y="576378"/>
                    <a:pt x="2576046" y="575902"/>
                    <a:pt x="2571876" y="573362"/>
                  </a:cubicBezTo>
                  <a:cubicBezTo>
                    <a:pt x="2567707" y="570822"/>
                    <a:pt x="2564944" y="566515"/>
                    <a:pt x="2564373" y="561668"/>
                  </a:cubicBezTo>
                  <a:cubicBezTo>
                    <a:pt x="2537862" y="338031"/>
                    <a:pt x="2403517" y="87132"/>
                    <a:pt x="2111988" y="116099"/>
                  </a:cubicBezTo>
                  <a:cubicBezTo>
                    <a:pt x="1952582" y="131931"/>
                    <a:pt x="1802733" y="216079"/>
                    <a:pt x="1690052" y="353038"/>
                  </a:cubicBezTo>
                  <a:cubicBezTo>
                    <a:pt x="1686591" y="357240"/>
                    <a:pt x="1681236" y="359357"/>
                    <a:pt x="1675807" y="358700"/>
                  </a:cubicBezTo>
                  <a:cubicBezTo>
                    <a:pt x="1670399" y="358012"/>
                    <a:pt x="1665721" y="354615"/>
                    <a:pt x="1663414" y="349673"/>
                  </a:cubicBezTo>
                  <a:cubicBezTo>
                    <a:pt x="1641337" y="302471"/>
                    <a:pt x="1615260" y="262720"/>
                    <a:pt x="1583679" y="228134"/>
                  </a:cubicBezTo>
                  <a:cubicBezTo>
                    <a:pt x="1446561" y="77946"/>
                    <a:pt x="1219020" y="34364"/>
                    <a:pt x="1003998" y="117083"/>
                  </a:cubicBezTo>
                  <a:cubicBezTo>
                    <a:pt x="724407" y="224652"/>
                    <a:pt x="548819" y="510783"/>
                    <a:pt x="567054" y="829098"/>
                  </a:cubicBezTo>
                  <a:cubicBezTo>
                    <a:pt x="567393" y="834961"/>
                    <a:pt x="564462" y="840538"/>
                    <a:pt x="559434" y="843586"/>
                  </a:cubicBezTo>
                  <a:cubicBezTo>
                    <a:pt x="554407" y="846634"/>
                    <a:pt x="548110" y="846645"/>
                    <a:pt x="543062" y="843629"/>
                  </a:cubicBezTo>
                  <a:cubicBezTo>
                    <a:pt x="494717" y="814715"/>
                    <a:pt x="442690" y="800269"/>
                    <a:pt x="389498" y="800269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5">
  <p:cSld name="Title only 5">
    <p:spTree>
      <p:nvGrpSpPr>
        <p:cNvPr id="1" name="Shape 6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9" name="Google Shape;679;p25"/>
          <p:cNvSpPr txBox="1">
            <a:spLocks noGrp="1"/>
          </p:cNvSpPr>
          <p:nvPr>
            <p:ph type="title"/>
          </p:nvPr>
        </p:nvSpPr>
        <p:spPr>
          <a:xfrm>
            <a:off x="960000" y="707136"/>
            <a:ext cx="10272000" cy="112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3465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grpSp>
        <p:nvGrpSpPr>
          <p:cNvPr id="680" name="Google Shape;680;p25"/>
          <p:cNvGrpSpPr/>
          <p:nvPr/>
        </p:nvGrpSpPr>
        <p:grpSpPr>
          <a:xfrm>
            <a:off x="896564" y="892917"/>
            <a:ext cx="338741" cy="322344"/>
            <a:chOff x="2768914" y="655181"/>
            <a:chExt cx="338380" cy="321743"/>
          </a:xfrm>
        </p:grpSpPr>
        <p:sp>
          <p:nvSpPr>
            <p:cNvPr id="681" name="Google Shape;681;p25"/>
            <p:cNvSpPr/>
            <p:nvPr/>
          </p:nvSpPr>
          <p:spPr>
            <a:xfrm>
              <a:off x="2780120" y="658338"/>
              <a:ext cx="316060" cy="316769"/>
            </a:xfrm>
            <a:custGeom>
              <a:avLst/>
              <a:gdLst/>
              <a:ahLst/>
              <a:cxnLst/>
              <a:rect l="l" t="t" r="r" b="b"/>
              <a:pathLst>
                <a:path w="316060" h="316769" extrusionOk="0">
                  <a:moveTo>
                    <a:pt x="199612" y="303011"/>
                  </a:moveTo>
                  <a:cubicBezTo>
                    <a:pt x="177048" y="290057"/>
                    <a:pt x="157913" y="274224"/>
                    <a:pt x="139657" y="257682"/>
                  </a:cubicBezTo>
                  <a:cubicBezTo>
                    <a:pt x="122184" y="266572"/>
                    <a:pt x="104595" y="275314"/>
                    <a:pt x="86815" y="283760"/>
                  </a:cubicBezTo>
                  <a:cubicBezTo>
                    <a:pt x="58578" y="297179"/>
                    <a:pt x="32046" y="280267"/>
                    <a:pt x="38819" y="256709"/>
                  </a:cubicBezTo>
                  <a:cubicBezTo>
                    <a:pt x="45667" y="232875"/>
                    <a:pt x="53212" y="209116"/>
                    <a:pt x="61309" y="185451"/>
                  </a:cubicBezTo>
                  <a:cubicBezTo>
                    <a:pt x="43603" y="169174"/>
                    <a:pt x="25907" y="152907"/>
                    <a:pt x="8212" y="136641"/>
                  </a:cubicBezTo>
                  <a:cubicBezTo>
                    <a:pt x="1396" y="130376"/>
                    <a:pt x="0" y="121962"/>
                    <a:pt x="2243" y="113844"/>
                  </a:cubicBezTo>
                  <a:cubicBezTo>
                    <a:pt x="1777" y="104256"/>
                    <a:pt x="8794" y="93704"/>
                    <a:pt x="21685" y="90953"/>
                  </a:cubicBezTo>
                  <a:cubicBezTo>
                    <a:pt x="30120" y="86709"/>
                    <a:pt x="40195" y="85724"/>
                    <a:pt x="50196" y="90466"/>
                  </a:cubicBezTo>
                  <a:cubicBezTo>
                    <a:pt x="65743" y="90720"/>
                    <a:pt x="81248" y="91154"/>
                    <a:pt x="96678" y="91905"/>
                  </a:cubicBezTo>
                  <a:cubicBezTo>
                    <a:pt x="105208" y="71373"/>
                    <a:pt x="114172" y="50895"/>
                    <a:pt x="123655" y="30490"/>
                  </a:cubicBezTo>
                  <a:cubicBezTo>
                    <a:pt x="135551" y="4889"/>
                    <a:pt x="181969" y="0"/>
                    <a:pt x="189261" y="26161"/>
                  </a:cubicBezTo>
                  <a:cubicBezTo>
                    <a:pt x="196236" y="51170"/>
                    <a:pt x="203210" y="76178"/>
                    <a:pt x="210184" y="101197"/>
                  </a:cubicBezTo>
                  <a:cubicBezTo>
                    <a:pt x="237553" y="104203"/>
                    <a:pt x="264805" y="107611"/>
                    <a:pt x="291941" y="111304"/>
                  </a:cubicBezTo>
                  <a:cubicBezTo>
                    <a:pt x="305837" y="113199"/>
                    <a:pt x="316060" y="123920"/>
                    <a:pt x="314885" y="135508"/>
                  </a:cubicBezTo>
                  <a:cubicBezTo>
                    <a:pt x="311774" y="166147"/>
                    <a:pt x="269758" y="186160"/>
                    <a:pt x="238728" y="203580"/>
                  </a:cubicBezTo>
                  <a:cubicBezTo>
                    <a:pt x="245184" y="226694"/>
                    <a:pt x="251629" y="249808"/>
                    <a:pt x="258063" y="272922"/>
                  </a:cubicBezTo>
                  <a:cubicBezTo>
                    <a:pt x="265736" y="300429"/>
                    <a:pt x="223562" y="316769"/>
                    <a:pt x="199612" y="303011"/>
                  </a:cubicBezTo>
                  <a:close/>
                </a:path>
              </a:pathLst>
            </a:custGeom>
            <a:solidFill>
              <a:srgbClr val="E7AA34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682" name="Google Shape;682;p25"/>
            <p:cNvSpPr/>
            <p:nvPr/>
          </p:nvSpPr>
          <p:spPr>
            <a:xfrm>
              <a:off x="2768914" y="655181"/>
              <a:ext cx="338380" cy="321743"/>
            </a:xfrm>
            <a:custGeom>
              <a:avLst/>
              <a:gdLst/>
              <a:ahLst/>
              <a:cxnLst/>
              <a:rect l="l" t="t" r="r" b="b"/>
              <a:pathLst>
                <a:path w="338380" h="321743" extrusionOk="0">
                  <a:moveTo>
                    <a:pt x="231129" y="321743"/>
                  </a:moveTo>
                  <a:cubicBezTo>
                    <a:pt x="221995" y="321743"/>
                    <a:pt x="213031" y="319648"/>
                    <a:pt x="205549" y="315351"/>
                  </a:cubicBezTo>
                  <a:cubicBezTo>
                    <a:pt x="183440" y="302651"/>
                    <a:pt x="164803" y="287432"/>
                    <a:pt x="149193" y="273557"/>
                  </a:cubicBezTo>
                  <a:cubicBezTo>
                    <a:pt x="132217" y="282141"/>
                    <a:pt x="116903" y="289665"/>
                    <a:pt x="102563" y="296481"/>
                  </a:cubicBezTo>
                  <a:cubicBezTo>
                    <a:pt x="83957" y="305318"/>
                    <a:pt x="63457" y="303826"/>
                    <a:pt x="50302" y="292671"/>
                  </a:cubicBezTo>
                  <a:cubicBezTo>
                    <a:pt x="39877" y="283823"/>
                    <a:pt x="35962" y="270467"/>
                    <a:pt x="39856" y="256942"/>
                  </a:cubicBezTo>
                  <a:cubicBezTo>
                    <a:pt x="45846" y="236071"/>
                    <a:pt x="52704" y="214164"/>
                    <a:pt x="60272" y="191727"/>
                  </a:cubicBezTo>
                  <a:lnTo>
                    <a:pt x="12255" y="147584"/>
                  </a:lnTo>
                  <a:cubicBezTo>
                    <a:pt x="3386" y="139435"/>
                    <a:pt x="0" y="127910"/>
                    <a:pt x="2857" y="115749"/>
                  </a:cubicBezTo>
                  <a:cubicBezTo>
                    <a:pt x="3026" y="102806"/>
                    <a:pt x="11916" y="88391"/>
                    <a:pt x="29347" y="84073"/>
                  </a:cubicBezTo>
                  <a:cubicBezTo>
                    <a:pt x="40491" y="78845"/>
                    <a:pt x="52567" y="78507"/>
                    <a:pt x="63711" y="83079"/>
                  </a:cubicBezTo>
                  <a:cubicBezTo>
                    <a:pt x="77152" y="83311"/>
                    <a:pt x="89429" y="83671"/>
                    <a:pt x="100975" y="84158"/>
                  </a:cubicBezTo>
                  <a:cubicBezTo>
                    <a:pt x="108913" y="65288"/>
                    <a:pt x="117072" y="46831"/>
                    <a:pt x="125264" y="29188"/>
                  </a:cubicBezTo>
                  <a:cubicBezTo>
                    <a:pt x="134651" y="8985"/>
                    <a:pt x="158559" y="0"/>
                    <a:pt x="177366" y="1502"/>
                  </a:cubicBezTo>
                  <a:cubicBezTo>
                    <a:pt x="194246" y="2889"/>
                    <a:pt x="206692" y="12223"/>
                    <a:pt x="210661" y="26479"/>
                  </a:cubicBezTo>
                  <a:lnTo>
                    <a:pt x="229668" y="94625"/>
                  </a:lnTo>
                  <a:cubicBezTo>
                    <a:pt x="253714" y="97324"/>
                    <a:pt x="278299" y="100393"/>
                    <a:pt x="304567" y="103981"/>
                  </a:cubicBezTo>
                  <a:cubicBezTo>
                    <a:pt x="324305" y="106669"/>
                    <a:pt x="338380" y="122375"/>
                    <a:pt x="336624" y="139742"/>
                  </a:cubicBezTo>
                  <a:cubicBezTo>
                    <a:pt x="333247" y="172921"/>
                    <a:pt x="295031" y="193960"/>
                    <a:pt x="264329" y="210862"/>
                  </a:cubicBezTo>
                  <a:lnTo>
                    <a:pt x="262371" y="211941"/>
                  </a:lnTo>
                  <a:lnTo>
                    <a:pt x="279474" y="273240"/>
                  </a:lnTo>
                  <a:cubicBezTo>
                    <a:pt x="283358" y="287199"/>
                    <a:pt x="278553" y="300672"/>
                    <a:pt x="266287" y="310208"/>
                  </a:cubicBezTo>
                  <a:cubicBezTo>
                    <a:pt x="256518" y="317796"/>
                    <a:pt x="243670" y="321733"/>
                    <a:pt x="231129" y="321743"/>
                  </a:cubicBezTo>
                  <a:close/>
                  <a:moveTo>
                    <a:pt x="152569" y="248105"/>
                  </a:moveTo>
                  <a:lnTo>
                    <a:pt x="157977" y="252994"/>
                  </a:lnTo>
                  <a:cubicBezTo>
                    <a:pt x="173810" y="267345"/>
                    <a:pt x="193103" y="283802"/>
                    <a:pt x="216090" y="296989"/>
                  </a:cubicBezTo>
                  <a:cubicBezTo>
                    <a:pt x="226271" y="302852"/>
                    <a:pt x="243321" y="301243"/>
                    <a:pt x="253290" y="293496"/>
                  </a:cubicBezTo>
                  <a:cubicBezTo>
                    <a:pt x="261387" y="287210"/>
                    <a:pt x="259651" y="280966"/>
                    <a:pt x="259079" y="278923"/>
                  </a:cubicBezTo>
                  <a:lnTo>
                    <a:pt x="237511" y="201580"/>
                  </a:lnTo>
                  <a:lnTo>
                    <a:pt x="254126" y="192320"/>
                  </a:lnTo>
                  <a:cubicBezTo>
                    <a:pt x="280490" y="177799"/>
                    <a:pt x="313308" y="159734"/>
                    <a:pt x="315552" y="137604"/>
                  </a:cubicBezTo>
                  <a:cubicBezTo>
                    <a:pt x="316145" y="131847"/>
                    <a:pt x="309805" y="126058"/>
                    <a:pt x="301709" y="124946"/>
                  </a:cubicBezTo>
                  <a:cubicBezTo>
                    <a:pt x="273028" y="121041"/>
                    <a:pt x="246379" y="117750"/>
                    <a:pt x="220239" y="114882"/>
                  </a:cubicBezTo>
                  <a:lnTo>
                    <a:pt x="213116" y="114088"/>
                  </a:lnTo>
                  <a:lnTo>
                    <a:pt x="190277" y="32162"/>
                  </a:lnTo>
                  <a:cubicBezTo>
                    <a:pt x="188203" y="24722"/>
                    <a:pt x="180212" y="22976"/>
                    <a:pt x="175640" y="22605"/>
                  </a:cubicBezTo>
                  <a:cubicBezTo>
                    <a:pt x="164380" y="21706"/>
                    <a:pt x="149521" y="27220"/>
                    <a:pt x="144462" y="38110"/>
                  </a:cubicBezTo>
                  <a:cubicBezTo>
                    <a:pt x="135392" y="57615"/>
                    <a:pt x="126375" y="78147"/>
                    <a:pt x="117654" y="99123"/>
                  </a:cubicBezTo>
                  <a:lnTo>
                    <a:pt x="114807" y="105992"/>
                  </a:lnTo>
                  <a:lnTo>
                    <a:pt x="107367" y="105642"/>
                  </a:lnTo>
                  <a:cubicBezTo>
                    <a:pt x="93323" y="104954"/>
                    <a:pt x="78231" y="104489"/>
                    <a:pt x="61235" y="104214"/>
                  </a:cubicBezTo>
                  <a:lnTo>
                    <a:pt x="58938" y="104171"/>
                  </a:lnTo>
                  <a:lnTo>
                    <a:pt x="56864" y="103187"/>
                  </a:lnTo>
                  <a:cubicBezTo>
                    <a:pt x="49000" y="99462"/>
                    <a:pt x="42089" y="101335"/>
                    <a:pt x="37666" y="103557"/>
                  </a:cubicBezTo>
                  <a:lnTo>
                    <a:pt x="35094" y="104468"/>
                  </a:lnTo>
                  <a:cubicBezTo>
                    <a:pt x="27601" y="106066"/>
                    <a:pt x="23801" y="111844"/>
                    <a:pt x="24024" y="116490"/>
                  </a:cubicBezTo>
                  <a:lnTo>
                    <a:pt x="24108" y="118194"/>
                  </a:lnTo>
                  <a:lnTo>
                    <a:pt x="23653" y="119824"/>
                  </a:lnTo>
                  <a:cubicBezTo>
                    <a:pt x="22256" y="124851"/>
                    <a:pt x="23240" y="128947"/>
                    <a:pt x="26574" y="132005"/>
                  </a:cubicBezTo>
                  <a:lnTo>
                    <a:pt x="84761" y="185483"/>
                  </a:lnTo>
                  <a:lnTo>
                    <a:pt x="82528" y="192023"/>
                  </a:lnTo>
                  <a:cubicBezTo>
                    <a:pt x="74189" y="216418"/>
                    <a:pt x="66674" y="240220"/>
                    <a:pt x="60187" y="262784"/>
                  </a:cubicBezTo>
                  <a:cubicBezTo>
                    <a:pt x="58187" y="269779"/>
                    <a:pt x="61161" y="274118"/>
                    <a:pt x="63997" y="276531"/>
                  </a:cubicBezTo>
                  <a:cubicBezTo>
                    <a:pt x="69183" y="280923"/>
                    <a:pt x="79988" y="283770"/>
                    <a:pt x="93482" y="277357"/>
                  </a:cubicBezTo>
                  <a:cubicBezTo>
                    <a:pt x="109452" y="269769"/>
                    <a:pt x="126650" y="261281"/>
                    <a:pt x="146071" y="251407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grpSp>
        <p:nvGrpSpPr>
          <p:cNvPr id="683" name="Google Shape;683;p25"/>
          <p:cNvGrpSpPr/>
          <p:nvPr/>
        </p:nvGrpSpPr>
        <p:grpSpPr>
          <a:xfrm>
            <a:off x="11243743" y="2036235"/>
            <a:ext cx="338741" cy="322344"/>
            <a:chOff x="2768914" y="655181"/>
            <a:chExt cx="338380" cy="321743"/>
          </a:xfrm>
        </p:grpSpPr>
        <p:sp>
          <p:nvSpPr>
            <p:cNvPr id="684" name="Google Shape;684;p25"/>
            <p:cNvSpPr/>
            <p:nvPr/>
          </p:nvSpPr>
          <p:spPr>
            <a:xfrm>
              <a:off x="2780120" y="658338"/>
              <a:ext cx="316060" cy="316769"/>
            </a:xfrm>
            <a:custGeom>
              <a:avLst/>
              <a:gdLst/>
              <a:ahLst/>
              <a:cxnLst/>
              <a:rect l="l" t="t" r="r" b="b"/>
              <a:pathLst>
                <a:path w="316060" h="316769" extrusionOk="0">
                  <a:moveTo>
                    <a:pt x="199612" y="303011"/>
                  </a:moveTo>
                  <a:cubicBezTo>
                    <a:pt x="177048" y="290057"/>
                    <a:pt x="157913" y="274224"/>
                    <a:pt x="139657" y="257682"/>
                  </a:cubicBezTo>
                  <a:cubicBezTo>
                    <a:pt x="122184" y="266572"/>
                    <a:pt x="104595" y="275314"/>
                    <a:pt x="86815" y="283760"/>
                  </a:cubicBezTo>
                  <a:cubicBezTo>
                    <a:pt x="58578" y="297179"/>
                    <a:pt x="32046" y="280267"/>
                    <a:pt x="38819" y="256709"/>
                  </a:cubicBezTo>
                  <a:cubicBezTo>
                    <a:pt x="45667" y="232875"/>
                    <a:pt x="53212" y="209116"/>
                    <a:pt x="61309" y="185451"/>
                  </a:cubicBezTo>
                  <a:cubicBezTo>
                    <a:pt x="43603" y="169174"/>
                    <a:pt x="25907" y="152907"/>
                    <a:pt x="8212" y="136641"/>
                  </a:cubicBezTo>
                  <a:cubicBezTo>
                    <a:pt x="1396" y="130376"/>
                    <a:pt x="0" y="121962"/>
                    <a:pt x="2243" y="113844"/>
                  </a:cubicBezTo>
                  <a:cubicBezTo>
                    <a:pt x="1777" y="104256"/>
                    <a:pt x="8794" y="93704"/>
                    <a:pt x="21685" y="90953"/>
                  </a:cubicBezTo>
                  <a:cubicBezTo>
                    <a:pt x="30120" y="86709"/>
                    <a:pt x="40195" y="85724"/>
                    <a:pt x="50196" y="90466"/>
                  </a:cubicBezTo>
                  <a:cubicBezTo>
                    <a:pt x="65743" y="90720"/>
                    <a:pt x="81248" y="91154"/>
                    <a:pt x="96678" y="91905"/>
                  </a:cubicBezTo>
                  <a:cubicBezTo>
                    <a:pt x="105208" y="71373"/>
                    <a:pt x="114172" y="50895"/>
                    <a:pt x="123655" y="30490"/>
                  </a:cubicBezTo>
                  <a:cubicBezTo>
                    <a:pt x="135551" y="4889"/>
                    <a:pt x="181969" y="0"/>
                    <a:pt x="189261" y="26161"/>
                  </a:cubicBezTo>
                  <a:cubicBezTo>
                    <a:pt x="196236" y="51170"/>
                    <a:pt x="203210" y="76178"/>
                    <a:pt x="210184" y="101197"/>
                  </a:cubicBezTo>
                  <a:cubicBezTo>
                    <a:pt x="237553" y="104203"/>
                    <a:pt x="264805" y="107611"/>
                    <a:pt x="291941" y="111304"/>
                  </a:cubicBezTo>
                  <a:cubicBezTo>
                    <a:pt x="305837" y="113199"/>
                    <a:pt x="316060" y="123920"/>
                    <a:pt x="314885" y="135508"/>
                  </a:cubicBezTo>
                  <a:cubicBezTo>
                    <a:pt x="311774" y="166147"/>
                    <a:pt x="269758" y="186160"/>
                    <a:pt x="238728" y="203580"/>
                  </a:cubicBezTo>
                  <a:cubicBezTo>
                    <a:pt x="245184" y="226694"/>
                    <a:pt x="251629" y="249808"/>
                    <a:pt x="258063" y="272922"/>
                  </a:cubicBezTo>
                  <a:cubicBezTo>
                    <a:pt x="265736" y="300429"/>
                    <a:pt x="223562" y="316769"/>
                    <a:pt x="199612" y="303011"/>
                  </a:cubicBezTo>
                  <a:close/>
                </a:path>
              </a:pathLst>
            </a:custGeom>
            <a:solidFill>
              <a:srgbClr val="E7AA34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685" name="Google Shape;685;p25"/>
            <p:cNvSpPr/>
            <p:nvPr/>
          </p:nvSpPr>
          <p:spPr>
            <a:xfrm>
              <a:off x="2768914" y="655181"/>
              <a:ext cx="338380" cy="321743"/>
            </a:xfrm>
            <a:custGeom>
              <a:avLst/>
              <a:gdLst/>
              <a:ahLst/>
              <a:cxnLst/>
              <a:rect l="l" t="t" r="r" b="b"/>
              <a:pathLst>
                <a:path w="338380" h="321743" extrusionOk="0">
                  <a:moveTo>
                    <a:pt x="231129" y="321743"/>
                  </a:moveTo>
                  <a:cubicBezTo>
                    <a:pt x="221995" y="321743"/>
                    <a:pt x="213031" y="319648"/>
                    <a:pt x="205549" y="315351"/>
                  </a:cubicBezTo>
                  <a:cubicBezTo>
                    <a:pt x="183440" y="302651"/>
                    <a:pt x="164803" y="287432"/>
                    <a:pt x="149193" y="273557"/>
                  </a:cubicBezTo>
                  <a:cubicBezTo>
                    <a:pt x="132217" y="282141"/>
                    <a:pt x="116903" y="289665"/>
                    <a:pt x="102563" y="296481"/>
                  </a:cubicBezTo>
                  <a:cubicBezTo>
                    <a:pt x="83957" y="305318"/>
                    <a:pt x="63457" y="303826"/>
                    <a:pt x="50302" y="292671"/>
                  </a:cubicBezTo>
                  <a:cubicBezTo>
                    <a:pt x="39877" y="283823"/>
                    <a:pt x="35962" y="270467"/>
                    <a:pt x="39856" y="256942"/>
                  </a:cubicBezTo>
                  <a:cubicBezTo>
                    <a:pt x="45846" y="236071"/>
                    <a:pt x="52704" y="214164"/>
                    <a:pt x="60272" y="191727"/>
                  </a:cubicBezTo>
                  <a:lnTo>
                    <a:pt x="12255" y="147584"/>
                  </a:lnTo>
                  <a:cubicBezTo>
                    <a:pt x="3386" y="139435"/>
                    <a:pt x="0" y="127910"/>
                    <a:pt x="2857" y="115749"/>
                  </a:cubicBezTo>
                  <a:cubicBezTo>
                    <a:pt x="3026" y="102806"/>
                    <a:pt x="11916" y="88391"/>
                    <a:pt x="29347" y="84073"/>
                  </a:cubicBezTo>
                  <a:cubicBezTo>
                    <a:pt x="40491" y="78845"/>
                    <a:pt x="52567" y="78507"/>
                    <a:pt x="63711" y="83079"/>
                  </a:cubicBezTo>
                  <a:cubicBezTo>
                    <a:pt x="77152" y="83311"/>
                    <a:pt x="89429" y="83671"/>
                    <a:pt x="100975" y="84158"/>
                  </a:cubicBezTo>
                  <a:cubicBezTo>
                    <a:pt x="108913" y="65288"/>
                    <a:pt x="117072" y="46831"/>
                    <a:pt x="125264" y="29188"/>
                  </a:cubicBezTo>
                  <a:cubicBezTo>
                    <a:pt x="134651" y="8985"/>
                    <a:pt x="158559" y="0"/>
                    <a:pt x="177366" y="1502"/>
                  </a:cubicBezTo>
                  <a:cubicBezTo>
                    <a:pt x="194246" y="2889"/>
                    <a:pt x="206692" y="12223"/>
                    <a:pt x="210661" y="26479"/>
                  </a:cubicBezTo>
                  <a:lnTo>
                    <a:pt x="229668" y="94625"/>
                  </a:lnTo>
                  <a:cubicBezTo>
                    <a:pt x="253714" y="97324"/>
                    <a:pt x="278299" y="100393"/>
                    <a:pt x="304567" y="103981"/>
                  </a:cubicBezTo>
                  <a:cubicBezTo>
                    <a:pt x="324305" y="106669"/>
                    <a:pt x="338380" y="122375"/>
                    <a:pt x="336624" y="139742"/>
                  </a:cubicBezTo>
                  <a:cubicBezTo>
                    <a:pt x="333247" y="172921"/>
                    <a:pt x="295031" y="193960"/>
                    <a:pt x="264329" y="210862"/>
                  </a:cubicBezTo>
                  <a:lnTo>
                    <a:pt x="262371" y="211941"/>
                  </a:lnTo>
                  <a:lnTo>
                    <a:pt x="279474" y="273240"/>
                  </a:lnTo>
                  <a:cubicBezTo>
                    <a:pt x="283358" y="287199"/>
                    <a:pt x="278553" y="300672"/>
                    <a:pt x="266287" y="310208"/>
                  </a:cubicBezTo>
                  <a:cubicBezTo>
                    <a:pt x="256518" y="317796"/>
                    <a:pt x="243670" y="321733"/>
                    <a:pt x="231129" y="321743"/>
                  </a:cubicBezTo>
                  <a:close/>
                  <a:moveTo>
                    <a:pt x="152569" y="248105"/>
                  </a:moveTo>
                  <a:lnTo>
                    <a:pt x="157977" y="252994"/>
                  </a:lnTo>
                  <a:cubicBezTo>
                    <a:pt x="173810" y="267345"/>
                    <a:pt x="193103" y="283802"/>
                    <a:pt x="216090" y="296989"/>
                  </a:cubicBezTo>
                  <a:cubicBezTo>
                    <a:pt x="226271" y="302852"/>
                    <a:pt x="243321" y="301243"/>
                    <a:pt x="253290" y="293496"/>
                  </a:cubicBezTo>
                  <a:cubicBezTo>
                    <a:pt x="261387" y="287210"/>
                    <a:pt x="259651" y="280966"/>
                    <a:pt x="259079" y="278923"/>
                  </a:cubicBezTo>
                  <a:lnTo>
                    <a:pt x="237511" y="201580"/>
                  </a:lnTo>
                  <a:lnTo>
                    <a:pt x="254126" y="192320"/>
                  </a:lnTo>
                  <a:cubicBezTo>
                    <a:pt x="280490" y="177799"/>
                    <a:pt x="313308" y="159734"/>
                    <a:pt x="315552" y="137604"/>
                  </a:cubicBezTo>
                  <a:cubicBezTo>
                    <a:pt x="316145" y="131847"/>
                    <a:pt x="309805" y="126058"/>
                    <a:pt x="301709" y="124946"/>
                  </a:cubicBezTo>
                  <a:cubicBezTo>
                    <a:pt x="273028" y="121041"/>
                    <a:pt x="246379" y="117750"/>
                    <a:pt x="220239" y="114882"/>
                  </a:cubicBezTo>
                  <a:lnTo>
                    <a:pt x="213116" y="114088"/>
                  </a:lnTo>
                  <a:lnTo>
                    <a:pt x="190277" y="32162"/>
                  </a:lnTo>
                  <a:cubicBezTo>
                    <a:pt x="188203" y="24722"/>
                    <a:pt x="180212" y="22976"/>
                    <a:pt x="175640" y="22605"/>
                  </a:cubicBezTo>
                  <a:cubicBezTo>
                    <a:pt x="164380" y="21706"/>
                    <a:pt x="149521" y="27220"/>
                    <a:pt x="144462" y="38110"/>
                  </a:cubicBezTo>
                  <a:cubicBezTo>
                    <a:pt x="135392" y="57615"/>
                    <a:pt x="126375" y="78147"/>
                    <a:pt x="117654" y="99123"/>
                  </a:cubicBezTo>
                  <a:lnTo>
                    <a:pt x="114807" y="105992"/>
                  </a:lnTo>
                  <a:lnTo>
                    <a:pt x="107367" y="105642"/>
                  </a:lnTo>
                  <a:cubicBezTo>
                    <a:pt x="93323" y="104954"/>
                    <a:pt x="78231" y="104489"/>
                    <a:pt x="61235" y="104214"/>
                  </a:cubicBezTo>
                  <a:lnTo>
                    <a:pt x="58938" y="104171"/>
                  </a:lnTo>
                  <a:lnTo>
                    <a:pt x="56864" y="103187"/>
                  </a:lnTo>
                  <a:cubicBezTo>
                    <a:pt x="49000" y="99462"/>
                    <a:pt x="42089" y="101335"/>
                    <a:pt x="37666" y="103557"/>
                  </a:cubicBezTo>
                  <a:lnTo>
                    <a:pt x="35094" y="104468"/>
                  </a:lnTo>
                  <a:cubicBezTo>
                    <a:pt x="27601" y="106066"/>
                    <a:pt x="23801" y="111844"/>
                    <a:pt x="24024" y="116490"/>
                  </a:cubicBezTo>
                  <a:lnTo>
                    <a:pt x="24108" y="118194"/>
                  </a:lnTo>
                  <a:lnTo>
                    <a:pt x="23653" y="119824"/>
                  </a:lnTo>
                  <a:cubicBezTo>
                    <a:pt x="22256" y="124851"/>
                    <a:pt x="23240" y="128947"/>
                    <a:pt x="26574" y="132005"/>
                  </a:cubicBezTo>
                  <a:lnTo>
                    <a:pt x="84761" y="185483"/>
                  </a:lnTo>
                  <a:lnTo>
                    <a:pt x="82528" y="192023"/>
                  </a:lnTo>
                  <a:cubicBezTo>
                    <a:pt x="74189" y="216418"/>
                    <a:pt x="66674" y="240220"/>
                    <a:pt x="60187" y="262784"/>
                  </a:cubicBezTo>
                  <a:cubicBezTo>
                    <a:pt x="58187" y="269779"/>
                    <a:pt x="61161" y="274118"/>
                    <a:pt x="63997" y="276531"/>
                  </a:cubicBezTo>
                  <a:cubicBezTo>
                    <a:pt x="69183" y="280923"/>
                    <a:pt x="79988" y="283770"/>
                    <a:pt x="93482" y="277357"/>
                  </a:cubicBezTo>
                  <a:cubicBezTo>
                    <a:pt x="109452" y="269769"/>
                    <a:pt x="126650" y="261281"/>
                    <a:pt x="146071" y="251407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grpSp>
        <p:nvGrpSpPr>
          <p:cNvPr id="686" name="Google Shape;686;p25"/>
          <p:cNvGrpSpPr/>
          <p:nvPr/>
        </p:nvGrpSpPr>
        <p:grpSpPr>
          <a:xfrm>
            <a:off x="11151486" y="583668"/>
            <a:ext cx="2133639" cy="964651"/>
            <a:chOff x="10729875" y="529734"/>
            <a:chExt cx="3232134" cy="1460117"/>
          </a:xfrm>
        </p:grpSpPr>
        <p:sp>
          <p:nvSpPr>
            <p:cNvPr id="687" name="Google Shape;687;p25"/>
            <p:cNvSpPr/>
            <p:nvPr/>
          </p:nvSpPr>
          <p:spPr>
            <a:xfrm>
              <a:off x="10729875" y="552963"/>
              <a:ext cx="3216751" cy="1436888"/>
            </a:xfrm>
            <a:custGeom>
              <a:avLst/>
              <a:gdLst/>
              <a:ahLst/>
              <a:cxnLst/>
              <a:rect l="l" t="t" r="r" b="b"/>
              <a:pathLst>
                <a:path w="3216751" h="1436888" extrusionOk="0">
                  <a:moveTo>
                    <a:pt x="2965957" y="553084"/>
                  </a:moveTo>
                  <a:cubicBezTo>
                    <a:pt x="2860420" y="494485"/>
                    <a:pt x="2733738" y="494643"/>
                    <a:pt x="2622073" y="536564"/>
                  </a:cubicBezTo>
                  <a:cubicBezTo>
                    <a:pt x="2592249" y="285040"/>
                    <a:pt x="2442622" y="48249"/>
                    <a:pt x="2152364" y="77078"/>
                  </a:cubicBezTo>
                  <a:cubicBezTo>
                    <a:pt x="1976416" y="94551"/>
                    <a:pt x="1827720" y="188467"/>
                    <a:pt x="1719728" y="319722"/>
                  </a:cubicBezTo>
                  <a:cubicBezTo>
                    <a:pt x="1698783" y="274933"/>
                    <a:pt x="1672378" y="232568"/>
                    <a:pt x="1637336" y="194204"/>
                  </a:cubicBezTo>
                  <a:cubicBezTo>
                    <a:pt x="1484079" y="26341"/>
                    <a:pt x="1245668" y="0"/>
                    <a:pt x="1040235" y="79036"/>
                  </a:cubicBezTo>
                  <a:cubicBezTo>
                    <a:pt x="734885" y="196521"/>
                    <a:pt x="575775" y="503576"/>
                    <a:pt x="593142" y="806778"/>
                  </a:cubicBezTo>
                  <a:cubicBezTo>
                    <a:pt x="494696" y="747892"/>
                    <a:pt x="376618" y="743278"/>
                    <a:pt x="259746" y="808354"/>
                  </a:cubicBezTo>
                  <a:cubicBezTo>
                    <a:pt x="106351" y="893773"/>
                    <a:pt x="0" y="1104137"/>
                    <a:pt x="119983" y="1260273"/>
                  </a:cubicBezTo>
                  <a:cubicBezTo>
                    <a:pt x="255714" y="1436888"/>
                    <a:pt x="562863" y="1378256"/>
                    <a:pt x="753385" y="1380648"/>
                  </a:cubicBezTo>
                  <a:cubicBezTo>
                    <a:pt x="1069202" y="1384617"/>
                    <a:pt x="1385294" y="1374732"/>
                    <a:pt x="1700678" y="1358222"/>
                  </a:cubicBezTo>
                  <a:cubicBezTo>
                    <a:pt x="2004747" y="1342294"/>
                    <a:pt x="2308934" y="1320080"/>
                    <a:pt x="2611691" y="1287398"/>
                  </a:cubicBezTo>
                  <a:cubicBezTo>
                    <a:pt x="2805324" y="1266475"/>
                    <a:pt x="3029076" y="1229582"/>
                    <a:pt x="3127195" y="1038013"/>
                  </a:cubicBezTo>
                  <a:cubicBezTo>
                    <a:pt x="3216751" y="863166"/>
                    <a:pt x="3134201" y="646493"/>
                    <a:pt x="2965957" y="553084"/>
                  </a:cubicBezTo>
                  <a:close/>
                </a:path>
              </a:pathLst>
            </a:custGeom>
            <a:solidFill>
              <a:srgbClr val="C1E1E3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688" name="Google Shape;688;p25"/>
            <p:cNvSpPr/>
            <p:nvPr/>
          </p:nvSpPr>
          <p:spPr>
            <a:xfrm>
              <a:off x="10771812" y="529734"/>
              <a:ext cx="3190197" cy="1427194"/>
            </a:xfrm>
            <a:custGeom>
              <a:avLst/>
              <a:gdLst/>
              <a:ahLst/>
              <a:cxnLst/>
              <a:rect l="l" t="t" r="r" b="b"/>
              <a:pathLst>
                <a:path w="3190197" h="1427194" extrusionOk="0">
                  <a:moveTo>
                    <a:pt x="452289" y="1427194"/>
                  </a:moveTo>
                  <a:cubicBezTo>
                    <a:pt x="304291" y="1427194"/>
                    <a:pt x="152262" y="1406143"/>
                    <a:pt x="65457" y="1293177"/>
                  </a:cubicBezTo>
                  <a:cubicBezTo>
                    <a:pt x="16890" y="1229984"/>
                    <a:pt x="0" y="1154070"/>
                    <a:pt x="16615" y="1073657"/>
                  </a:cubicBezTo>
                  <a:cubicBezTo>
                    <a:pt x="37962" y="970354"/>
                    <a:pt x="112098" y="872288"/>
                    <a:pt x="210079" y="817710"/>
                  </a:cubicBezTo>
                  <a:cubicBezTo>
                    <a:pt x="318441" y="757375"/>
                    <a:pt x="432487" y="752326"/>
                    <a:pt x="534225" y="802671"/>
                  </a:cubicBezTo>
                  <a:cubicBezTo>
                    <a:pt x="526870" y="481933"/>
                    <a:pt x="708395" y="196797"/>
                    <a:pt x="992589" y="87450"/>
                  </a:cubicBezTo>
                  <a:cubicBezTo>
                    <a:pt x="1219909" y="0"/>
                    <a:pt x="1461124" y="46810"/>
                    <a:pt x="1607132" y="206724"/>
                  </a:cubicBezTo>
                  <a:cubicBezTo>
                    <a:pt x="1635855" y="238177"/>
                    <a:pt x="1660260" y="273526"/>
                    <a:pt x="1681352" y="314240"/>
                  </a:cubicBezTo>
                  <a:cubicBezTo>
                    <a:pt x="1797473" y="181747"/>
                    <a:pt x="1948412" y="100446"/>
                    <a:pt x="2108845" y="84507"/>
                  </a:cubicBezTo>
                  <a:cubicBezTo>
                    <a:pt x="2414703" y="54112"/>
                    <a:pt x="2559653" y="305636"/>
                    <a:pt x="2593318" y="538310"/>
                  </a:cubicBezTo>
                  <a:cubicBezTo>
                    <a:pt x="2711111" y="499353"/>
                    <a:pt x="2833444" y="507862"/>
                    <a:pt x="2931720" y="562430"/>
                  </a:cubicBezTo>
                  <a:cubicBezTo>
                    <a:pt x="3114981" y="664178"/>
                    <a:pt x="3190197" y="891190"/>
                    <a:pt x="3099382" y="1068472"/>
                  </a:cubicBezTo>
                  <a:cubicBezTo>
                    <a:pt x="2998882" y="1264708"/>
                    <a:pt x="2774177" y="1304512"/>
                    <a:pt x="2571453" y="1326409"/>
                  </a:cubicBezTo>
                  <a:cubicBezTo>
                    <a:pt x="2291333" y="1356645"/>
                    <a:pt x="1993053" y="1379844"/>
                    <a:pt x="1659572" y="1397306"/>
                  </a:cubicBezTo>
                  <a:cubicBezTo>
                    <a:pt x="1298437" y="1416208"/>
                    <a:pt x="997119" y="1423341"/>
                    <a:pt x="711242" y="1419754"/>
                  </a:cubicBezTo>
                  <a:cubicBezTo>
                    <a:pt x="674221" y="1419256"/>
                    <a:pt x="632459" y="1421172"/>
                    <a:pt x="588285" y="1423161"/>
                  </a:cubicBezTo>
                  <a:cubicBezTo>
                    <a:pt x="544787" y="1425119"/>
                    <a:pt x="498728" y="1427194"/>
                    <a:pt x="452289" y="1427194"/>
                  </a:cubicBezTo>
                  <a:close/>
                  <a:moveTo>
                    <a:pt x="389498" y="800269"/>
                  </a:moveTo>
                  <a:cubicBezTo>
                    <a:pt x="335174" y="800269"/>
                    <a:pt x="279622" y="815339"/>
                    <a:pt x="225530" y="845460"/>
                  </a:cubicBezTo>
                  <a:cubicBezTo>
                    <a:pt x="136736" y="894894"/>
                    <a:pt x="66939" y="986991"/>
                    <a:pt x="47709" y="1080071"/>
                  </a:cubicBezTo>
                  <a:cubicBezTo>
                    <a:pt x="33019" y="1151180"/>
                    <a:pt x="47857" y="1218173"/>
                    <a:pt x="90635" y="1273831"/>
                  </a:cubicBezTo>
                  <a:cubicBezTo>
                    <a:pt x="194595" y="1409117"/>
                    <a:pt x="412093" y="1399317"/>
                    <a:pt x="586856" y="1391443"/>
                  </a:cubicBezTo>
                  <a:cubicBezTo>
                    <a:pt x="631507" y="1389432"/>
                    <a:pt x="673618" y="1387570"/>
                    <a:pt x="711644" y="1388004"/>
                  </a:cubicBezTo>
                  <a:cubicBezTo>
                    <a:pt x="996791" y="1391591"/>
                    <a:pt x="1297484" y="1384469"/>
                    <a:pt x="1657910" y="1365599"/>
                  </a:cubicBezTo>
                  <a:cubicBezTo>
                    <a:pt x="1990799" y="1348168"/>
                    <a:pt x="2288508" y="1325022"/>
                    <a:pt x="2568045" y="1294839"/>
                  </a:cubicBezTo>
                  <a:cubicBezTo>
                    <a:pt x="2762525" y="1273831"/>
                    <a:pt x="2977832" y="1236165"/>
                    <a:pt x="3071124" y="1054004"/>
                  </a:cubicBezTo>
                  <a:cubicBezTo>
                    <a:pt x="3154214" y="891783"/>
                    <a:pt x="3084766" y="683715"/>
                    <a:pt x="2916311" y="590190"/>
                  </a:cubicBezTo>
                  <a:cubicBezTo>
                    <a:pt x="2820955" y="537241"/>
                    <a:pt x="2700453" y="531579"/>
                    <a:pt x="2585719" y="574664"/>
                  </a:cubicBezTo>
                  <a:cubicBezTo>
                    <a:pt x="2581137" y="576378"/>
                    <a:pt x="2576046" y="575902"/>
                    <a:pt x="2571876" y="573362"/>
                  </a:cubicBezTo>
                  <a:cubicBezTo>
                    <a:pt x="2567707" y="570822"/>
                    <a:pt x="2564944" y="566515"/>
                    <a:pt x="2564373" y="561668"/>
                  </a:cubicBezTo>
                  <a:cubicBezTo>
                    <a:pt x="2537862" y="338031"/>
                    <a:pt x="2403517" y="87132"/>
                    <a:pt x="2111988" y="116099"/>
                  </a:cubicBezTo>
                  <a:cubicBezTo>
                    <a:pt x="1952582" y="131931"/>
                    <a:pt x="1802733" y="216079"/>
                    <a:pt x="1690052" y="353038"/>
                  </a:cubicBezTo>
                  <a:cubicBezTo>
                    <a:pt x="1686591" y="357240"/>
                    <a:pt x="1681236" y="359357"/>
                    <a:pt x="1675807" y="358700"/>
                  </a:cubicBezTo>
                  <a:cubicBezTo>
                    <a:pt x="1670399" y="358012"/>
                    <a:pt x="1665721" y="354615"/>
                    <a:pt x="1663414" y="349673"/>
                  </a:cubicBezTo>
                  <a:cubicBezTo>
                    <a:pt x="1641337" y="302471"/>
                    <a:pt x="1615260" y="262720"/>
                    <a:pt x="1583679" y="228134"/>
                  </a:cubicBezTo>
                  <a:cubicBezTo>
                    <a:pt x="1446561" y="77946"/>
                    <a:pt x="1219020" y="34364"/>
                    <a:pt x="1003998" y="117083"/>
                  </a:cubicBezTo>
                  <a:cubicBezTo>
                    <a:pt x="724407" y="224652"/>
                    <a:pt x="548819" y="510783"/>
                    <a:pt x="567054" y="829098"/>
                  </a:cubicBezTo>
                  <a:cubicBezTo>
                    <a:pt x="567393" y="834961"/>
                    <a:pt x="564462" y="840538"/>
                    <a:pt x="559434" y="843586"/>
                  </a:cubicBezTo>
                  <a:cubicBezTo>
                    <a:pt x="554407" y="846634"/>
                    <a:pt x="548110" y="846645"/>
                    <a:pt x="543062" y="843629"/>
                  </a:cubicBezTo>
                  <a:cubicBezTo>
                    <a:pt x="494717" y="814715"/>
                    <a:pt x="442690" y="800269"/>
                    <a:pt x="389498" y="800269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big number">
  <p:cSld name="Three big number">
    <p:spTree>
      <p:nvGrpSpPr>
        <p:cNvPr id="1" name="Shape 7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9" name="Google Shape;739;p27"/>
          <p:cNvSpPr txBox="1">
            <a:spLocks noGrp="1"/>
          </p:cNvSpPr>
          <p:nvPr>
            <p:ph type="title" hasCustomPrompt="1"/>
          </p:nvPr>
        </p:nvSpPr>
        <p:spPr>
          <a:xfrm>
            <a:off x="2290400" y="2573567"/>
            <a:ext cx="7611200" cy="125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900"/>
              <a:buNone/>
              <a:defRPr sz="5600"/>
            </a:lvl1pPr>
            <a:lvl2pPr lvl="1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2pPr>
            <a:lvl3pPr lvl="2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3pPr>
            <a:lvl4pPr lvl="3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4pPr>
            <a:lvl5pPr lvl="4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5pPr>
            <a:lvl6pPr lvl="5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6pPr>
            <a:lvl7pPr lvl="6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7pPr>
            <a:lvl8pPr lvl="7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8pPr>
            <a:lvl9pPr lvl="8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9pPr>
          </a:lstStyle>
          <a:p>
            <a:r>
              <a:t>xx%</a:t>
            </a:r>
          </a:p>
        </p:txBody>
      </p:sp>
      <p:sp>
        <p:nvSpPr>
          <p:cNvPr id="740" name="Google Shape;740;p27"/>
          <p:cNvSpPr txBox="1">
            <a:spLocks noGrp="1"/>
          </p:cNvSpPr>
          <p:nvPr>
            <p:ph type="body" idx="1"/>
          </p:nvPr>
        </p:nvSpPr>
        <p:spPr>
          <a:xfrm>
            <a:off x="2290400" y="3617800"/>
            <a:ext cx="7611200" cy="56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31800" algn="ctr" rtl="0">
              <a:spcBef>
                <a:spcPts val="0"/>
              </a:spcBef>
              <a:spcAft>
                <a:spcPts val="0"/>
              </a:spcAft>
              <a:buSzPts val="1500"/>
              <a:buChar char="●"/>
              <a:defRPr>
                <a:solidFill>
                  <a:schemeClr val="dk1"/>
                </a:solidFill>
              </a:defRPr>
            </a:lvl1pPr>
            <a:lvl2pPr marL="1219200" lvl="1" indent="-431800" rtl="0">
              <a:spcBef>
                <a:spcPts val="1600"/>
              </a:spcBef>
              <a:spcAft>
                <a:spcPts val="0"/>
              </a:spcAft>
              <a:buSzPts val="1500"/>
              <a:buChar char="○"/>
              <a:defRPr/>
            </a:lvl2pPr>
            <a:lvl3pPr marL="1828800" lvl="2" indent="-431800" rtl="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3pPr>
            <a:lvl4pPr marL="2438400" lvl="3" indent="-431800" rtl="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4pPr>
            <a:lvl5pPr marL="3048000" lvl="4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5pPr>
            <a:lvl6pPr marL="3657600" lvl="5" indent="-431800" rtl="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6pPr>
            <a:lvl7pPr marL="4267200" lvl="6" indent="-431800" rtl="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7pPr>
            <a:lvl8pPr marL="4876800" lvl="7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8pPr>
            <a:lvl9pPr marL="5486400" lvl="8" indent="-431800" rtl="0">
              <a:spcBef>
                <a:spcPts val="2135"/>
              </a:spcBef>
              <a:spcAft>
                <a:spcPts val="2135"/>
              </a:spcAft>
              <a:buSzPts val="1500"/>
              <a:buChar char="■"/>
              <a:defRPr/>
            </a:lvl9pPr>
          </a:lstStyle>
          <a:p>
            <a:endParaRPr/>
          </a:p>
        </p:txBody>
      </p:sp>
      <p:sp>
        <p:nvSpPr>
          <p:cNvPr id="741" name="Google Shape;741;p27"/>
          <p:cNvSpPr txBox="1">
            <a:spLocks noGrp="1"/>
          </p:cNvSpPr>
          <p:nvPr>
            <p:ph type="title" idx="2" hasCustomPrompt="1"/>
          </p:nvPr>
        </p:nvSpPr>
        <p:spPr>
          <a:xfrm>
            <a:off x="2290400" y="1124307"/>
            <a:ext cx="7611200" cy="125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900"/>
              <a:buNone/>
              <a:defRPr sz="5600"/>
            </a:lvl1pPr>
            <a:lvl2pPr lvl="1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2pPr>
            <a:lvl3pPr lvl="2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3pPr>
            <a:lvl4pPr lvl="3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4pPr>
            <a:lvl5pPr lvl="4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5pPr>
            <a:lvl6pPr lvl="5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6pPr>
            <a:lvl7pPr lvl="6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7pPr>
            <a:lvl8pPr lvl="7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8pPr>
            <a:lvl9pPr lvl="8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9pPr>
          </a:lstStyle>
          <a:p>
            <a:r>
              <a:t>xx%</a:t>
            </a:r>
          </a:p>
        </p:txBody>
      </p:sp>
      <p:sp>
        <p:nvSpPr>
          <p:cNvPr id="742" name="Google Shape;742;p27"/>
          <p:cNvSpPr txBox="1">
            <a:spLocks noGrp="1"/>
          </p:cNvSpPr>
          <p:nvPr>
            <p:ph type="body" idx="3"/>
          </p:nvPr>
        </p:nvSpPr>
        <p:spPr>
          <a:xfrm>
            <a:off x="2292000" y="2200217"/>
            <a:ext cx="7608000" cy="56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31800" algn="ctr" rtl="0">
              <a:spcBef>
                <a:spcPts val="0"/>
              </a:spcBef>
              <a:spcAft>
                <a:spcPts val="0"/>
              </a:spcAft>
              <a:buSzPts val="1500"/>
              <a:buChar char="●"/>
              <a:defRPr>
                <a:solidFill>
                  <a:schemeClr val="dk1"/>
                </a:solidFill>
              </a:defRPr>
            </a:lvl1pPr>
            <a:lvl2pPr marL="1219200" lvl="1" indent="-431800" rtl="0">
              <a:spcBef>
                <a:spcPts val="1600"/>
              </a:spcBef>
              <a:spcAft>
                <a:spcPts val="0"/>
              </a:spcAft>
              <a:buSzPts val="1500"/>
              <a:buChar char="○"/>
              <a:defRPr/>
            </a:lvl2pPr>
            <a:lvl3pPr marL="1828800" lvl="2" indent="-431800" rtl="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3pPr>
            <a:lvl4pPr marL="2438400" lvl="3" indent="-431800" rtl="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4pPr>
            <a:lvl5pPr marL="3048000" lvl="4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5pPr>
            <a:lvl6pPr marL="3657600" lvl="5" indent="-431800" rtl="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6pPr>
            <a:lvl7pPr marL="4267200" lvl="6" indent="-431800" rtl="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7pPr>
            <a:lvl8pPr marL="4876800" lvl="7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8pPr>
            <a:lvl9pPr marL="5486400" lvl="8" indent="-431800" rtl="0">
              <a:spcBef>
                <a:spcPts val="2135"/>
              </a:spcBef>
              <a:spcAft>
                <a:spcPts val="2135"/>
              </a:spcAft>
              <a:buSzPts val="1500"/>
              <a:buChar char="■"/>
              <a:defRPr/>
            </a:lvl9pPr>
          </a:lstStyle>
          <a:p>
            <a:endParaRPr/>
          </a:p>
        </p:txBody>
      </p:sp>
      <p:sp>
        <p:nvSpPr>
          <p:cNvPr id="743" name="Google Shape;743;p27"/>
          <p:cNvSpPr txBox="1">
            <a:spLocks noGrp="1"/>
          </p:cNvSpPr>
          <p:nvPr>
            <p:ph type="title" idx="4" hasCustomPrompt="1"/>
          </p:nvPr>
        </p:nvSpPr>
        <p:spPr>
          <a:xfrm>
            <a:off x="2290400" y="4096200"/>
            <a:ext cx="7611200" cy="125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900"/>
              <a:buNone/>
              <a:defRPr sz="5600"/>
            </a:lvl1pPr>
            <a:lvl2pPr lvl="1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2pPr>
            <a:lvl3pPr lvl="2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3pPr>
            <a:lvl4pPr lvl="3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4pPr>
            <a:lvl5pPr lvl="4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5pPr>
            <a:lvl6pPr lvl="5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6pPr>
            <a:lvl7pPr lvl="6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7pPr>
            <a:lvl8pPr lvl="7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8pPr>
            <a:lvl9pPr lvl="8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9pPr>
          </a:lstStyle>
          <a:p>
            <a:r>
              <a:t>xx%</a:t>
            </a:r>
          </a:p>
        </p:txBody>
      </p:sp>
      <p:sp>
        <p:nvSpPr>
          <p:cNvPr id="744" name="Google Shape;744;p27"/>
          <p:cNvSpPr txBox="1">
            <a:spLocks noGrp="1"/>
          </p:cNvSpPr>
          <p:nvPr>
            <p:ph type="body" idx="5"/>
          </p:nvPr>
        </p:nvSpPr>
        <p:spPr>
          <a:xfrm>
            <a:off x="2290400" y="5140433"/>
            <a:ext cx="7611200" cy="56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31800" algn="ctr" rtl="0">
              <a:spcBef>
                <a:spcPts val="0"/>
              </a:spcBef>
              <a:spcAft>
                <a:spcPts val="0"/>
              </a:spcAft>
              <a:buSzPts val="1500"/>
              <a:buChar char="●"/>
              <a:defRPr>
                <a:solidFill>
                  <a:schemeClr val="dk1"/>
                </a:solidFill>
              </a:defRPr>
            </a:lvl1pPr>
            <a:lvl2pPr marL="1219200" lvl="1" indent="-431800" rtl="0">
              <a:spcBef>
                <a:spcPts val="1600"/>
              </a:spcBef>
              <a:spcAft>
                <a:spcPts val="0"/>
              </a:spcAft>
              <a:buSzPts val="1500"/>
              <a:buChar char="○"/>
              <a:defRPr/>
            </a:lvl2pPr>
            <a:lvl3pPr marL="1828800" lvl="2" indent="-431800" rtl="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3pPr>
            <a:lvl4pPr marL="2438400" lvl="3" indent="-431800" rtl="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4pPr>
            <a:lvl5pPr marL="3048000" lvl="4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5pPr>
            <a:lvl6pPr marL="3657600" lvl="5" indent="-431800" rtl="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6pPr>
            <a:lvl7pPr marL="4267200" lvl="6" indent="-431800" rtl="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7pPr>
            <a:lvl8pPr marL="4876800" lvl="7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8pPr>
            <a:lvl9pPr marL="5486400" lvl="8" indent="-431800" rtl="0">
              <a:spcBef>
                <a:spcPts val="2135"/>
              </a:spcBef>
              <a:spcAft>
                <a:spcPts val="2135"/>
              </a:spcAft>
              <a:buSzPts val="1500"/>
              <a:buChar char="■"/>
              <a:defRPr/>
            </a:lvl9pPr>
          </a:lstStyle>
          <a:p>
            <a:endParaRPr/>
          </a:p>
        </p:txBody>
      </p:sp>
      <p:grpSp>
        <p:nvGrpSpPr>
          <p:cNvPr id="745" name="Google Shape;745;p27"/>
          <p:cNvGrpSpPr/>
          <p:nvPr/>
        </p:nvGrpSpPr>
        <p:grpSpPr>
          <a:xfrm>
            <a:off x="-607526" y="728939"/>
            <a:ext cx="1486964" cy="674195"/>
            <a:chOff x="-889965" y="517131"/>
            <a:chExt cx="2215821" cy="1003863"/>
          </a:xfrm>
        </p:grpSpPr>
        <p:sp>
          <p:nvSpPr>
            <p:cNvPr id="746" name="Google Shape;746;p27"/>
            <p:cNvSpPr/>
            <p:nvPr/>
          </p:nvSpPr>
          <p:spPr>
            <a:xfrm>
              <a:off x="-889965" y="538448"/>
              <a:ext cx="2199618" cy="982546"/>
            </a:xfrm>
            <a:custGeom>
              <a:avLst/>
              <a:gdLst/>
              <a:ahLst/>
              <a:cxnLst/>
              <a:rect l="l" t="t" r="r" b="b"/>
              <a:pathLst>
                <a:path w="2199618" h="982546" extrusionOk="0">
                  <a:moveTo>
                    <a:pt x="2028126" y="378205"/>
                  </a:moveTo>
                  <a:cubicBezTo>
                    <a:pt x="1955958" y="338137"/>
                    <a:pt x="1869334" y="338243"/>
                    <a:pt x="1792975" y="366913"/>
                  </a:cubicBezTo>
                  <a:cubicBezTo>
                    <a:pt x="1772581" y="194923"/>
                    <a:pt x="1670272" y="32998"/>
                    <a:pt x="1471792" y="52715"/>
                  </a:cubicBezTo>
                  <a:cubicBezTo>
                    <a:pt x="1351481" y="64664"/>
                    <a:pt x="1249796" y="128883"/>
                    <a:pt x="1175956" y="218630"/>
                  </a:cubicBezTo>
                  <a:cubicBezTo>
                    <a:pt x="1161626" y="188002"/>
                    <a:pt x="1143571" y="159046"/>
                    <a:pt x="1119610" y="132799"/>
                  </a:cubicBezTo>
                  <a:cubicBezTo>
                    <a:pt x="1014814" y="18012"/>
                    <a:pt x="851788" y="0"/>
                    <a:pt x="711316" y="54049"/>
                  </a:cubicBezTo>
                  <a:cubicBezTo>
                    <a:pt x="502517" y="134387"/>
                    <a:pt x="393721" y="344349"/>
                    <a:pt x="405595" y="551677"/>
                  </a:cubicBezTo>
                  <a:cubicBezTo>
                    <a:pt x="338275" y="511418"/>
                    <a:pt x="257534" y="508264"/>
                    <a:pt x="177609" y="552756"/>
                  </a:cubicBezTo>
                  <a:cubicBezTo>
                    <a:pt x="72728" y="611166"/>
                    <a:pt x="0" y="755014"/>
                    <a:pt x="82041" y="861779"/>
                  </a:cubicBezTo>
                  <a:cubicBezTo>
                    <a:pt x="174857" y="982546"/>
                    <a:pt x="384884" y="942456"/>
                    <a:pt x="515164" y="944096"/>
                  </a:cubicBezTo>
                  <a:cubicBezTo>
                    <a:pt x="731128" y="946806"/>
                    <a:pt x="947271" y="940043"/>
                    <a:pt x="1162928" y="928761"/>
                  </a:cubicBezTo>
                  <a:cubicBezTo>
                    <a:pt x="1370859" y="917871"/>
                    <a:pt x="1578853" y="902684"/>
                    <a:pt x="1785873" y="880321"/>
                  </a:cubicBezTo>
                  <a:cubicBezTo>
                    <a:pt x="1918282" y="866023"/>
                    <a:pt x="2071285" y="840792"/>
                    <a:pt x="2138373" y="709802"/>
                  </a:cubicBezTo>
                  <a:cubicBezTo>
                    <a:pt x="2199618" y="590243"/>
                    <a:pt x="2143177" y="442076"/>
                    <a:pt x="2028126" y="378205"/>
                  </a:cubicBezTo>
                  <a:close/>
                </a:path>
              </a:pathLst>
            </a:custGeom>
            <a:solidFill>
              <a:srgbClr val="C1E1E3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747" name="Google Shape;747;p27"/>
            <p:cNvSpPr/>
            <p:nvPr/>
          </p:nvSpPr>
          <p:spPr>
            <a:xfrm>
              <a:off x="-866502" y="517131"/>
              <a:ext cx="2192358" cy="986377"/>
            </a:xfrm>
            <a:custGeom>
              <a:avLst/>
              <a:gdLst/>
              <a:ahLst/>
              <a:cxnLst/>
              <a:rect l="l" t="t" r="r" b="b"/>
              <a:pathLst>
                <a:path w="2192358" h="986377" extrusionOk="0">
                  <a:moveTo>
                    <a:pt x="314356" y="986377"/>
                  </a:moveTo>
                  <a:cubicBezTo>
                    <a:pt x="212015" y="986377"/>
                    <a:pt x="106669" y="971719"/>
                    <a:pt x="45995" y="892767"/>
                  </a:cubicBezTo>
                  <a:cubicBezTo>
                    <a:pt x="11863" y="848359"/>
                    <a:pt x="0" y="795051"/>
                    <a:pt x="11662" y="738589"/>
                  </a:cubicBezTo>
                  <a:cubicBezTo>
                    <a:pt x="26542" y="666559"/>
                    <a:pt x="78179" y="598212"/>
                    <a:pt x="146430" y="560207"/>
                  </a:cubicBezTo>
                  <a:cubicBezTo>
                    <a:pt x="219445" y="519546"/>
                    <a:pt x="296195" y="514910"/>
                    <a:pt x="365368" y="546301"/>
                  </a:cubicBezTo>
                  <a:cubicBezTo>
                    <a:pt x="363495" y="328178"/>
                    <a:pt x="488219" y="135170"/>
                    <a:pt x="682148" y="60547"/>
                  </a:cubicBezTo>
                  <a:cubicBezTo>
                    <a:pt x="839533" y="0"/>
                    <a:pt x="1006644" y="32522"/>
                    <a:pt x="1107873" y="143414"/>
                  </a:cubicBezTo>
                  <a:cubicBezTo>
                    <a:pt x="1126288" y="163575"/>
                    <a:pt x="1142142" y="186023"/>
                    <a:pt x="1155975" y="211571"/>
                  </a:cubicBezTo>
                  <a:cubicBezTo>
                    <a:pt x="1235551" y="123232"/>
                    <a:pt x="1337987" y="69035"/>
                    <a:pt x="1446752" y="58229"/>
                  </a:cubicBezTo>
                  <a:cubicBezTo>
                    <a:pt x="1543166" y="48651"/>
                    <a:pt x="1626414" y="79935"/>
                    <a:pt x="1687565" y="148685"/>
                  </a:cubicBezTo>
                  <a:cubicBezTo>
                    <a:pt x="1735751" y="202861"/>
                    <a:pt x="1769162" y="279802"/>
                    <a:pt x="1782635" y="366945"/>
                  </a:cubicBezTo>
                  <a:cubicBezTo>
                    <a:pt x="1862751" y="341979"/>
                    <a:pt x="1945512" y="348519"/>
                    <a:pt x="2012367" y="385646"/>
                  </a:cubicBezTo>
                  <a:cubicBezTo>
                    <a:pt x="2140024" y="456512"/>
                    <a:pt x="2192358" y="614732"/>
                    <a:pt x="2129038" y="738346"/>
                  </a:cubicBezTo>
                  <a:cubicBezTo>
                    <a:pt x="2059177" y="874765"/>
                    <a:pt x="1904047" y="902313"/>
                    <a:pt x="1764125" y="917426"/>
                  </a:cubicBezTo>
                  <a:cubicBezTo>
                    <a:pt x="1572545" y="938106"/>
                    <a:pt x="1368488" y="953971"/>
                    <a:pt x="1140290" y="965930"/>
                  </a:cubicBezTo>
                  <a:cubicBezTo>
                    <a:pt x="893317" y="978852"/>
                    <a:pt x="687154" y="983741"/>
                    <a:pt x="491500" y="981286"/>
                  </a:cubicBezTo>
                  <a:cubicBezTo>
                    <a:pt x="466322" y="980947"/>
                    <a:pt x="437864" y="982249"/>
                    <a:pt x="407722" y="983614"/>
                  </a:cubicBezTo>
                  <a:cubicBezTo>
                    <a:pt x="377856" y="984959"/>
                    <a:pt x="346244" y="986377"/>
                    <a:pt x="314356" y="986377"/>
                  </a:cubicBezTo>
                  <a:close/>
                  <a:moveTo>
                    <a:pt x="271547" y="557709"/>
                  </a:moveTo>
                  <a:cubicBezTo>
                    <a:pt x="235225" y="557709"/>
                    <a:pt x="198077" y="567795"/>
                    <a:pt x="161872" y="587946"/>
                  </a:cubicBezTo>
                  <a:cubicBezTo>
                    <a:pt x="102383" y="621072"/>
                    <a:pt x="55625" y="682730"/>
                    <a:pt x="42756" y="745013"/>
                  </a:cubicBezTo>
                  <a:cubicBezTo>
                    <a:pt x="33009" y="792151"/>
                    <a:pt x="42841" y="836559"/>
                    <a:pt x="71172" y="873421"/>
                  </a:cubicBezTo>
                  <a:cubicBezTo>
                    <a:pt x="140673" y="963866"/>
                    <a:pt x="287961" y="957230"/>
                    <a:pt x="406294" y="951896"/>
                  </a:cubicBezTo>
                  <a:cubicBezTo>
                    <a:pt x="436890" y="950510"/>
                    <a:pt x="465783" y="949240"/>
                    <a:pt x="491902" y="949536"/>
                  </a:cubicBezTo>
                  <a:cubicBezTo>
                    <a:pt x="686879" y="952013"/>
                    <a:pt x="892354" y="947113"/>
                    <a:pt x="1138629" y="934222"/>
                  </a:cubicBezTo>
                  <a:cubicBezTo>
                    <a:pt x="1366234" y="922305"/>
                    <a:pt x="1569719" y="906483"/>
                    <a:pt x="1760706" y="885856"/>
                  </a:cubicBezTo>
                  <a:cubicBezTo>
                    <a:pt x="1892395" y="871643"/>
                    <a:pt x="2038127" y="846222"/>
                    <a:pt x="2100791" y="723878"/>
                  </a:cubicBezTo>
                  <a:cubicBezTo>
                    <a:pt x="2156375" y="615336"/>
                    <a:pt x="2109808" y="476048"/>
                    <a:pt x="1996958" y="413406"/>
                  </a:cubicBezTo>
                  <a:cubicBezTo>
                    <a:pt x="1933035" y="377909"/>
                    <a:pt x="1852157" y="374152"/>
                    <a:pt x="1775100" y="403087"/>
                  </a:cubicBezTo>
                  <a:cubicBezTo>
                    <a:pt x="1770517" y="404801"/>
                    <a:pt x="1765426" y="404325"/>
                    <a:pt x="1761257" y="401785"/>
                  </a:cubicBezTo>
                  <a:cubicBezTo>
                    <a:pt x="1757087" y="399245"/>
                    <a:pt x="1754325" y="394938"/>
                    <a:pt x="1753753" y="390101"/>
                  </a:cubicBezTo>
                  <a:cubicBezTo>
                    <a:pt x="1735888" y="239426"/>
                    <a:pt x="1645528" y="70389"/>
                    <a:pt x="1449895" y="89831"/>
                  </a:cubicBezTo>
                  <a:cubicBezTo>
                    <a:pt x="1311888" y="103526"/>
                    <a:pt x="1218660" y="184509"/>
                    <a:pt x="1164748" y="250031"/>
                  </a:cubicBezTo>
                  <a:cubicBezTo>
                    <a:pt x="1161287" y="254243"/>
                    <a:pt x="1155890" y="256370"/>
                    <a:pt x="1150503" y="255693"/>
                  </a:cubicBezTo>
                  <a:cubicBezTo>
                    <a:pt x="1145095" y="255015"/>
                    <a:pt x="1140417" y="251608"/>
                    <a:pt x="1138110" y="246665"/>
                  </a:cubicBezTo>
                  <a:cubicBezTo>
                    <a:pt x="1123230" y="214862"/>
                    <a:pt x="1105672" y="188086"/>
                    <a:pt x="1084431" y="164814"/>
                  </a:cubicBezTo>
                  <a:cubicBezTo>
                    <a:pt x="992071" y="63658"/>
                    <a:pt x="838644" y="34364"/>
                    <a:pt x="693546" y="90180"/>
                  </a:cubicBezTo>
                  <a:cubicBezTo>
                    <a:pt x="504412" y="162951"/>
                    <a:pt x="385635" y="356615"/>
                    <a:pt x="397986" y="572082"/>
                  </a:cubicBezTo>
                  <a:cubicBezTo>
                    <a:pt x="398314" y="577955"/>
                    <a:pt x="395382" y="583533"/>
                    <a:pt x="390355" y="586581"/>
                  </a:cubicBezTo>
                  <a:cubicBezTo>
                    <a:pt x="385328" y="589618"/>
                    <a:pt x="379031" y="589639"/>
                    <a:pt x="373983" y="586612"/>
                  </a:cubicBezTo>
                  <a:cubicBezTo>
                    <a:pt x="341756" y="567340"/>
                    <a:pt x="307043" y="557709"/>
                    <a:pt x="271547" y="557709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grpSp>
        <p:nvGrpSpPr>
          <p:cNvPr id="748" name="Google Shape;748;p27"/>
          <p:cNvGrpSpPr/>
          <p:nvPr/>
        </p:nvGrpSpPr>
        <p:grpSpPr>
          <a:xfrm>
            <a:off x="11165126" y="4837520"/>
            <a:ext cx="2133639" cy="964651"/>
            <a:chOff x="10729875" y="529734"/>
            <a:chExt cx="3232134" cy="1460117"/>
          </a:xfrm>
        </p:grpSpPr>
        <p:sp>
          <p:nvSpPr>
            <p:cNvPr id="749" name="Google Shape;749;p27"/>
            <p:cNvSpPr/>
            <p:nvPr/>
          </p:nvSpPr>
          <p:spPr>
            <a:xfrm>
              <a:off x="10729875" y="552963"/>
              <a:ext cx="3216751" cy="1436888"/>
            </a:xfrm>
            <a:custGeom>
              <a:avLst/>
              <a:gdLst/>
              <a:ahLst/>
              <a:cxnLst/>
              <a:rect l="l" t="t" r="r" b="b"/>
              <a:pathLst>
                <a:path w="3216751" h="1436888" extrusionOk="0">
                  <a:moveTo>
                    <a:pt x="2965957" y="553084"/>
                  </a:moveTo>
                  <a:cubicBezTo>
                    <a:pt x="2860420" y="494485"/>
                    <a:pt x="2733738" y="494643"/>
                    <a:pt x="2622073" y="536564"/>
                  </a:cubicBezTo>
                  <a:cubicBezTo>
                    <a:pt x="2592249" y="285040"/>
                    <a:pt x="2442622" y="48249"/>
                    <a:pt x="2152364" y="77078"/>
                  </a:cubicBezTo>
                  <a:cubicBezTo>
                    <a:pt x="1976416" y="94551"/>
                    <a:pt x="1827720" y="188467"/>
                    <a:pt x="1719728" y="319722"/>
                  </a:cubicBezTo>
                  <a:cubicBezTo>
                    <a:pt x="1698783" y="274933"/>
                    <a:pt x="1672378" y="232568"/>
                    <a:pt x="1637336" y="194204"/>
                  </a:cubicBezTo>
                  <a:cubicBezTo>
                    <a:pt x="1484079" y="26341"/>
                    <a:pt x="1245668" y="0"/>
                    <a:pt x="1040235" y="79036"/>
                  </a:cubicBezTo>
                  <a:cubicBezTo>
                    <a:pt x="734885" y="196521"/>
                    <a:pt x="575775" y="503576"/>
                    <a:pt x="593142" y="806778"/>
                  </a:cubicBezTo>
                  <a:cubicBezTo>
                    <a:pt x="494696" y="747892"/>
                    <a:pt x="376618" y="743278"/>
                    <a:pt x="259746" y="808354"/>
                  </a:cubicBezTo>
                  <a:cubicBezTo>
                    <a:pt x="106351" y="893773"/>
                    <a:pt x="0" y="1104137"/>
                    <a:pt x="119983" y="1260273"/>
                  </a:cubicBezTo>
                  <a:cubicBezTo>
                    <a:pt x="255714" y="1436888"/>
                    <a:pt x="562863" y="1378256"/>
                    <a:pt x="753385" y="1380648"/>
                  </a:cubicBezTo>
                  <a:cubicBezTo>
                    <a:pt x="1069202" y="1384617"/>
                    <a:pt x="1385294" y="1374732"/>
                    <a:pt x="1700678" y="1358222"/>
                  </a:cubicBezTo>
                  <a:cubicBezTo>
                    <a:pt x="2004747" y="1342294"/>
                    <a:pt x="2308934" y="1320080"/>
                    <a:pt x="2611691" y="1287398"/>
                  </a:cubicBezTo>
                  <a:cubicBezTo>
                    <a:pt x="2805324" y="1266475"/>
                    <a:pt x="3029076" y="1229582"/>
                    <a:pt x="3127195" y="1038013"/>
                  </a:cubicBezTo>
                  <a:cubicBezTo>
                    <a:pt x="3216751" y="863166"/>
                    <a:pt x="3134201" y="646493"/>
                    <a:pt x="2965957" y="553084"/>
                  </a:cubicBezTo>
                  <a:close/>
                </a:path>
              </a:pathLst>
            </a:custGeom>
            <a:solidFill>
              <a:srgbClr val="C1E1E3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750" name="Google Shape;750;p27"/>
            <p:cNvSpPr/>
            <p:nvPr/>
          </p:nvSpPr>
          <p:spPr>
            <a:xfrm>
              <a:off x="10771812" y="529734"/>
              <a:ext cx="3190197" cy="1427194"/>
            </a:xfrm>
            <a:custGeom>
              <a:avLst/>
              <a:gdLst/>
              <a:ahLst/>
              <a:cxnLst/>
              <a:rect l="l" t="t" r="r" b="b"/>
              <a:pathLst>
                <a:path w="3190197" h="1427194" extrusionOk="0">
                  <a:moveTo>
                    <a:pt x="452289" y="1427194"/>
                  </a:moveTo>
                  <a:cubicBezTo>
                    <a:pt x="304291" y="1427194"/>
                    <a:pt x="152262" y="1406143"/>
                    <a:pt x="65457" y="1293177"/>
                  </a:cubicBezTo>
                  <a:cubicBezTo>
                    <a:pt x="16890" y="1229984"/>
                    <a:pt x="0" y="1154070"/>
                    <a:pt x="16615" y="1073657"/>
                  </a:cubicBezTo>
                  <a:cubicBezTo>
                    <a:pt x="37962" y="970354"/>
                    <a:pt x="112098" y="872288"/>
                    <a:pt x="210079" y="817710"/>
                  </a:cubicBezTo>
                  <a:cubicBezTo>
                    <a:pt x="318441" y="757375"/>
                    <a:pt x="432487" y="752326"/>
                    <a:pt x="534225" y="802671"/>
                  </a:cubicBezTo>
                  <a:cubicBezTo>
                    <a:pt x="526870" y="481933"/>
                    <a:pt x="708395" y="196797"/>
                    <a:pt x="992589" y="87450"/>
                  </a:cubicBezTo>
                  <a:cubicBezTo>
                    <a:pt x="1219909" y="0"/>
                    <a:pt x="1461124" y="46810"/>
                    <a:pt x="1607132" y="206724"/>
                  </a:cubicBezTo>
                  <a:cubicBezTo>
                    <a:pt x="1635855" y="238177"/>
                    <a:pt x="1660260" y="273526"/>
                    <a:pt x="1681352" y="314240"/>
                  </a:cubicBezTo>
                  <a:cubicBezTo>
                    <a:pt x="1797473" y="181747"/>
                    <a:pt x="1948412" y="100446"/>
                    <a:pt x="2108845" y="84507"/>
                  </a:cubicBezTo>
                  <a:cubicBezTo>
                    <a:pt x="2414703" y="54112"/>
                    <a:pt x="2559653" y="305636"/>
                    <a:pt x="2593318" y="538310"/>
                  </a:cubicBezTo>
                  <a:cubicBezTo>
                    <a:pt x="2711111" y="499353"/>
                    <a:pt x="2833444" y="507862"/>
                    <a:pt x="2931720" y="562430"/>
                  </a:cubicBezTo>
                  <a:cubicBezTo>
                    <a:pt x="3114981" y="664178"/>
                    <a:pt x="3190197" y="891190"/>
                    <a:pt x="3099382" y="1068472"/>
                  </a:cubicBezTo>
                  <a:cubicBezTo>
                    <a:pt x="2998882" y="1264708"/>
                    <a:pt x="2774177" y="1304512"/>
                    <a:pt x="2571453" y="1326409"/>
                  </a:cubicBezTo>
                  <a:cubicBezTo>
                    <a:pt x="2291333" y="1356645"/>
                    <a:pt x="1993053" y="1379844"/>
                    <a:pt x="1659572" y="1397306"/>
                  </a:cubicBezTo>
                  <a:cubicBezTo>
                    <a:pt x="1298437" y="1416208"/>
                    <a:pt x="997119" y="1423341"/>
                    <a:pt x="711242" y="1419754"/>
                  </a:cubicBezTo>
                  <a:cubicBezTo>
                    <a:pt x="674221" y="1419256"/>
                    <a:pt x="632459" y="1421172"/>
                    <a:pt x="588285" y="1423161"/>
                  </a:cubicBezTo>
                  <a:cubicBezTo>
                    <a:pt x="544787" y="1425119"/>
                    <a:pt x="498728" y="1427194"/>
                    <a:pt x="452289" y="1427194"/>
                  </a:cubicBezTo>
                  <a:close/>
                  <a:moveTo>
                    <a:pt x="389498" y="800269"/>
                  </a:moveTo>
                  <a:cubicBezTo>
                    <a:pt x="335174" y="800269"/>
                    <a:pt x="279622" y="815339"/>
                    <a:pt x="225530" y="845460"/>
                  </a:cubicBezTo>
                  <a:cubicBezTo>
                    <a:pt x="136736" y="894894"/>
                    <a:pt x="66939" y="986991"/>
                    <a:pt x="47709" y="1080071"/>
                  </a:cubicBezTo>
                  <a:cubicBezTo>
                    <a:pt x="33019" y="1151180"/>
                    <a:pt x="47857" y="1218173"/>
                    <a:pt x="90635" y="1273831"/>
                  </a:cubicBezTo>
                  <a:cubicBezTo>
                    <a:pt x="194595" y="1409117"/>
                    <a:pt x="412093" y="1399317"/>
                    <a:pt x="586856" y="1391443"/>
                  </a:cubicBezTo>
                  <a:cubicBezTo>
                    <a:pt x="631507" y="1389432"/>
                    <a:pt x="673618" y="1387570"/>
                    <a:pt x="711644" y="1388004"/>
                  </a:cubicBezTo>
                  <a:cubicBezTo>
                    <a:pt x="996791" y="1391591"/>
                    <a:pt x="1297484" y="1384469"/>
                    <a:pt x="1657910" y="1365599"/>
                  </a:cubicBezTo>
                  <a:cubicBezTo>
                    <a:pt x="1990799" y="1348168"/>
                    <a:pt x="2288508" y="1325022"/>
                    <a:pt x="2568045" y="1294839"/>
                  </a:cubicBezTo>
                  <a:cubicBezTo>
                    <a:pt x="2762525" y="1273831"/>
                    <a:pt x="2977832" y="1236165"/>
                    <a:pt x="3071124" y="1054004"/>
                  </a:cubicBezTo>
                  <a:cubicBezTo>
                    <a:pt x="3154214" y="891783"/>
                    <a:pt x="3084766" y="683715"/>
                    <a:pt x="2916311" y="590190"/>
                  </a:cubicBezTo>
                  <a:cubicBezTo>
                    <a:pt x="2820955" y="537241"/>
                    <a:pt x="2700453" y="531579"/>
                    <a:pt x="2585719" y="574664"/>
                  </a:cubicBezTo>
                  <a:cubicBezTo>
                    <a:pt x="2581137" y="576378"/>
                    <a:pt x="2576046" y="575902"/>
                    <a:pt x="2571876" y="573362"/>
                  </a:cubicBezTo>
                  <a:cubicBezTo>
                    <a:pt x="2567707" y="570822"/>
                    <a:pt x="2564944" y="566515"/>
                    <a:pt x="2564373" y="561668"/>
                  </a:cubicBezTo>
                  <a:cubicBezTo>
                    <a:pt x="2537862" y="338031"/>
                    <a:pt x="2403517" y="87132"/>
                    <a:pt x="2111988" y="116099"/>
                  </a:cubicBezTo>
                  <a:cubicBezTo>
                    <a:pt x="1952582" y="131931"/>
                    <a:pt x="1802733" y="216079"/>
                    <a:pt x="1690052" y="353038"/>
                  </a:cubicBezTo>
                  <a:cubicBezTo>
                    <a:pt x="1686591" y="357240"/>
                    <a:pt x="1681236" y="359357"/>
                    <a:pt x="1675807" y="358700"/>
                  </a:cubicBezTo>
                  <a:cubicBezTo>
                    <a:pt x="1670399" y="358012"/>
                    <a:pt x="1665721" y="354615"/>
                    <a:pt x="1663414" y="349673"/>
                  </a:cubicBezTo>
                  <a:cubicBezTo>
                    <a:pt x="1641337" y="302471"/>
                    <a:pt x="1615260" y="262720"/>
                    <a:pt x="1583679" y="228134"/>
                  </a:cubicBezTo>
                  <a:cubicBezTo>
                    <a:pt x="1446561" y="77946"/>
                    <a:pt x="1219020" y="34364"/>
                    <a:pt x="1003998" y="117083"/>
                  </a:cubicBezTo>
                  <a:cubicBezTo>
                    <a:pt x="724407" y="224652"/>
                    <a:pt x="548819" y="510783"/>
                    <a:pt x="567054" y="829098"/>
                  </a:cubicBezTo>
                  <a:cubicBezTo>
                    <a:pt x="567393" y="834961"/>
                    <a:pt x="564462" y="840538"/>
                    <a:pt x="559434" y="843586"/>
                  </a:cubicBezTo>
                  <a:cubicBezTo>
                    <a:pt x="554407" y="846634"/>
                    <a:pt x="548110" y="846645"/>
                    <a:pt x="543062" y="843629"/>
                  </a:cubicBezTo>
                  <a:cubicBezTo>
                    <a:pt x="494717" y="814715"/>
                    <a:pt x="442690" y="800269"/>
                    <a:pt x="389498" y="800269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grpSp>
        <p:nvGrpSpPr>
          <p:cNvPr id="751" name="Google Shape;751;p27"/>
          <p:cNvGrpSpPr/>
          <p:nvPr/>
        </p:nvGrpSpPr>
        <p:grpSpPr>
          <a:xfrm>
            <a:off x="1617897" y="4179415"/>
            <a:ext cx="390871" cy="450635"/>
            <a:chOff x="4505050" y="4336350"/>
            <a:chExt cx="69000" cy="79550"/>
          </a:xfrm>
        </p:grpSpPr>
        <p:sp>
          <p:nvSpPr>
            <p:cNvPr id="752" name="Google Shape;752;p27"/>
            <p:cNvSpPr/>
            <p:nvPr/>
          </p:nvSpPr>
          <p:spPr>
            <a:xfrm>
              <a:off x="4541750" y="4337475"/>
              <a:ext cx="23950" cy="22825"/>
            </a:xfrm>
            <a:custGeom>
              <a:avLst/>
              <a:gdLst/>
              <a:ahLst/>
              <a:cxnLst/>
              <a:rect l="l" t="t" r="r" b="b"/>
              <a:pathLst>
                <a:path w="958" h="913" extrusionOk="0">
                  <a:moveTo>
                    <a:pt x="646" y="0"/>
                  </a:moveTo>
                  <a:lnTo>
                    <a:pt x="513" y="23"/>
                  </a:lnTo>
                  <a:lnTo>
                    <a:pt x="357" y="89"/>
                  </a:lnTo>
                  <a:lnTo>
                    <a:pt x="179" y="223"/>
                  </a:lnTo>
                  <a:lnTo>
                    <a:pt x="1" y="401"/>
                  </a:lnTo>
                  <a:lnTo>
                    <a:pt x="579" y="846"/>
                  </a:lnTo>
                  <a:lnTo>
                    <a:pt x="646" y="912"/>
                  </a:lnTo>
                  <a:lnTo>
                    <a:pt x="779" y="734"/>
                  </a:lnTo>
                  <a:lnTo>
                    <a:pt x="868" y="601"/>
                  </a:lnTo>
                  <a:lnTo>
                    <a:pt x="913" y="467"/>
                  </a:lnTo>
                  <a:lnTo>
                    <a:pt x="957" y="312"/>
                  </a:lnTo>
                  <a:lnTo>
                    <a:pt x="957" y="267"/>
                  </a:lnTo>
                  <a:lnTo>
                    <a:pt x="935" y="201"/>
                  </a:lnTo>
                  <a:lnTo>
                    <a:pt x="935" y="178"/>
                  </a:lnTo>
                  <a:lnTo>
                    <a:pt x="891" y="156"/>
                  </a:lnTo>
                  <a:lnTo>
                    <a:pt x="868" y="134"/>
                  </a:lnTo>
                  <a:lnTo>
                    <a:pt x="779" y="45"/>
                  </a:lnTo>
                  <a:lnTo>
                    <a:pt x="713" y="23"/>
                  </a:lnTo>
                  <a:lnTo>
                    <a:pt x="646" y="0"/>
                  </a:lnTo>
                  <a:close/>
                </a:path>
              </a:pathLst>
            </a:custGeom>
            <a:solidFill>
              <a:srgbClr val="9B8D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3" name="Google Shape;753;p27"/>
            <p:cNvSpPr/>
            <p:nvPr/>
          </p:nvSpPr>
          <p:spPr>
            <a:xfrm>
              <a:off x="4506175" y="4341925"/>
              <a:ext cx="66750" cy="72875"/>
            </a:xfrm>
            <a:custGeom>
              <a:avLst/>
              <a:gdLst/>
              <a:ahLst/>
              <a:cxnLst/>
              <a:rect l="l" t="t" r="r" b="b"/>
              <a:pathLst>
                <a:path w="2670" h="2915" extrusionOk="0">
                  <a:moveTo>
                    <a:pt x="2358" y="0"/>
                  </a:moveTo>
                  <a:lnTo>
                    <a:pt x="2358" y="23"/>
                  </a:lnTo>
                  <a:lnTo>
                    <a:pt x="2380" y="89"/>
                  </a:lnTo>
                  <a:lnTo>
                    <a:pt x="2380" y="134"/>
                  </a:lnTo>
                  <a:lnTo>
                    <a:pt x="2336" y="289"/>
                  </a:lnTo>
                  <a:lnTo>
                    <a:pt x="2291" y="423"/>
                  </a:lnTo>
                  <a:lnTo>
                    <a:pt x="2202" y="556"/>
                  </a:lnTo>
                  <a:lnTo>
                    <a:pt x="2069" y="734"/>
                  </a:lnTo>
                  <a:lnTo>
                    <a:pt x="2158" y="801"/>
                  </a:lnTo>
                  <a:lnTo>
                    <a:pt x="2358" y="1201"/>
                  </a:lnTo>
                  <a:lnTo>
                    <a:pt x="2558" y="935"/>
                  </a:lnTo>
                  <a:lnTo>
                    <a:pt x="2670" y="712"/>
                  </a:lnTo>
                  <a:lnTo>
                    <a:pt x="2670" y="668"/>
                  </a:lnTo>
                  <a:lnTo>
                    <a:pt x="2670" y="601"/>
                  </a:lnTo>
                  <a:lnTo>
                    <a:pt x="2625" y="445"/>
                  </a:lnTo>
                  <a:lnTo>
                    <a:pt x="2514" y="245"/>
                  </a:lnTo>
                  <a:lnTo>
                    <a:pt x="2358" y="0"/>
                  </a:lnTo>
                  <a:close/>
                  <a:moveTo>
                    <a:pt x="0" y="1824"/>
                  </a:moveTo>
                  <a:lnTo>
                    <a:pt x="245" y="2336"/>
                  </a:lnTo>
                  <a:lnTo>
                    <a:pt x="734" y="2714"/>
                  </a:lnTo>
                  <a:lnTo>
                    <a:pt x="1024" y="2914"/>
                  </a:lnTo>
                  <a:lnTo>
                    <a:pt x="779" y="2425"/>
                  </a:lnTo>
                  <a:lnTo>
                    <a:pt x="757" y="2425"/>
                  </a:lnTo>
                  <a:lnTo>
                    <a:pt x="468" y="2202"/>
                  </a:lnTo>
                  <a:lnTo>
                    <a:pt x="0" y="1824"/>
                  </a:lnTo>
                  <a:close/>
                </a:path>
              </a:pathLst>
            </a:custGeom>
            <a:solidFill>
              <a:srgbClr val="887D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4" name="Google Shape;754;p27"/>
            <p:cNvSpPr/>
            <p:nvPr/>
          </p:nvSpPr>
          <p:spPr>
            <a:xfrm>
              <a:off x="4557875" y="4341925"/>
              <a:ext cx="15050" cy="30050"/>
            </a:xfrm>
            <a:custGeom>
              <a:avLst/>
              <a:gdLst/>
              <a:ahLst/>
              <a:cxnLst/>
              <a:rect l="l" t="t" r="r" b="b"/>
              <a:pathLst>
                <a:path w="602" h="1202" fill="none" extrusionOk="0">
                  <a:moveTo>
                    <a:pt x="290" y="0"/>
                  </a:moveTo>
                  <a:lnTo>
                    <a:pt x="290" y="0"/>
                  </a:lnTo>
                  <a:lnTo>
                    <a:pt x="290" y="23"/>
                  </a:lnTo>
                  <a:lnTo>
                    <a:pt x="290" y="23"/>
                  </a:lnTo>
                  <a:lnTo>
                    <a:pt x="312" y="89"/>
                  </a:lnTo>
                  <a:lnTo>
                    <a:pt x="312" y="134"/>
                  </a:lnTo>
                  <a:lnTo>
                    <a:pt x="268" y="289"/>
                  </a:lnTo>
                  <a:lnTo>
                    <a:pt x="268" y="289"/>
                  </a:lnTo>
                  <a:lnTo>
                    <a:pt x="223" y="423"/>
                  </a:lnTo>
                  <a:lnTo>
                    <a:pt x="134" y="556"/>
                  </a:lnTo>
                  <a:lnTo>
                    <a:pt x="134" y="556"/>
                  </a:lnTo>
                  <a:lnTo>
                    <a:pt x="1" y="734"/>
                  </a:lnTo>
                  <a:lnTo>
                    <a:pt x="1" y="734"/>
                  </a:lnTo>
                  <a:lnTo>
                    <a:pt x="90" y="801"/>
                  </a:lnTo>
                  <a:lnTo>
                    <a:pt x="90" y="801"/>
                  </a:lnTo>
                  <a:lnTo>
                    <a:pt x="290" y="1201"/>
                  </a:lnTo>
                  <a:lnTo>
                    <a:pt x="290" y="1201"/>
                  </a:lnTo>
                  <a:lnTo>
                    <a:pt x="490" y="935"/>
                  </a:lnTo>
                  <a:lnTo>
                    <a:pt x="602" y="712"/>
                  </a:lnTo>
                  <a:lnTo>
                    <a:pt x="602" y="712"/>
                  </a:lnTo>
                  <a:lnTo>
                    <a:pt x="602" y="668"/>
                  </a:lnTo>
                  <a:lnTo>
                    <a:pt x="602" y="601"/>
                  </a:lnTo>
                  <a:lnTo>
                    <a:pt x="557" y="445"/>
                  </a:lnTo>
                  <a:lnTo>
                    <a:pt x="446" y="245"/>
                  </a:lnTo>
                  <a:lnTo>
                    <a:pt x="29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5" name="Google Shape;755;p27"/>
            <p:cNvSpPr/>
            <p:nvPr/>
          </p:nvSpPr>
          <p:spPr>
            <a:xfrm>
              <a:off x="4506175" y="4387525"/>
              <a:ext cx="25600" cy="27275"/>
            </a:xfrm>
            <a:custGeom>
              <a:avLst/>
              <a:gdLst/>
              <a:ahLst/>
              <a:cxnLst/>
              <a:rect l="l" t="t" r="r" b="b"/>
              <a:pathLst>
                <a:path w="1024" h="1091" fill="none" extrusionOk="0">
                  <a:moveTo>
                    <a:pt x="779" y="601"/>
                  </a:moveTo>
                  <a:lnTo>
                    <a:pt x="779" y="601"/>
                  </a:lnTo>
                  <a:lnTo>
                    <a:pt x="779" y="601"/>
                  </a:lnTo>
                  <a:lnTo>
                    <a:pt x="779" y="601"/>
                  </a:lnTo>
                  <a:lnTo>
                    <a:pt x="757" y="601"/>
                  </a:lnTo>
                  <a:lnTo>
                    <a:pt x="757" y="601"/>
                  </a:lnTo>
                  <a:lnTo>
                    <a:pt x="468" y="378"/>
                  </a:lnTo>
                  <a:lnTo>
                    <a:pt x="0" y="0"/>
                  </a:lnTo>
                  <a:lnTo>
                    <a:pt x="0" y="0"/>
                  </a:lnTo>
                  <a:lnTo>
                    <a:pt x="245" y="512"/>
                  </a:lnTo>
                  <a:lnTo>
                    <a:pt x="245" y="512"/>
                  </a:lnTo>
                  <a:lnTo>
                    <a:pt x="734" y="890"/>
                  </a:lnTo>
                  <a:lnTo>
                    <a:pt x="1024" y="1090"/>
                  </a:lnTo>
                  <a:lnTo>
                    <a:pt x="1024" y="1090"/>
                  </a:lnTo>
                  <a:lnTo>
                    <a:pt x="779" y="601"/>
                  </a:lnTo>
                  <a:lnTo>
                    <a:pt x="779" y="60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6" name="Google Shape;756;p27"/>
            <p:cNvSpPr/>
            <p:nvPr/>
          </p:nvSpPr>
          <p:spPr>
            <a:xfrm>
              <a:off x="4525625" y="4361950"/>
              <a:ext cx="41175" cy="52850"/>
            </a:xfrm>
            <a:custGeom>
              <a:avLst/>
              <a:gdLst/>
              <a:ahLst/>
              <a:cxnLst/>
              <a:rect l="l" t="t" r="r" b="b"/>
              <a:pathLst>
                <a:path w="1647" h="2114" extrusionOk="0">
                  <a:moveTo>
                    <a:pt x="1380" y="0"/>
                  </a:moveTo>
                  <a:lnTo>
                    <a:pt x="1113" y="356"/>
                  </a:lnTo>
                  <a:lnTo>
                    <a:pt x="624" y="934"/>
                  </a:lnTo>
                  <a:lnTo>
                    <a:pt x="1" y="1624"/>
                  </a:lnTo>
                  <a:lnTo>
                    <a:pt x="246" y="2113"/>
                  </a:lnTo>
                  <a:lnTo>
                    <a:pt x="268" y="2113"/>
                  </a:lnTo>
                  <a:lnTo>
                    <a:pt x="868" y="1446"/>
                  </a:lnTo>
                  <a:lnTo>
                    <a:pt x="1358" y="868"/>
                  </a:lnTo>
                  <a:lnTo>
                    <a:pt x="1647" y="512"/>
                  </a:lnTo>
                  <a:lnTo>
                    <a:pt x="1580" y="400"/>
                  </a:lnTo>
                  <a:lnTo>
                    <a:pt x="1380" y="0"/>
                  </a:lnTo>
                  <a:close/>
                </a:path>
              </a:pathLst>
            </a:custGeom>
            <a:solidFill>
              <a:srgbClr val="548D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7" name="Google Shape;757;p27"/>
            <p:cNvSpPr/>
            <p:nvPr/>
          </p:nvSpPr>
          <p:spPr>
            <a:xfrm>
              <a:off x="4506175" y="4346375"/>
              <a:ext cx="53950" cy="56175"/>
            </a:xfrm>
            <a:custGeom>
              <a:avLst/>
              <a:gdLst/>
              <a:ahLst/>
              <a:cxnLst/>
              <a:rect l="l" t="t" r="r" b="b"/>
              <a:pathLst>
                <a:path w="2158" h="2247" extrusionOk="0">
                  <a:moveTo>
                    <a:pt x="1357" y="0"/>
                  </a:moveTo>
                  <a:lnTo>
                    <a:pt x="912" y="556"/>
                  </a:lnTo>
                  <a:lnTo>
                    <a:pt x="0" y="1624"/>
                  </a:lnTo>
                  <a:lnTo>
                    <a:pt x="0" y="1646"/>
                  </a:lnTo>
                  <a:lnTo>
                    <a:pt x="468" y="2024"/>
                  </a:lnTo>
                  <a:lnTo>
                    <a:pt x="757" y="2247"/>
                  </a:lnTo>
                  <a:lnTo>
                    <a:pt x="779" y="2247"/>
                  </a:lnTo>
                  <a:lnTo>
                    <a:pt x="1402" y="1557"/>
                  </a:lnTo>
                  <a:lnTo>
                    <a:pt x="1891" y="979"/>
                  </a:lnTo>
                  <a:lnTo>
                    <a:pt x="2158" y="623"/>
                  </a:lnTo>
                  <a:lnTo>
                    <a:pt x="2069" y="556"/>
                  </a:lnTo>
                  <a:lnTo>
                    <a:pt x="2002" y="490"/>
                  </a:lnTo>
                  <a:lnTo>
                    <a:pt x="1424" y="45"/>
                  </a:lnTo>
                  <a:lnTo>
                    <a:pt x="1357" y="0"/>
                  </a:lnTo>
                  <a:close/>
                </a:path>
              </a:pathLst>
            </a:custGeom>
            <a:solidFill>
              <a:srgbClr val="7AAA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8" name="Google Shape;758;p27"/>
            <p:cNvSpPr/>
            <p:nvPr/>
          </p:nvSpPr>
          <p:spPr>
            <a:xfrm>
              <a:off x="4539525" y="434525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23" y="1"/>
                  </a:moveTo>
                  <a:lnTo>
                    <a:pt x="1" y="23"/>
                  </a:lnTo>
                  <a:lnTo>
                    <a:pt x="23" y="68"/>
                  </a:lnTo>
                  <a:lnTo>
                    <a:pt x="90" y="112"/>
                  </a:lnTo>
                  <a:lnTo>
                    <a:pt x="112" y="134"/>
                  </a:lnTo>
                  <a:lnTo>
                    <a:pt x="134" y="112"/>
                  </a:lnTo>
                  <a:lnTo>
                    <a:pt x="134" y="90"/>
                  </a:lnTo>
                  <a:lnTo>
                    <a:pt x="112" y="68"/>
                  </a:lnTo>
                  <a:lnTo>
                    <a:pt x="45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9" name="Google Shape;759;p27"/>
            <p:cNvSpPr/>
            <p:nvPr/>
          </p:nvSpPr>
          <p:spPr>
            <a:xfrm>
              <a:off x="4527850" y="4345250"/>
              <a:ext cx="13375" cy="15600"/>
            </a:xfrm>
            <a:custGeom>
              <a:avLst/>
              <a:gdLst/>
              <a:ahLst/>
              <a:cxnLst/>
              <a:rect l="l" t="t" r="r" b="b"/>
              <a:pathLst>
                <a:path w="535" h="624" extrusionOk="0">
                  <a:moveTo>
                    <a:pt x="468" y="1"/>
                  </a:moveTo>
                  <a:lnTo>
                    <a:pt x="1" y="557"/>
                  </a:lnTo>
                  <a:lnTo>
                    <a:pt x="1" y="579"/>
                  </a:lnTo>
                  <a:lnTo>
                    <a:pt x="23" y="624"/>
                  </a:lnTo>
                  <a:lnTo>
                    <a:pt x="68" y="624"/>
                  </a:lnTo>
                  <a:lnTo>
                    <a:pt x="535" y="68"/>
                  </a:lnTo>
                  <a:lnTo>
                    <a:pt x="535" y="45"/>
                  </a:lnTo>
                  <a:lnTo>
                    <a:pt x="512" y="23"/>
                  </a:lnTo>
                  <a:lnTo>
                    <a:pt x="490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0" name="Google Shape;760;p27"/>
            <p:cNvSpPr/>
            <p:nvPr/>
          </p:nvSpPr>
          <p:spPr>
            <a:xfrm>
              <a:off x="4505050" y="4359150"/>
              <a:ext cx="24500" cy="28950"/>
            </a:xfrm>
            <a:custGeom>
              <a:avLst/>
              <a:gdLst/>
              <a:ahLst/>
              <a:cxnLst/>
              <a:rect l="l" t="t" r="r" b="b"/>
              <a:pathLst>
                <a:path w="980" h="1158" extrusionOk="0">
                  <a:moveTo>
                    <a:pt x="913" y="1"/>
                  </a:moveTo>
                  <a:lnTo>
                    <a:pt x="1" y="1091"/>
                  </a:lnTo>
                  <a:lnTo>
                    <a:pt x="1" y="1113"/>
                  </a:lnTo>
                  <a:lnTo>
                    <a:pt x="23" y="1135"/>
                  </a:lnTo>
                  <a:lnTo>
                    <a:pt x="45" y="1157"/>
                  </a:lnTo>
                  <a:lnTo>
                    <a:pt x="68" y="1157"/>
                  </a:lnTo>
                  <a:lnTo>
                    <a:pt x="980" y="68"/>
                  </a:lnTo>
                  <a:lnTo>
                    <a:pt x="980" y="45"/>
                  </a:lnTo>
                  <a:lnTo>
                    <a:pt x="980" y="23"/>
                  </a:lnTo>
                  <a:lnTo>
                    <a:pt x="935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1" name="Google Shape;761;p27"/>
            <p:cNvSpPr/>
            <p:nvPr/>
          </p:nvSpPr>
          <p:spPr>
            <a:xfrm>
              <a:off x="4505050" y="4336350"/>
              <a:ext cx="69000" cy="79550"/>
            </a:xfrm>
            <a:custGeom>
              <a:avLst/>
              <a:gdLst/>
              <a:ahLst/>
              <a:cxnLst/>
              <a:rect l="l" t="t" r="r" b="b"/>
              <a:pathLst>
                <a:path w="2760" h="3182" extrusionOk="0">
                  <a:moveTo>
                    <a:pt x="2114" y="90"/>
                  </a:moveTo>
                  <a:lnTo>
                    <a:pt x="2203" y="112"/>
                  </a:lnTo>
                  <a:lnTo>
                    <a:pt x="2270" y="157"/>
                  </a:lnTo>
                  <a:lnTo>
                    <a:pt x="2336" y="223"/>
                  </a:lnTo>
                  <a:lnTo>
                    <a:pt x="2470" y="379"/>
                  </a:lnTo>
                  <a:lnTo>
                    <a:pt x="2559" y="512"/>
                  </a:lnTo>
                  <a:lnTo>
                    <a:pt x="2603" y="601"/>
                  </a:lnTo>
                  <a:lnTo>
                    <a:pt x="2648" y="713"/>
                  </a:lnTo>
                  <a:lnTo>
                    <a:pt x="2670" y="802"/>
                  </a:lnTo>
                  <a:lnTo>
                    <a:pt x="2670" y="913"/>
                  </a:lnTo>
                  <a:lnTo>
                    <a:pt x="2626" y="1046"/>
                  </a:lnTo>
                  <a:lnTo>
                    <a:pt x="2537" y="1158"/>
                  </a:lnTo>
                  <a:lnTo>
                    <a:pt x="2381" y="1380"/>
                  </a:lnTo>
                  <a:lnTo>
                    <a:pt x="2381" y="1424"/>
                  </a:lnTo>
                  <a:lnTo>
                    <a:pt x="2403" y="1469"/>
                  </a:lnTo>
                  <a:lnTo>
                    <a:pt x="2381" y="1536"/>
                  </a:lnTo>
                  <a:lnTo>
                    <a:pt x="2336" y="1647"/>
                  </a:lnTo>
                  <a:lnTo>
                    <a:pt x="2158" y="1869"/>
                  </a:lnTo>
                  <a:lnTo>
                    <a:pt x="1869" y="2203"/>
                  </a:lnTo>
                  <a:lnTo>
                    <a:pt x="1224" y="2937"/>
                  </a:lnTo>
                  <a:lnTo>
                    <a:pt x="1135" y="3026"/>
                  </a:lnTo>
                  <a:lnTo>
                    <a:pt x="1069" y="3093"/>
                  </a:lnTo>
                  <a:lnTo>
                    <a:pt x="1024" y="3093"/>
                  </a:lnTo>
                  <a:lnTo>
                    <a:pt x="980" y="3070"/>
                  </a:lnTo>
                  <a:lnTo>
                    <a:pt x="935" y="3004"/>
                  </a:lnTo>
                  <a:lnTo>
                    <a:pt x="624" y="2781"/>
                  </a:lnTo>
                  <a:lnTo>
                    <a:pt x="401" y="2581"/>
                  </a:lnTo>
                  <a:lnTo>
                    <a:pt x="312" y="2470"/>
                  </a:lnTo>
                  <a:lnTo>
                    <a:pt x="223" y="2336"/>
                  </a:lnTo>
                  <a:lnTo>
                    <a:pt x="131" y="2151"/>
                  </a:lnTo>
                  <a:lnTo>
                    <a:pt x="223" y="2225"/>
                  </a:lnTo>
                  <a:lnTo>
                    <a:pt x="490" y="2448"/>
                  </a:lnTo>
                  <a:lnTo>
                    <a:pt x="646" y="2581"/>
                  </a:lnTo>
                  <a:lnTo>
                    <a:pt x="735" y="2648"/>
                  </a:lnTo>
                  <a:lnTo>
                    <a:pt x="824" y="2692"/>
                  </a:lnTo>
                  <a:lnTo>
                    <a:pt x="868" y="2670"/>
                  </a:lnTo>
                  <a:lnTo>
                    <a:pt x="1580" y="1869"/>
                  </a:lnTo>
                  <a:lnTo>
                    <a:pt x="2247" y="1046"/>
                  </a:lnTo>
                  <a:lnTo>
                    <a:pt x="2247" y="1024"/>
                  </a:lnTo>
                  <a:lnTo>
                    <a:pt x="2225" y="1002"/>
                  </a:lnTo>
                  <a:lnTo>
                    <a:pt x="1529" y="453"/>
                  </a:lnTo>
                  <a:lnTo>
                    <a:pt x="1529" y="453"/>
                  </a:lnTo>
                  <a:lnTo>
                    <a:pt x="1625" y="357"/>
                  </a:lnTo>
                  <a:lnTo>
                    <a:pt x="1736" y="246"/>
                  </a:lnTo>
                  <a:lnTo>
                    <a:pt x="1869" y="157"/>
                  </a:lnTo>
                  <a:lnTo>
                    <a:pt x="2025" y="90"/>
                  </a:lnTo>
                  <a:close/>
                  <a:moveTo>
                    <a:pt x="2047" y="1"/>
                  </a:moveTo>
                  <a:lnTo>
                    <a:pt x="1958" y="23"/>
                  </a:lnTo>
                  <a:lnTo>
                    <a:pt x="1869" y="45"/>
                  </a:lnTo>
                  <a:lnTo>
                    <a:pt x="1714" y="157"/>
                  </a:lnTo>
                  <a:lnTo>
                    <a:pt x="1558" y="290"/>
                  </a:lnTo>
                  <a:lnTo>
                    <a:pt x="1447" y="424"/>
                  </a:lnTo>
                  <a:lnTo>
                    <a:pt x="1447" y="446"/>
                  </a:lnTo>
                  <a:lnTo>
                    <a:pt x="1469" y="468"/>
                  </a:lnTo>
                  <a:lnTo>
                    <a:pt x="2157" y="1010"/>
                  </a:lnTo>
                  <a:lnTo>
                    <a:pt x="2157" y="1010"/>
                  </a:lnTo>
                  <a:lnTo>
                    <a:pt x="1691" y="1602"/>
                  </a:lnTo>
                  <a:lnTo>
                    <a:pt x="1180" y="2203"/>
                  </a:lnTo>
                  <a:lnTo>
                    <a:pt x="1046" y="2359"/>
                  </a:lnTo>
                  <a:lnTo>
                    <a:pt x="913" y="2492"/>
                  </a:lnTo>
                  <a:lnTo>
                    <a:pt x="824" y="2559"/>
                  </a:lnTo>
                  <a:lnTo>
                    <a:pt x="779" y="2559"/>
                  </a:lnTo>
                  <a:lnTo>
                    <a:pt x="713" y="2537"/>
                  </a:lnTo>
                  <a:lnTo>
                    <a:pt x="646" y="2492"/>
                  </a:lnTo>
                  <a:lnTo>
                    <a:pt x="424" y="2314"/>
                  </a:lnTo>
                  <a:lnTo>
                    <a:pt x="223" y="2181"/>
                  </a:lnTo>
                  <a:lnTo>
                    <a:pt x="134" y="2114"/>
                  </a:lnTo>
                  <a:lnTo>
                    <a:pt x="68" y="2025"/>
                  </a:lnTo>
                  <a:lnTo>
                    <a:pt x="45" y="2003"/>
                  </a:lnTo>
                  <a:lnTo>
                    <a:pt x="1" y="2003"/>
                  </a:lnTo>
                  <a:lnTo>
                    <a:pt x="1" y="2047"/>
                  </a:lnTo>
                  <a:lnTo>
                    <a:pt x="201" y="2403"/>
                  </a:lnTo>
                  <a:lnTo>
                    <a:pt x="268" y="2514"/>
                  </a:lnTo>
                  <a:lnTo>
                    <a:pt x="335" y="2603"/>
                  </a:lnTo>
                  <a:lnTo>
                    <a:pt x="535" y="2781"/>
                  </a:lnTo>
                  <a:lnTo>
                    <a:pt x="779" y="3004"/>
                  </a:lnTo>
                  <a:lnTo>
                    <a:pt x="935" y="3115"/>
                  </a:lnTo>
                  <a:lnTo>
                    <a:pt x="1091" y="3182"/>
                  </a:lnTo>
                  <a:lnTo>
                    <a:pt x="1113" y="3159"/>
                  </a:lnTo>
                  <a:lnTo>
                    <a:pt x="1469" y="2781"/>
                  </a:lnTo>
                  <a:lnTo>
                    <a:pt x="1825" y="2381"/>
                  </a:lnTo>
                  <a:lnTo>
                    <a:pt x="2514" y="1558"/>
                  </a:lnTo>
                  <a:lnTo>
                    <a:pt x="2492" y="1536"/>
                  </a:lnTo>
                  <a:lnTo>
                    <a:pt x="2492" y="1447"/>
                  </a:lnTo>
                  <a:lnTo>
                    <a:pt x="2492" y="1380"/>
                  </a:lnTo>
                  <a:lnTo>
                    <a:pt x="2537" y="1291"/>
                  </a:lnTo>
                  <a:lnTo>
                    <a:pt x="2581" y="1224"/>
                  </a:lnTo>
                  <a:lnTo>
                    <a:pt x="2692" y="1046"/>
                  </a:lnTo>
                  <a:lnTo>
                    <a:pt x="2737" y="980"/>
                  </a:lnTo>
                  <a:lnTo>
                    <a:pt x="2759" y="891"/>
                  </a:lnTo>
                  <a:lnTo>
                    <a:pt x="2759" y="824"/>
                  </a:lnTo>
                  <a:lnTo>
                    <a:pt x="2737" y="757"/>
                  </a:lnTo>
                  <a:lnTo>
                    <a:pt x="2692" y="601"/>
                  </a:lnTo>
                  <a:lnTo>
                    <a:pt x="2603" y="468"/>
                  </a:lnTo>
                  <a:lnTo>
                    <a:pt x="2514" y="357"/>
                  </a:lnTo>
                  <a:lnTo>
                    <a:pt x="2425" y="223"/>
                  </a:lnTo>
                  <a:lnTo>
                    <a:pt x="2336" y="112"/>
                  </a:lnTo>
                  <a:lnTo>
                    <a:pt x="2270" y="68"/>
                  </a:lnTo>
                  <a:lnTo>
                    <a:pt x="2203" y="45"/>
                  </a:lnTo>
                  <a:lnTo>
                    <a:pt x="2136" y="23"/>
                  </a:lnTo>
                  <a:lnTo>
                    <a:pt x="2047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2" name="Google Shape;762;p27"/>
            <p:cNvSpPr/>
            <p:nvPr/>
          </p:nvSpPr>
          <p:spPr>
            <a:xfrm>
              <a:off x="4523975" y="4401425"/>
              <a:ext cx="8925" cy="14475"/>
            </a:xfrm>
            <a:custGeom>
              <a:avLst/>
              <a:gdLst/>
              <a:ahLst/>
              <a:cxnLst/>
              <a:rect l="l" t="t" r="r" b="b"/>
              <a:pathLst>
                <a:path w="357" h="579" extrusionOk="0">
                  <a:moveTo>
                    <a:pt x="22" y="0"/>
                  </a:moveTo>
                  <a:lnTo>
                    <a:pt x="0" y="23"/>
                  </a:lnTo>
                  <a:lnTo>
                    <a:pt x="0" y="45"/>
                  </a:lnTo>
                  <a:lnTo>
                    <a:pt x="22" y="67"/>
                  </a:lnTo>
                  <a:lnTo>
                    <a:pt x="67" y="89"/>
                  </a:lnTo>
                  <a:lnTo>
                    <a:pt x="67" y="89"/>
                  </a:lnTo>
                  <a:lnTo>
                    <a:pt x="289" y="534"/>
                  </a:lnTo>
                  <a:lnTo>
                    <a:pt x="312" y="556"/>
                  </a:lnTo>
                  <a:lnTo>
                    <a:pt x="334" y="579"/>
                  </a:lnTo>
                  <a:lnTo>
                    <a:pt x="356" y="556"/>
                  </a:lnTo>
                  <a:lnTo>
                    <a:pt x="356" y="534"/>
                  </a:lnTo>
                  <a:lnTo>
                    <a:pt x="111" y="45"/>
                  </a:lnTo>
                  <a:lnTo>
                    <a:pt x="67" y="23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3" name="Google Shape;763;p27"/>
            <p:cNvSpPr/>
            <p:nvPr/>
          </p:nvSpPr>
          <p:spPr>
            <a:xfrm>
              <a:off x="4564000" y="4341375"/>
              <a:ext cx="2800" cy="8900"/>
            </a:xfrm>
            <a:custGeom>
              <a:avLst/>
              <a:gdLst/>
              <a:ahLst/>
              <a:cxnLst/>
              <a:rect l="l" t="t" r="r" b="b"/>
              <a:pathLst>
                <a:path w="112" h="356" extrusionOk="0">
                  <a:moveTo>
                    <a:pt x="1" y="0"/>
                  </a:moveTo>
                  <a:lnTo>
                    <a:pt x="1" y="45"/>
                  </a:lnTo>
                  <a:lnTo>
                    <a:pt x="23" y="89"/>
                  </a:lnTo>
                  <a:lnTo>
                    <a:pt x="23" y="156"/>
                  </a:lnTo>
                  <a:lnTo>
                    <a:pt x="1" y="289"/>
                  </a:lnTo>
                  <a:lnTo>
                    <a:pt x="1" y="311"/>
                  </a:lnTo>
                  <a:lnTo>
                    <a:pt x="23" y="334"/>
                  </a:lnTo>
                  <a:lnTo>
                    <a:pt x="45" y="356"/>
                  </a:lnTo>
                  <a:lnTo>
                    <a:pt x="67" y="334"/>
                  </a:lnTo>
                  <a:lnTo>
                    <a:pt x="90" y="245"/>
                  </a:lnTo>
                  <a:lnTo>
                    <a:pt x="112" y="178"/>
                  </a:lnTo>
                  <a:lnTo>
                    <a:pt x="90" y="111"/>
                  </a:lnTo>
                  <a:lnTo>
                    <a:pt x="67" y="22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4" name="Google Shape;764;p27"/>
            <p:cNvSpPr/>
            <p:nvPr/>
          </p:nvSpPr>
          <p:spPr>
            <a:xfrm>
              <a:off x="4557325" y="4354700"/>
              <a:ext cx="4475" cy="6150"/>
            </a:xfrm>
            <a:custGeom>
              <a:avLst/>
              <a:gdLst/>
              <a:ahLst/>
              <a:cxnLst/>
              <a:rect l="l" t="t" r="r" b="b"/>
              <a:pathLst>
                <a:path w="179" h="246" extrusionOk="0">
                  <a:moveTo>
                    <a:pt x="134" y="1"/>
                  </a:moveTo>
                  <a:lnTo>
                    <a:pt x="112" y="23"/>
                  </a:lnTo>
                  <a:lnTo>
                    <a:pt x="1" y="179"/>
                  </a:lnTo>
                  <a:lnTo>
                    <a:pt x="1" y="223"/>
                  </a:lnTo>
                  <a:lnTo>
                    <a:pt x="23" y="246"/>
                  </a:lnTo>
                  <a:lnTo>
                    <a:pt x="67" y="246"/>
                  </a:lnTo>
                  <a:lnTo>
                    <a:pt x="179" y="68"/>
                  </a:lnTo>
                  <a:lnTo>
                    <a:pt x="179" y="45"/>
                  </a:lnTo>
                  <a:lnTo>
                    <a:pt x="156" y="23"/>
                  </a:lnTo>
                  <a:lnTo>
                    <a:pt x="134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5" name="Google Shape;765;p27"/>
            <p:cNvSpPr/>
            <p:nvPr/>
          </p:nvSpPr>
          <p:spPr>
            <a:xfrm>
              <a:off x="4559550" y="4360825"/>
              <a:ext cx="6700" cy="11700"/>
            </a:xfrm>
            <a:custGeom>
              <a:avLst/>
              <a:gdLst/>
              <a:ahLst/>
              <a:cxnLst/>
              <a:rect l="l" t="t" r="r" b="b"/>
              <a:pathLst>
                <a:path w="268" h="468" extrusionOk="0">
                  <a:moveTo>
                    <a:pt x="23" y="1"/>
                  </a:moveTo>
                  <a:lnTo>
                    <a:pt x="1" y="23"/>
                  </a:lnTo>
                  <a:lnTo>
                    <a:pt x="1" y="45"/>
                  </a:lnTo>
                  <a:lnTo>
                    <a:pt x="201" y="445"/>
                  </a:lnTo>
                  <a:lnTo>
                    <a:pt x="223" y="468"/>
                  </a:lnTo>
                  <a:lnTo>
                    <a:pt x="268" y="468"/>
                  </a:lnTo>
                  <a:lnTo>
                    <a:pt x="268" y="423"/>
                  </a:lnTo>
                  <a:lnTo>
                    <a:pt x="67" y="23"/>
                  </a:lnTo>
                  <a:lnTo>
                    <a:pt x="45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66" name="Google Shape;766;p27"/>
          <p:cNvGrpSpPr/>
          <p:nvPr/>
        </p:nvGrpSpPr>
        <p:grpSpPr>
          <a:xfrm>
            <a:off x="10344980" y="2573572"/>
            <a:ext cx="332523" cy="353200"/>
            <a:chOff x="3861700" y="5390125"/>
            <a:chExt cx="35600" cy="37825"/>
          </a:xfrm>
        </p:grpSpPr>
        <p:sp>
          <p:nvSpPr>
            <p:cNvPr id="767" name="Google Shape;767;p27"/>
            <p:cNvSpPr/>
            <p:nvPr/>
          </p:nvSpPr>
          <p:spPr>
            <a:xfrm>
              <a:off x="3871150" y="5401225"/>
              <a:ext cx="25050" cy="25625"/>
            </a:xfrm>
            <a:custGeom>
              <a:avLst/>
              <a:gdLst/>
              <a:ahLst/>
              <a:cxnLst/>
              <a:rect l="l" t="t" r="r" b="b"/>
              <a:pathLst>
                <a:path w="1002" h="1025" extrusionOk="0">
                  <a:moveTo>
                    <a:pt x="134" y="1"/>
                  </a:moveTo>
                  <a:lnTo>
                    <a:pt x="111" y="112"/>
                  </a:lnTo>
                  <a:lnTo>
                    <a:pt x="67" y="513"/>
                  </a:lnTo>
                  <a:lnTo>
                    <a:pt x="0" y="891"/>
                  </a:lnTo>
                  <a:lnTo>
                    <a:pt x="890" y="1024"/>
                  </a:lnTo>
                  <a:lnTo>
                    <a:pt x="979" y="246"/>
                  </a:lnTo>
                  <a:lnTo>
                    <a:pt x="1001" y="134"/>
                  </a:lnTo>
                  <a:lnTo>
                    <a:pt x="134" y="1"/>
                  </a:lnTo>
                  <a:close/>
                </a:path>
              </a:pathLst>
            </a:custGeom>
            <a:solidFill>
              <a:srgbClr val="A3C8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8" name="Google Shape;768;p27"/>
            <p:cNvSpPr/>
            <p:nvPr/>
          </p:nvSpPr>
          <p:spPr>
            <a:xfrm>
              <a:off x="3865575" y="5390675"/>
              <a:ext cx="30625" cy="13925"/>
            </a:xfrm>
            <a:custGeom>
              <a:avLst/>
              <a:gdLst/>
              <a:ahLst/>
              <a:cxnLst/>
              <a:rect l="l" t="t" r="r" b="b"/>
              <a:pathLst>
                <a:path w="1225" h="557" extrusionOk="0">
                  <a:moveTo>
                    <a:pt x="1" y="0"/>
                  </a:moveTo>
                  <a:lnTo>
                    <a:pt x="357" y="423"/>
                  </a:lnTo>
                  <a:lnTo>
                    <a:pt x="1224" y="556"/>
                  </a:lnTo>
                  <a:lnTo>
                    <a:pt x="890" y="13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69C5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9" name="Google Shape;769;p27"/>
            <p:cNvSpPr/>
            <p:nvPr/>
          </p:nvSpPr>
          <p:spPr>
            <a:xfrm>
              <a:off x="3862800" y="5390675"/>
              <a:ext cx="11700" cy="32825"/>
            </a:xfrm>
            <a:custGeom>
              <a:avLst/>
              <a:gdLst/>
              <a:ahLst/>
              <a:cxnLst/>
              <a:rect l="l" t="t" r="r" b="b"/>
              <a:pathLst>
                <a:path w="468" h="1313" extrusionOk="0">
                  <a:moveTo>
                    <a:pt x="112" y="0"/>
                  </a:moveTo>
                  <a:lnTo>
                    <a:pt x="112" y="112"/>
                  </a:lnTo>
                  <a:lnTo>
                    <a:pt x="1" y="890"/>
                  </a:lnTo>
                  <a:lnTo>
                    <a:pt x="334" y="1313"/>
                  </a:lnTo>
                  <a:lnTo>
                    <a:pt x="401" y="935"/>
                  </a:lnTo>
                  <a:lnTo>
                    <a:pt x="445" y="534"/>
                  </a:lnTo>
                  <a:lnTo>
                    <a:pt x="468" y="423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F8D3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0" name="Google Shape;770;p27"/>
            <p:cNvSpPr/>
            <p:nvPr/>
          </p:nvSpPr>
          <p:spPr>
            <a:xfrm>
              <a:off x="3861700" y="5390125"/>
              <a:ext cx="35600" cy="37825"/>
            </a:xfrm>
            <a:custGeom>
              <a:avLst/>
              <a:gdLst/>
              <a:ahLst/>
              <a:cxnLst/>
              <a:rect l="l" t="t" r="r" b="b"/>
              <a:pathLst>
                <a:path w="1424" h="1513" extrusionOk="0">
                  <a:moveTo>
                    <a:pt x="245" y="89"/>
                  </a:moveTo>
                  <a:lnTo>
                    <a:pt x="556" y="134"/>
                  </a:lnTo>
                  <a:lnTo>
                    <a:pt x="890" y="178"/>
                  </a:lnTo>
                  <a:lnTo>
                    <a:pt x="1023" y="200"/>
                  </a:lnTo>
                  <a:lnTo>
                    <a:pt x="1134" y="356"/>
                  </a:lnTo>
                  <a:lnTo>
                    <a:pt x="1223" y="467"/>
                  </a:lnTo>
                  <a:lnTo>
                    <a:pt x="1290" y="512"/>
                  </a:lnTo>
                  <a:lnTo>
                    <a:pt x="1312" y="578"/>
                  </a:lnTo>
                  <a:lnTo>
                    <a:pt x="1335" y="623"/>
                  </a:lnTo>
                  <a:lnTo>
                    <a:pt x="1335" y="690"/>
                  </a:lnTo>
                  <a:lnTo>
                    <a:pt x="1312" y="801"/>
                  </a:lnTo>
                  <a:lnTo>
                    <a:pt x="1246" y="1223"/>
                  </a:lnTo>
                  <a:lnTo>
                    <a:pt x="1246" y="1335"/>
                  </a:lnTo>
                  <a:lnTo>
                    <a:pt x="1246" y="1401"/>
                  </a:lnTo>
                  <a:lnTo>
                    <a:pt x="1246" y="1424"/>
                  </a:lnTo>
                  <a:lnTo>
                    <a:pt x="1201" y="1424"/>
                  </a:lnTo>
                  <a:lnTo>
                    <a:pt x="1179" y="1401"/>
                  </a:lnTo>
                  <a:lnTo>
                    <a:pt x="1023" y="1401"/>
                  </a:lnTo>
                  <a:lnTo>
                    <a:pt x="868" y="1357"/>
                  </a:lnTo>
                  <a:lnTo>
                    <a:pt x="406" y="1294"/>
                  </a:lnTo>
                  <a:lnTo>
                    <a:pt x="406" y="1294"/>
                  </a:lnTo>
                  <a:lnTo>
                    <a:pt x="245" y="1112"/>
                  </a:lnTo>
                  <a:lnTo>
                    <a:pt x="156" y="1023"/>
                  </a:lnTo>
                  <a:lnTo>
                    <a:pt x="111" y="912"/>
                  </a:lnTo>
                  <a:lnTo>
                    <a:pt x="89" y="823"/>
                  </a:lnTo>
                  <a:lnTo>
                    <a:pt x="111" y="712"/>
                  </a:lnTo>
                  <a:lnTo>
                    <a:pt x="134" y="489"/>
                  </a:lnTo>
                  <a:lnTo>
                    <a:pt x="156" y="334"/>
                  </a:lnTo>
                  <a:lnTo>
                    <a:pt x="178" y="178"/>
                  </a:lnTo>
                  <a:lnTo>
                    <a:pt x="178" y="89"/>
                  </a:lnTo>
                  <a:close/>
                  <a:moveTo>
                    <a:pt x="134" y="0"/>
                  </a:moveTo>
                  <a:lnTo>
                    <a:pt x="111" y="22"/>
                  </a:lnTo>
                  <a:lnTo>
                    <a:pt x="67" y="400"/>
                  </a:lnTo>
                  <a:lnTo>
                    <a:pt x="22" y="667"/>
                  </a:lnTo>
                  <a:lnTo>
                    <a:pt x="0" y="801"/>
                  </a:lnTo>
                  <a:lnTo>
                    <a:pt x="22" y="912"/>
                  </a:lnTo>
                  <a:lnTo>
                    <a:pt x="45" y="979"/>
                  </a:lnTo>
                  <a:lnTo>
                    <a:pt x="89" y="1023"/>
                  </a:lnTo>
                  <a:lnTo>
                    <a:pt x="178" y="1112"/>
                  </a:lnTo>
                  <a:lnTo>
                    <a:pt x="356" y="1357"/>
                  </a:lnTo>
                  <a:lnTo>
                    <a:pt x="378" y="1357"/>
                  </a:lnTo>
                  <a:lnTo>
                    <a:pt x="1246" y="1513"/>
                  </a:lnTo>
                  <a:lnTo>
                    <a:pt x="1290" y="1490"/>
                  </a:lnTo>
                  <a:lnTo>
                    <a:pt x="1290" y="1468"/>
                  </a:lnTo>
                  <a:lnTo>
                    <a:pt x="1379" y="890"/>
                  </a:lnTo>
                  <a:lnTo>
                    <a:pt x="1401" y="734"/>
                  </a:lnTo>
                  <a:lnTo>
                    <a:pt x="1424" y="645"/>
                  </a:lnTo>
                  <a:lnTo>
                    <a:pt x="1424" y="578"/>
                  </a:lnTo>
                  <a:lnTo>
                    <a:pt x="1357" y="512"/>
                  </a:lnTo>
                  <a:lnTo>
                    <a:pt x="1290" y="445"/>
                  </a:lnTo>
                  <a:lnTo>
                    <a:pt x="1201" y="312"/>
                  </a:lnTo>
                  <a:lnTo>
                    <a:pt x="1090" y="178"/>
                  </a:lnTo>
                  <a:lnTo>
                    <a:pt x="1023" y="134"/>
                  </a:lnTo>
                  <a:lnTo>
                    <a:pt x="934" y="111"/>
                  </a:lnTo>
                  <a:lnTo>
                    <a:pt x="756" y="89"/>
                  </a:lnTo>
                  <a:lnTo>
                    <a:pt x="156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1" name="Google Shape;771;p27"/>
            <p:cNvSpPr/>
            <p:nvPr/>
          </p:nvSpPr>
          <p:spPr>
            <a:xfrm>
              <a:off x="3864475" y="5390125"/>
              <a:ext cx="10575" cy="33925"/>
            </a:xfrm>
            <a:custGeom>
              <a:avLst/>
              <a:gdLst/>
              <a:ahLst/>
              <a:cxnLst/>
              <a:rect l="l" t="t" r="r" b="b"/>
              <a:pathLst>
                <a:path w="423" h="1357" extrusionOk="0">
                  <a:moveTo>
                    <a:pt x="23" y="0"/>
                  </a:moveTo>
                  <a:lnTo>
                    <a:pt x="0" y="22"/>
                  </a:lnTo>
                  <a:lnTo>
                    <a:pt x="23" y="45"/>
                  </a:lnTo>
                  <a:lnTo>
                    <a:pt x="156" y="223"/>
                  </a:lnTo>
                  <a:lnTo>
                    <a:pt x="267" y="334"/>
                  </a:lnTo>
                  <a:lnTo>
                    <a:pt x="312" y="400"/>
                  </a:lnTo>
                  <a:lnTo>
                    <a:pt x="334" y="445"/>
                  </a:lnTo>
                  <a:lnTo>
                    <a:pt x="356" y="512"/>
                  </a:lnTo>
                  <a:lnTo>
                    <a:pt x="334" y="578"/>
                  </a:lnTo>
                  <a:lnTo>
                    <a:pt x="312" y="712"/>
                  </a:lnTo>
                  <a:lnTo>
                    <a:pt x="245" y="1312"/>
                  </a:lnTo>
                  <a:lnTo>
                    <a:pt x="245" y="1357"/>
                  </a:lnTo>
                  <a:lnTo>
                    <a:pt x="312" y="1357"/>
                  </a:lnTo>
                  <a:lnTo>
                    <a:pt x="312" y="1335"/>
                  </a:lnTo>
                  <a:lnTo>
                    <a:pt x="401" y="712"/>
                  </a:lnTo>
                  <a:lnTo>
                    <a:pt x="423" y="578"/>
                  </a:lnTo>
                  <a:lnTo>
                    <a:pt x="423" y="489"/>
                  </a:lnTo>
                  <a:lnTo>
                    <a:pt x="423" y="445"/>
                  </a:lnTo>
                  <a:lnTo>
                    <a:pt x="356" y="334"/>
                  </a:lnTo>
                  <a:lnTo>
                    <a:pt x="267" y="223"/>
                  </a:lnTo>
                  <a:lnTo>
                    <a:pt x="89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2" name="Google Shape;772;p27"/>
            <p:cNvSpPr/>
            <p:nvPr/>
          </p:nvSpPr>
          <p:spPr>
            <a:xfrm>
              <a:off x="3873375" y="5400675"/>
              <a:ext cx="23925" cy="5025"/>
            </a:xfrm>
            <a:custGeom>
              <a:avLst/>
              <a:gdLst/>
              <a:ahLst/>
              <a:cxnLst/>
              <a:rect l="l" t="t" r="r" b="b"/>
              <a:pathLst>
                <a:path w="957" h="201" extrusionOk="0">
                  <a:moveTo>
                    <a:pt x="0" y="1"/>
                  </a:moveTo>
                  <a:lnTo>
                    <a:pt x="0" y="23"/>
                  </a:lnTo>
                  <a:lnTo>
                    <a:pt x="0" y="67"/>
                  </a:lnTo>
                  <a:lnTo>
                    <a:pt x="22" y="67"/>
                  </a:lnTo>
                  <a:lnTo>
                    <a:pt x="912" y="201"/>
                  </a:lnTo>
                  <a:lnTo>
                    <a:pt x="934" y="201"/>
                  </a:lnTo>
                  <a:lnTo>
                    <a:pt x="957" y="179"/>
                  </a:lnTo>
                  <a:lnTo>
                    <a:pt x="934" y="134"/>
                  </a:lnTo>
                  <a:lnTo>
                    <a:pt x="912" y="134"/>
                  </a:lnTo>
                  <a:lnTo>
                    <a:pt x="45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73" name="Google Shape;773;p27"/>
          <p:cNvGrpSpPr/>
          <p:nvPr/>
        </p:nvGrpSpPr>
        <p:grpSpPr>
          <a:xfrm rot="-4426457">
            <a:off x="5986295" y="532263"/>
            <a:ext cx="220076" cy="465365"/>
            <a:chOff x="3422400" y="4860725"/>
            <a:chExt cx="24475" cy="51750"/>
          </a:xfrm>
        </p:grpSpPr>
        <p:sp>
          <p:nvSpPr>
            <p:cNvPr id="774" name="Google Shape;774;p27"/>
            <p:cNvSpPr/>
            <p:nvPr/>
          </p:nvSpPr>
          <p:spPr>
            <a:xfrm>
              <a:off x="3423500" y="4863525"/>
              <a:ext cx="22275" cy="47850"/>
            </a:xfrm>
            <a:custGeom>
              <a:avLst/>
              <a:gdLst/>
              <a:ahLst/>
              <a:cxnLst/>
              <a:rect l="l" t="t" r="r" b="b"/>
              <a:pathLst>
                <a:path w="891" h="1914" extrusionOk="0">
                  <a:moveTo>
                    <a:pt x="379" y="0"/>
                  </a:moveTo>
                  <a:lnTo>
                    <a:pt x="379" y="45"/>
                  </a:lnTo>
                  <a:lnTo>
                    <a:pt x="334" y="89"/>
                  </a:lnTo>
                  <a:lnTo>
                    <a:pt x="290" y="111"/>
                  </a:lnTo>
                  <a:lnTo>
                    <a:pt x="223" y="156"/>
                  </a:lnTo>
                  <a:lnTo>
                    <a:pt x="68" y="156"/>
                  </a:lnTo>
                  <a:lnTo>
                    <a:pt x="23" y="134"/>
                  </a:lnTo>
                  <a:lnTo>
                    <a:pt x="1" y="89"/>
                  </a:lnTo>
                  <a:lnTo>
                    <a:pt x="446" y="1869"/>
                  </a:lnTo>
                  <a:lnTo>
                    <a:pt x="557" y="1913"/>
                  </a:lnTo>
                  <a:lnTo>
                    <a:pt x="668" y="1891"/>
                  </a:lnTo>
                  <a:lnTo>
                    <a:pt x="779" y="1846"/>
                  </a:lnTo>
                  <a:lnTo>
                    <a:pt x="891" y="1757"/>
                  </a:lnTo>
                  <a:lnTo>
                    <a:pt x="379" y="0"/>
                  </a:lnTo>
                  <a:close/>
                </a:path>
              </a:pathLst>
            </a:custGeom>
            <a:solidFill>
              <a:srgbClr val="F08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5" name="Google Shape;775;p27"/>
            <p:cNvSpPr/>
            <p:nvPr/>
          </p:nvSpPr>
          <p:spPr>
            <a:xfrm>
              <a:off x="3423500" y="4861300"/>
              <a:ext cx="9475" cy="6125"/>
            </a:xfrm>
            <a:custGeom>
              <a:avLst/>
              <a:gdLst/>
              <a:ahLst/>
              <a:cxnLst/>
              <a:rect l="l" t="t" r="r" b="b"/>
              <a:pathLst>
                <a:path w="379" h="245" extrusionOk="0">
                  <a:moveTo>
                    <a:pt x="223" y="0"/>
                  </a:moveTo>
                  <a:lnTo>
                    <a:pt x="156" y="22"/>
                  </a:lnTo>
                  <a:lnTo>
                    <a:pt x="90" y="45"/>
                  </a:lnTo>
                  <a:lnTo>
                    <a:pt x="23" y="89"/>
                  </a:lnTo>
                  <a:lnTo>
                    <a:pt x="1" y="134"/>
                  </a:lnTo>
                  <a:lnTo>
                    <a:pt x="1" y="178"/>
                  </a:lnTo>
                  <a:lnTo>
                    <a:pt x="23" y="223"/>
                  </a:lnTo>
                  <a:lnTo>
                    <a:pt x="68" y="245"/>
                  </a:lnTo>
                  <a:lnTo>
                    <a:pt x="223" y="245"/>
                  </a:lnTo>
                  <a:lnTo>
                    <a:pt x="290" y="200"/>
                  </a:lnTo>
                  <a:lnTo>
                    <a:pt x="334" y="178"/>
                  </a:lnTo>
                  <a:lnTo>
                    <a:pt x="379" y="134"/>
                  </a:lnTo>
                  <a:lnTo>
                    <a:pt x="379" y="89"/>
                  </a:lnTo>
                  <a:lnTo>
                    <a:pt x="379" y="67"/>
                  </a:lnTo>
                  <a:lnTo>
                    <a:pt x="357" y="22"/>
                  </a:lnTo>
                  <a:lnTo>
                    <a:pt x="290" y="0"/>
                  </a:lnTo>
                  <a:close/>
                </a:path>
              </a:pathLst>
            </a:custGeom>
            <a:solidFill>
              <a:srgbClr val="F4A6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6" name="Google Shape;776;p27"/>
            <p:cNvSpPr/>
            <p:nvPr/>
          </p:nvSpPr>
          <p:spPr>
            <a:xfrm>
              <a:off x="3422400" y="4860725"/>
              <a:ext cx="24475" cy="51750"/>
            </a:xfrm>
            <a:custGeom>
              <a:avLst/>
              <a:gdLst/>
              <a:ahLst/>
              <a:cxnLst/>
              <a:rect l="l" t="t" r="r" b="b"/>
              <a:pathLst>
                <a:path w="979" h="2070" extrusionOk="0">
                  <a:moveTo>
                    <a:pt x="312" y="90"/>
                  </a:moveTo>
                  <a:lnTo>
                    <a:pt x="356" y="112"/>
                  </a:lnTo>
                  <a:lnTo>
                    <a:pt x="365" y="117"/>
                  </a:lnTo>
                  <a:lnTo>
                    <a:pt x="365" y="117"/>
                  </a:lnTo>
                  <a:lnTo>
                    <a:pt x="334" y="179"/>
                  </a:lnTo>
                  <a:lnTo>
                    <a:pt x="245" y="223"/>
                  </a:lnTo>
                  <a:lnTo>
                    <a:pt x="200" y="246"/>
                  </a:lnTo>
                  <a:lnTo>
                    <a:pt x="156" y="246"/>
                  </a:lnTo>
                  <a:lnTo>
                    <a:pt x="112" y="223"/>
                  </a:lnTo>
                  <a:lnTo>
                    <a:pt x="89" y="201"/>
                  </a:lnTo>
                  <a:lnTo>
                    <a:pt x="89" y="201"/>
                  </a:lnTo>
                  <a:lnTo>
                    <a:pt x="89" y="179"/>
                  </a:lnTo>
                  <a:lnTo>
                    <a:pt x="134" y="134"/>
                  </a:lnTo>
                  <a:lnTo>
                    <a:pt x="223" y="90"/>
                  </a:lnTo>
                  <a:close/>
                  <a:moveTo>
                    <a:pt x="423" y="223"/>
                  </a:moveTo>
                  <a:lnTo>
                    <a:pt x="534" y="624"/>
                  </a:lnTo>
                  <a:lnTo>
                    <a:pt x="823" y="1625"/>
                  </a:lnTo>
                  <a:lnTo>
                    <a:pt x="868" y="1736"/>
                  </a:lnTo>
                  <a:lnTo>
                    <a:pt x="890" y="1803"/>
                  </a:lnTo>
                  <a:lnTo>
                    <a:pt x="890" y="1869"/>
                  </a:lnTo>
                  <a:lnTo>
                    <a:pt x="868" y="1892"/>
                  </a:lnTo>
                  <a:lnTo>
                    <a:pt x="846" y="1914"/>
                  </a:lnTo>
                  <a:lnTo>
                    <a:pt x="734" y="1958"/>
                  </a:lnTo>
                  <a:lnTo>
                    <a:pt x="601" y="2003"/>
                  </a:lnTo>
                  <a:lnTo>
                    <a:pt x="556" y="2003"/>
                  </a:lnTo>
                  <a:lnTo>
                    <a:pt x="512" y="1981"/>
                  </a:lnTo>
                  <a:lnTo>
                    <a:pt x="512" y="1936"/>
                  </a:lnTo>
                  <a:lnTo>
                    <a:pt x="490" y="1892"/>
                  </a:lnTo>
                  <a:lnTo>
                    <a:pt x="267" y="980"/>
                  </a:lnTo>
                  <a:lnTo>
                    <a:pt x="108" y="281"/>
                  </a:lnTo>
                  <a:lnTo>
                    <a:pt x="134" y="290"/>
                  </a:lnTo>
                  <a:lnTo>
                    <a:pt x="200" y="312"/>
                  </a:lnTo>
                  <a:lnTo>
                    <a:pt x="267" y="312"/>
                  </a:lnTo>
                  <a:lnTo>
                    <a:pt x="334" y="290"/>
                  </a:lnTo>
                  <a:lnTo>
                    <a:pt x="401" y="246"/>
                  </a:lnTo>
                  <a:lnTo>
                    <a:pt x="423" y="223"/>
                  </a:lnTo>
                  <a:close/>
                  <a:moveTo>
                    <a:pt x="200" y="1"/>
                  </a:moveTo>
                  <a:lnTo>
                    <a:pt x="134" y="23"/>
                  </a:lnTo>
                  <a:lnTo>
                    <a:pt x="67" y="45"/>
                  </a:lnTo>
                  <a:lnTo>
                    <a:pt x="23" y="112"/>
                  </a:lnTo>
                  <a:lnTo>
                    <a:pt x="6" y="179"/>
                  </a:lnTo>
                  <a:lnTo>
                    <a:pt x="0" y="179"/>
                  </a:lnTo>
                  <a:lnTo>
                    <a:pt x="0" y="201"/>
                  </a:lnTo>
                  <a:lnTo>
                    <a:pt x="312" y="1447"/>
                  </a:lnTo>
                  <a:lnTo>
                    <a:pt x="356" y="1714"/>
                  </a:lnTo>
                  <a:lnTo>
                    <a:pt x="401" y="1847"/>
                  </a:lnTo>
                  <a:lnTo>
                    <a:pt x="445" y="1958"/>
                  </a:lnTo>
                  <a:lnTo>
                    <a:pt x="490" y="2025"/>
                  </a:lnTo>
                  <a:lnTo>
                    <a:pt x="556" y="2047"/>
                  </a:lnTo>
                  <a:lnTo>
                    <a:pt x="623" y="2070"/>
                  </a:lnTo>
                  <a:lnTo>
                    <a:pt x="712" y="2047"/>
                  </a:lnTo>
                  <a:lnTo>
                    <a:pt x="846" y="1981"/>
                  </a:lnTo>
                  <a:lnTo>
                    <a:pt x="979" y="1914"/>
                  </a:lnTo>
                  <a:lnTo>
                    <a:pt x="979" y="1869"/>
                  </a:lnTo>
                  <a:lnTo>
                    <a:pt x="601" y="579"/>
                  </a:lnTo>
                  <a:lnTo>
                    <a:pt x="534" y="335"/>
                  </a:lnTo>
                  <a:lnTo>
                    <a:pt x="467" y="112"/>
                  </a:lnTo>
                  <a:lnTo>
                    <a:pt x="423" y="45"/>
                  </a:lnTo>
                  <a:lnTo>
                    <a:pt x="356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4">
  <p:cSld name="Title and three columns 4">
    <p:spTree>
      <p:nvGrpSpPr>
        <p:cNvPr id="1" name="Shape 7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" name="Google Shape;778;p28"/>
          <p:cNvSpPr txBox="1">
            <a:spLocks noGrp="1"/>
          </p:cNvSpPr>
          <p:nvPr>
            <p:ph type="title"/>
          </p:nvPr>
        </p:nvSpPr>
        <p:spPr>
          <a:xfrm>
            <a:off x="960000" y="707136"/>
            <a:ext cx="10272000" cy="112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300"/>
              <a:buNone/>
              <a:defRPr sz="3465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779" name="Google Shape;779;p28"/>
          <p:cNvSpPr txBox="1">
            <a:spLocks noGrp="1"/>
          </p:cNvSpPr>
          <p:nvPr>
            <p:ph type="subTitle" idx="1"/>
          </p:nvPr>
        </p:nvSpPr>
        <p:spPr>
          <a:xfrm>
            <a:off x="1757167" y="3978367"/>
            <a:ext cx="2745200" cy="5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500"/>
              <a:buNone/>
              <a:defRPr sz="3065">
                <a:solidFill>
                  <a:schemeClr val="dk1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2pPr>
            <a:lvl3pPr lvl="2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3pPr>
            <a:lvl4pPr lvl="3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4pPr>
            <a:lvl5pPr lvl="4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5pPr>
            <a:lvl6pPr lvl="5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6pPr>
            <a:lvl7pPr lvl="6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7pPr>
            <a:lvl8pPr lvl="7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8pPr>
            <a:lvl9pPr lvl="8">
              <a:spcBef>
                <a:spcPts val="2135"/>
              </a:spcBef>
              <a:spcAft>
                <a:spcPts val="2135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780" name="Google Shape;780;p28"/>
          <p:cNvSpPr txBox="1">
            <a:spLocks noGrp="1"/>
          </p:cNvSpPr>
          <p:nvPr>
            <p:ph type="subTitle" idx="2"/>
          </p:nvPr>
        </p:nvSpPr>
        <p:spPr>
          <a:xfrm>
            <a:off x="4731000" y="3978353"/>
            <a:ext cx="2745200" cy="5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500"/>
              <a:buNone/>
              <a:defRPr sz="3065">
                <a:solidFill>
                  <a:schemeClr val="dk1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7pPr>
            <a:lvl8pPr lvl="7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8pPr>
            <a:lvl9pPr lvl="8" rtl="0">
              <a:spcBef>
                <a:spcPts val="2135"/>
              </a:spcBef>
              <a:spcAft>
                <a:spcPts val="2135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781" name="Google Shape;781;p28"/>
          <p:cNvSpPr txBox="1">
            <a:spLocks noGrp="1"/>
          </p:cNvSpPr>
          <p:nvPr>
            <p:ph type="subTitle" idx="3"/>
          </p:nvPr>
        </p:nvSpPr>
        <p:spPr>
          <a:xfrm>
            <a:off x="7689633" y="3978353"/>
            <a:ext cx="2745200" cy="5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500"/>
              <a:buNone/>
              <a:defRPr sz="3065">
                <a:solidFill>
                  <a:schemeClr val="dk1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7pPr>
            <a:lvl8pPr lvl="7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8pPr>
            <a:lvl9pPr lvl="8" rtl="0">
              <a:spcBef>
                <a:spcPts val="2135"/>
              </a:spcBef>
              <a:spcAft>
                <a:spcPts val="2135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782" name="Google Shape;782;p28"/>
          <p:cNvSpPr txBox="1">
            <a:spLocks noGrp="1"/>
          </p:cNvSpPr>
          <p:nvPr>
            <p:ph type="body" idx="4"/>
          </p:nvPr>
        </p:nvSpPr>
        <p:spPr>
          <a:xfrm>
            <a:off x="1757167" y="4777933"/>
            <a:ext cx="2745200" cy="110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31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  <a:defRPr>
                <a:solidFill>
                  <a:schemeClr val="dk1"/>
                </a:solidFill>
              </a:defRPr>
            </a:lvl1pPr>
            <a:lvl2pPr marL="1219200" lvl="1" indent="-43180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2pPr>
            <a:lvl3pPr marL="1828800" lvl="2" indent="-43180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3pPr>
            <a:lvl4pPr marL="2438400" lvl="3" indent="-43180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4pPr>
            <a:lvl5pPr marL="3048000" lvl="4" indent="-43180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5pPr>
            <a:lvl6pPr marL="3657600" lvl="5" indent="-43180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6pPr>
            <a:lvl7pPr marL="4267200" lvl="6" indent="-43180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7pPr>
            <a:lvl8pPr marL="4876800" lvl="7" indent="-43180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8pPr>
            <a:lvl9pPr marL="5486400" lvl="8" indent="-431800">
              <a:spcBef>
                <a:spcPts val="2135"/>
              </a:spcBef>
              <a:spcAft>
                <a:spcPts val="2135"/>
              </a:spcAft>
              <a:buSzPts val="1500"/>
              <a:buChar char="■"/>
              <a:defRPr/>
            </a:lvl9pPr>
          </a:lstStyle>
          <a:p>
            <a:endParaRPr/>
          </a:p>
        </p:txBody>
      </p:sp>
      <p:sp>
        <p:nvSpPr>
          <p:cNvPr id="783" name="Google Shape;783;p28"/>
          <p:cNvSpPr txBox="1">
            <a:spLocks noGrp="1"/>
          </p:cNvSpPr>
          <p:nvPr>
            <p:ph type="body" idx="5"/>
          </p:nvPr>
        </p:nvSpPr>
        <p:spPr>
          <a:xfrm>
            <a:off x="4731000" y="4777948"/>
            <a:ext cx="2745200" cy="110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31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  <a:defRPr>
                <a:solidFill>
                  <a:schemeClr val="dk1"/>
                </a:solidFill>
              </a:defRPr>
            </a:lvl1pPr>
            <a:lvl2pPr marL="1219200" lvl="1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2pPr>
            <a:lvl3pPr marL="1828800" lvl="2" indent="-431800" rtl="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3pPr>
            <a:lvl4pPr marL="2438400" lvl="3" indent="-431800" rtl="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4pPr>
            <a:lvl5pPr marL="3048000" lvl="4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5pPr>
            <a:lvl6pPr marL="3657600" lvl="5" indent="-431800" rtl="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6pPr>
            <a:lvl7pPr marL="4267200" lvl="6" indent="-431800" rtl="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7pPr>
            <a:lvl8pPr marL="4876800" lvl="7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8pPr>
            <a:lvl9pPr marL="5486400" lvl="8" indent="-431800" rtl="0">
              <a:spcBef>
                <a:spcPts val="2135"/>
              </a:spcBef>
              <a:spcAft>
                <a:spcPts val="2135"/>
              </a:spcAft>
              <a:buSzPts val="1500"/>
              <a:buChar char="■"/>
              <a:defRPr/>
            </a:lvl9pPr>
          </a:lstStyle>
          <a:p>
            <a:endParaRPr/>
          </a:p>
        </p:txBody>
      </p:sp>
      <p:sp>
        <p:nvSpPr>
          <p:cNvPr id="784" name="Google Shape;784;p28"/>
          <p:cNvSpPr txBox="1">
            <a:spLocks noGrp="1"/>
          </p:cNvSpPr>
          <p:nvPr>
            <p:ph type="body" idx="6"/>
          </p:nvPr>
        </p:nvSpPr>
        <p:spPr>
          <a:xfrm>
            <a:off x="7689633" y="4777948"/>
            <a:ext cx="2745200" cy="110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31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  <a:defRPr>
                <a:solidFill>
                  <a:schemeClr val="dk1"/>
                </a:solidFill>
              </a:defRPr>
            </a:lvl1pPr>
            <a:lvl2pPr marL="1219200" lvl="1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2pPr>
            <a:lvl3pPr marL="1828800" lvl="2" indent="-431800" rtl="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3pPr>
            <a:lvl4pPr marL="2438400" lvl="3" indent="-431800" rtl="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4pPr>
            <a:lvl5pPr marL="3048000" lvl="4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5pPr>
            <a:lvl6pPr marL="3657600" lvl="5" indent="-431800" rtl="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6pPr>
            <a:lvl7pPr marL="4267200" lvl="6" indent="-431800" rtl="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7pPr>
            <a:lvl8pPr marL="4876800" lvl="7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8pPr>
            <a:lvl9pPr marL="5486400" lvl="8" indent="-431800" rtl="0">
              <a:spcBef>
                <a:spcPts val="2135"/>
              </a:spcBef>
              <a:spcAft>
                <a:spcPts val="2135"/>
              </a:spcAft>
              <a:buSzPts val="1500"/>
              <a:buChar char="■"/>
              <a:defRPr/>
            </a:lvl9pPr>
          </a:lstStyle>
          <a:p>
            <a:endParaRPr/>
          </a:p>
        </p:txBody>
      </p:sp>
      <p:grpSp>
        <p:nvGrpSpPr>
          <p:cNvPr id="785" name="Google Shape;785;p28"/>
          <p:cNvGrpSpPr/>
          <p:nvPr/>
        </p:nvGrpSpPr>
        <p:grpSpPr>
          <a:xfrm>
            <a:off x="1815922" y="1044047"/>
            <a:ext cx="338741" cy="322344"/>
            <a:chOff x="2768914" y="655181"/>
            <a:chExt cx="338380" cy="321743"/>
          </a:xfrm>
        </p:grpSpPr>
        <p:sp>
          <p:nvSpPr>
            <p:cNvPr id="786" name="Google Shape;786;p28"/>
            <p:cNvSpPr/>
            <p:nvPr/>
          </p:nvSpPr>
          <p:spPr>
            <a:xfrm>
              <a:off x="2780120" y="658338"/>
              <a:ext cx="316060" cy="316769"/>
            </a:xfrm>
            <a:custGeom>
              <a:avLst/>
              <a:gdLst/>
              <a:ahLst/>
              <a:cxnLst/>
              <a:rect l="l" t="t" r="r" b="b"/>
              <a:pathLst>
                <a:path w="316060" h="316769" extrusionOk="0">
                  <a:moveTo>
                    <a:pt x="199612" y="303011"/>
                  </a:moveTo>
                  <a:cubicBezTo>
                    <a:pt x="177048" y="290057"/>
                    <a:pt x="157913" y="274224"/>
                    <a:pt x="139657" y="257682"/>
                  </a:cubicBezTo>
                  <a:cubicBezTo>
                    <a:pt x="122184" y="266572"/>
                    <a:pt x="104595" y="275314"/>
                    <a:pt x="86815" y="283760"/>
                  </a:cubicBezTo>
                  <a:cubicBezTo>
                    <a:pt x="58578" y="297179"/>
                    <a:pt x="32046" y="280267"/>
                    <a:pt x="38819" y="256709"/>
                  </a:cubicBezTo>
                  <a:cubicBezTo>
                    <a:pt x="45667" y="232875"/>
                    <a:pt x="53212" y="209116"/>
                    <a:pt x="61309" y="185451"/>
                  </a:cubicBezTo>
                  <a:cubicBezTo>
                    <a:pt x="43603" y="169174"/>
                    <a:pt x="25907" y="152907"/>
                    <a:pt x="8212" y="136641"/>
                  </a:cubicBezTo>
                  <a:cubicBezTo>
                    <a:pt x="1396" y="130376"/>
                    <a:pt x="0" y="121962"/>
                    <a:pt x="2243" y="113844"/>
                  </a:cubicBezTo>
                  <a:cubicBezTo>
                    <a:pt x="1777" y="104256"/>
                    <a:pt x="8794" y="93704"/>
                    <a:pt x="21685" y="90953"/>
                  </a:cubicBezTo>
                  <a:cubicBezTo>
                    <a:pt x="30120" y="86709"/>
                    <a:pt x="40195" y="85724"/>
                    <a:pt x="50196" y="90466"/>
                  </a:cubicBezTo>
                  <a:cubicBezTo>
                    <a:pt x="65743" y="90720"/>
                    <a:pt x="81248" y="91154"/>
                    <a:pt x="96678" y="91905"/>
                  </a:cubicBezTo>
                  <a:cubicBezTo>
                    <a:pt x="105208" y="71373"/>
                    <a:pt x="114172" y="50895"/>
                    <a:pt x="123655" y="30490"/>
                  </a:cubicBezTo>
                  <a:cubicBezTo>
                    <a:pt x="135551" y="4889"/>
                    <a:pt x="181969" y="0"/>
                    <a:pt x="189261" y="26161"/>
                  </a:cubicBezTo>
                  <a:cubicBezTo>
                    <a:pt x="196236" y="51170"/>
                    <a:pt x="203210" y="76178"/>
                    <a:pt x="210184" y="101197"/>
                  </a:cubicBezTo>
                  <a:cubicBezTo>
                    <a:pt x="237553" y="104203"/>
                    <a:pt x="264805" y="107611"/>
                    <a:pt x="291941" y="111304"/>
                  </a:cubicBezTo>
                  <a:cubicBezTo>
                    <a:pt x="305837" y="113199"/>
                    <a:pt x="316060" y="123920"/>
                    <a:pt x="314885" y="135508"/>
                  </a:cubicBezTo>
                  <a:cubicBezTo>
                    <a:pt x="311774" y="166147"/>
                    <a:pt x="269758" y="186160"/>
                    <a:pt x="238728" y="203580"/>
                  </a:cubicBezTo>
                  <a:cubicBezTo>
                    <a:pt x="245184" y="226694"/>
                    <a:pt x="251629" y="249808"/>
                    <a:pt x="258063" y="272922"/>
                  </a:cubicBezTo>
                  <a:cubicBezTo>
                    <a:pt x="265736" y="300429"/>
                    <a:pt x="223562" y="316769"/>
                    <a:pt x="199612" y="303011"/>
                  </a:cubicBezTo>
                  <a:close/>
                </a:path>
              </a:pathLst>
            </a:custGeom>
            <a:solidFill>
              <a:srgbClr val="E7AA34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787" name="Google Shape;787;p28"/>
            <p:cNvSpPr/>
            <p:nvPr/>
          </p:nvSpPr>
          <p:spPr>
            <a:xfrm>
              <a:off x="2768914" y="655181"/>
              <a:ext cx="338380" cy="321743"/>
            </a:xfrm>
            <a:custGeom>
              <a:avLst/>
              <a:gdLst/>
              <a:ahLst/>
              <a:cxnLst/>
              <a:rect l="l" t="t" r="r" b="b"/>
              <a:pathLst>
                <a:path w="338380" h="321743" extrusionOk="0">
                  <a:moveTo>
                    <a:pt x="231129" y="321743"/>
                  </a:moveTo>
                  <a:cubicBezTo>
                    <a:pt x="221995" y="321743"/>
                    <a:pt x="213031" y="319648"/>
                    <a:pt x="205549" y="315351"/>
                  </a:cubicBezTo>
                  <a:cubicBezTo>
                    <a:pt x="183440" y="302651"/>
                    <a:pt x="164803" y="287432"/>
                    <a:pt x="149193" y="273557"/>
                  </a:cubicBezTo>
                  <a:cubicBezTo>
                    <a:pt x="132217" y="282141"/>
                    <a:pt x="116903" y="289665"/>
                    <a:pt x="102563" y="296481"/>
                  </a:cubicBezTo>
                  <a:cubicBezTo>
                    <a:pt x="83957" y="305318"/>
                    <a:pt x="63457" y="303826"/>
                    <a:pt x="50302" y="292671"/>
                  </a:cubicBezTo>
                  <a:cubicBezTo>
                    <a:pt x="39877" y="283823"/>
                    <a:pt x="35962" y="270467"/>
                    <a:pt x="39856" y="256942"/>
                  </a:cubicBezTo>
                  <a:cubicBezTo>
                    <a:pt x="45846" y="236071"/>
                    <a:pt x="52704" y="214164"/>
                    <a:pt x="60272" y="191727"/>
                  </a:cubicBezTo>
                  <a:lnTo>
                    <a:pt x="12255" y="147584"/>
                  </a:lnTo>
                  <a:cubicBezTo>
                    <a:pt x="3386" y="139435"/>
                    <a:pt x="0" y="127910"/>
                    <a:pt x="2857" y="115749"/>
                  </a:cubicBezTo>
                  <a:cubicBezTo>
                    <a:pt x="3026" y="102806"/>
                    <a:pt x="11916" y="88391"/>
                    <a:pt x="29347" y="84073"/>
                  </a:cubicBezTo>
                  <a:cubicBezTo>
                    <a:pt x="40491" y="78845"/>
                    <a:pt x="52567" y="78507"/>
                    <a:pt x="63711" y="83079"/>
                  </a:cubicBezTo>
                  <a:cubicBezTo>
                    <a:pt x="77152" y="83311"/>
                    <a:pt x="89429" y="83671"/>
                    <a:pt x="100975" y="84158"/>
                  </a:cubicBezTo>
                  <a:cubicBezTo>
                    <a:pt x="108913" y="65288"/>
                    <a:pt x="117072" y="46831"/>
                    <a:pt x="125264" y="29188"/>
                  </a:cubicBezTo>
                  <a:cubicBezTo>
                    <a:pt x="134651" y="8985"/>
                    <a:pt x="158559" y="0"/>
                    <a:pt x="177366" y="1502"/>
                  </a:cubicBezTo>
                  <a:cubicBezTo>
                    <a:pt x="194246" y="2889"/>
                    <a:pt x="206692" y="12223"/>
                    <a:pt x="210661" y="26479"/>
                  </a:cubicBezTo>
                  <a:lnTo>
                    <a:pt x="229668" y="94625"/>
                  </a:lnTo>
                  <a:cubicBezTo>
                    <a:pt x="253714" y="97324"/>
                    <a:pt x="278299" y="100393"/>
                    <a:pt x="304567" y="103981"/>
                  </a:cubicBezTo>
                  <a:cubicBezTo>
                    <a:pt x="324305" y="106669"/>
                    <a:pt x="338380" y="122375"/>
                    <a:pt x="336624" y="139742"/>
                  </a:cubicBezTo>
                  <a:cubicBezTo>
                    <a:pt x="333247" y="172921"/>
                    <a:pt x="295031" y="193960"/>
                    <a:pt x="264329" y="210862"/>
                  </a:cubicBezTo>
                  <a:lnTo>
                    <a:pt x="262371" y="211941"/>
                  </a:lnTo>
                  <a:lnTo>
                    <a:pt x="279474" y="273240"/>
                  </a:lnTo>
                  <a:cubicBezTo>
                    <a:pt x="283358" y="287199"/>
                    <a:pt x="278553" y="300672"/>
                    <a:pt x="266287" y="310208"/>
                  </a:cubicBezTo>
                  <a:cubicBezTo>
                    <a:pt x="256518" y="317796"/>
                    <a:pt x="243670" y="321733"/>
                    <a:pt x="231129" y="321743"/>
                  </a:cubicBezTo>
                  <a:close/>
                  <a:moveTo>
                    <a:pt x="152569" y="248105"/>
                  </a:moveTo>
                  <a:lnTo>
                    <a:pt x="157977" y="252994"/>
                  </a:lnTo>
                  <a:cubicBezTo>
                    <a:pt x="173810" y="267345"/>
                    <a:pt x="193103" y="283802"/>
                    <a:pt x="216090" y="296989"/>
                  </a:cubicBezTo>
                  <a:cubicBezTo>
                    <a:pt x="226271" y="302852"/>
                    <a:pt x="243321" y="301243"/>
                    <a:pt x="253290" y="293496"/>
                  </a:cubicBezTo>
                  <a:cubicBezTo>
                    <a:pt x="261387" y="287210"/>
                    <a:pt x="259651" y="280966"/>
                    <a:pt x="259079" y="278923"/>
                  </a:cubicBezTo>
                  <a:lnTo>
                    <a:pt x="237511" y="201580"/>
                  </a:lnTo>
                  <a:lnTo>
                    <a:pt x="254126" y="192320"/>
                  </a:lnTo>
                  <a:cubicBezTo>
                    <a:pt x="280490" y="177799"/>
                    <a:pt x="313308" y="159734"/>
                    <a:pt x="315552" y="137604"/>
                  </a:cubicBezTo>
                  <a:cubicBezTo>
                    <a:pt x="316145" y="131847"/>
                    <a:pt x="309805" y="126058"/>
                    <a:pt x="301709" y="124946"/>
                  </a:cubicBezTo>
                  <a:cubicBezTo>
                    <a:pt x="273028" y="121041"/>
                    <a:pt x="246379" y="117750"/>
                    <a:pt x="220239" y="114882"/>
                  </a:cubicBezTo>
                  <a:lnTo>
                    <a:pt x="213116" y="114088"/>
                  </a:lnTo>
                  <a:lnTo>
                    <a:pt x="190277" y="32162"/>
                  </a:lnTo>
                  <a:cubicBezTo>
                    <a:pt x="188203" y="24722"/>
                    <a:pt x="180212" y="22976"/>
                    <a:pt x="175640" y="22605"/>
                  </a:cubicBezTo>
                  <a:cubicBezTo>
                    <a:pt x="164380" y="21706"/>
                    <a:pt x="149521" y="27220"/>
                    <a:pt x="144462" y="38110"/>
                  </a:cubicBezTo>
                  <a:cubicBezTo>
                    <a:pt x="135392" y="57615"/>
                    <a:pt x="126375" y="78147"/>
                    <a:pt x="117654" y="99123"/>
                  </a:cubicBezTo>
                  <a:lnTo>
                    <a:pt x="114807" y="105992"/>
                  </a:lnTo>
                  <a:lnTo>
                    <a:pt x="107367" y="105642"/>
                  </a:lnTo>
                  <a:cubicBezTo>
                    <a:pt x="93323" y="104954"/>
                    <a:pt x="78231" y="104489"/>
                    <a:pt x="61235" y="104214"/>
                  </a:cubicBezTo>
                  <a:lnTo>
                    <a:pt x="58938" y="104171"/>
                  </a:lnTo>
                  <a:lnTo>
                    <a:pt x="56864" y="103187"/>
                  </a:lnTo>
                  <a:cubicBezTo>
                    <a:pt x="49000" y="99462"/>
                    <a:pt x="42089" y="101335"/>
                    <a:pt x="37666" y="103557"/>
                  </a:cubicBezTo>
                  <a:lnTo>
                    <a:pt x="35094" y="104468"/>
                  </a:lnTo>
                  <a:cubicBezTo>
                    <a:pt x="27601" y="106066"/>
                    <a:pt x="23801" y="111844"/>
                    <a:pt x="24024" y="116490"/>
                  </a:cubicBezTo>
                  <a:lnTo>
                    <a:pt x="24108" y="118194"/>
                  </a:lnTo>
                  <a:lnTo>
                    <a:pt x="23653" y="119824"/>
                  </a:lnTo>
                  <a:cubicBezTo>
                    <a:pt x="22256" y="124851"/>
                    <a:pt x="23240" y="128947"/>
                    <a:pt x="26574" y="132005"/>
                  </a:cubicBezTo>
                  <a:lnTo>
                    <a:pt x="84761" y="185483"/>
                  </a:lnTo>
                  <a:lnTo>
                    <a:pt x="82528" y="192023"/>
                  </a:lnTo>
                  <a:cubicBezTo>
                    <a:pt x="74189" y="216418"/>
                    <a:pt x="66674" y="240220"/>
                    <a:pt x="60187" y="262784"/>
                  </a:cubicBezTo>
                  <a:cubicBezTo>
                    <a:pt x="58187" y="269779"/>
                    <a:pt x="61161" y="274118"/>
                    <a:pt x="63997" y="276531"/>
                  </a:cubicBezTo>
                  <a:cubicBezTo>
                    <a:pt x="69183" y="280923"/>
                    <a:pt x="79988" y="283770"/>
                    <a:pt x="93482" y="277357"/>
                  </a:cubicBezTo>
                  <a:cubicBezTo>
                    <a:pt x="109452" y="269769"/>
                    <a:pt x="126650" y="261281"/>
                    <a:pt x="146071" y="251407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grpSp>
        <p:nvGrpSpPr>
          <p:cNvPr id="788" name="Google Shape;788;p28"/>
          <p:cNvGrpSpPr/>
          <p:nvPr/>
        </p:nvGrpSpPr>
        <p:grpSpPr>
          <a:xfrm>
            <a:off x="10177256" y="1044047"/>
            <a:ext cx="338741" cy="322344"/>
            <a:chOff x="2768914" y="655181"/>
            <a:chExt cx="338380" cy="321743"/>
          </a:xfrm>
        </p:grpSpPr>
        <p:sp>
          <p:nvSpPr>
            <p:cNvPr id="789" name="Google Shape;789;p28"/>
            <p:cNvSpPr/>
            <p:nvPr/>
          </p:nvSpPr>
          <p:spPr>
            <a:xfrm>
              <a:off x="2780120" y="658338"/>
              <a:ext cx="316060" cy="316769"/>
            </a:xfrm>
            <a:custGeom>
              <a:avLst/>
              <a:gdLst/>
              <a:ahLst/>
              <a:cxnLst/>
              <a:rect l="l" t="t" r="r" b="b"/>
              <a:pathLst>
                <a:path w="316060" h="316769" extrusionOk="0">
                  <a:moveTo>
                    <a:pt x="199612" y="303011"/>
                  </a:moveTo>
                  <a:cubicBezTo>
                    <a:pt x="177048" y="290057"/>
                    <a:pt x="157913" y="274224"/>
                    <a:pt x="139657" y="257682"/>
                  </a:cubicBezTo>
                  <a:cubicBezTo>
                    <a:pt x="122184" y="266572"/>
                    <a:pt x="104595" y="275314"/>
                    <a:pt x="86815" y="283760"/>
                  </a:cubicBezTo>
                  <a:cubicBezTo>
                    <a:pt x="58578" y="297179"/>
                    <a:pt x="32046" y="280267"/>
                    <a:pt x="38819" y="256709"/>
                  </a:cubicBezTo>
                  <a:cubicBezTo>
                    <a:pt x="45667" y="232875"/>
                    <a:pt x="53212" y="209116"/>
                    <a:pt x="61309" y="185451"/>
                  </a:cubicBezTo>
                  <a:cubicBezTo>
                    <a:pt x="43603" y="169174"/>
                    <a:pt x="25907" y="152907"/>
                    <a:pt x="8212" y="136641"/>
                  </a:cubicBezTo>
                  <a:cubicBezTo>
                    <a:pt x="1396" y="130376"/>
                    <a:pt x="0" y="121962"/>
                    <a:pt x="2243" y="113844"/>
                  </a:cubicBezTo>
                  <a:cubicBezTo>
                    <a:pt x="1777" y="104256"/>
                    <a:pt x="8794" y="93704"/>
                    <a:pt x="21685" y="90953"/>
                  </a:cubicBezTo>
                  <a:cubicBezTo>
                    <a:pt x="30120" y="86709"/>
                    <a:pt x="40195" y="85724"/>
                    <a:pt x="50196" y="90466"/>
                  </a:cubicBezTo>
                  <a:cubicBezTo>
                    <a:pt x="65743" y="90720"/>
                    <a:pt x="81248" y="91154"/>
                    <a:pt x="96678" y="91905"/>
                  </a:cubicBezTo>
                  <a:cubicBezTo>
                    <a:pt x="105208" y="71373"/>
                    <a:pt x="114172" y="50895"/>
                    <a:pt x="123655" y="30490"/>
                  </a:cubicBezTo>
                  <a:cubicBezTo>
                    <a:pt x="135551" y="4889"/>
                    <a:pt x="181969" y="0"/>
                    <a:pt x="189261" y="26161"/>
                  </a:cubicBezTo>
                  <a:cubicBezTo>
                    <a:pt x="196236" y="51170"/>
                    <a:pt x="203210" y="76178"/>
                    <a:pt x="210184" y="101197"/>
                  </a:cubicBezTo>
                  <a:cubicBezTo>
                    <a:pt x="237553" y="104203"/>
                    <a:pt x="264805" y="107611"/>
                    <a:pt x="291941" y="111304"/>
                  </a:cubicBezTo>
                  <a:cubicBezTo>
                    <a:pt x="305837" y="113199"/>
                    <a:pt x="316060" y="123920"/>
                    <a:pt x="314885" y="135508"/>
                  </a:cubicBezTo>
                  <a:cubicBezTo>
                    <a:pt x="311774" y="166147"/>
                    <a:pt x="269758" y="186160"/>
                    <a:pt x="238728" y="203580"/>
                  </a:cubicBezTo>
                  <a:cubicBezTo>
                    <a:pt x="245184" y="226694"/>
                    <a:pt x="251629" y="249808"/>
                    <a:pt x="258063" y="272922"/>
                  </a:cubicBezTo>
                  <a:cubicBezTo>
                    <a:pt x="265736" y="300429"/>
                    <a:pt x="223562" y="316769"/>
                    <a:pt x="199612" y="303011"/>
                  </a:cubicBezTo>
                  <a:close/>
                </a:path>
              </a:pathLst>
            </a:custGeom>
            <a:solidFill>
              <a:srgbClr val="E7AA34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790" name="Google Shape;790;p28"/>
            <p:cNvSpPr/>
            <p:nvPr/>
          </p:nvSpPr>
          <p:spPr>
            <a:xfrm>
              <a:off x="2768914" y="655181"/>
              <a:ext cx="338380" cy="321743"/>
            </a:xfrm>
            <a:custGeom>
              <a:avLst/>
              <a:gdLst/>
              <a:ahLst/>
              <a:cxnLst/>
              <a:rect l="l" t="t" r="r" b="b"/>
              <a:pathLst>
                <a:path w="338380" h="321743" extrusionOk="0">
                  <a:moveTo>
                    <a:pt x="231129" y="321743"/>
                  </a:moveTo>
                  <a:cubicBezTo>
                    <a:pt x="221995" y="321743"/>
                    <a:pt x="213031" y="319648"/>
                    <a:pt x="205549" y="315351"/>
                  </a:cubicBezTo>
                  <a:cubicBezTo>
                    <a:pt x="183440" y="302651"/>
                    <a:pt x="164803" y="287432"/>
                    <a:pt x="149193" y="273557"/>
                  </a:cubicBezTo>
                  <a:cubicBezTo>
                    <a:pt x="132217" y="282141"/>
                    <a:pt x="116903" y="289665"/>
                    <a:pt x="102563" y="296481"/>
                  </a:cubicBezTo>
                  <a:cubicBezTo>
                    <a:pt x="83957" y="305318"/>
                    <a:pt x="63457" y="303826"/>
                    <a:pt x="50302" y="292671"/>
                  </a:cubicBezTo>
                  <a:cubicBezTo>
                    <a:pt x="39877" y="283823"/>
                    <a:pt x="35962" y="270467"/>
                    <a:pt x="39856" y="256942"/>
                  </a:cubicBezTo>
                  <a:cubicBezTo>
                    <a:pt x="45846" y="236071"/>
                    <a:pt x="52704" y="214164"/>
                    <a:pt x="60272" y="191727"/>
                  </a:cubicBezTo>
                  <a:lnTo>
                    <a:pt x="12255" y="147584"/>
                  </a:lnTo>
                  <a:cubicBezTo>
                    <a:pt x="3386" y="139435"/>
                    <a:pt x="0" y="127910"/>
                    <a:pt x="2857" y="115749"/>
                  </a:cubicBezTo>
                  <a:cubicBezTo>
                    <a:pt x="3026" y="102806"/>
                    <a:pt x="11916" y="88391"/>
                    <a:pt x="29347" y="84073"/>
                  </a:cubicBezTo>
                  <a:cubicBezTo>
                    <a:pt x="40491" y="78845"/>
                    <a:pt x="52567" y="78507"/>
                    <a:pt x="63711" y="83079"/>
                  </a:cubicBezTo>
                  <a:cubicBezTo>
                    <a:pt x="77152" y="83311"/>
                    <a:pt x="89429" y="83671"/>
                    <a:pt x="100975" y="84158"/>
                  </a:cubicBezTo>
                  <a:cubicBezTo>
                    <a:pt x="108913" y="65288"/>
                    <a:pt x="117072" y="46831"/>
                    <a:pt x="125264" y="29188"/>
                  </a:cubicBezTo>
                  <a:cubicBezTo>
                    <a:pt x="134651" y="8985"/>
                    <a:pt x="158559" y="0"/>
                    <a:pt x="177366" y="1502"/>
                  </a:cubicBezTo>
                  <a:cubicBezTo>
                    <a:pt x="194246" y="2889"/>
                    <a:pt x="206692" y="12223"/>
                    <a:pt x="210661" y="26479"/>
                  </a:cubicBezTo>
                  <a:lnTo>
                    <a:pt x="229668" y="94625"/>
                  </a:lnTo>
                  <a:cubicBezTo>
                    <a:pt x="253714" y="97324"/>
                    <a:pt x="278299" y="100393"/>
                    <a:pt x="304567" y="103981"/>
                  </a:cubicBezTo>
                  <a:cubicBezTo>
                    <a:pt x="324305" y="106669"/>
                    <a:pt x="338380" y="122375"/>
                    <a:pt x="336624" y="139742"/>
                  </a:cubicBezTo>
                  <a:cubicBezTo>
                    <a:pt x="333247" y="172921"/>
                    <a:pt x="295031" y="193960"/>
                    <a:pt x="264329" y="210862"/>
                  </a:cubicBezTo>
                  <a:lnTo>
                    <a:pt x="262371" y="211941"/>
                  </a:lnTo>
                  <a:lnTo>
                    <a:pt x="279474" y="273240"/>
                  </a:lnTo>
                  <a:cubicBezTo>
                    <a:pt x="283358" y="287199"/>
                    <a:pt x="278553" y="300672"/>
                    <a:pt x="266287" y="310208"/>
                  </a:cubicBezTo>
                  <a:cubicBezTo>
                    <a:pt x="256518" y="317796"/>
                    <a:pt x="243670" y="321733"/>
                    <a:pt x="231129" y="321743"/>
                  </a:cubicBezTo>
                  <a:close/>
                  <a:moveTo>
                    <a:pt x="152569" y="248105"/>
                  </a:moveTo>
                  <a:lnTo>
                    <a:pt x="157977" y="252994"/>
                  </a:lnTo>
                  <a:cubicBezTo>
                    <a:pt x="173810" y="267345"/>
                    <a:pt x="193103" y="283802"/>
                    <a:pt x="216090" y="296989"/>
                  </a:cubicBezTo>
                  <a:cubicBezTo>
                    <a:pt x="226271" y="302852"/>
                    <a:pt x="243321" y="301243"/>
                    <a:pt x="253290" y="293496"/>
                  </a:cubicBezTo>
                  <a:cubicBezTo>
                    <a:pt x="261387" y="287210"/>
                    <a:pt x="259651" y="280966"/>
                    <a:pt x="259079" y="278923"/>
                  </a:cubicBezTo>
                  <a:lnTo>
                    <a:pt x="237511" y="201580"/>
                  </a:lnTo>
                  <a:lnTo>
                    <a:pt x="254126" y="192320"/>
                  </a:lnTo>
                  <a:cubicBezTo>
                    <a:pt x="280490" y="177799"/>
                    <a:pt x="313308" y="159734"/>
                    <a:pt x="315552" y="137604"/>
                  </a:cubicBezTo>
                  <a:cubicBezTo>
                    <a:pt x="316145" y="131847"/>
                    <a:pt x="309805" y="126058"/>
                    <a:pt x="301709" y="124946"/>
                  </a:cubicBezTo>
                  <a:cubicBezTo>
                    <a:pt x="273028" y="121041"/>
                    <a:pt x="246379" y="117750"/>
                    <a:pt x="220239" y="114882"/>
                  </a:cubicBezTo>
                  <a:lnTo>
                    <a:pt x="213116" y="114088"/>
                  </a:lnTo>
                  <a:lnTo>
                    <a:pt x="190277" y="32162"/>
                  </a:lnTo>
                  <a:cubicBezTo>
                    <a:pt x="188203" y="24722"/>
                    <a:pt x="180212" y="22976"/>
                    <a:pt x="175640" y="22605"/>
                  </a:cubicBezTo>
                  <a:cubicBezTo>
                    <a:pt x="164380" y="21706"/>
                    <a:pt x="149521" y="27220"/>
                    <a:pt x="144462" y="38110"/>
                  </a:cubicBezTo>
                  <a:cubicBezTo>
                    <a:pt x="135392" y="57615"/>
                    <a:pt x="126375" y="78147"/>
                    <a:pt x="117654" y="99123"/>
                  </a:cubicBezTo>
                  <a:lnTo>
                    <a:pt x="114807" y="105992"/>
                  </a:lnTo>
                  <a:lnTo>
                    <a:pt x="107367" y="105642"/>
                  </a:lnTo>
                  <a:cubicBezTo>
                    <a:pt x="93323" y="104954"/>
                    <a:pt x="78231" y="104489"/>
                    <a:pt x="61235" y="104214"/>
                  </a:cubicBezTo>
                  <a:lnTo>
                    <a:pt x="58938" y="104171"/>
                  </a:lnTo>
                  <a:lnTo>
                    <a:pt x="56864" y="103187"/>
                  </a:lnTo>
                  <a:cubicBezTo>
                    <a:pt x="49000" y="99462"/>
                    <a:pt x="42089" y="101335"/>
                    <a:pt x="37666" y="103557"/>
                  </a:cubicBezTo>
                  <a:lnTo>
                    <a:pt x="35094" y="104468"/>
                  </a:lnTo>
                  <a:cubicBezTo>
                    <a:pt x="27601" y="106066"/>
                    <a:pt x="23801" y="111844"/>
                    <a:pt x="24024" y="116490"/>
                  </a:cubicBezTo>
                  <a:lnTo>
                    <a:pt x="24108" y="118194"/>
                  </a:lnTo>
                  <a:lnTo>
                    <a:pt x="23653" y="119824"/>
                  </a:lnTo>
                  <a:cubicBezTo>
                    <a:pt x="22256" y="124851"/>
                    <a:pt x="23240" y="128947"/>
                    <a:pt x="26574" y="132005"/>
                  </a:cubicBezTo>
                  <a:lnTo>
                    <a:pt x="84761" y="185483"/>
                  </a:lnTo>
                  <a:lnTo>
                    <a:pt x="82528" y="192023"/>
                  </a:lnTo>
                  <a:cubicBezTo>
                    <a:pt x="74189" y="216418"/>
                    <a:pt x="66674" y="240220"/>
                    <a:pt x="60187" y="262784"/>
                  </a:cubicBezTo>
                  <a:cubicBezTo>
                    <a:pt x="58187" y="269779"/>
                    <a:pt x="61161" y="274118"/>
                    <a:pt x="63997" y="276531"/>
                  </a:cubicBezTo>
                  <a:cubicBezTo>
                    <a:pt x="69183" y="280923"/>
                    <a:pt x="79988" y="283770"/>
                    <a:pt x="93482" y="277357"/>
                  </a:cubicBezTo>
                  <a:cubicBezTo>
                    <a:pt x="109452" y="269769"/>
                    <a:pt x="126650" y="261281"/>
                    <a:pt x="146071" y="251407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grpSp>
        <p:nvGrpSpPr>
          <p:cNvPr id="791" name="Google Shape;791;p28"/>
          <p:cNvGrpSpPr/>
          <p:nvPr/>
        </p:nvGrpSpPr>
        <p:grpSpPr>
          <a:xfrm>
            <a:off x="-607526" y="1548431"/>
            <a:ext cx="1486964" cy="674195"/>
            <a:chOff x="-889965" y="517131"/>
            <a:chExt cx="2215821" cy="1003863"/>
          </a:xfrm>
        </p:grpSpPr>
        <p:sp>
          <p:nvSpPr>
            <p:cNvPr id="792" name="Google Shape;792;p28"/>
            <p:cNvSpPr/>
            <p:nvPr/>
          </p:nvSpPr>
          <p:spPr>
            <a:xfrm>
              <a:off x="-889965" y="538448"/>
              <a:ext cx="2199618" cy="982546"/>
            </a:xfrm>
            <a:custGeom>
              <a:avLst/>
              <a:gdLst/>
              <a:ahLst/>
              <a:cxnLst/>
              <a:rect l="l" t="t" r="r" b="b"/>
              <a:pathLst>
                <a:path w="2199618" h="982546" extrusionOk="0">
                  <a:moveTo>
                    <a:pt x="2028126" y="378205"/>
                  </a:moveTo>
                  <a:cubicBezTo>
                    <a:pt x="1955958" y="338137"/>
                    <a:pt x="1869334" y="338243"/>
                    <a:pt x="1792975" y="366913"/>
                  </a:cubicBezTo>
                  <a:cubicBezTo>
                    <a:pt x="1772581" y="194923"/>
                    <a:pt x="1670272" y="32998"/>
                    <a:pt x="1471792" y="52715"/>
                  </a:cubicBezTo>
                  <a:cubicBezTo>
                    <a:pt x="1351481" y="64664"/>
                    <a:pt x="1249796" y="128883"/>
                    <a:pt x="1175956" y="218630"/>
                  </a:cubicBezTo>
                  <a:cubicBezTo>
                    <a:pt x="1161626" y="188002"/>
                    <a:pt x="1143571" y="159046"/>
                    <a:pt x="1119610" y="132799"/>
                  </a:cubicBezTo>
                  <a:cubicBezTo>
                    <a:pt x="1014814" y="18012"/>
                    <a:pt x="851788" y="0"/>
                    <a:pt x="711316" y="54049"/>
                  </a:cubicBezTo>
                  <a:cubicBezTo>
                    <a:pt x="502517" y="134387"/>
                    <a:pt x="393721" y="344349"/>
                    <a:pt x="405595" y="551677"/>
                  </a:cubicBezTo>
                  <a:cubicBezTo>
                    <a:pt x="338275" y="511418"/>
                    <a:pt x="257534" y="508264"/>
                    <a:pt x="177609" y="552756"/>
                  </a:cubicBezTo>
                  <a:cubicBezTo>
                    <a:pt x="72728" y="611166"/>
                    <a:pt x="0" y="755014"/>
                    <a:pt x="82041" y="861779"/>
                  </a:cubicBezTo>
                  <a:cubicBezTo>
                    <a:pt x="174857" y="982546"/>
                    <a:pt x="384884" y="942456"/>
                    <a:pt x="515164" y="944096"/>
                  </a:cubicBezTo>
                  <a:cubicBezTo>
                    <a:pt x="731128" y="946806"/>
                    <a:pt x="947271" y="940043"/>
                    <a:pt x="1162928" y="928761"/>
                  </a:cubicBezTo>
                  <a:cubicBezTo>
                    <a:pt x="1370859" y="917871"/>
                    <a:pt x="1578853" y="902684"/>
                    <a:pt x="1785873" y="880321"/>
                  </a:cubicBezTo>
                  <a:cubicBezTo>
                    <a:pt x="1918282" y="866023"/>
                    <a:pt x="2071285" y="840792"/>
                    <a:pt x="2138373" y="709802"/>
                  </a:cubicBezTo>
                  <a:cubicBezTo>
                    <a:pt x="2199618" y="590243"/>
                    <a:pt x="2143177" y="442076"/>
                    <a:pt x="2028126" y="378205"/>
                  </a:cubicBezTo>
                  <a:close/>
                </a:path>
              </a:pathLst>
            </a:custGeom>
            <a:solidFill>
              <a:srgbClr val="C1E1E3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793" name="Google Shape;793;p28"/>
            <p:cNvSpPr/>
            <p:nvPr/>
          </p:nvSpPr>
          <p:spPr>
            <a:xfrm>
              <a:off x="-866502" y="517131"/>
              <a:ext cx="2192358" cy="986377"/>
            </a:xfrm>
            <a:custGeom>
              <a:avLst/>
              <a:gdLst/>
              <a:ahLst/>
              <a:cxnLst/>
              <a:rect l="l" t="t" r="r" b="b"/>
              <a:pathLst>
                <a:path w="2192358" h="986377" extrusionOk="0">
                  <a:moveTo>
                    <a:pt x="314356" y="986377"/>
                  </a:moveTo>
                  <a:cubicBezTo>
                    <a:pt x="212015" y="986377"/>
                    <a:pt x="106669" y="971719"/>
                    <a:pt x="45995" y="892767"/>
                  </a:cubicBezTo>
                  <a:cubicBezTo>
                    <a:pt x="11863" y="848359"/>
                    <a:pt x="0" y="795051"/>
                    <a:pt x="11662" y="738589"/>
                  </a:cubicBezTo>
                  <a:cubicBezTo>
                    <a:pt x="26542" y="666559"/>
                    <a:pt x="78179" y="598212"/>
                    <a:pt x="146430" y="560207"/>
                  </a:cubicBezTo>
                  <a:cubicBezTo>
                    <a:pt x="219445" y="519546"/>
                    <a:pt x="296195" y="514910"/>
                    <a:pt x="365368" y="546301"/>
                  </a:cubicBezTo>
                  <a:cubicBezTo>
                    <a:pt x="363495" y="328178"/>
                    <a:pt x="488219" y="135170"/>
                    <a:pt x="682148" y="60547"/>
                  </a:cubicBezTo>
                  <a:cubicBezTo>
                    <a:pt x="839533" y="0"/>
                    <a:pt x="1006644" y="32522"/>
                    <a:pt x="1107873" y="143414"/>
                  </a:cubicBezTo>
                  <a:cubicBezTo>
                    <a:pt x="1126288" y="163575"/>
                    <a:pt x="1142142" y="186023"/>
                    <a:pt x="1155975" y="211571"/>
                  </a:cubicBezTo>
                  <a:cubicBezTo>
                    <a:pt x="1235551" y="123232"/>
                    <a:pt x="1337987" y="69035"/>
                    <a:pt x="1446752" y="58229"/>
                  </a:cubicBezTo>
                  <a:cubicBezTo>
                    <a:pt x="1543166" y="48651"/>
                    <a:pt x="1626414" y="79935"/>
                    <a:pt x="1687565" y="148685"/>
                  </a:cubicBezTo>
                  <a:cubicBezTo>
                    <a:pt x="1735751" y="202861"/>
                    <a:pt x="1769162" y="279802"/>
                    <a:pt x="1782635" y="366945"/>
                  </a:cubicBezTo>
                  <a:cubicBezTo>
                    <a:pt x="1862751" y="341979"/>
                    <a:pt x="1945512" y="348519"/>
                    <a:pt x="2012367" y="385646"/>
                  </a:cubicBezTo>
                  <a:cubicBezTo>
                    <a:pt x="2140024" y="456512"/>
                    <a:pt x="2192358" y="614732"/>
                    <a:pt x="2129038" y="738346"/>
                  </a:cubicBezTo>
                  <a:cubicBezTo>
                    <a:pt x="2059177" y="874765"/>
                    <a:pt x="1904047" y="902313"/>
                    <a:pt x="1764125" y="917426"/>
                  </a:cubicBezTo>
                  <a:cubicBezTo>
                    <a:pt x="1572545" y="938106"/>
                    <a:pt x="1368488" y="953971"/>
                    <a:pt x="1140290" y="965930"/>
                  </a:cubicBezTo>
                  <a:cubicBezTo>
                    <a:pt x="893317" y="978852"/>
                    <a:pt x="687154" y="983741"/>
                    <a:pt x="491500" y="981286"/>
                  </a:cubicBezTo>
                  <a:cubicBezTo>
                    <a:pt x="466322" y="980947"/>
                    <a:pt x="437864" y="982249"/>
                    <a:pt x="407722" y="983614"/>
                  </a:cubicBezTo>
                  <a:cubicBezTo>
                    <a:pt x="377856" y="984959"/>
                    <a:pt x="346244" y="986377"/>
                    <a:pt x="314356" y="986377"/>
                  </a:cubicBezTo>
                  <a:close/>
                  <a:moveTo>
                    <a:pt x="271547" y="557709"/>
                  </a:moveTo>
                  <a:cubicBezTo>
                    <a:pt x="235225" y="557709"/>
                    <a:pt x="198077" y="567795"/>
                    <a:pt x="161872" y="587946"/>
                  </a:cubicBezTo>
                  <a:cubicBezTo>
                    <a:pt x="102383" y="621072"/>
                    <a:pt x="55625" y="682730"/>
                    <a:pt x="42756" y="745013"/>
                  </a:cubicBezTo>
                  <a:cubicBezTo>
                    <a:pt x="33009" y="792151"/>
                    <a:pt x="42841" y="836559"/>
                    <a:pt x="71172" y="873421"/>
                  </a:cubicBezTo>
                  <a:cubicBezTo>
                    <a:pt x="140673" y="963866"/>
                    <a:pt x="287961" y="957230"/>
                    <a:pt x="406294" y="951896"/>
                  </a:cubicBezTo>
                  <a:cubicBezTo>
                    <a:pt x="436890" y="950510"/>
                    <a:pt x="465783" y="949240"/>
                    <a:pt x="491902" y="949536"/>
                  </a:cubicBezTo>
                  <a:cubicBezTo>
                    <a:pt x="686879" y="952013"/>
                    <a:pt x="892354" y="947113"/>
                    <a:pt x="1138629" y="934222"/>
                  </a:cubicBezTo>
                  <a:cubicBezTo>
                    <a:pt x="1366234" y="922305"/>
                    <a:pt x="1569719" y="906483"/>
                    <a:pt x="1760706" y="885856"/>
                  </a:cubicBezTo>
                  <a:cubicBezTo>
                    <a:pt x="1892395" y="871643"/>
                    <a:pt x="2038127" y="846222"/>
                    <a:pt x="2100791" y="723878"/>
                  </a:cubicBezTo>
                  <a:cubicBezTo>
                    <a:pt x="2156375" y="615336"/>
                    <a:pt x="2109808" y="476048"/>
                    <a:pt x="1996958" y="413406"/>
                  </a:cubicBezTo>
                  <a:cubicBezTo>
                    <a:pt x="1933035" y="377909"/>
                    <a:pt x="1852157" y="374152"/>
                    <a:pt x="1775100" y="403087"/>
                  </a:cubicBezTo>
                  <a:cubicBezTo>
                    <a:pt x="1770517" y="404801"/>
                    <a:pt x="1765426" y="404325"/>
                    <a:pt x="1761257" y="401785"/>
                  </a:cubicBezTo>
                  <a:cubicBezTo>
                    <a:pt x="1757087" y="399245"/>
                    <a:pt x="1754325" y="394938"/>
                    <a:pt x="1753753" y="390101"/>
                  </a:cubicBezTo>
                  <a:cubicBezTo>
                    <a:pt x="1735888" y="239426"/>
                    <a:pt x="1645528" y="70389"/>
                    <a:pt x="1449895" y="89831"/>
                  </a:cubicBezTo>
                  <a:cubicBezTo>
                    <a:pt x="1311888" y="103526"/>
                    <a:pt x="1218660" y="184509"/>
                    <a:pt x="1164748" y="250031"/>
                  </a:cubicBezTo>
                  <a:cubicBezTo>
                    <a:pt x="1161287" y="254243"/>
                    <a:pt x="1155890" y="256370"/>
                    <a:pt x="1150503" y="255693"/>
                  </a:cubicBezTo>
                  <a:cubicBezTo>
                    <a:pt x="1145095" y="255015"/>
                    <a:pt x="1140417" y="251608"/>
                    <a:pt x="1138110" y="246665"/>
                  </a:cubicBezTo>
                  <a:cubicBezTo>
                    <a:pt x="1123230" y="214862"/>
                    <a:pt x="1105672" y="188086"/>
                    <a:pt x="1084431" y="164814"/>
                  </a:cubicBezTo>
                  <a:cubicBezTo>
                    <a:pt x="992071" y="63658"/>
                    <a:pt x="838644" y="34364"/>
                    <a:pt x="693546" y="90180"/>
                  </a:cubicBezTo>
                  <a:cubicBezTo>
                    <a:pt x="504412" y="162951"/>
                    <a:pt x="385635" y="356615"/>
                    <a:pt x="397986" y="572082"/>
                  </a:cubicBezTo>
                  <a:cubicBezTo>
                    <a:pt x="398314" y="577955"/>
                    <a:pt x="395382" y="583533"/>
                    <a:pt x="390355" y="586581"/>
                  </a:cubicBezTo>
                  <a:cubicBezTo>
                    <a:pt x="385328" y="589618"/>
                    <a:pt x="379031" y="589639"/>
                    <a:pt x="373983" y="586612"/>
                  </a:cubicBezTo>
                  <a:cubicBezTo>
                    <a:pt x="341756" y="567340"/>
                    <a:pt x="307043" y="557709"/>
                    <a:pt x="271547" y="557709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grpSp>
        <p:nvGrpSpPr>
          <p:cNvPr id="794" name="Google Shape;794;p28"/>
          <p:cNvGrpSpPr/>
          <p:nvPr/>
        </p:nvGrpSpPr>
        <p:grpSpPr>
          <a:xfrm>
            <a:off x="11192354" y="2492453"/>
            <a:ext cx="2133639" cy="964651"/>
            <a:chOff x="10729875" y="529734"/>
            <a:chExt cx="3232134" cy="1460117"/>
          </a:xfrm>
        </p:grpSpPr>
        <p:sp>
          <p:nvSpPr>
            <p:cNvPr id="795" name="Google Shape;795;p28"/>
            <p:cNvSpPr/>
            <p:nvPr/>
          </p:nvSpPr>
          <p:spPr>
            <a:xfrm>
              <a:off x="10729875" y="552963"/>
              <a:ext cx="3216751" cy="1436888"/>
            </a:xfrm>
            <a:custGeom>
              <a:avLst/>
              <a:gdLst/>
              <a:ahLst/>
              <a:cxnLst/>
              <a:rect l="l" t="t" r="r" b="b"/>
              <a:pathLst>
                <a:path w="3216751" h="1436888" extrusionOk="0">
                  <a:moveTo>
                    <a:pt x="2965957" y="553084"/>
                  </a:moveTo>
                  <a:cubicBezTo>
                    <a:pt x="2860420" y="494485"/>
                    <a:pt x="2733738" y="494643"/>
                    <a:pt x="2622073" y="536564"/>
                  </a:cubicBezTo>
                  <a:cubicBezTo>
                    <a:pt x="2592249" y="285040"/>
                    <a:pt x="2442622" y="48249"/>
                    <a:pt x="2152364" y="77078"/>
                  </a:cubicBezTo>
                  <a:cubicBezTo>
                    <a:pt x="1976416" y="94551"/>
                    <a:pt x="1827720" y="188467"/>
                    <a:pt x="1719728" y="319722"/>
                  </a:cubicBezTo>
                  <a:cubicBezTo>
                    <a:pt x="1698783" y="274933"/>
                    <a:pt x="1672378" y="232568"/>
                    <a:pt x="1637336" y="194204"/>
                  </a:cubicBezTo>
                  <a:cubicBezTo>
                    <a:pt x="1484079" y="26341"/>
                    <a:pt x="1245668" y="0"/>
                    <a:pt x="1040235" y="79036"/>
                  </a:cubicBezTo>
                  <a:cubicBezTo>
                    <a:pt x="734885" y="196521"/>
                    <a:pt x="575775" y="503576"/>
                    <a:pt x="593142" y="806778"/>
                  </a:cubicBezTo>
                  <a:cubicBezTo>
                    <a:pt x="494696" y="747892"/>
                    <a:pt x="376618" y="743278"/>
                    <a:pt x="259746" y="808354"/>
                  </a:cubicBezTo>
                  <a:cubicBezTo>
                    <a:pt x="106351" y="893773"/>
                    <a:pt x="0" y="1104137"/>
                    <a:pt x="119983" y="1260273"/>
                  </a:cubicBezTo>
                  <a:cubicBezTo>
                    <a:pt x="255714" y="1436888"/>
                    <a:pt x="562863" y="1378256"/>
                    <a:pt x="753385" y="1380648"/>
                  </a:cubicBezTo>
                  <a:cubicBezTo>
                    <a:pt x="1069202" y="1384617"/>
                    <a:pt x="1385294" y="1374732"/>
                    <a:pt x="1700678" y="1358222"/>
                  </a:cubicBezTo>
                  <a:cubicBezTo>
                    <a:pt x="2004747" y="1342294"/>
                    <a:pt x="2308934" y="1320080"/>
                    <a:pt x="2611691" y="1287398"/>
                  </a:cubicBezTo>
                  <a:cubicBezTo>
                    <a:pt x="2805324" y="1266475"/>
                    <a:pt x="3029076" y="1229582"/>
                    <a:pt x="3127195" y="1038013"/>
                  </a:cubicBezTo>
                  <a:cubicBezTo>
                    <a:pt x="3216751" y="863166"/>
                    <a:pt x="3134201" y="646493"/>
                    <a:pt x="2965957" y="553084"/>
                  </a:cubicBezTo>
                  <a:close/>
                </a:path>
              </a:pathLst>
            </a:custGeom>
            <a:solidFill>
              <a:srgbClr val="C1E1E3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796" name="Google Shape;796;p28"/>
            <p:cNvSpPr/>
            <p:nvPr/>
          </p:nvSpPr>
          <p:spPr>
            <a:xfrm>
              <a:off x="10771812" y="529734"/>
              <a:ext cx="3190197" cy="1427194"/>
            </a:xfrm>
            <a:custGeom>
              <a:avLst/>
              <a:gdLst/>
              <a:ahLst/>
              <a:cxnLst/>
              <a:rect l="l" t="t" r="r" b="b"/>
              <a:pathLst>
                <a:path w="3190197" h="1427194" extrusionOk="0">
                  <a:moveTo>
                    <a:pt x="452289" y="1427194"/>
                  </a:moveTo>
                  <a:cubicBezTo>
                    <a:pt x="304291" y="1427194"/>
                    <a:pt x="152262" y="1406143"/>
                    <a:pt x="65457" y="1293177"/>
                  </a:cubicBezTo>
                  <a:cubicBezTo>
                    <a:pt x="16890" y="1229984"/>
                    <a:pt x="0" y="1154070"/>
                    <a:pt x="16615" y="1073657"/>
                  </a:cubicBezTo>
                  <a:cubicBezTo>
                    <a:pt x="37962" y="970354"/>
                    <a:pt x="112098" y="872288"/>
                    <a:pt x="210079" y="817710"/>
                  </a:cubicBezTo>
                  <a:cubicBezTo>
                    <a:pt x="318441" y="757375"/>
                    <a:pt x="432487" y="752326"/>
                    <a:pt x="534225" y="802671"/>
                  </a:cubicBezTo>
                  <a:cubicBezTo>
                    <a:pt x="526870" y="481933"/>
                    <a:pt x="708395" y="196797"/>
                    <a:pt x="992589" y="87450"/>
                  </a:cubicBezTo>
                  <a:cubicBezTo>
                    <a:pt x="1219909" y="0"/>
                    <a:pt x="1461124" y="46810"/>
                    <a:pt x="1607132" y="206724"/>
                  </a:cubicBezTo>
                  <a:cubicBezTo>
                    <a:pt x="1635855" y="238177"/>
                    <a:pt x="1660260" y="273526"/>
                    <a:pt x="1681352" y="314240"/>
                  </a:cubicBezTo>
                  <a:cubicBezTo>
                    <a:pt x="1797473" y="181747"/>
                    <a:pt x="1948412" y="100446"/>
                    <a:pt x="2108845" y="84507"/>
                  </a:cubicBezTo>
                  <a:cubicBezTo>
                    <a:pt x="2414703" y="54112"/>
                    <a:pt x="2559653" y="305636"/>
                    <a:pt x="2593318" y="538310"/>
                  </a:cubicBezTo>
                  <a:cubicBezTo>
                    <a:pt x="2711111" y="499353"/>
                    <a:pt x="2833444" y="507862"/>
                    <a:pt x="2931720" y="562430"/>
                  </a:cubicBezTo>
                  <a:cubicBezTo>
                    <a:pt x="3114981" y="664178"/>
                    <a:pt x="3190197" y="891190"/>
                    <a:pt x="3099382" y="1068472"/>
                  </a:cubicBezTo>
                  <a:cubicBezTo>
                    <a:pt x="2998882" y="1264708"/>
                    <a:pt x="2774177" y="1304512"/>
                    <a:pt x="2571453" y="1326409"/>
                  </a:cubicBezTo>
                  <a:cubicBezTo>
                    <a:pt x="2291333" y="1356645"/>
                    <a:pt x="1993053" y="1379844"/>
                    <a:pt x="1659572" y="1397306"/>
                  </a:cubicBezTo>
                  <a:cubicBezTo>
                    <a:pt x="1298437" y="1416208"/>
                    <a:pt x="997119" y="1423341"/>
                    <a:pt x="711242" y="1419754"/>
                  </a:cubicBezTo>
                  <a:cubicBezTo>
                    <a:pt x="674221" y="1419256"/>
                    <a:pt x="632459" y="1421172"/>
                    <a:pt x="588285" y="1423161"/>
                  </a:cubicBezTo>
                  <a:cubicBezTo>
                    <a:pt x="544787" y="1425119"/>
                    <a:pt x="498728" y="1427194"/>
                    <a:pt x="452289" y="1427194"/>
                  </a:cubicBezTo>
                  <a:close/>
                  <a:moveTo>
                    <a:pt x="389498" y="800269"/>
                  </a:moveTo>
                  <a:cubicBezTo>
                    <a:pt x="335174" y="800269"/>
                    <a:pt x="279622" y="815339"/>
                    <a:pt x="225530" y="845460"/>
                  </a:cubicBezTo>
                  <a:cubicBezTo>
                    <a:pt x="136736" y="894894"/>
                    <a:pt x="66939" y="986991"/>
                    <a:pt x="47709" y="1080071"/>
                  </a:cubicBezTo>
                  <a:cubicBezTo>
                    <a:pt x="33019" y="1151180"/>
                    <a:pt x="47857" y="1218173"/>
                    <a:pt x="90635" y="1273831"/>
                  </a:cubicBezTo>
                  <a:cubicBezTo>
                    <a:pt x="194595" y="1409117"/>
                    <a:pt x="412093" y="1399317"/>
                    <a:pt x="586856" y="1391443"/>
                  </a:cubicBezTo>
                  <a:cubicBezTo>
                    <a:pt x="631507" y="1389432"/>
                    <a:pt x="673618" y="1387570"/>
                    <a:pt x="711644" y="1388004"/>
                  </a:cubicBezTo>
                  <a:cubicBezTo>
                    <a:pt x="996791" y="1391591"/>
                    <a:pt x="1297484" y="1384469"/>
                    <a:pt x="1657910" y="1365599"/>
                  </a:cubicBezTo>
                  <a:cubicBezTo>
                    <a:pt x="1990799" y="1348168"/>
                    <a:pt x="2288508" y="1325022"/>
                    <a:pt x="2568045" y="1294839"/>
                  </a:cubicBezTo>
                  <a:cubicBezTo>
                    <a:pt x="2762525" y="1273831"/>
                    <a:pt x="2977832" y="1236165"/>
                    <a:pt x="3071124" y="1054004"/>
                  </a:cubicBezTo>
                  <a:cubicBezTo>
                    <a:pt x="3154214" y="891783"/>
                    <a:pt x="3084766" y="683715"/>
                    <a:pt x="2916311" y="590190"/>
                  </a:cubicBezTo>
                  <a:cubicBezTo>
                    <a:pt x="2820955" y="537241"/>
                    <a:pt x="2700453" y="531579"/>
                    <a:pt x="2585719" y="574664"/>
                  </a:cubicBezTo>
                  <a:cubicBezTo>
                    <a:pt x="2581137" y="576378"/>
                    <a:pt x="2576046" y="575902"/>
                    <a:pt x="2571876" y="573362"/>
                  </a:cubicBezTo>
                  <a:cubicBezTo>
                    <a:pt x="2567707" y="570822"/>
                    <a:pt x="2564944" y="566515"/>
                    <a:pt x="2564373" y="561668"/>
                  </a:cubicBezTo>
                  <a:cubicBezTo>
                    <a:pt x="2537862" y="338031"/>
                    <a:pt x="2403517" y="87132"/>
                    <a:pt x="2111988" y="116099"/>
                  </a:cubicBezTo>
                  <a:cubicBezTo>
                    <a:pt x="1952582" y="131931"/>
                    <a:pt x="1802733" y="216079"/>
                    <a:pt x="1690052" y="353038"/>
                  </a:cubicBezTo>
                  <a:cubicBezTo>
                    <a:pt x="1686591" y="357240"/>
                    <a:pt x="1681236" y="359357"/>
                    <a:pt x="1675807" y="358700"/>
                  </a:cubicBezTo>
                  <a:cubicBezTo>
                    <a:pt x="1670399" y="358012"/>
                    <a:pt x="1665721" y="354615"/>
                    <a:pt x="1663414" y="349673"/>
                  </a:cubicBezTo>
                  <a:cubicBezTo>
                    <a:pt x="1641337" y="302471"/>
                    <a:pt x="1615260" y="262720"/>
                    <a:pt x="1583679" y="228134"/>
                  </a:cubicBezTo>
                  <a:cubicBezTo>
                    <a:pt x="1446561" y="77946"/>
                    <a:pt x="1219020" y="34364"/>
                    <a:pt x="1003998" y="117083"/>
                  </a:cubicBezTo>
                  <a:cubicBezTo>
                    <a:pt x="724407" y="224652"/>
                    <a:pt x="548819" y="510783"/>
                    <a:pt x="567054" y="829098"/>
                  </a:cubicBezTo>
                  <a:cubicBezTo>
                    <a:pt x="567393" y="834961"/>
                    <a:pt x="564462" y="840538"/>
                    <a:pt x="559434" y="843586"/>
                  </a:cubicBezTo>
                  <a:cubicBezTo>
                    <a:pt x="554407" y="846634"/>
                    <a:pt x="548110" y="846645"/>
                    <a:pt x="543062" y="843629"/>
                  </a:cubicBezTo>
                  <a:cubicBezTo>
                    <a:pt x="494717" y="814715"/>
                    <a:pt x="442690" y="800269"/>
                    <a:pt x="389498" y="800269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grpSp>
        <p:nvGrpSpPr>
          <p:cNvPr id="797" name="Google Shape;797;p28"/>
          <p:cNvGrpSpPr/>
          <p:nvPr/>
        </p:nvGrpSpPr>
        <p:grpSpPr>
          <a:xfrm>
            <a:off x="10883480" y="5329439"/>
            <a:ext cx="332523" cy="353200"/>
            <a:chOff x="3861700" y="5390125"/>
            <a:chExt cx="35600" cy="37825"/>
          </a:xfrm>
        </p:grpSpPr>
        <p:sp>
          <p:nvSpPr>
            <p:cNvPr id="798" name="Google Shape;798;p28"/>
            <p:cNvSpPr/>
            <p:nvPr/>
          </p:nvSpPr>
          <p:spPr>
            <a:xfrm>
              <a:off x="3871150" y="5401225"/>
              <a:ext cx="25050" cy="25625"/>
            </a:xfrm>
            <a:custGeom>
              <a:avLst/>
              <a:gdLst/>
              <a:ahLst/>
              <a:cxnLst/>
              <a:rect l="l" t="t" r="r" b="b"/>
              <a:pathLst>
                <a:path w="1002" h="1025" extrusionOk="0">
                  <a:moveTo>
                    <a:pt x="134" y="1"/>
                  </a:moveTo>
                  <a:lnTo>
                    <a:pt x="111" y="112"/>
                  </a:lnTo>
                  <a:lnTo>
                    <a:pt x="67" y="513"/>
                  </a:lnTo>
                  <a:lnTo>
                    <a:pt x="0" y="891"/>
                  </a:lnTo>
                  <a:lnTo>
                    <a:pt x="890" y="1024"/>
                  </a:lnTo>
                  <a:lnTo>
                    <a:pt x="979" y="246"/>
                  </a:lnTo>
                  <a:lnTo>
                    <a:pt x="1001" y="134"/>
                  </a:lnTo>
                  <a:lnTo>
                    <a:pt x="134" y="1"/>
                  </a:lnTo>
                  <a:close/>
                </a:path>
              </a:pathLst>
            </a:custGeom>
            <a:solidFill>
              <a:srgbClr val="A3C8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9" name="Google Shape;799;p28"/>
            <p:cNvSpPr/>
            <p:nvPr/>
          </p:nvSpPr>
          <p:spPr>
            <a:xfrm>
              <a:off x="3865575" y="5390675"/>
              <a:ext cx="30625" cy="13925"/>
            </a:xfrm>
            <a:custGeom>
              <a:avLst/>
              <a:gdLst/>
              <a:ahLst/>
              <a:cxnLst/>
              <a:rect l="l" t="t" r="r" b="b"/>
              <a:pathLst>
                <a:path w="1225" h="557" extrusionOk="0">
                  <a:moveTo>
                    <a:pt x="1" y="0"/>
                  </a:moveTo>
                  <a:lnTo>
                    <a:pt x="357" y="423"/>
                  </a:lnTo>
                  <a:lnTo>
                    <a:pt x="1224" y="556"/>
                  </a:lnTo>
                  <a:lnTo>
                    <a:pt x="890" y="13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69C5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0" name="Google Shape;800;p28"/>
            <p:cNvSpPr/>
            <p:nvPr/>
          </p:nvSpPr>
          <p:spPr>
            <a:xfrm>
              <a:off x="3862800" y="5390675"/>
              <a:ext cx="11700" cy="32825"/>
            </a:xfrm>
            <a:custGeom>
              <a:avLst/>
              <a:gdLst/>
              <a:ahLst/>
              <a:cxnLst/>
              <a:rect l="l" t="t" r="r" b="b"/>
              <a:pathLst>
                <a:path w="468" h="1313" extrusionOk="0">
                  <a:moveTo>
                    <a:pt x="112" y="0"/>
                  </a:moveTo>
                  <a:lnTo>
                    <a:pt x="112" y="112"/>
                  </a:lnTo>
                  <a:lnTo>
                    <a:pt x="1" y="890"/>
                  </a:lnTo>
                  <a:lnTo>
                    <a:pt x="334" y="1313"/>
                  </a:lnTo>
                  <a:lnTo>
                    <a:pt x="401" y="935"/>
                  </a:lnTo>
                  <a:lnTo>
                    <a:pt x="445" y="534"/>
                  </a:lnTo>
                  <a:lnTo>
                    <a:pt x="468" y="423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F8D3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1" name="Google Shape;801;p28"/>
            <p:cNvSpPr/>
            <p:nvPr/>
          </p:nvSpPr>
          <p:spPr>
            <a:xfrm>
              <a:off x="3861700" y="5390125"/>
              <a:ext cx="35600" cy="37825"/>
            </a:xfrm>
            <a:custGeom>
              <a:avLst/>
              <a:gdLst/>
              <a:ahLst/>
              <a:cxnLst/>
              <a:rect l="l" t="t" r="r" b="b"/>
              <a:pathLst>
                <a:path w="1424" h="1513" extrusionOk="0">
                  <a:moveTo>
                    <a:pt x="245" y="89"/>
                  </a:moveTo>
                  <a:lnTo>
                    <a:pt x="556" y="134"/>
                  </a:lnTo>
                  <a:lnTo>
                    <a:pt x="890" y="178"/>
                  </a:lnTo>
                  <a:lnTo>
                    <a:pt x="1023" y="200"/>
                  </a:lnTo>
                  <a:lnTo>
                    <a:pt x="1134" y="356"/>
                  </a:lnTo>
                  <a:lnTo>
                    <a:pt x="1223" y="467"/>
                  </a:lnTo>
                  <a:lnTo>
                    <a:pt x="1290" y="512"/>
                  </a:lnTo>
                  <a:lnTo>
                    <a:pt x="1312" y="578"/>
                  </a:lnTo>
                  <a:lnTo>
                    <a:pt x="1335" y="623"/>
                  </a:lnTo>
                  <a:lnTo>
                    <a:pt x="1335" y="690"/>
                  </a:lnTo>
                  <a:lnTo>
                    <a:pt x="1312" y="801"/>
                  </a:lnTo>
                  <a:lnTo>
                    <a:pt x="1246" y="1223"/>
                  </a:lnTo>
                  <a:lnTo>
                    <a:pt x="1246" y="1335"/>
                  </a:lnTo>
                  <a:lnTo>
                    <a:pt x="1246" y="1401"/>
                  </a:lnTo>
                  <a:lnTo>
                    <a:pt x="1246" y="1424"/>
                  </a:lnTo>
                  <a:lnTo>
                    <a:pt x="1201" y="1424"/>
                  </a:lnTo>
                  <a:lnTo>
                    <a:pt x="1179" y="1401"/>
                  </a:lnTo>
                  <a:lnTo>
                    <a:pt x="1023" y="1401"/>
                  </a:lnTo>
                  <a:lnTo>
                    <a:pt x="868" y="1357"/>
                  </a:lnTo>
                  <a:lnTo>
                    <a:pt x="406" y="1294"/>
                  </a:lnTo>
                  <a:lnTo>
                    <a:pt x="406" y="1294"/>
                  </a:lnTo>
                  <a:lnTo>
                    <a:pt x="245" y="1112"/>
                  </a:lnTo>
                  <a:lnTo>
                    <a:pt x="156" y="1023"/>
                  </a:lnTo>
                  <a:lnTo>
                    <a:pt x="111" y="912"/>
                  </a:lnTo>
                  <a:lnTo>
                    <a:pt x="89" y="823"/>
                  </a:lnTo>
                  <a:lnTo>
                    <a:pt x="111" y="712"/>
                  </a:lnTo>
                  <a:lnTo>
                    <a:pt x="134" y="489"/>
                  </a:lnTo>
                  <a:lnTo>
                    <a:pt x="156" y="334"/>
                  </a:lnTo>
                  <a:lnTo>
                    <a:pt x="178" y="178"/>
                  </a:lnTo>
                  <a:lnTo>
                    <a:pt x="178" y="89"/>
                  </a:lnTo>
                  <a:close/>
                  <a:moveTo>
                    <a:pt x="134" y="0"/>
                  </a:moveTo>
                  <a:lnTo>
                    <a:pt x="111" y="22"/>
                  </a:lnTo>
                  <a:lnTo>
                    <a:pt x="67" y="400"/>
                  </a:lnTo>
                  <a:lnTo>
                    <a:pt x="22" y="667"/>
                  </a:lnTo>
                  <a:lnTo>
                    <a:pt x="0" y="801"/>
                  </a:lnTo>
                  <a:lnTo>
                    <a:pt x="22" y="912"/>
                  </a:lnTo>
                  <a:lnTo>
                    <a:pt x="45" y="979"/>
                  </a:lnTo>
                  <a:lnTo>
                    <a:pt x="89" y="1023"/>
                  </a:lnTo>
                  <a:lnTo>
                    <a:pt x="178" y="1112"/>
                  </a:lnTo>
                  <a:lnTo>
                    <a:pt x="356" y="1357"/>
                  </a:lnTo>
                  <a:lnTo>
                    <a:pt x="378" y="1357"/>
                  </a:lnTo>
                  <a:lnTo>
                    <a:pt x="1246" y="1513"/>
                  </a:lnTo>
                  <a:lnTo>
                    <a:pt x="1290" y="1490"/>
                  </a:lnTo>
                  <a:lnTo>
                    <a:pt x="1290" y="1468"/>
                  </a:lnTo>
                  <a:lnTo>
                    <a:pt x="1379" y="890"/>
                  </a:lnTo>
                  <a:lnTo>
                    <a:pt x="1401" y="734"/>
                  </a:lnTo>
                  <a:lnTo>
                    <a:pt x="1424" y="645"/>
                  </a:lnTo>
                  <a:lnTo>
                    <a:pt x="1424" y="578"/>
                  </a:lnTo>
                  <a:lnTo>
                    <a:pt x="1357" y="512"/>
                  </a:lnTo>
                  <a:lnTo>
                    <a:pt x="1290" y="445"/>
                  </a:lnTo>
                  <a:lnTo>
                    <a:pt x="1201" y="312"/>
                  </a:lnTo>
                  <a:lnTo>
                    <a:pt x="1090" y="178"/>
                  </a:lnTo>
                  <a:lnTo>
                    <a:pt x="1023" y="134"/>
                  </a:lnTo>
                  <a:lnTo>
                    <a:pt x="934" y="111"/>
                  </a:lnTo>
                  <a:lnTo>
                    <a:pt x="756" y="89"/>
                  </a:lnTo>
                  <a:lnTo>
                    <a:pt x="156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2" name="Google Shape;802;p28"/>
            <p:cNvSpPr/>
            <p:nvPr/>
          </p:nvSpPr>
          <p:spPr>
            <a:xfrm>
              <a:off x="3864475" y="5390125"/>
              <a:ext cx="10575" cy="33925"/>
            </a:xfrm>
            <a:custGeom>
              <a:avLst/>
              <a:gdLst/>
              <a:ahLst/>
              <a:cxnLst/>
              <a:rect l="l" t="t" r="r" b="b"/>
              <a:pathLst>
                <a:path w="423" h="1357" extrusionOk="0">
                  <a:moveTo>
                    <a:pt x="23" y="0"/>
                  </a:moveTo>
                  <a:lnTo>
                    <a:pt x="0" y="22"/>
                  </a:lnTo>
                  <a:lnTo>
                    <a:pt x="23" y="45"/>
                  </a:lnTo>
                  <a:lnTo>
                    <a:pt x="156" y="223"/>
                  </a:lnTo>
                  <a:lnTo>
                    <a:pt x="267" y="334"/>
                  </a:lnTo>
                  <a:lnTo>
                    <a:pt x="312" y="400"/>
                  </a:lnTo>
                  <a:lnTo>
                    <a:pt x="334" y="445"/>
                  </a:lnTo>
                  <a:lnTo>
                    <a:pt x="356" y="512"/>
                  </a:lnTo>
                  <a:lnTo>
                    <a:pt x="334" y="578"/>
                  </a:lnTo>
                  <a:lnTo>
                    <a:pt x="312" y="712"/>
                  </a:lnTo>
                  <a:lnTo>
                    <a:pt x="245" y="1312"/>
                  </a:lnTo>
                  <a:lnTo>
                    <a:pt x="245" y="1357"/>
                  </a:lnTo>
                  <a:lnTo>
                    <a:pt x="312" y="1357"/>
                  </a:lnTo>
                  <a:lnTo>
                    <a:pt x="312" y="1335"/>
                  </a:lnTo>
                  <a:lnTo>
                    <a:pt x="401" y="712"/>
                  </a:lnTo>
                  <a:lnTo>
                    <a:pt x="423" y="578"/>
                  </a:lnTo>
                  <a:lnTo>
                    <a:pt x="423" y="489"/>
                  </a:lnTo>
                  <a:lnTo>
                    <a:pt x="423" y="445"/>
                  </a:lnTo>
                  <a:lnTo>
                    <a:pt x="356" y="334"/>
                  </a:lnTo>
                  <a:lnTo>
                    <a:pt x="267" y="223"/>
                  </a:lnTo>
                  <a:lnTo>
                    <a:pt x="89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3" name="Google Shape;803;p28"/>
            <p:cNvSpPr/>
            <p:nvPr/>
          </p:nvSpPr>
          <p:spPr>
            <a:xfrm>
              <a:off x="3873375" y="5400675"/>
              <a:ext cx="23925" cy="5025"/>
            </a:xfrm>
            <a:custGeom>
              <a:avLst/>
              <a:gdLst/>
              <a:ahLst/>
              <a:cxnLst/>
              <a:rect l="l" t="t" r="r" b="b"/>
              <a:pathLst>
                <a:path w="957" h="201" extrusionOk="0">
                  <a:moveTo>
                    <a:pt x="0" y="1"/>
                  </a:moveTo>
                  <a:lnTo>
                    <a:pt x="0" y="23"/>
                  </a:lnTo>
                  <a:lnTo>
                    <a:pt x="0" y="67"/>
                  </a:lnTo>
                  <a:lnTo>
                    <a:pt x="22" y="67"/>
                  </a:lnTo>
                  <a:lnTo>
                    <a:pt x="912" y="201"/>
                  </a:lnTo>
                  <a:lnTo>
                    <a:pt x="934" y="201"/>
                  </a:lnTo>
                  <a:lnTo>
                    <a:pt x="957" y="179"/>
                  </a:lnTo>
                  <a:lnTo>
                    <a:pt x="934" y="134"/>
                  </a:lnTo>
                  <a:lnTo>
                    <a:pt x="912" y="134"/>
                  </a:lnTo>
                  <a:lnTo>
                    <a:pt x="45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04" name="Google Shape;804;p28"/>
          <p:cNvGrpSpPr/>
          <p:nvPr/>
        </p:nvGrpSpPr>
        <p:grpSpPr>
          <a:xfrm>
            <a:off x="932863" y="5410648"/>
            <a:ext cx="390871" cy="450635"/>
            <a:chOff x="4505050" y="4336350"/>
            <a:chExt cx="69000" cy="79550"/>
          </a:xfrm>
        </p:grpSpPr>
        <p:sp>
          <p:nvSpPr>
            <p:cNvPr id="805" name="Google Shape;805;p28"/>
            <p:cNvSpPr/>
            <p:nvPr/>
          </p:nvSpPr>
          <p:spPr>
            <a:xfrm>
              <a:off x="4541750" y="4337475"/>
              <a:ext cx="23950" cy="22825"/>
            </a:xfrm>
            <a:custGeom>
              <a:avLst/>
              <a:gdLst/>
              <a:ahLst/>
              <a:cxnLst/>
              <a:rect l="l" t="t" r="r" b="b"/>
              <a:pathLst>
                <a:path w="958" h="913" extrusionOk="0">
                  <a:moveTo>
                    <a:pt x="646" y="0"/>
                  </a:moveTo>
                  <a:lnTo>
                    <a:pt x="513" y="23"/>
                  </a:lnTo>
                  <a:lnTo>
                    <a:pt x="357" y="89"/>
                  </a:lnTo>
                  <a:lnTo>
                    <a:pt x="179" y="223"/>
                  </a:lnTo>
                  <a:lnTo>
                    <a:pt x="1" y="401"/>
                  </a:lnTo>
                  <a:lnTo>
                    <a:pt x="579" y="846"/>
                  </a:lnTo>
                  <a:lnTo>
                    <a:pt x="646" y="912"/>
                  </a:lnTo>
                  <a:lnTo>
                    <a:pt x="779" y="734"/>
                  </a:lnTo>
                  <a:lnTo>
                    <a:pt x="868" y="601"/>
                  </a:lnTo>
                  <a:lnTo>
                    <a:pt x="913" y="467"/>
                  </a:lnTo>
                  <a:lnTo>
                    <a:pt x="957" y="312"/>
                  </a:lnTo>
                  <a:lnTo>
                    <a:pt x="957" y="267"/>
                  </a:lnTo>
                  <a:lnTo>
                    <a:pt x="935" y="201"/>
                  </a:lnTo>
                  <a:lnTo>
                    <a:pt x="935" y="178"/>
                  </a:lnTo>
                  <a:lnTo>
                    <a:pt x="891" y="156"/>
                  </a:lnTo>
                  <a:lnTo>
                    <a:pt x="868" y="134"/>
                  </a:lnTo>
                  <a:lnTo>
                    <a:pt x="779" y="45"/>
                  </a:lnTo>
                  <a:lnTo>
                    <a:pt x="713" y="23"/>
                  </a:lnTo>
                  <a:lnTo>
                    <a:pt x="646" y="0"/>
                  </a:lnTo>
                  <a:close/>
                </a:path>
              </a:pathLst>
            </a:custGeom>
            <a:solidFill>
              <a:srgbClr val="9B8D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6" name="Google Shape;806;p28"/>
            <p:cNvSpPr/>
            <p:nvPr/>
          </p:nvSpPr>
          <p:spPr>
            <a:xfrm>
              <a:off x="4506175" y="4341925"/>
              <a:ext cx="66750" cy="72875"/>
            </a:xfrm>
            <a:custGeom>
              <a:avLst/>
              <a:gdLst/>
              <a:ahLst/>
              <a:cxnLst/>
              <a:rect l="l" t="t" r="r" b="b"/>
              <a:pathLst>
                <a:path w="2670" h="2915" extrusionOk="0">
                  <a:moveTo>
                    <a:pt x="2358" y="0"/>
                  </a:moveTo>
                  <a:lnTo>
                    <a:pt x="2358" y="23"/>
                  </a:lnTo>
                  <a:lnTo>
                    <a:pt x="2380" y="89"/>
                  </a:lnTo>
                  <a:lnTo>
                    <a:pt x="2380" y="134"/>
                  </a:lnTo>
                  <a:lnTo>
                    <a:pt x="2336" y="289"/>
                  </a:lnTo>
                  <a:lnTo>
                    <a:pt x="2291" y="423"/>
                  </a:lnTo>
                  <a:lnTo>
                    <a:pt x="2202" y="556"/>
                  </a:lnTo>
                  <a:lnTo>
                    <a:pt x="2069" y="734"/>
                  </a:lnTo>
                  <a:lnTo>
                    <a:pt x="2158" y="801"/>
                  </a:lnTo>
                  <a:lnTo>
                    <a:pt x="2358" y="1201"/>
                  </a:lnTo>
                  <a:lnTo>
                    <a:pt x="2558" y="935"/>
                  </a:lnTo>
                  <a:lnTo>
                    <a:pt x="2670" y="712"/>
                  </a:lnTo>
                  <a:lnTo>
                    <a:pt x="2670" y="668"/>
                  </a:lnTo>
                  <a:lnTo>
                    <a:pt x="2670" y="601"/>
                  </a:lnTo>
                  <a:lnTo>
                    <a:pt x="2625" y="445"/>
                  </a:lnTo>
                  <a:lnTo>
                    <a:pt x="2514" y="245"/>
                  </a:lnTo>
                  <a:lnTo>
                    <a:pt x="2358" y="0"/>
                  </a:lnTo>
                  <a:close/>
                  <a:moveTo>
                    <a:pt x="0" y="1824"/>
                  </a:moveTo>
                  <a:lnTo>
                    <a:pt x="245" y="2336"/>
                  </a:lnTo>
                  <a:lnTo>
                    <a:pt x="734" y="2714"/>
                  </a:lnTo>
                  <a:lnTo>
                    <a:pt x="1024" y="2914"/>
                  </a:lnTo>
                  <a:lnTo>
                    <a:pt x="779" y="2425"/>
                  </a:lnTo>
                  <a:lnTo>
                    <a:pt x="757" y="2425"/>
                  </a:lnTo>
                  <a:lnTo>
                    <a:pt x="468" y="2202"/>
                  </a:lnTo>
                  <a:lnTo>
                    <a:pt x="0" y="1824"/>
                  </a:lnTo>
                  <a:close/>
                </a:path>
              </a:pathLst>
            </a:custGeom>
            <a:solidFill>
              <a:srgbClr val="887D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7" name="Google Shape;807;p28"/>
            <p:cNvSpPr/>
            <p:nvPr/>
          </p:nvSpPr>
          <p:spPr>
            <a:xfrm>
              <a:off x="4557875" y="4341925"/>
              <a:ext cx="15050" cy="30050"/>
            </a:xfrm>
            <a:custGeom>
              <a:avLst/>
              <a:gdLst/>
              <a:ahLst/>
              <a:cxnLst/>
              <a:rect l="l" t="t" r="r" b="b"/>
              <a:pathLst>
                <a:path w="602" h="1202" fill="none" extrusionOk="0">
                  <a:moveTo>
                    <a:pt x="290" y="0"/>
                  </a:moveTo>
                  <a:lnTo>
                    <a:pt x="290" y="0"/>
                  </a:lnTo>
                  <a:lnTo>
                    <a:pt x="290" y="23"/>
                  </a:lnTo>
                  <a:lnTo>
                    <a:pt x="290" y="23"/>
                  </a:lnTo>
                  <a:lnTo>
                    <a:pt x="312" y="89"/>
                  </a:lnTo>
                  <a:lnTo>
                    <a:pt x="312" y="134"/>
                  </a:lnTo>
                  <a:lnTo>
                    <a:pt x="268" y="289"/>
                  </a:lnTo>
                  <a:lnTo>
                    <a:pt x="268" y="289"/>
                  </a:lnTo>
                  <a:lnTo>
                    <a:pt x="223" y="423"/>
                  </a:lnTo>
                  <a:lnTo>
                    <a:pt x="134" y="556"/>
                  </a:lnTo>
                  <a:lnTo>
                    <a:pt x="134" y="556"/>
                  </a:lnTo>
                  <a:lnTo>
                    <a:pt x="1" y="734"/>
                  </a:lnTo>
                  <a:lnTo>
                    <a:pt x="1" y="734"/>
                  </a:lnTo>
                  <a:lnTo>
                    <a:pt x="90" y="801"/>
                  </a:lnTo>
                  <a:lnTo>
                    <a:pt x="90" y="801"/>
                  </a:lnTo>
                  <a:lnTo>
                    <a:pt x="290" y="1201"/>
                  </a:lnTo>
                  <a:lnTo>
                    <a:pt x="290" y="1201"/>
                  </a:lnTo>
                  <a:lnTo>
                    <a:pt x="490" y="935"/>
                  </a:lnTo>
                  <a:lnTo>
                    <a:pt x="602" y="712"/>
                  </a:lnTo>
                  <a:lnTo>
                    <a:pt x="602" y="712"/>
                  </a:lnTo>
                  <a:lnTo>
                    <a:pt x="602" y="668"/>
                  </a:lnTo>
                  <a:lnTo>
                    <a:pt x="602" y="601"/>
                  </a:lnTo>
                  <a:lnTo>
                    <a:pt x="557" y="445"/>
                  </a:lnTo>
                  <a:lnTo>
                    <a:pt x="446" y="245"/>
                  </a:lnTo>
                  <a:lnTo>
                    <a:pt x="29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8" name="Google Shape;808;p28"/>
            <p:cNvSpPr/>
            <p:nvPr/>
          </p:nvSpPr>
          <p:spPr>
            <a:xfrm>
              <a:off x="4506175" y="4387525"/>
              <a:ext cx="25600" cy="27275"/>
            </a:xfrm>
            <a:custGeom>
              <a:avLst/>
              <a:gdLst/>
              <a:ahLst/>
              <a:cxnLst/>
              <a:rect l="l" t="t" r="r" b="b"/>
              <a:pathLst>
                <a:path w="1024" h="1091" fill="none" extrusionOk="0">
                  <a:moveTo>
                    <a:pt x="779" y="601"/>
                  </a:moveTo>
                  <a:lnTo>
                    <a:pt x="779" y="601"/>
                  </a:lnTo>
                  <a:lnTo>
                    <a:pt x="779" y="601"/>
                  </a:lnTo>
                  <a:lnTo>
                    <a:pt x="779" y="601"/>
                  </a:lnTo>
                  <a:lnTo>
                    <a:pt x="757" y="601"/>
                  </a:lnTo>
                  <a:lnTo>
                    <a:pt x="757" y="601"/>
                  </a:lnTo>
                  <a:lnTo>
                    <a:pt x="468" y="378"/>
                  </a:lnTo>
                  <a:lnTo>
                    <a:pt x="0" y="0"/>
                  </a:lnTo>
                  <a:lnTo>
                    <a:pt x="0" y="0"/>
                  </a:lnTo>
                  <a:lnTo>
                    <a:pt x="245" y="512"/>
                  </a:lnTo>
                  <a:lnTo>
                    <a:pt x="245" y="512"/>
                  </a:lnTo>
                  <a:lnTo>
                    <a:pt x="734" y="890"/>
                  </a:lnTo>
                  <a:lnTo>
                    <a:pt x="1024" y="1090"/>
                  </a:lnTo>
                  <a:lnTo>
                    <a:pt x="1024" y="1090"/>
                  </a:lnTo>
                  <a:lnTo>
                    <a:pt x="779" y="601"/>
                  </a:lnTo>
                  <a:lnTo>
                    <a:pt x="779" y="60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9" name="Google Shape;809;p28"/>
            <p:cNvSpPr/>
            <p:nvPr/>
          </p:nvSpPr>
          <p:spPr>
            <a:xfrm>
              <a:off x="4525625" y="4361950"/>
              <a:ext cx="41175" cy="52850"/>
            </a:xfrm>
            <a:custGeom>
              <a:avLst/>
              <a:gdLst/>
              <a:ahLst/>
              <a:cxnLst/>
              <a:rect l="l" t="t" r="r" b="b"/>
              <a:pathLst>
                <a:path w="1647" h="2114" extrusionOk="0">
                  <a:moveTo>
                    <a:pt x="1380" y="0"/>
                  </a:moveTo>
                  <a:lnTo>
                    <a:pt x="1113" y="356"/>
                  </a:lnTo>
                  <a:lnTo>
                    <a:pt x="624" y="934"/>
                  </a:lnTo>
                  <a:lnTo>
                    <a:pt x="1" y="1624"/>
                  </a:lnTo>
                  <a:lnTo>
                    <a:pt x="246" y="2113"/>
                  </a:lnTo>
                  <a:lnTo>
                    <a:pt x="268" y="2113"/>
                  </a:lnTo>
                  <a:lnTo>
                    <a:pt x="868" y="1446"/>
                  </a:lnTo>
                  <a:lnTo>
                    <a:pt x="1358" y="868"/>
                  </a:lnTo>
                  <a:lnTo>
                    <a:pt x="1647" y="512"/>
                  </a:lnTo>
                  <a:lnTo>
                    <a:pt x="1580" y="400"/>
                  </a:lnTo>
                  <a:lnTo>
                    <a:pt x="1380" y="0"/>
                  </a:lnTo>
                  <a:close/>
                </a:path>
              </a:pathLst>
            </a:custGeom>
            <a:solidFill>
              <a:srgbClr val="548D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0" name="Google Shape;810;p28"/>
            <p:cNvSpPr/>
            <p:nvPr/>
          </p:nvSpPr>
          <p:spPr>
            <a:xfrm>
              <a:off x="4506175" y="4346375"/>
              <a:ext cx="53950" cy="56175"/>
            </a:xfrm>
            <a:custGeom>
              <a:avLst/>
              <a:gdLst/>
              <a:ahLst/>
              <a:cxnLst/>
              <a:rect l="l" t="t" r="r" b="b"/>
              <a:pathLst>
                <a:path w="2158" h="2247" extrusionOk="0">
                  <a:moveTo>
                    <a:pt x="1357" y="0"/>
                  </a:moveTo>
                  <a:lnTo>
                    <a:pt x="912" y="556"/>
                  </a:lnTo>
                  <a:lnTo>
                    <a:pt x="0" y="1624"/>
                  </a:lnTo>
                  <a:lnTo>
                    <a:pt x="0" y="1646"/>
                  </a:lnTo>
                  <a:lnTo>
                    <a:pt x="468" y="2024"/>
                  </a:lnTo>
                  <a:lnTo>
                    <a:pt x="757" y="2247"/>
                  </a:lnTo>
                  <a:lnTo>
                    <a:pt x="779" y="2247"/>
                  </a:lnTo>
                  <a:lnTo>
                    <a:pt x="1402" y="1557"/>
                  </a:lnTo>
                  <a:lnTo>
                    <a:pt x="1891" y="979"/>
                  </a:lnTo>
                  <a:lnTo>
                    <a:pt x="2158" y="623"/>
                  </a:lnTo>
                  <a:lnTo>
                    <a:pt x="2069" y="556"/>
                  </a:lnTo>
                  <a:lnTo>
                    <a:pt x="2002" y="490"/>
                  </a:lnTo>
                  <a:lnTo>
                    <a:pt x="1424" y="45"/>
                  </a:lnTo>
                  <a:lnTo>
                    <a:pt x="1357" y="0"/>
                  </a:lnTo>
                  <a:close/>
                </a:path>
              </a:pathLst>
            </a:custGeom>
            <a:solidFill>
              <a:srgbClr val="7AAA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1" name="Google Shape;811;p28"/>
            <p:cNvSpPr/>
            <p:nvPr/>
          </p:nvSpPr>
          <p:spPr>
            <a:xfrm>
              <a:off x="4539525" y="434525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23" y="1"/>
                  </a:moveTo>
                  <a:lnTo>
                    <a:pt x="1" y="23"/>
                  </a:lnTo>
                  <a:lnTo>
                    <a:pt x="23" y="68"/>
                  </a:lnTo>
                  <a:lnTo>
                    <a:pt x="90" y="112"/>
                  </a:lnTo>
                  <a:lnTo>
                    <a:pt x="112" y="134"/>
                  </a:lnTo>
                  <a:lnTo>
                    <a:pt x="134" y="112"/>
                  </a:lnTo>
                  <a:lnTo>
                    <a:pt x="134" y="90"/>
                  </a:lnTo>
                  <a:lnTo>
                    <a:pt x="112" y="68"/>
                  </a:lnTo>
                  <a:lnTo>
                    <a:pt x="45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2" name="Google Shape;812;p28"/>
            <p:cNvSpPr/>
            <p:nvPr/>
          </p:nvSpPr>
          <p:spPr>
            <a:xfrm>
              <a:off x="4527850" y="4345250"/>
              <a:ext cx="13375" cy="15600"/>
            </a:xfrm>
            <a:custGeom>
              <a:avLst/>
              <a:gdLst/>
              <a:ahLst/>
              <a:cxnLst/>
              <a:rect l="l" t="t" r="r" b="b"/>
              <a:pathLst>
                <a:path w="535" h="624" extrusionOk="0">
                  <a:moveTo>
                    <a:pt x="468" y="1"/>
                  </a:moveTo>
                  <a:lnTo>
                    <a:pt x="1" y="557"/>
                  </a:lnTo>
                  <a:lnTo>
                    <a:pt x="1" y="579"/>
                  </a:lnTo>
                  <a:lnTo>
                    <a:pt x="23" y="624"/>
                  </a:lnTo>
                  <a:lnTo>
                    <a:pt x="68" y="624"/>
                  </a:lnTo>
                  <a:lnTo>
                    <a:pt x="535" y="68"/>
                  </a:lnTo>
                  <a:lnTo>
                    <a:pt x="535" y="45"/>
                  </a:lnTo>
                  <a:lnTo>
                    <a:pt x="512" y="23"/>
                  </a:lnTo>
                  <a:lnTo>
                    <a:pt x="490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3" name="Google Shape;813;p28"/>
            <p:cNvSpPr/>
            <p:nvPr/>
          </p:nvSpPr>
          <p:spPr>
            <a:xfrm>
              <a:off x="4505050" y="4359150"/>
              <a:ext cx="24500" cy="28950"/>
            </a:xfrm>
            <a:custGeom>
              <a:avLst/>
              <a:gdLst/>
              <a:ahLst/>
              <a:cxnLst/>
              <a:rect l="l" t="t" r="r" b="b"/>
              <a:pathLst>
                <a:path w="980" h="1158" extrusionOk="0">
                  <a:moveTo>
                    <a:pt x="913" y="1"/>
                  </a:moveTo>
                  <a:lnTo>
                    <a:pt x="1" y="1091"/>
                  </a:lnTo>
                  <a:lnTo>
                    <a:pt x="1" y="1113"/>
                  </a:lnTo>
                  <a:lnTo>
                    <a:pt x="23" y="1135"/>
                  </a:lnTo>
                  <a:lnTo>
                    <a:pt x="45" y="1157"/>
                  </a:lnTo>
                  <a:lnTo>
                    <a:pt x="68" y="1157"/>
                  </a:lnTo>
                  <a:lnTo>
                    <a:pt x="980" y="68"/>
                  </a:lnTo>
                  <a:lnTo>
                    <a:pt x="980" y="45"/>
                  </a:lnTo>
                  <a:lnTo>
                    <a:pt x="980" y="23"/>
                  </a:lnTo>
                  <a:lnTo>
                    <a:pt x="935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4" name="Google Shape;814;p28"/>
            <p:cNvSpPr/>
            <p:nvPr/>
          </p:nvSpPr>
          <p:spPr>
            <a:xfrm>
              <a:off x="4505050" y="4336350"/>
              <a:ext cx="69000" cy="79550"/>
            </a:xfrm>
            <a:custGeom>
              <a:avLst/>
              <a:gdLst/>
              <a:ahLst/>
              <a:cxnLst/>
              <a:rect l="l" t="t" r="r" b="b"/>
              <a:pathLst>
                <a:path w="2760" h="3182" extrusionOk="0">
                  <a:moveTo>
                    <a:pt x="2114" y="90"/>
                  </a:moveTo>
                  <a:lnTo>
                    <a:pt x="2203" y="112"/>
                  </a:lnTo>
                  <a:lnTo>
                    <a:pt x="2270" y="157"/>
                  </a:lnTo>
                  <a:lnTo>
                    <a:pt x="2336" y="223"/>
                  </a:lnTo>
                  <a:lnTo>
                    <a:pt x="2470" y="379"/>
                  </a:lnTo>
                  <a:lnTo>
                    <a:pt x="2559" y="512"/>
                  </a:lnTo>
                  <a:lnTo>
                    <a:pt x="2603" y="601"/>
                  </a:lnTo>
                  <a:lnTo>
                    <a:pt x="2648" y="713"/>
                  </a:lnTo>
                  <a:lnTo>
                    <a:pt x="2670" y="802"/>
                  </a:lnTo>
                  <a:lnTo>
                    <a:pt x="2670" y="913"/>
                  </a:lnTo>
                  <a:lnTo>
                    <a:pt x="2626" y="1046"/>
                  </a:lnTo>
                  <a:lnTo>
                    <a:pt x="2537" y="1158"/>
                  </a:lnTo>
                  <a:lnTo>
                    <a:pt x="2381" y="1380"/>
                  </a:lnTo>
                  <a:lnTo>
                    <a:pt x="2381" y="1424"/>
                  </a:lnTo>
                  <a:lnTo>
                    <a:pt x="2403" y="1469"/>
                  </a:lnTo>
                  <a:lnTo>
                    <a:pt x="2381" y="1536"/>
                  </a:lnTo>
                  <a:lnTo>
                    <a:pt x="2336" y="1647"/>
                  </a:lnTo>
                  <a:lnTo>
                    <a:pt x="2158" y="1869"/>
                  </a:lnTo>
                  <a:lnTo>
                    <a:pt x="1869" y="2203"/>
                  </a:lnTo>
                  <a:lnTo>
                    <a:pt x="1224" y="2937"/>
                  </a:lnTo>
                  <a:lnTo>
                    <a:pt x="1135" y="3026"/>
                  </a:lnTo>
                  <a:lnTo>
                    <a:pt x="1069" y="3093"/>
                  </a:lnTo>
                  <a:lnTo>
                    <a:pt x="1024" y="3093"/>
                  </a:lnTo>
                  <a:lnTo>
                    <a:pt x="980" y="3070"/>
                  </a:lnTo>
                  <a:lnTo>
                    <a:pt x="935" y="3004"/>
                  </a:lnTo>
                  <a:lnTo>
                    <a:pt x="624" y="2781"/>
                  </a:lnTo>
                  <a:lnTo>
                    <a:pt x="401" y="2581"/>
                  </a:lnTo>
                  <a:lnTo>
                    <a:pt x="312" y="2470"/>
                  </a:lnTo>
                  <a:lnTo>
                    <a:pt x="223" y="2336"/>
                  </a:lnTo>
                  <a:lnTo>
                    <a:pt x="131" y="2151"/>
                  </a:lnTo>
                  <a:lnTo>
                    <a:pt x="223" y="2225"/>
                  </a:lnTo>
                  <a:lnTo>
                    <a:pt x="490" y="2448"/>
                  </a:lnTo>
                  <a:lnTo>
                    <a:pt x="646" y="2581"/>
                  </a:lnTo>
                  <a:lnTo>
                    <a:pt x="735" y="2648"/>
                  </a:lnTo>
                  <a:lnTo>
                    <a:pt x="824" y="2692"/>
                  </a:lnTo>
                  <a:lnTo>
                    <a:pt x="868" y="2670"/>
                  </a:lnTo>
                  <a:lnTo>
                    <a:pt x="1580" y="1869"/>
                  </a:lnTo>
                  <a:lnTo>
                    <a:pt x="2247" y="1046"/>
                  </a:lnTo>
                  <a:lnTo>
                    <a:pt x="2247" y="1024"/>
                  </a:lnTo>
                  <a:lnTo>
                    <a:pt x="2225" y="1002"/>
                  </a:lnTo>
                  <a:lnTo>
                    <a:pt x="1529" y="453"/>
                  </a:lnTo>
                  <a:lnTo>
                    <a:pt x="1529" y="453"/>
                  </a:lnTo>
                  <a:lnTo>
                    <a:pt x="1625" y="357"/>
                  </a:lnTo>
                  <a:lnTo>
                    <a:pt x="1736" y="246"/>
                  </a:lnTo>
                  <a:lnTo>
                    <a:pt x="1869" y="157"/>
                  </a:lnTo>
                  <a:lnTo>
                    <a:pt x="2025" y="90"/>
                  </a:lnTo>
                  <a:close/>
                  <a:moveTo>
                    <a:pt x="2047" y="1"/>
                  </a:moveTo>
                  <a:lnTo>
                    <a:pt x="1958" y="23"/>
                  </a:lnTo>
                  <a:lnTo>
                    <a:pt x="1869" y="45"/>
                  </a:lnTo>
                  <a:lnTo>
                    <a:pt x="1714" y="157"/>
                  </a:lnTo>
                  <a:lnTo>
                    <a:pt x="1558" y="290"/>
                  </a:lnTo>
                  <a:lnTo>
                    <a:pt x="1447" y="424"/>
                  </a:lnTo>
                  <a:lnTo>
                    <a:pt x="1447" y="446"/>
                  </a:lnTo>
                  <a:lnTo>
                    <a:pt x="1469" y="468"/>
                  </a:lnTo>
                  <a:lnTo>
                    <a:pt x="2157" y="1010"/>
                  </a:lnTo>
                  <a:lnTo>
                    <a:pt x="2157" y="1010"/>
                  </a:lnTo>
                  <a:lnTo>
                    <a:pt x="1691" y="1602"/>
                  </a:lnTo>
                  <a:lnTo>
                    <a:pt x="1180" y="2203"/>
                  </a:lnTo>
                  <a:lnTo>
                    <a:pt x="1046" y="2359"/>
                  </a:lnTo>
                  <a:lnTo>
                    <a:pt x="913" y="2492"/>
                  </a:lnTo>
                  <a:lnTo>
                    <a:pt x="824" y="2559"/>
                  </a:lnTo>
                  <a:lnTo>
                    <a:pt x="779" y="2559"/>
                  </a:lnTo>
                  <a:lnTo>
                    <a:pt x="713" y="2537"/>
                  </a:lnTo>
                  <a:lnTo>
                    <a:pt x="646" y="2492"/>
                  </a:lnTo>
                  <a:lnTo>
                    <a:pt x="424" y="2314"/>
                  </a:lnTo>
                  <a:lnTo>
                    <a:pt x="223" y="2181"/>
                  </a:lnTo>
                  <a:lnTo>
                    <a:pt x="134" y="2114"/>
                  </a:lnTo>
                  <a:lnTo>
                    <a:pt x="68" y="2025"/>
                  </a:lnTo>
                  <a:lnTo>
                    <a:pt x="45" y="2003"/>
                  </a:lnTo>
                  <a:lnTo>
                    <a:pt x="1" y="2003"/>
                  </a:lnTo>
                  <a:lnTo>
                    <a:pt x="1" y="2047"/>
                  </a:lnTo>
                  <a:lnTo>
                    <a:pt x="201" y="2403"/>
                  </a:lnTo>
                  <a:lnTo>
                    <a:pt x="268" y="2514"/>
                  </a:lnTo>
                  <a:lnTo>
                    <a:pt x="335" y="2603"/>
                  </a:lnTo>
                  <a:lnTo>
                    <a:pt x="535" y="2781"/>
                  </a:lnTo>
                  <a:lnTo>
                    <a:pt x="779" y="3004"/>
                  </a:lnTo>
                  <a:lnTo>
                    <a:pt x="935" y="3115"/>
                  </a:lnTo>
                  <a:lnTo>
                    <a:pt x="1091" y="3182"/>
                  </a:lnTo>
                  <a:lnTo>
                    <a:pt x="1113" y="3159"/>
                  </a:lnTo>
                  <a:lnTo>
                    <a:pt x="1469" y="2781"/>
                  </a:lnTo>
                  <a:lnTo>
                    <a:pt x="1825" y="2381"/>
                  </a:lnTo>
                  <a:lnTo>
                    <a:pt x="2514" y="1558"/>
                  </a:lnTo>
                  <a:lnTo>
                    <a:pt x="2492" y="1536"/>
                  </a:lnTo>
                  <a:lnTo>
                    <a:pt x="2492" y="1447"/>
                  </a:lnTo>
                  <a:lnTo>
                    <a:pt x="2492" y="1380"/>
                  </a:lnTo>
                  <a:lnTo>
                    <a:pt x="2537" y="1291"/>
                  </a:lnTo>
                  <a:lnTo>
                    <a:pt x="2581" y="1224"/>
                  </a:lnTo>
                  <a:lnTo>
                    <a:pt x="2692" y="1046"/>
                  </a:lnTo>
                  <a:lnTo>
                    <a:pt x="2737" y="980"/>
                  </a:lnTo>
                  <a:lnTo>
                    <a:pt x="2759" y="891"/>
                  </a:lnTo>
                  <a:lnTo>
                    <a:pt x="2759" y="824"/>
                  </a:lnTo>
                  <a:lnTo>
                    <a:pt x="2737" y="757"/>
                  </a:lnTo>
                  <a:lnTo>
                    <a:pt x="2692" y="601"/>
                  </a:lnTo>
                  <a:lnTo>
                    <a:pt x="2603" y="468"/>
                  </a:lnTo>
                  <a:lnTo>
                    <a:pt x="2514" y="357"/>
                  </a:lnTo>
                  <a:lnTo>
                    <a:pt x="2425" y="223"/>
                  </a:lnTo>
                  <a:lnTo>
                    <a:pt x="2336" y="112"/>
                  </a:lnTo>
                  <a:lnTo>
                    <a:pt x="2270" y="68"/>
                  </a:lnTo>
                  <a:lnTo>
                    <a:pt x="2203" y="45"/>
                  </a:lnTo>
                  <a:lnTo>
                    <a:pt x="2136" y="23"/>
                  </a:lnTo>
                  <a:lnTo>
                    <a:pt x="2047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5" name="Google Shape;815;p28"/>
            <p:cNvSpPr/>
            <p:nvPr/>
          </p:nvSpPr>
          <p:spPr>
            <a:xfrm>
              <a:off x="4523975" y="4401425"/>
              <a:ext cx="8925" cy="14475"/>
            </a:xfrm>
            <a:custGeom>
              <a:avLst/>
              <a:gdLst/>
              <a:ahLst/>
              <a:cxnLst/>
              <a:rect l="l" t="t" r="r" b="b"/>
              <a:pathLst>
                <a:path w="357" h="579" extrusionOk="0">
                  <a:moveTo>
                    <a:pt x="22" y="0"/>
                  </a:moveTo>
                  <a:lnTo>
                    <a:pt x="0" y="23"/>
                  </a:lnTo>
                  <a:lnTo>
                    <a:pt x="0" y="45"/>
                  </a:lnTo>
                  <a:lnTo>
                    <a:pt x="22" y="67"/>
                  </a:lnTo>
                  <a:lnTo>
                    <a:pt x="67" y="89"/>
                  </a:lnTo>
                  <a:lnTo>
                    <a:pt x="67" y="89"/>
                  </a:lnTo>
                  <a:lnTo>
                    <a:pt x="289" y="534"/>
                  </a:lnTo>
                  <a:lnTo>
                    <a:pt x="312" y="556"/>
                  </a:lnTo>
                  <a:lnTo>
                    <a:pt x="334" y="579"/>
                  </a:lnTo>
                  <a:lnTo>
                    <a:pt x="356" y="556"/>
                  </a:lnTo>
                  <a:lnTo>
                    <a:pt x="356" y="534"/>
                  </a:lnTo>
                  <a:lnTo>
                    <a:pt x="111" y="45"/>
                  </a:lnTo>
                  <a:lnTo>
                    <a:pt x="67" y="23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6" name="Google Shape;816;p28"/>
            <p:cNvSpPr/>
            <p:nvPr/>
          </p:nvSpPr>
          <p:spPr>
            <a:xfrm>
              <a:off x="4564000" y="4341375"/>
              <a:ext cx="2800" cy="8900"/>
            </a:xfrm>
            <a:custGeom>
              <a:avLst/>
              <a:gdLst/>
              <a:ahLst/>
              <a:cxnLst/>
              <a:rect l="l" t="t" r="r" b="b"/>
              <a:pathLst>
                <a:path w="112" h="356" extrusionOk="0">
                  <a:moveTo>
                    <a:pt x="1" y="0"/>
                  </a:moveTo>
                  <a:lnTo>
                    <a:pt x="1" y="45"/>
                  </a:lnTo>
                  <a:lnTo>
                    <a:pt x="23" y="89"/>
                  </a:lnTo>
                  <a:lnTo>
                    <a:pt x="23" y="156"/>
                  </a:lnTo>
                  <a:lnTo>
                    <a:pt x="1" y="289"/>
                  </a:lnTo>
                  <a:lnTo>
                    <a:pt x="1" y="311"/>
                  </a:lnTo>
                  <a:lnTo>
                    <a:pt x="23" y="334"/>
                  </a:lnTo>
                  <a:lnTo>
                    <a:pt x="45" y="356"/>
                  </a:lnTo>
                  <a:lnTo>
                    <a:pt x="67" y="334"/>
                  </a:lnTo>
                  <a:lnTo>
                    <a:pt x="90" y="245"/>
                  </a:lnTo>
                  <a:lnTo>
                    <a:pt x="112" y="178"/>
                  </a:lnTo>
                  <a:lnTo>
                    <a:pt x="90" y="111"/>
                  </a:lnTo>
                  <a:lnTo>
                    <a:pt x="67" y="22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7" name="Google Shape;817;p28"/>
            <p:cNvSpPr/>
            <p:nvPr/>
          </p:nvSpPr>
          <p:spPr>
            <a:xfrm>
              <a:off x="4557325" y="4354700"/>
              <a:ext cx="4475" cy="6150"/>
            </a:xfrm>
            <a:custGeom>
              <a:avLst/>
              <a:gdLst/>
              <a:ahLst/>
              <a:cxnLst/>
              <a:rect l="l" t="t" r="r" b="b"/>
              <a:pathLst>
                <a:path w="179" h="246" extrusionOk="0">
                  <a:moveTo>
                    <a:pt x="134" y="1"/>
                  </a:moveTo>
                  <a:lnTo>
                    <a:pt x="112" y="23"/>
                  </a:lnTo>
                  <a:lnTo>
                    <a:pt x="1" y="179"/>
                  </a:lnTo>
                  <a:lnTo>
                    <a:pt x="1" y="223"/>
                  </a:lnTo>
                  <a:lnTo>
                    <a:pt x="23" y="246"/>
                  </a:lnTo>
                  <a:lnTo>
                    <a:pt x="67" y="246"/>
                  </a:lnTo>
                  <a:lnTo>
                    <a:pt x="179" y="68"/>
                  </a:lnTo>
                  <a:lnTo>
                    <a:pt x="179" y="45"/>
                  </a:lnTo>
                  <a:lnTo>
                    <a:pt x="156" y="23"/>
                  </a:lnTo>
                  <a:lnTo>
                    <a:pt x="134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8" name="Google Shape;818;p28"/>
            <p:cNvSpPr/>
            <p:nvPr/>
          </p:nvSpPr>
          <p:spPr>
            <a:xfrm>
              <a:off x="4559550" y="4360825"/>
              <a:ext cx="6700" cy="11700"/>
            </a:xfrm>
            <a:custGeom>
              <a:avLst/>
              <a:gdLst/>
              <a:ahLst/>
              <a:cxnLst/>
              <a:rect l="l" t="t" r="r" b="b"/>
              <a:pathLst>
                <a:path w="268" h="468" extrusionOk="0">
                  <a:moveTo>
                    <a:pt x="23" y="1"/>
                  </a:moveTo>
                  <a:lnTo>
                    <a:pt x="1" y="23"/>
                  </a:lnTo>
                  <a:lnTo>
                    <a:pt x="1" y="45"/>
                  </a:lnTo>
                  <a:lnTo>
                    <a:pt x="201" y="445"/>
                  </a:lnTo>
                  <a:lnTo>
                    <a:pt x="223" y="468"/>
                  </a:lnTo>
                  <a:lnTo>
                    <a:pt x="268" y="468"/>
                  </a:lnTo>
                  <a:lnTo>
                    <a:pt x="268" y="423"/>
                  </a:lnTo>
                  <a:lnTo>
                    <a:pt x="67" y="23"/>
                  </a:lnTo>
                  <a:lnTo>
                    <a:pt x="45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ullet list">
  <p:cSld name="Title and bullet list">
    <p:spTree>
      <p:nvGrpSpPr>
        <p:cNvPr id="1" name="Shape 8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0" name="Google Shape;820;p29"/>
          <p:cNvSpPr txBox="1">
            <a:spLocks noGrp="1"/>
          </p:cNvSpPr>
          <p:nvPr>
            <p:ph type="title"/>
          </p:nvPr>
        </p:nvSpPr>
        <p:spPr>
          <a:xfrm>
            <a:off x="960000" y="707136"/>
            <a:ext cx="10272000" cy="112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3465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821" name="Google Shape;821;p29"/>
          <p:cNvSpPr txBox="1">
            <a:spLocks noGrp="1"/>
          </p:cNvSpPr>
          <p:nvPr>
            <p:ph type="body" idx="1"/>
          </p:nvPr>
        </p:nvSpPr>
        <p:spPr>
          <a:xfrm>
            <a:off x="3400200" y="2632479"/>
            <a:ext cx="5493200" cy="65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31800" algn="ctr" rtl="0">
              <a:spcBef>
                <a:spcPts val="0"/>
              </a:spcBef>
              <a:spcAft>
                <a:spcPts val="0"/>
              </a:spcAft>
              <a:buSzPts val="1500"/>
              <a:buChar char="●"/>
              <a:defRPr>
                <a:solidFill>
                  <a:srgbClr val="FFFFFF"/>
                </a:solidFill>
              </a:defRPr>
            </a:lvl1pPr>
            <a:lvl2pPr marL="1219200" lvl="1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2pPr>
            <a:lvl3pPr marL="1828800" lvl="2" indent="-431800" rtl="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3pPr>
            <a:lvl4pPr marL="2438400" lvl="3" indent="-431800" rtl="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4pPr>
            <a:lvl5pPr marL="3048000" lvl="4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5pPr>
            <a:lvl6pPr marL="3657600" lvl="5" indent="-431800" rtl="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6pPr>
            <a:lvl7pPr marL="4267200" lvl="6" indent="-431800" rtl="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7pPr>
            <a:lvl8pPr marL="4876800" lvl="7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8pPr>
            <a:lvl9pPr marL="5486400" lvl="8" indent="-431800" rtl="0">
              <a:spcBef>
                <a:spcPts val="2135"/>
              </a:spcBef>
              <a:spcAft>
                <a:spcPts val="2135"/>
              </a:spcAft>
              <a:buSzPts val="1500"/>
              <a:buChar char="■"/>
              <a:defRPr/>
            </a:lvl9pPr>
          </a:lstStyle>
          <a:p>
            <a:endParaRPr/>
          </a:p>
        </p:txBody>
      </p:sp>
      <p:sp>
        <p:nvSpPr>
          <p:cNvPr id="822" name="Google Shape;822;p29"/>
          <p:cNvSpPr txBox="1">
            <a:spLocks noGrp="1"/>
          </p:cNvSpPr>
          <p:nvPr>
            <p:ph type="body" idx="2"/>
          </p:nvPr>
        </p:nvSpPr>
        <p:spPr>
          <a:xfrm>
            <a:off x="3400200" y="3189956"/>
            <a:ext cx="5493200" cy="65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31800" algn="ctr" rtl="0">
              <a:spcBef>
                <a:spcPts val="0"/>
              </a:spcBef>
              <a:spcAft>
                <a:spcPts val="0"/>
              </a:spcAft>
              <a:buSzPts val="1500"/>
              <a:buChar char="●"/>
              <a:defRPr>
                <a:solidFill>
                  <a:srgbClr val="FFFFFF"/>
                </a:solidFill>
              </a:defRPr>
            </a:lvl1pPr>
            <a:lvl2pPr marL="1219200" lvl="1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2pPr>
            <a:lvl3pPr marL="1828800" lvl="2" indent="-431800" rtl="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3pPr>
            <a:lvl4pPr marL="2438400" lvl="3" indent="-431800" rtl="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4pPr>
            <a:lvl5pPr marL="3048000" lvl="4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5pPr>
            <a:lvl6pPr marL="3657600" lvl="5" indent="-431800" rtl="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6pPr>
            <a:lvl7pPr marL="4267200" lvl="6" indent="-431800" rtl="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7pPr>
            <a:lvl8pPr marL="4876800" lvl="7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8pPr>
            <a:lvl9pPr marL="5486400" lvl="8" indent="-431800" rtl="0">
              <a:spcBef>
                <a:spcPts val="2135"/>
              </a:spcBef>
              <a:spcAft>
                <a:spcPts val="2135"/>
              </a:spcAft>
              <a:buSzPts val="1500"/>
              <a:buChar char="■"/>
              <a:defRPr/>
            </a:lvl9pPr>
          </a:lstStyle>
          <a:p>
            <a:endParaRPr/>
          </a:p>
        </p:txBody>
      </p:sp>
      <p:sp>
        <p:nvSpPr>
          <p:cNvPr id="823" name="Google Shape;823;p29"/>
          <p:cNvSpPr txBox="1">
            <a:spLocks noGrp="1"/>
          </p:cNvSpPr>
          <p:nvPr>
            <p:ph type="body" idx="3"/>
          </p:nvPr>
        </p:nvSpPr>
        <p:spPr>
          <a:xfrm>
            <a:off x="3400200" y="3747433"/>
            <a:ext cx="5493200" cy="65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31800" algn="ctr" rtl="0">
              <a:spcBef>
                <a:spcPts val="0"/>
              </a:spcBef>
              <a:spcAft>
                <a:spcPts val="0"/>
              </a:spcAft>
              <a:buSzPts val="1500"/>
              <a:buChar char="●"/>
              <a:defRPr>
                <a:solidFill>
                  <a:srgbClr val="FFFFFF"/>
                </a:solidFill>
              </a:defRPr>
            </a:lvl1pPr>
            <a:lvl2pPr marL="1219200" lvl="1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2pPr>
            <a:lvl3pPr marL="1828800" lvl="2" indent="-431800" rtl="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3pPr>
            <a:lvl4pPr marL="2438400" lvl="3" indent="-431800" rtl="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4pPr>
            <a:lvl5pPr marL="3048000" lvl="4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5pPr>
            <a:lvl6pPr marL="3657600" lvl="5" indent="-431800" rtl="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6pPr>
            <a:lvl7pPr marL="4267200" lvl="6" indent="-431800" rtl="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7pPr>
            <a:lvl8pPr marL="4876800" lvl="7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8pPr>
            <a:lvl9pPr marL="5486400" lvl="8" indent="-431800" rtl="0">
              <a:spcBef>
                <a:spcPts val="2135"/>
              </a:spcBef>
              <a:spcAft>
                <a:spcPts val="2135"/>
              </a:spcAft>
              <a:buSzPts val="1500"/>
              <a:buChar char="■"/>
              <a:defRPr/>
            </a:lvl9pPr>
          </a:lstStyle>
          <a:p>
            <a:endParaRPr/>
          </a:p>
        </p:txBody>
      </p:sp>
      <p:sp>
        <p:nvSpPr>
          <p:cNvPr id="824" name="Google Shape;824;p29"/>
          <p:cNvSpPr txBox="1">
            <a:spLocks noGrp="1"/>
          </p:cNvSpPr>
          <p:nvPr>
            <p:ph type="body" idx="4"/>
          </p:nvPr>
        </p:nvSpPr>
        <p:spPr>
          <a:xfrm>
            <a:off x="3400200" y="4304912"/>
            <a:ext cx="5493200" cy="65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31800" algn="ctr" rtl="0">
              <a:spcBef>
                <a:spcPts val="0"/>
              </a:spcBef>
              <a:spcAft>
                <a:spcPts val="0"/>
              </a:spcAft>
              <a:buSzPts val="1500"/>
              <a:buChar char="●"/>
              <a:defRPr>
                <a:solidFill>
                  <a:srgbClr val="FFFFFF"/>
                </a:solidFill>
              </a:defRPr>
            </a:lvl1pPr>
            <a:lvl2pPr marL="1219200" lvl="1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2pPr>
            <a:lvl3pPr marL="1828800" lvl="2" indent="-431800" rtl="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3pPr>
            <a:lvl4pPr marL="2438400" lvl="3" indent="-431800" rtl="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4pPr>
            <a:lvl5pPr marL="3048000" lvl="4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5pPr>
            <a:lvl6pPr marL="3657600" lvl="5" indent="-431800" rtl="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6pPr>
            <a:lvl7pPr marL="4267200" lvl="6" indent="-431800" rtl="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7pPr>
            <a:lvl8pPr marL="4876800" lvl="7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8pPr>
            <a:lvl9pPr marL="5486400" lvl="8" indent="-431800" rtl="0">
              <a:spcBef>
                <a:spcPts val="2135"/>
              </a:spcBef>
              <a:spcAft>
                <a:spcPts val="2135"/>
              </a:spcAft>
              <a:buSzPts val="1500"/>
              <a:buChar char="■"/>
              <a:defRPr/>
            </a:lvl9pPr>
          </a:lstStyle>
          <a:p>
            <a:endParaRPr/>
          </a:p>
        </p:txBody>
      </p:sp>
      <p:grpSp>
        <p:nvGrpSpPr>
          <p:cNvPr id="825" name="Google Shape;825;p29"/>
          <p:cNvGrpSpPr/>
          <p:nvPr/>
        </p:nvGrpSpPr>
        <p:grpSpPr>
          <a:xfrm>
            <a:off x="732494" y="756940"/>
            <a:ext cx="338741" cy="322344"/>
            <a:chOff x="2768914" y="655181"/>
            <a:chExt cx="338380" cy="321743"/>
          </a:xfrm>
        </p:grpSpPr>
        <p:sp>
          <p:nvSpPr>
            <p:cNvPr id="826" name="Google Shape;826;p29"/>
            <p:cNvSpPr/>
            <p:nvPr/>
          </p:nvSpPr>
          <p:spPr>
            <a:xfrm>
              <a:off x="2780120" y="658338"/>
              <a:ext cx="316060" cy="316769"/>
            </a:xfrm>
            <a:custGeom>
              <a:avLst/>
              <a:gdLst/>
              <a:ahLst/>
              <a:cxnLst/>
              <a:rect l="l" t="t" r="r" b="b"/>
              <a:pathLst>
                <a:path w="316060" h="316769" extrusionOk="0">
                  <a:moveTo>
                    <a:pt x="199612" y="303011"/>
                  </a:moveTo>
                  <a:cubicBezTo>
                    <a:pt x="177048" y="290057"/>
                    <a:pt x="157913" y="274224"/>
                    <a:pt x="139657" y="257682"/>
                  </a:cubicBezTo>
                  <a:cubicBezTo>
                    <a:pt x="122184" y="266572"/>
                    <a:pt x="104595" y="275314"/>
                    <a:pt x="86815" y="283760"/>
                  </a:cubicBezTo>
                  <a:cubicBezTo>
                    <a:pt x="58578" y="297179"/>
                    <a:pt x="32046" y="280267"/>
                    <a:pt x="38819" y="256709"/>
                  </a:cubicBezTo>
                  <a:cubicBezTo>
                    <a:pt x="45667" y="232875"/>
                    <a:pt x="53212" y="209116"/>
                    <a:pt x="61309" y="185451"/>
                  </a:cubicBezTo>
                  <a:cubicBezTo>
                    <a:pt x="43603" y="169174"/>
                    <a:pt x="25907" y="152907"/>
                    <a:pt x="8212" y="136641"/>
                  </a:cubicBezTo>
                  <a:cubicBezTo>
                    <a:pt x="1396" y="130376"/>
                    <a:pt x="0" y="121962"/>
                    <a:pt x="2243" y="113844"/>
                  </a:cubicBezTo>
                  <a:cubicBezTo>
                    <a:pt x="1777" y="104256"/>
                    <a:pt x="8794" y="93704"/>
                    <a:pt x="21685" y="90953"/>
                  </a:cubicBezTo>
                  <a:cubicBezTo>
                    <a:pt x="30120" y="86709"/>
                    <a:pt x="40195" y="85724"/>
                    <a:pt x="50196" y="90466"/>
                  </a:cubicBezTo>
                  <a:cubicBezTo>
                    <a:pt x="65743" y="90720"/>
                    <a:pt x="81248" y="91154"/>
                    <a:pt x="96678" y="91905"/>
                  </a:cubicBezTo>
                  <a:cubicBezTo>
                    <a:pt x="105208" y="71373"/>
                    <a:pt x="114172" y="50895"/>
                    <a:pt x="123655" y="30490"/>
                  </a:cubicBezTo>
                  <a:cubicBezTo>
                    <a:pt x="135551" y="4889"/>
                    <a:pt x="181969" y="0"/>
                    <a:pt x="189261" y="26161"/>
                  </a:cubicBezTo>
                  <a:cubicBezTo>
                    <a:pt x="196236" y="51170"/>
                    <a:pt x="203210" y="76178"/>
                    <a:pt x="210184" y="101197"/>
                  </a:cubicBezTo>
                  <a:cubicBezTo>
                    <a:pt x="237553" y="104203"/>
                    <a:pt x="264805" y="107611"/>
                    <a:pt x="291941" y="111304"/>
                  </a:cubicBezTo>
                  <a:cubicBezTo>
                    <a:pt x="305837" y="113199"/>
                    <a:pt x="316060" y="123920"/>
                    <a:pt x="314885" y="135508"/>
                  </a:cubicBezTo>
                  <a:cubicBezTo>
                    <a:pt x="311774" y="166147"/>
                    <a:pt x="269758" y="186160"/>
                    <a:pt x="238728" y="203580"/>
                  </a:cubicBezTo>
                  <a:cubicBezTo>
                    <a:pt x="245184" y="226694"/>
                    <a:pt x="251629" y="249808"/>
                    <a:pt x="258063" y="272922"/>
                  </a:cubicBezTo>
                  <a:cubicBezTo>
                    <a:pt x="265736" y="300429"/>
                    <a:pt x="223562" y="316769"/>
                    <a:pt x="199612" y="303011"/>
                  </a:cubicBezTo>
                  <a:close/>
                </a:path>
              </a:pathLst>
            </a:custGeom>
            <a:solidFill>
              <a:srgbClr val="E7AA34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827" name="Google Shape;827;p29"/>
            <p:cNvSpPr/>
            <p:nvPr/>
          </p:nvSpPr>
          <p:spPr>
            <a:xfrm>
              <a:off x="2768914" y="655181"/>
              <a:ext cx="338380" cy="321743"/>
            </a:xfrm>
            <a:custGeom>
              <a:avLst/>
              <a:gdLst/>
              <a:ahLst/>
              <a:cxnLst/>
              <a:rect l="l" t="t" r="r" b="b"/>
              <a:pathLst>
                <a:path w="338380" h="321743" extrusionOk="0">
                  <a:moveTo>
                    <a:pt x="231129" y="321743"/>
                  </a:moveTo>
                  <a:cubicBezTo>
                    <a:pt x="221995" y="321743"/>
                    <a:pt x="213031" y="319648"/>
                    <a:pt x="205549" y="315351"/>
                  </a:cubicBezTo>
                  <a:cubicBezTo>
                    <a:pt x="183440" y="302651"/>
                    <a:pt x="164803" y="287432"/>
                    <a:pt x="149193" y="273557"/>
                  </a:cubicBezTo>
                  <a:cubicBezTo>
                    <a:pt x="132217" y="282141"/>
                    <a:pt x="116903" y="289665"/>
                    <a:pt x="102563" y="296481"/>
                  </a:cubicBezTo>
                  <a:cubicBezTo>
                    <a:pt x="83957" y="305318"/>
                    <a:pt x="63457" y="303826"/>
                    <a:pt x="50302" y="292671"/>
                  </a:cubicBezTo>
                  <a:cubicBezTo>
                    <a:pt x="39877" y="283823"/>
                    <a:pt x="35962" y="270467"/>
                    <a:pt x="39856" y="256942"/>
                  </a:cubicBezTo>
                  <a:cubicBezTo>
                    <a:pt x="45846" y="236071"/>
                    <a:pt x="52704" y="214164"/>
                    <a:pt x="60272" y="191727"/>
                  </a:cubicBezTo>
                  <a:lnTo>
                    <a:pt x="12255" y="147584"/>
                  </a:lnTo>
                  <a:cubicBezTo>
                    <a:pt x="3386" y="139435"/>
                    <a:pt x="0" y="127910"/>
                    <a:pt x="2857" y="115749"/>
                  </a:cubicBezTo>
                  <a:cubicBezTo>
                    <a:pt x="3026" y="102806"/>
                    <a:pt x="11916" y="88391"/>
                    <a:pt x="29347" y="84073"/>
                  </a:cubicBezTo>
                  <a:cubicBezTo>
                    <a:pt x="40491" y="78845"/>
                    <a:pt x="52567" y="78507"/>
                    <a:pt x="63711" y="83079"/>
                  </a:cubicBezTo>
                  <a:cubicBezTo>
                    <a:pt x="77152" y="83311"/>
                    <a:pt x="89429" y="83671"/>
                    <a:pt x="100975" y="84158"/>
                  </a:cubicBezTo>
                  <a:cubicBezTo>
                    <a:pt x="108913" y="65288"/>
                    <a:pt x="117072" y="46831"/>
                    <a:pt x="125264" y="29188"/>
                  </a:cubicBezTo>
                  <a:cubicBezTo>
                    <a:pt x="134651" y="8985"/>
                    <a:pt x="158559" y="0"/>
                    <a:pt x="177366" y="1502"/>
                  </a:cubicBezTo>
                  <a:cubicBezTo>
                    <a:pt x="194246" y="2889"/>
                    <a:pt x="206692" y="12223"/>
                    <a:pt x="210661" y="26479"/>
                  </a:cubicBezTo>
                  <a:lnTo>
                    <a:pt x="229668" y="94625"/>
                  </a:lnTo>
                  <a:cubicBezTo>
                    <a:pt x="253714" y="97324"/>
                    <a:pt x="278299" y="100393"/>
                    <a:pt x="304567" y="103981"/>
                  </a:cubicBezTo>
                  <a:cubicBezTo>
                    <a:pt x="324305" y="106669"/>
                    <a:pt x="338380" y="122375"/>
                    <a:pt x="336624" y="139742"/>
                  </a:cubicBezTo>
                  <a:cubicBezTo>
                    <a:pt x="333247" y="172921"/>
                    <a:pt x="295031" y="193960"/>
                    <a:pt x="264329" y="210862"/>
                  </a:cubicBezTo>
                  <a:lnTo>
                    <a:pt x="262371" y="211941"/>
                  </a:lnTo>
                  <a:lnTo>
                    <a:pt x="279474" y="273240"/>
                  </a:lnTo>
                  <a:cubicBezTo>
                    <a:pt x="283358" y="287199"/>
                    <a:pt x="278553" y="300672"/>
                    <a:pt x="266287" y="310208"/>
                  </a:cubicBezTo>
                  <a:cubicBezTo>
                    <a:pt x="256518" y="317796"/>
                    <a:pt x="243670" y="321733"/>
                    <a:pt x="231129" y="321743"/>
                  </a:cubicBezTo>
                  <a:close/>
                  <a:moveTo>
                    <a:pt x="152569" y="248105"/>
                  </a:moveTo>
                  <a:lnTo>
                    <a:pt x="157977" y="252994"/>
                  </a:lnTo>
                  <a:cubicBezTo>
                    <a:pt x="173810" y="267345"/>
                    <a:pt x="193103" y="283802"/>
                    <a:pt x="216090" y="296989"/>
                  </a:cubicBezTo>
                  <a:cubicBezTo>
                    <a:pt x="226271" y="302852"/>
                    <a:pt x="243321" y="301243"/>
                    <a:pt x="253290" y="293496"/>
                  </a:cubicBezTo>
                  <a:cubicBezTo>
                    <a:pt x="261387" y="287210"/>
                    <a:pt x="259651" y="280966"/>
                    <a:pt x="259079" y="278923"/>
                  </a:cubicBezTo>
                  <a:lnTo>
                    <a:pt x="237511" y="201580"/>
                  </a:lnTo>
                  <a:lnTo>
                    <a:pt x="254126" y="192320"/>
                  </a:lnTo>
                  <a:cubicBezTo>
                    <a:pt x="280490" y="177799"/>
                    <a:pt x="313308" y="159734"/>
                    <a:pt x="315552" y="137604"/>
                  </a:cubicBezTo>
                  <a:cubicBezTo>
                    <a:pt x="316145" y="131847"/>
                    <a:pt x="309805" y="126058"/>
                    <a:pt x="301709" y="124946"/>
                  </a:cubicBezTo>
                  <a:cubicBezTo>
                    <a:pt x="273028" y="121041"/>
                    <a:pt x="246379" y="117750"/>
                    <a:pt x="220239" y="114882"/>
                  </a:cubicBezTo>
                  <a:lnTo>
                    <a:pt x="213116" y="114088"/>
                  </a:lnTo>
                  <a:lnTo>
                    <a:pt x="190277" y="32162"/>
                  </a:lnTo>
                  <a:cubicBezTo>
                    <a:pt x="188203" y="24722"/>
                    <a:pt x="180212" y="22976"/>
                    <a:pt x="175640" y="22605"/>
                  </a:cubicBezTo>
                  <a:cubicBezTo>
                    <a:pt x="164380" y="21706"/>
                    <a:pt x="149521" y="27220"/>
                    <a:pt x="144462" y="38110"/>
                  </a:cubicBezTo>
                  <a:cubicBezTo>
                    <a:pt x="135392" y="57615"/>
                    <a:pt x="126375" y="78147"/>
                    <a:pt x="117654" y="99123"/>
                  </a:cubicBezTo>
                  <a:lnTo>
                    <a:pt x="114807" y="105992"/>
                  </a:lnTo>
                  <a:lnTo>
                    <a:pt x="107367" y="105642"/>
                  </a:lnTo>
                  <a:cubicBezTo>
                    <a:pt x="93323" y="104954"/>
                    <a:pt x="78231" y="104489"/>
                    <a:pt x="61235" y="104214"/>
                  </a:cubicBezTo>
                  <a:lnTo>
                    <a:pt x="58938" y="104171"/>
                  </a:lnTo>
                  <a:lnTo>
                    <a:pt x="56864" y="103187"/>
                  </a:lnTo>
                  <a:cubicBezTo>
                    <a:pt x="49000" y="99462"/>
                    <a:pt x="42089" y="101335"/>
                    <a:pt x="37666" y="103557"/>
                  </a:cubicBezTo>
                  <a:lnTo>
                    <a:pt x="35094" y="104468"/>
                  </a:lnTo>
                  <a:cubicBezTo>
                    <a:pt x="27601" y="106066"/>
                    <a:pt x="23801" y="111844"/>
                    <a:pt x="24024" y="116490"/>
                  </a:cubicBezTo>
                  <a:lnTo>
                    <a:pt x="24108" y="118194"/>
                  </a:lnTo>
                  <a:lnTo>
                    <a:pt x="23653" y="119824"/>
                  </a:lnTo>
                  <a:cubicBezTo>
                    <a:pt x="22256" y="124851"/>
                    <a:pt x="23240" y="128947"/>
                    <a:pt x="26574" y="132005"/>
                  </a:cubicBezTo>
                  <a:lnTo>
                    <a:pt x="84761" y="185483"/>
                  </a:lnTo>
                  <a:lnTo>
                    <a:pt x="82528" y="192023"/>
                  </a:lnTo>
                  <a:cubicBezTo>
                    <a:pt x="74189" y="216418"/>
                    <a:pt x="66674" y="240220"/>
                    <a:pt x="60187" y="262784"/>
                  </a:cubicBezTo>
                  <a:cubicBezTo>
                    <a:pt x="58187" y="269779"/>
                    <a:pt x="61161" y="274118"/>
                    <a:pt x="63997" y="276531"/>
                  </a:cubicBezTo>
                  <a:cubicBezTo>
                    <a:pt x="69183" y="280923"/>
                    <a:pt x="79988" y="283770"/>
                    <a:pt x="93482" y="277357"/>
                  </a:cubicBezTo>
                  <a:cubicBezTo>
                    <a:pt x="109452" y="269769"/>
                    <a:pt x="126650" y="261281"/>
                    <a:pt x="146071" y="251407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grpSp>
        <p:nvGrpSpPr>
          <p:cNvPr id="828" name="Google Shape;828;p29"/>
          <p:cNvGrpSpPr/>
          <p:nvPr/>
        </p:nvGrpSpPr>
        <p:grpSpPr>
          <a:xfrm>
            <a:off x="11243768" y="5973024"/>
            <a:ext cx="338741" cy="322344"/>
            <a:chOff x="2768914" y="655181"/>
            <a:chExt cx="338380" cy="321743"/>
          </a:xfrm>
        </p:grpSpPr>
        <p:sp>
          <p:nvSpPr>
            <p:cNvPr id="829" name="Google Shape;829;p29"/>
            <p:cNvSpPr/>
            <p:nvPr/>
          </p:nvSpPr>
          <p:spPr>
            <a:xfrm>
              <a:off x="2780120" y="658338"/>
              <a:ext cx="316060" cy="316769"/>
            </a:xfrm>
            <a:custGeom>
              <a:avLst/>
              <a:gdLst/>
              <a:ahLst/>
              <a:cxnLst/>
              <a:rect l="l" t="t" r="r" b="b"/>
              <a:pathLst>
                <a:path w="316060" h="316769" extrusionOk="0">
                  <a:moveTo>
                    <a:pt x="199612" y="303011"/>
                  </a:moveTo>
                  <a:cubicBezTo>
                    <a:pt x="177048" y="290057"/>
                    <a:pt x="157913" y="274224"/>
                    <a:pt x="139657" y="257682"/>
                  </a:cubicBezTo>
                  <a:cubicBezTo>
                    <a:pt x="122184" y="266572"/>
                    <a:pt x="104595" y="275314"/>
                    <a:pt x="86815" y="283760"/>
                  </a:cubicBezTo>
                  <a:cubicBezTo>
                    <a:pt x="58578" y="297179"/>
                    <a:pt x="32046" y="280267"/>
                    <a:pt x="38819" y="256709"/>
                  </a:cubicBezTo>
                  <a:cubicBezTo>
                    <a:pt x="45667" y="232875"/>
                    <a:pt x="53212" y="209116"/>
                    <a:pt x="61309" y="185451"/>
                  </a:cubicBezTo>
                  <a:cubicBezTo>
                    <a:pt x="43603" y="169174"/>
                    <a:pt x="25907" y="152907"/>
                    <a:pt x="8212" y="136641"/>
                  </a:cubicBezTo>
                  <a:cubicBezTo>
                    <a:pt x="1396" y="130376"/>
                    <a:pt x="0" y="121962"/>
                    <a:pt x="2243" y="113844"/>
                  </a:cubicBezTo>
                  <a:cubicBezTo>
                    <a:pt x="1777" y="104256"/>
                    <a:pt x="8794" y="93704"/>
                    <a:pt x="21685" y="90953"/>
                  </a:cubicBezTo>
                  <a:cubicBezTo>
                    <a:pt x="30120" y="86709"/>
                    <a:pt x="40195" y="85724"/>
                    <a:pt x="50196" y="90466"/>
                  </a:cubicBezTo>
                  <a:cubicBezTo>
                    <a:pt x="65743" y="90720"/>
                    <a:pt x="81248" y="91154"/>
                    <a:pt x="96678" y="91905"/>
                  </a:cubicBezTo>
                  <a:cubicBezTo>
                    <a:pt x="105208" y="71373"/>
                    <a:pt x="114172" y="50895"/>
                    <a:pt x="123655" y="30490"/>
                  </a:cubicBezTo>
                  <a:cubicBezTo>
                    <a:pt x="135551" y="4889"/>
                    <a:pt x="181969" y="0"/>
                    <a:pt x="189261" y="26161"/>
                  </a:cubicBezTo>
                  <a:cubicBezTo>
                    <a:pt x="196236" y="51170"/>
                    <a:pt x="203210" y="76178"/>
                    <a:pt x="210184" y="101197"/>
                  </a:cubicBezTo>
                  <a:cubicBezTo>
                    <a:pt x="237553" y="104203"/>
                    <a:pt x="264805" y="107611"/>
                    <a:pt x="291941" y="111304"/>
                  </a:cubicBezTo>
                  <a:cubicBezTo>
                    <a:pt x="305837" y="113199"/>
                    <a:pt x="316060" y="123920"/>
                    <a:pt x="314885" y="135508"/>
                  </a:cubicBezTo>
                  <a:cubicBezTo>
                    <a:pt x="311774" y="166147"/>
                    <a:pt x="269758" y="186160"/>
                    <a:pt x="238728" y="203580"/>
                  </a:cubicBezTo>
                  <a:cubicBezTo>
                    <a:pt x="245184" y="226694"/>
                    <a:pt x="251629" y="249808"/>
                    <a:pt x="258063" y="272922"/>
                  </a:cubicBezTo>
                  <a:cubicBezTo>
                    <a:pt x="265736" y="300429"/>
                    <a:pt x="223562" y="316769"/>
                    <a:pt x="199612" y="303011"/>
                  </a:cubicBezTo>
                  <a:close/>
                </a:path>
              </a:pathLst>
            </a:custGeom>
            <a:solidFill>
              <a:srgbClr val="E7AA34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830" name="Google Shape;830;p29"/>
            <p:cNvSpPr/>
            <p:nvPr/>
          </p:nvSpPr>
          <p:spPr>
            <a:xfrm>
              <a:off x="2768914" y="655181"/>
              <a:ext cx="338380" cy="321743"/>
            </a:xfrm>
            <a:custGeom>
              <a:avLst/>
              <a:gdLst/>
              <a:ahLst/>
              <a:cxnLst/>
              <a:rect l="l" t="t" r="r" b="b"/>
              <a:pathLst>
                <a:path w="338380" h="321743" extrusionOk="0">
                  <a:moveTo>
                    <a:pt x="231129" y="321743"/>
                  </a:moveTo>
                  <a:cubicBezTo>
                    <a:pt x="221995" y="321743"/>
                    <a:pt x="213031" y="319648"/>
                    <a:pt x="205549" y="315351"/>
                  </a:cubicBezTo>
                  <a:cubicBezTo>
                    <a:pt x="183440" y="302651"/>
                    <a:pt x="164803" y="287432"/>
                    <a:pt x="149193" y="273557"/>
                  </a:cubicBezTo>
                  <a:cubicBezTo>
                    <a:pt x="132217" y="282141"/>
                    <a:pt x="116903" y="289665"/>
                    <a:pt x="102563" y="296481"/>
                  </a:cubicBezTo>
                  <a:cubicBezTo>
                    <a:pt x="83957" y="305318"/>
                    <a:pt x="63457" y="303826"/>
                    <a:pt x="50302" y="292671"/>
                  </a:cubicBezTo>
                  <a:cubicBezTo>
                    <a:pt x="39877" y="283823"/>
                    <a:pt x="35962" y="270467"/>
                    <a:pt x="39856" y="256942"/>
                  </a:cubicBezTo>
                  <a:cubicBezTo>
                    <a:pt x="45846" y="236071"/>
                    <a:pt x="52704" y="214164"/>
                    <a:pt x="60272" y="191727"/>
                  </a:cubicBezTo>
                  <a:lnTo>
                    <a:pt x="12255" y="147584"/>
                  </a:lnTo>
                  <a:cubicBezTo>
                    <a:pt x="3386" y="139435"/>
                    <a:pt x="0" y="127910"/>
                    <a:pt x="2857" y="115749"/>
                  </a:cubicBezTo>
                  <a:cubicBezTo>
                    <a:pt x="3026" y="102806"/>
                    <a:pt x="11916" y="88391"/>
                    <a:pt x="29347" y="84073"/>
                  </a:cubicBezTo>
                  <a:cubicBezTo>
                    <a:pt x="40491" y="78845"/>
                    <a:pt x="52567" y="78507"/>
                    <a:pt x="63711" y="83079"/>
                  </a:cubicBezTo>
                  <a:cubicBezTo>
                    <a:pt x="77152" y="83311"/>
                    <a:pt x="89429" y="83671"/>
                    <a:pt x="100975" y="84158"/>
                  </a:cubicBezTo>
                  <a:cubicBezTo>
                    <a:pt x="108913" y="65288"/>
                    <a:pt x="117072" y="46831"/>
                    <a:pt x="125264" y="29188"/>
                  </a:cubicBezTo>
                  <a:cubicBezTo>
                    <a:pt x="134651" y="8985"/>
                    <a:pt x="158559" y="0"/>
                    <a:pt x="177366" y="1502"/>
                  </a:cubicBezTo>
                  <a:cubicBezTo>
                    <a:pt x="194246" y="2889"/>
                    <a:pt x="206692" y="12223"/>
                    <a:pt x="210661" y="26479"/>
                  </a:cubicBezTo>
                  <a:lnTo>
                    <a:pt x="229668" y="94625"/>
                  </a:lnTo>
                  <a:cubicBezTo>
                    <a:pt x="253714" y="97324"/>
                    <a:pt x="278299" y="100393"/>
                    <a:pt x="304567" y="103981"/>
                  </a:cubicBezTo>
                  <a:cubicBezTo>
                    <a:pt x="324305" y="106669"/>
                    <a:pt x="338380" y="122375"/>
                    <a:pt x="336624" y="139742"/>
                  </a:cubicBezTo>
                  <a:cubicBezTo>
                    <a:pt x="333247" y="172921"/>
                    <a:pt x="295031" y="193960"/>
                    <a:pt x="264329" y="210862"/>
                  </a:cubicBezTo>
                  <a:lnTo>
                    <a:pt x="262371" y="211941"/>
                  </a:lnTo>
                  <a:lnTo>
                    <a:pt x="279474" y="273240"/>
                  </a:lnTo>
                  <a:cubicBezTo>
                    <a:pt x="283358" y="287199"/>
                    <a:pt x="278553" y="300672"/>
                    <a:pt x="266287" y="310208"/>
                  </a:cubicBezTo>
                  <a:cubicBezTo>
                    <a:pt x="256518" y="317796"/>
                    <a:pt x="243670" y="321733"/>
                    <a:pt x="231129" y="321743"/>
                  </a:cubicBezTo>
                  <a:close/>
                  <a:moveTo>
                    <a:pt x="152569" y="248105"/>
                  </a:moveTo>
                  <a:lnTo>
                    <a:pt x="157977" y="252994"/>
                  </a:lnTo>
                  <a:cubicBezTo>
                    <a:pt x="173810" y="267345"/>
                    <a:pt x="193103" y="283802"/>
                    <a:pt x="216090" y="296989"/>
                  </a:cubicBezTo>
                  <a:cubicBezTo>
                    <a:pt x="226271" y="302852"/>
                    <a:pt x="243321" y="301243"/>
                    <a:pt x="253290" y="293496"/>
                  </a:cubicBezTo>
                  <a:cubicBezTo>
                    <a:pt x="261387" y="287210"/>
                    <a:pt x="259651" y="280966"/>
                    <a:pt x="259079" y="278923"/>
                  </a:cubicBezTo>
                  <a:lnTo>
                    <a:pt x="237511" y="201580"/>
                  </a:lnTo>
                  <a:lnTo>
                    <a:pt x="254126" y="192320"/>
                  </a:lnTo>
                  <a:cubicBezTo>
                    <a:pt x="280490" y="177799"/>
                    <a:pt x="313308" y="159734"/>
                    <a:pt x="315552" y="137604"/>
                  </a:cubicBezTo>
                  <a:cubicBezTo>
                    <a:pt x="316145" y="131847"/>
                    <a:pt x="309805" y="126058"/>
                    <a:pt x="301709" y="124946"/>
                  </a:cubicBezTo>
                  <a:cubicBezTo>
                    <a:pt x="273028" y="121041"/>
                    <a:pt x="246379" y="117750"/>
                    <a:pt x="220239" y="114882"/>
                  </a:cubicBezTo>
                  <a:lnTo>
                    <a:pt x="213116" y="114088"/>
                  </a:lnTo>
                  <a:lnTo>
                    <a:pt x="190277" y="32162"/>
                  </a:lnTo>
                  <a:cubicBezTo>
                    <a:pt x="188203" y="24722"/>
                    <a:pt x="180212" y="22976"/>
                    <a:pt x="175640" y="22605"/>
                  </a:cubicBezTo>
                  <a:cubicBezTo>
                    <a:pt x="164380" y="21706"/>
                    <a:pt x="149521" y="27220"/>
                    <a:pt x="144462" y="38110"/>
                  </a:cubicBezTo>
                  <a:cubicBezTo>
                    <a:pt x="135392" y="57615"/>
                    <a:pt x="126375" y="78147"/>
                    <a:pt x="117654" y="99123"/>
                  </a:cubicBezTo>
                  <a:lnTo>
                    <a:pt x="114807" y="105992"/>
                  </a:lnTo>
                  <a:lnTo>
                    <a:pt x="107367" y="105642"/>
                  </a:lnTo>
                  <a:cubicBezTo>
                    <a:pt x="93323" y="104954"/>
                    <a:pt x="78231" y="104489"/>
                    <a:pt x="61235" y="104214"/>
                  </a:cubicBezTo>
                  <a:lnTo>
                    <a:pt x="58938" y="104171"/>
                  </a:lnTo>
                  <a:lnTo>
                    <a:pt x="56864" y="103187"/>
                  </a:lnTo>
                  <a:cubicBezTo>
                    <a:pt x="49000" y="99462"/>
                    <a:pt x="42089" y="101335"/>
                    <a:pt x="37666" y="103557"/>
                  </a:cubicBezTo>
                  <a:lnTo>
                    <a:pt x="35094" y="104468"/>
                  </a:lnTo>
                  <a:cubicBezTo>
                    <a:pt x="27601" y="106066"/>
                    <a:pt x="23801" y="111844"/>
                    <a:pt x="24024" y="116490"/>
                  </a:cubicBezTo>
                  <a:lnTo>
                    <a:pt x="24108" y="118194"/>
                  </a:lnTo>
                  <a:lnTo>
                    <a:pt x="23653" y="119824"/>
                  </a:lnTo>
                  <a:cubicBezTo>
                    <a:pt x="22256" y="124851"/>
                    <a:pt x="23240" y="128947"/>
                    <a:pt x="26574" y="132005"/>
                  </a:cubicBezTo>
                  <a:lnTo>
                    <a:pt x="84761" y="185483"/>
                  </a:lnTo>
                  <a:lnTo>
                    <a:pt x="82528" y="192023"/>
                  </a:lnTo>
                  <a:cubicBezTo>
                    <a:pt x="74189" y="216418"/>
                    <a:pt x="66674" y="240220"/>
                    <a:pt x="60187" y="262784"/>
                  </a:cubicBezTo>
                  <a:cubicBezTo>
                    <a:pt x="58187" y="269779"/>
                    <a:pt x="61161" y="274118"/>
                    <a:pt x="63997" y="276531"/>
                  </a:cubicBezTo>
                  <a:cubicBezTo>
                    <a:pt x="69183" y="280923"/>
                    <a:pt x="79988" y="283770"/>
                    <a:pt x="93482" y="277357"/>
                  </a:cubicBezTo>
                  <a:cubicBezTo>
                    <a:pt x="109452" y="269769"/>
                    <a:pt x="126650" y="261281"/>
                    <a:pt x="146071" y="251407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grpSp>
        <p:nvGrpSpPr>
          <p:cNvPr id="831" name="Google Shape;831;p29"/>
          <p:cNvGrpSpPr/>
          <p:nvPr/>
        </p:nvGrpSpPr>
        <p:grpSpPr>
          <a:xfrm>
            <a:off x="11243743" y="580964"/>
            <a:ext cx="1486964" cy="674195"/>
            <a:chOff x="-889965" y="517131"/>
            <a:chExt cx="2215821" cy="1003863"/>
          </a:xfrm>
        </p:grpSpPr>
        <p:sp>
          <p:nvSpPr>
            <p:cNvPr id="832" name="Google Shape;832;p29"/>
            <p:cNvSpPr/>
            <p:nvPr/>
          </p:nvSpPr>
          <p:spPr>
            <a:xfrm>
              <a:off x="-889965" y="538448"/>
              <a:ext cx="2199618" cy="982546"/>
            </a:xfrm>
            <a:custGeom>
              <a:avLst/>
              <a:gdLst/>
              <a:ahLst/>
              <a:cxnLst/>
              <a:rect l="l" t="t" r="r" b="b"/>
              <a:pathLst>
                <a:path w="2199618" h="982546" extrusionOk="0">
                  <a:moveTo>
                    <a:pt x="2028126" y="378205"/>
                  </a:moveTo>
                  <a:cubicBezTo>
                    <a:pt x="1955958" y="338137"/>
                    <a:pt x="1869334" y="338243"/>
                    <a:pt x="1792975" y="366913"/>
                  </a:cubicBezTo>
                  <a:cubicBezTo>
                    <a:pt x="1772581" y="194923"/>
                    <a:pt x="1670272" y="32998"/>
                    <a:pt x="1471792" y="52715"/>
                  </a:cubicBezTo>
                  <a:cubicBezTo>
                    <a:pt x="1351481" y="64664"/>
                    <a:pt x="1249796" y="128883"/>
                    <a:pt x="1175956" y="218630"/>
                  </a:cubicBezTo>
                  <a:cubicBezTo>
                    <a:pt x="1161626" y="188002"/>
                    <a:pt x="1143571" y="159046"/>
                    <a:pt x="1119610" y="132799"/>
                  </a:cubicBezTo>
                  <a:cubicBezTo>
                    <a:pt x="1014814" y="18012"/>
                    <a:pt x="851788" y="0"/>
                    <a:pt x="711316" y="54049"/>
                  </a:cubicBezTo>
                  <a:cubicBezTo>
                    <a:pt x="502517" y="134387"/>
                    <a:pt x="393721" y="344349"/>
                    <a:pt x="405595" y="551677"/>
                  </a:cubicBezTo>
                  <a:cubicBezTo>
                    <a:pt x="338275" y="511418"/>
                    <a:pt x="257534" y="508264"/>
                    <a:pt x="177609" y="552756"/>
                  </a:cubicBezTo>
                  <a:cubicBezTo>
                    <a:pt x="72728" y="611166"/>
                    <a:pt x="0" y="755014"/>
                    <a:pt x="82041" y="861779"/>
                  </a:cubicBezTo>
                  <a:cubicBezTo>
                    <a:pt x="174857" y="982546"/>
                    <a:pt x="384884" y="942456"/>
                    <a:pt x="515164" y="944096"/>
                  </a:cubicBezTo>
                  <a:cubicBezTo>
                    <a:pt x="731128" y="946806"/>
                    <a:pt x="947271" y="940043"/>
                    <a:pt x="1162928" y="928761"/>
                  </a:cubicBezTo>
                  <a:cubicBezTo>
                    <a:pt x="1370859" y="917871"/>
                    <a:pt x="1578853" y="902684"/>
                    <a:pt x="1785873" y="880321"/>
                  </a:cubicBezTo>
                  <a:cubicBezTo>
                    <a:pt x="1918282" y="866023"/>
                    <a:pt x="2071285" y="840792"/>
                    <a:pt x="2138373" y="709802"/>
                  </a:cubicBezTo>
                  <a:cubicBezTo>
                    <a:pt x="2199618" y="590243"/>
                    <a:pt x="2143177" y="442076"/>
                    <a:pt x="2028126" y="378205"/>
                  </a:cubicBezTo>
                  <a:close/>
                </a:path>
              </a:pathLst>
            </a:custGeom>
            <a:solidFill>
              <a:srgbClr val="C1E1E3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833" name="Google Shape;833;p29"/>
            <p:cNvSpPr/>
            <p:nvPr/>
          </p:nvSpPr>
          <p:spPr>
            <a:xfrm>
              <a:off x="-866502" y="517131"/>
              <a:ext cx="2192358" cy="986377"/>
            </a:xfrm>
            <a:custGeom>
              <a:avLst/>
              <a:gdLst/>
              <a:ahLst/>
              <a:cxnLst/>
              <a:rect l="l" t="t" r="r" b="b"/>
              <a:pathLst>
                <a:path w="2192358" h="986377" extrusionOk="0">
                  <a:moveTo>
                    <a:pt x="314356" y="986377"/>
                  </a:moveTo>
                  <a:cubicBezTo>
                    <a:pt x="212015" y="986377"/>
                    <a:pt x="106669" y="971719"/>
                    <a:pt x="45995" y="892767"/>
                  </a:cubicBezTo>
                  <a:cubicBezTo>
                    <a:pt x="11863" y="848359"/>
                    <a:pt x="0" y="795051"/>
                    <a:pt x="11662" y="738589"/>
                  </a:cubicBezTo>
                  <a:cubicBezTo>
                    <a:pt x="26542" y="666559"/>
                    <a:pt x="78179" y="598212"/>
                    <a:pt x="146430" y="560207"/>
                  </a:cubicBezTo>
                  <a:cubicBezTo>
                    <a:pt x="219445" y="519546"/>
                    <a:pt x="296195" y="514910"/>
                    <a:pt x="365368" y="546301"/>
                  </a:cubicBezTo>
                  <a:cubicBezTo>
                    <a:pt x="363495" y="328178"/>
                    <a:pt x="488219" y="135170"/>
                    <a:pt x="682148" y="60547"/>
                  </a:cubicBezTo>
                  <a:cubicBezTo>
                    <a:pt x="839533" y="0"/>
                    <a:pt x="1006644" y="32522"/>
                    <a:pt x="1107873" y="143414"/>
                  </a:cubicBezTo>
                  <a:cubicBezTo>
                    <a:pt x="1126288" y="163575"/>
                    <a:pt x="1142142" y="186023"/>
                    <a:pt x="1155975" y="211571"/>
                  </a:cubicBezTo>
                  <a:cubicBezTo>
                    <a:pt x="1235551" y="123232"/>
                    <a:pt x="1337987" y="69035"/>
                    <a:pt x="1446752" y="58229"/>
                  </a:cubicBezTo>
                  <a:cubicBezTo>
                    <a:pt x="1543166" y="48651"/>
                    <a:pt x="1626414" y="79935"/>
                    <a:pt x="1687565" y="148685"/>
                  </a:cubicBezTo>
                  <a:cubicBezTo>
                    <a:pt x="1735751" y="202861"/>
                    <a:pt x="1769162" y="279802"/>
                    <a:pt x="1782635" y="366945"/>
                  </a:cubicBezTo>
                  <a:cubicBezTo>
                    <a:pt x="1862751" y="341979"/>
                    <a:pt x="1945512" y="348519"/>
                    <a:pt x="2012367" y="385646"/>
                  </a:cubicBezTo>
                  <a:cubicBezTo>
                    <a:pt x="2140024" y="456512"/>
                    <a:pt x="2192358" y="614732"/>
                    <a:pt x="2129038" y="738346"/>
                  </a:cubicBezTo>
                  <a:cubicBezTo>
                    <a:pt x="2059177" y="874765"/>
                    <a:pt x="1904047" y="902313"/>
                    <a:pt x="1764125" y="917426"/>
                  </a:cubicBezTo>
                  <a:cubicBezTo>
                    <a:pt x="1572545" y="938106"/>
                    <a:pt x="1368488" y="953971"/>
                    <a:pt x="1140290" y="965930"/>
                  </a:cubicBezTo>
                  <a:cubicBezTo>
                    <a:pt x="893317" y="978852"/>
                    <a:pt x="687154" y="983741"/>
                    <a:pt x="491500" y="981286"/>
                  </a:cubicBezTo>
                  <a:cubicBezTo>
                    <a:pt x="466322" y="980947"/>
                    <a:pt x="437864" y="982249"/>
                    <a:pt x="407722" y="983614"/>
                  </a:cubicBezTo>
                  <a:cubicBezTo>
                    <a:pt x="377856" y="984959"/>
                    <a:pt x="346244" y="986377"/>
                    <a:pt x="314356" y="986377"/>
                  </a:cubicBezTo>
                  <a:close/>
                  <a:moveTo>
                    <a:pt x="271547" y="557709"/>
                  </a:moveTo>
                  <a:cubicBezTo>
                    <a:pt x="235225" y="557709"/>
                    <a:pt x="198077" y="567795"/>
                    <a:pt x="161872" y="587946"/>
                  </a:cubicBezTo>
                  <a:cubicBezTo>
                    <a:pt x="102383" y="621072"/>
                    <a:pt x="55625" y="682730"/>
                    <a:pt x="42756" y="745013"/>
                  </a:cubicBezTo>
                  <a:cubicBezTo>
                    <a:pt x="33009" y="792151"/>
                    <a:pt x="42841" y="836559"/>
                    <a:pt x="71172" y="873421"/>
                  </a:cubicBezTo>
                  <a:cubicBezTo>
                    <a:pt x="140673" y="963866"/>
                    <a:pt x="287961" y="957230"/>
                    <a:pt x="406294" y="951896"/>
                  </a:cubicBezTo>
                  <a:cubicBezTo>
                    <a:pt x="436890" y="950510"/>
                    <a:pt x="465783" y="949240"/>
                    <a:pt x="491902" y="949536"/>
                  </a:cubicBezTo>
                  <a:cubicBezTo>
                    <a:pt x="686879" y="952013"/>
                    <a:pt x="892354" y="947113"/>
                    <a:pt x="1138629" y="934222"/>
                  </a:cubicBezTo>
                  <a:cubicBezTo>
                    <a:pt x="1366234" y="922305"/>
                    <a:pt x="1569719" y="906483"/>
                    <a:pt x="1760706" y="885856"/>
                  </a:cubicBezTo>
                  <a:cubicBezTo>
                    <a:pt x="1892395" y="871643"/>
                    <a:pt x="2038127" y="846222"/>
                    <a:pt x="2100791" y="723878"/>
                  </a:cubicBezTo>
                  <a:cubicBezTo>
                    <a:pt x="2156375" y="615336"/>
                    <a:pt x="2109808" y="476048"/>
                    <a:pt x="1996958" y="413406"/>
                  </a:cubicBezTo>
                  <a:cubicBezTo>
                    <a:pt x="1933035" y="377909"/>
                    <a:pt x="1852157" y="374152"/>
                    <a:pt x="1775100" y="403087"/>
                  </a:cubicBezTo>
                  <a:cubicBezTo>
                    <a:pt x="1770517" y="404801"/>
                    <a:pt x="1765426" y="404325"/>
                    <a:pt x="1761257" y="401785"/>
                  </a:cubicBezTo>
                  <a:cubicBezTo>
                    <a:pt x="1757087" y="399245"/>
                    <a:pt x="1754325" y="394938"/>
                    <a:pt x="1753753" y="390101"/>
                  </a:cubicBezTo>
                  <a:cubicBezTo>
                    <a:pt x="1735888" y="239426"/>
                    <a:pt x="1645528" y="70389"/>
                    <a:pt x="1449895" y="89831"/>
                  </a:cubicBezTo>
                  <a:cubicBezTo>
                    <a:pt x="1311888" y="103526"/>
                    <a:pt x="1218660" y="184509"/>
                    <a:pt x="1164748" y="250031"/>
                  </a:cubicBezTo>
                  <a:cubicBezTo>
                    <a:pt x="1161287" y="254243"/>
                    <a:pt x="1155890" y="256370"/>
                    <a:pt x="1150503" y="255693"/>
                  </a:cubicBezTo>
                  <a:cubicBezTo>
                    <a:pt x="1145095" y="255015"/>
                    <a:pt x="1140417" y="251608"/>
                    <a:pt x="1138110" y="246665"/>
                  </a:cubicBezTo>
                  <a:cubicBezTo>
                    <a:pt x="1123230" y="214862"/>
                    <a:pt x="1105672" y="188086"/>
                    <a:pt x="1084431" y="164814"/>
                  </a:cubicBezTo>
                  <a:cubicBezTo>
                    <a:pt x="992071" y="63658"/>
                    <a:pt x="838644" y="34364"/>
                    <a:pt x="693546" y="90180"/>
                  </a:cubicBezTo>
                  <a:cubicBezTo>
                    <a:pt x="504412" y="162951"/>
                    <a:pt x="385635" y="356615"/>
                    <a:pt x="397986" y="572082"/>
                  </a:cubicBezTo>
                  <a:cubicBezTo>
                    <a:pt x="398314" y="577955"/>
                    <a:pt x="395382" y="583533"/>
                    <a:pt x="390355" y="586581"/>
                  </a:cubicBezTo>
                  <a:cubicBezTo>
                    <a:pt x="385328" y="589618"/>
                    <a:pt x="379031" y="589639"/>
                    <a:pt x="373983" y="586612"/>
                  </a:cubicBezTo>
                  <a:cubicBezTo>
                    <a:pt x="341756" y="567340"/>
                    <a:pt x="307043" y="557709"/>
                    <a:pt x="271547" y="557709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grpSp>
        <p:nvGrpSpPr>
          <p:cNvPr id="834" name="Google Shape;834;p29"/>
          <p:cNvGrpSpPr/>
          <p:nvPr/>
        </p:nvGrpSpPr>
        <p:grpSpPr>
          <a:xfrm>
            <a:off x="-755142" y="5464707"/>
            <a:ext cx="2133639" cy="964651"/>
            <a:chOff x="10729875" y="529734"/>
            <a:chExt cx="3232134" cy="1460117"/>
          </a:xfrm>
        </p:grpSpPr>
        <p:sp>
          <p:nvSpPr>
            <p:cNvPr id="835" name="Google Shape;835;p29"/>
            <p:cNvSpPr/>
            <p:nvPr/>
          </p:nvSpPr>
          <p:spPr>
            <a:xfrm>
              <a:off x="10729875" y="552963"/>
              <a:ext cx="3216751" cy="1436888"/>
            </a:xfrm>
            <a:custGeom>
              <a:avLst/>
              <a:gdLst/>
              <a:ahLst/>
              <a:cxnLst/>
              <a:rect l="l" t="t" r="r" b="b"/>
              <a:pathLst>
                <a:path w="3216751" h="1436888" extrusionOk="0">
                  <a:moveTo>
                    <a:pt x="2965957" y="553084"/>
                  </a:moveTo>
                  <a:cubicBezTo>
                    <a:pt x="2860420" y="494485"/>
                    <a:pt x="2733738" y="494643"/>
                    <a:pt x="2622073" y="536564"/>
                  </a:cubicBezTo>
                  <a:cubicBezTo>
                    <a:pt x="2592249" y="285040"/>
                    <a:pt x="2442622" y="48249"/>
                    <a:pt x="2152364" y="77078"/>
                  </a:cubicBezTo>
                  <a:cubicBezTo>
                    <a:pt x="1976416" y="94551"/>
                    <a:pt x="1827720" y="188467"/>
                    <a:pt x="1719728" y="319722"/>
                  </a:cubicBezTo>
                  <a:cubicBezTo>
                    <a:pt x="1698783" y="274933"/>
                    <a:pt x="1672378" y="232568"/>
                    <a:pt x="1637336" y="194204"/>
                  </a:cubicBezTo>
                  <a:cubicBezTo>
                    <a:pt x="1484079" y="26341"/>
                    <a:pt x="1245668" y="0"/>
                    <a:pt x="1040235" y="79036"/>
                  </a:cubicBezTo>
                  <a:cubicBezTo>
                    <a:pt x="734885" y="196521"/>
                    <a:pt x="575775" y="503576"/>
                    <a:pt x="593142" y="806778"/>
                  </a:cubicBezTo>
                  <a:cubicBezTo>
                    <a:pt x="494696" y="747892"/>
                    <a:pt x="376618" y="743278"/>
                    <a:pt x="259746" y="808354"/>
                  </a:cubicBezTo>
                  <a:cubicBezTo>
                    <a:pt x="106351" y="893773"/>
                    <a:pt x="0" y="1104137"/>
                    <a:pt x="119983" y="1260273"/>
                  </a:cubicBezTo>
                  <a:cubicBezTo>
                    <a:pt x="255714" y="1436888"/>
                    <a:pt x="562863" y="1378256"/>
                    <a:pt x="753385" y="1380648"/>
                  </a:cubicBezTo>
                  <a:cubicBezTo>
                    <a:pt x="1069202" y="1384617"/>
                    <a:pt x="1385294" y="1374732"/>
                    <a:pt x="1700678" y="1358222"/>
                  </a:cubicBezTo>
                  <a:cubicBezTo>
                    <a:pt x="2004747" y="1342294"/>
                    <a:pt x="2308934" y="1320080"/>
                    <a:pt x="2611691" y="1287398"/>
                  </a:cubicBezTo>
                  <a:cubicBezTo>
                    <a:pt x="2805324" y="1266475"/>
                    <a:pt x="3029076" y="1229582"/>
                    <a:pt x="3127195" y="1038013"/>
                  </a:cubicBezTo>
                  <a:cubicBezTo>
                    <a:pt x="3216751" y="863166"/>
                    <a:pt x="3134201" y="646493"/>
                    <a:pt x="2965957" y="553084"/>
                  </a:cubicBezTo>
                  <a:close/>
                </a:path>
              </a:pathLst>
            </a:custGeom>
            <a:solidFill>
              <a:srgbClr val="C1E1E3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836" name="Google Shape;836;p29"/>
            <p:cNvSpPr/>
            <p:nvPr/>
          </p:nvSpPr>
          <p:spPr>
            <a:xfrm>
              <a:off x="10771812" y="529734"/>
              <a:ext cx="3190197" cy="1427194"/>
            </a:xfrm>
            <a:custGeom>
              <a:avLst/>
              <a:gdLst/>
              <a:ahLst/>
              <a:cxnLst/>
              <a:rect l="l" t="t" r="r" b="b"/>
              <a:pathLst>
                <a:path w="3190197" h="1427194" extrusionOk="0">
                  <a:moveTo>
                    <a:pt x="452289" y="1427194"/>
                  </a:moveTo>
                  <a:cubicBezTo>
                    <a:pt x="304291" y="1427194"/>
                    <a:pt x="152262" y="1406143"/>
                    <a:pt x="65457" y="1293177"/>
                  </a:cubicBezTo>
                  <a:cubicBezTo>
                    <a:pt x="16890" y="1229984"/>
                    <a:pt x="0" y="1154070"/>
                    <a:pt x="16615" y="1073657"/>
                  </a:cubicBezTo>
                  <a:cubicBezTo>
                    <a:pt x="37962" y="970354"/>
                    <a:pt x="112098" y="872288"/>
                    <a:pt x="210079" y="817710"/>
                  </a:cubicBezTo>
                  <a:cubicBezTo>
                    <a:pt x="318441" y="757375"/>
                    <a:pt x="432487" y="752326"/>
                    <a:pt x="534225" y="802671"/>
                  </a:cubicBezTo>
                  <a:cubicBezTo>
                    <a:pt x="526870" y="481933"/>
                    <a:pt x="708395" y="196797"/>
                    <a:pt x="992589" y="87450"/>
                  </a:cubicBezTo>
                  <a:cubicBezTo>
                    <a:pt x="1219909" y="0"/>
                    <a:pt x="1461124" y="46810"/>
                    <a:pt x="1607132" y="206724"/>
                  </a:cubicBezTo>
                  <a:cubicBezTo>
                    <a:pt x="1635855" y="238177"/>
                    <a:pt x="1660260" y="273526"/>
                    <a:pt x="1681352" y="314240"/>
                  </a:cubicBezTo>
                  <a:cubicBezTo>
                    <a:pt x="1797473" y="181747"/>
                    <a:pt x="1948412" y="100446"/>
                    <a:pt x="2108845" y="84507"/>
                  </a:cubicBezTo>
                  <a:cubicBezTo>
                    <a:pt x="2414703" y="54112"/>
                    <a:pt x="2559653" y="305636"/>
                    <a:pt x="2593318" y="538310"/>
                  </a:cubicBezTo>
                  <a:cubicBezTo>
                    <a:pt x="2711111" y="499353"/>
                    <a:pt x="2833444" y="507862"/>
                    <a:pt x="2931720" y="562430"/>
                  </a:cubicBezTo>
                  <a:cubicBezTo>
                    <a:pt x="3114981" y="664178"/>
                    <a:pt x="3190197" y="891190"/>
                    <a:pt x="3099382" y="1068472"/>
                  </a:cubicBezTo>
                  <a:cubicBezTo>
                    <a:pt x="2998882" y="1264708"/>
                    <a:pt x="2774177" y="1304512"/>
                    <a:pt x="2571453" y="1326409"/>
                  </a:cubicBezTo>
                  <a:cubicBezTo>
                    <a:pt x="2291333" y="1356645"/>
                    <a:pt x="1993053" y="1379844"/>
                    <a:pt x="1659572" y="1397306"/>
                  </a:cubicBezTo>
                  <a:cubicBezTo>
                    <a:pt x="1298437" y="1416208"/>
                    <a:pt x="997119" y="1423341"/>
                    <a:pt x="711242" y="1419754"/>
                  </a:cubicBezTo>
                  <a:cubicBezTo>
                    <a:pt x="674221" y="1419256"/>
                    <a:pt x="632459" y="1421172"/>
                    <a:pt x="588285" y="1423161"/>
                  </a:cubicBezTo>
                  <a:cubicBezTo>
                    <a:pt x="544787" y="1425119"/>
                    <a:pt x="498728" y="1427194"/>
                    <a:pt x="452289" y="1427194"/>
                  </a:cubicBezTo>
                  <a:close/>
                  <a:moveTo>
                    <a:pt x="389498" y="800269"/>
                  </a:moveTo>
                  <a:cubicBezTo>
                    <a:pt x="335174" y="800269"/>
                    <a:pt x="279622" y="815339"/>
                    <a:pt x="225530" y="845460"/>
                  </a:cubicBezTo>
                  <a:cubicBezTo>
                    <a:pt x="136736" y="894894"/>
                    <a:pt x="66939" y="986991"/>
                    <a:pt x="47709" y="1080071"/>
                  </a:cubicBezTo>
                  <a:cubicBezTo>
                    <a:pt x="33019" y="1151180"/>
                    <a:pt x="47857" y="1218173"/>
                    <a:pt x="90635" y="1273831"/>
                  </a:cubicBezTo>
                  <a:cubicBezTo>
                    <a:pt x="194595" y="1409117"/>
                    <a:pt x="412093" y="1399317"/>
                    <a:pt x="586856" y="1391443"/>
                  </a:cubicBezTo>
                  <a:cubicBezTo>
                    <a:pt x="631507" y="1389432"/>
                    <a:pt x="673618" y="1387570"/>
                    <a:pt x="711644" y="1388004"/>
                  </a:cubicBezTo>
                  <a:cubicBezTo>
                    <a:pt x="996791" y="1391591"/>
                    <a:pt x="1297484" y="1384469"/>
                    <a:pt x="1657910" y="1365599"/>
                  </a:cubicBezTo>
                  <a:cubicBezTo>
                    <a:pt x="1990799" y="1348168"/>
                    <a:pt x="2288508" y="1325022"/>
                    <a:pt x="2568045" y="1294839"/>
                  </a:cubicBezTo>
                  <a:cubicBezTo>
                    <a:pt x="2762525" y="1273831"/>
                    <a:pt x="2977832" y="1236165"/>
                    <a:pt x="3071124" y="1054004"/>
                  </a:cubicBezTo>
                  <a:cubicBezTo>
                    <a:pt x="3154214" y="891783"/>
                    <a:pt x="3084766" y="683715"/>
                    <a:pt x="2916311" y="590190"/>
                  </a:cubicBezTo>
                  <a:cubicBezTo>
                    <a:pt x="2820955" y="537241"/>
                    <a:pt x="2700453" y="531579"/>
                    <a:pt x="2585719" y="574664"/>
                  </a:cubicBezTo>
                  <a:cubicBezTo>
                    <a:pt x="2581137" y="576378"/>
                    <a:pt x="2576046" y="575902"/>
                    <a:pt x="2571876" y="573362"/>
                  </a:cubicBezTo>
                  <a:cubicBezTo>
                    <a:pt x="2567707" y="570822"/>
                    <a:pt x="2564944" y="566515"/>
                    <a:pt x="2564373" y="561668"/>
                  </a:cubicBezTo>
                  <a:cubicBezTo>
                    <a:pt x="2537862" y="338031"/>
                    <a:pt x="2403517" y="87132"/>
                    <a:pt x="2111988" y="116099"/>
                  </a:cubicBezTo>
                  <a:cubicBezTo>
                    <a:pt x="1952582" y="131931"/>
                    <a:pt x="1802733" y="216079"/>
                    <a:pt x="1690052" y="353038"/>
                  </a:cubicBezTo>
                  <a:cubicBezTo>
                    <a:pt x="1686591" y="357240"/>
                    <a:pt x="1681236" y="359357"/>
                    <a:pt x="1675807" y="358700"/>
                  </a:cubicBezTo>
                  <a:cubicBezTo>
                    <a:pt x="1670399" y="358012"/>
                    <a:pt x="1665721" y="354615"/>
                    <a:pt x="1663414" y="349673"/>
                  </a:cubicBezTo>
                  <a:cubicBezTo>
                    <a:pt x="1641337" y="302471"/>
                    <a:pt x="1615260" y="262720"/>
                    <a:pt x="1583679" y="228134"/>
                  </a:cubicBezTo>
                  <a:cubicBezTo>
                    <a:pt x="1446561" y="77946"/>
                    <a:pt x="1219020" y="34364"/>
                    <a:pt x="1003998" y="117083"/>
                  </a:cubicBezTo>
                  <a:cubicBezTo>
                    <a:pt x="724407" y="224652"/>
                    <a:pt x="548819" y="510783"/>
                    <a:pt x="567054" y="829098"/>
                  </a:cubicBezTo>
                  <a:cubicBezTo>
                    <a:pt x="567393" y="834961"/>
                    <a:pt x="564462" y="840538"/>
                    <a:pt x="559434" y="843586"/>
                  </a:cubicBezTo>
                  <a:cubicBezTo>
                    <a:pt x="554407" y="846634"/>
                    <a:pt x="548110" y="846645"/>
                    <a:pt x="543062" y="843629"/>
                  </a:cubicBezTo>
                  <a:cubicBezTo>
                    <a:pt x="494717" y="814715"/>
                    <a:pt x="442690" y="800269"/>
                    <a:pt x="389498" y="800269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with numbers">
  <p:cSld name="Title and three columns with numbers">
    <p:spTree>
      <p:nvGrpSpPr>
        <p:cNvPr id="1" name="Shape 8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38" name="Google Shape;838;p30"/>
          <p:cNvGrpSpPr/>
          <p:nvPr/>
        </p:nvGrpSpPr>
        <p:grpSpPr>
          <a:xfrm>
            <a:off x="1540235" y="327469"/>
            <a:ext cx="338741" cy="322344"/>
            <a:chOff x="2768914" y="655181"/>
            <a:chExt cx="338380" cy="321743"/>
          </a:xfrm>
        </p:grpSpPr>
        <p:sp>
          <p:nvSpPr>
            <p:cNvPr id="839" name="Google Shape;839;p30"/>
            <p:cNvSpPr/>
            <p:nvPr/>
          </p:nvSpPr>
          <p:spPr>
            <a:xfrm>
              <a:off x="2780120" y="658338"/>
              <a:ext cx="316060" cy="316769"/>
            </a:xfrm>
            <a:custGeom>
              <a:avLst/>
              <a:gdLst/>
              <a:ahLst/>
              <a:cxnLst/>
              <a:rect l="l" t="t" r="r" b="b"/>
              <a:pathLst>
                <a:path w="316060" h="316769" extrusionOk="0">
                  <a:moveTo>
                    <a:pt x="199612" y="303011"/>
                  </a:moveTo>
                  <a:cubicBezTo>
                    <a:pt x="177048" y="290057"/>
                    <a:pt x="157913" y="274224"/>
                    <a:pt x="139657" y="257682"/>
                  </a:cubicBezTo>
                  <a:cubicBezTo>
                    <a:pt x="122184" y="266572"/>
                    <a:pt x="104595" y="275314"/>
                    <a:pt x="86815" y="283760"/>
                  </a:cubicBezTo>
                  <a:cubicBezTo>
                    <a:pt x="58578" y="297179"/>
                    <a:pt x="32046" y="280267"/>
                    <a:pt x="38819" y="256709"/>
                  </a:cubicBezTo>
                  <a:cubicBezTo>
                    <a:pt x="45667" y="232875"/>
                    <a:pt x="53212" y="209116"/>
                    <a:pt x="61309" y="185451"/>
                  </a:cubicBezTo>
                  <a:cubicBezTo>
                    <a:pt x="43603" y="169174"/>
                    <a:pt x="25907" y="152907"/>
                    <a:pt x="8212" y="136641"/>
                  </a:cubicBezTo>
                  <a:cubicBezTo>
                    <a:pt x="1396" y="130376"/>
                    <a:pt x="0" y="121962"/>
                    <a:pt x="2243" y="113844"/>
                  </a:cubicBezTo>
                  <a:cubicBezTo>
                    <a:pt x="1777" y="104256"/>
                    <a:pt x="8794" y="93704"/>
                    <a:pt x="21685" y="90953"/>
                  </a:cubicBezTo>
                  <a:cubicBezTo>
                    <a:pt x="30120" y="86709"/>
                    <a:pt x="40195" y="85724"/>
                    <a:pt x="50196" y="90466"/>
                  </a:cubicBezTo>
                  <a:cubicBezTo>
                    <a:pt x="65743" y="90720"/>
                    <a:pt x="81248" y="91154"/>
                    <a:pt x="96678" y="91905"/>
                  </a:cubicBezTo>
                  <a:cubicBezTo>
                    <a:pt x="105208" y="71373"/>
                    <a:pt x="114172" y="50895"/>
                    <a:pt x="123655" y="30490"/>
                  </a:cubicBezTo>
                  <a:cubicBezTo>
                    <a:pt x="135551" y="4889"/>
                    <a:pt x="181969" y="0"/>
                    <a:pt x="189261" y="26161"/>
                  </a:cubicBezTo>
                  <a:cubicBezTo>
                    <a:pt x="196236" y="51170"/>
                    <a:pt x="203210" y="76178"/>
                    <a:pt x="210184" y="101197"/>
                  </a:cubicBezTo>
                  <a:cubicBezTo>
                    <a:pt x="237553" y="104203"/>
                    <a:pt x="264805" y="107611"/>
                    <a:pt x="291941" y="111304"/>
                  </a:cubicBezTo>
                  <a:cubicBezTo>
                    <a:pt x="305837" y="113199"/>
                    <a:pt x="316060" y="123920"/>
                    <a:pt x="314885" y="135508"/>
                  </a:cubicBezTo>
                  <a:cubicBezTo>
                    <a:pt x="311774" y="166147"/>
                    <a:pt x="269758" y="186160"/>
                    <a:pt x="238728" y="203580"/>
                  </a:cubicBezTo>
                  <a:cubicBezTo>
                    <a:pt x="245184" y="226694"/>
                    <a:pt x="251629" y="249808"/>
                    <a:pt x="258063" y="272922"/>
                  </a:cubicBezTo>
                  <a:cubicBezTo>
                    <a:pt x="265736" y="300429"/>
                    <a:pt x="223562" y="316769"/>
                    <a:pt x="199612" y="303011"/>
                  </a:cubicBezTo>
                  <a:close/>
                </a:path>
              </a:pathLst>
            </a:custGeom>
            <a:solidFill>
              <a:srgbClr val="E7AA34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840" name="Google Shape;840;p30"/>
            <p:cNvSpPr/>
            <p:nvPr/>
          </p:nvSpPr>
          <p:spPr>
            <a:xfrm>
              <a:off x="2768914" y="655181"/>
              <a:ext cx="338380" cy="321743"/>
            </a:xfrm>
            <a:custGeom>
              <a:avLst/>
              <a:gdLst/>
              <a:ahLst/>
              <a:cxnLst/>
              <a:rect l="l" t="t" r="r" b="b"/>
              <a:pathLst>
                <a:path w="338380" h="321743" extrusionOk="0">
                  <a:moveTo>
                    <a:pt x="231129" y="321743"/>
                  </a:moveTo>
                  <a:cubicBezTo>
                    <a:pt x="221995" y="321743"/>
                    <a:pt x="213031" y="319648"/>
                    <a:pt x="205549" y="315351"/>
                  </a:cubicBezTo>
                  <a:cubicBezTo>
                    <a:pt x="183440" y="302651"/>
                    <a:pt x="164803" y="287432"/>
                    <a:pt x="149193" y="273557"/>
                  </a:cubicBezTo>
                  <a:cubicBezTo>
                    <a:pt x="132217" y="282141"/>
                    <a:pt x="116903" y="289665"/>
                    <a:pt x="102563" y="296481"/>
                  </a:cubicBezTo>
                  <a:cubicBezTo>
                    <a:pt x="83957" y="305318"/>
                    <a:pt x="63457" y="303826"/>
                    <a:pt x="50302" y="292671"/>
                  </a:cubicBezTo>
                  <a:cubicBezTo>
                    <a:pt x="39877" y="283823"/>
                    <a:pt x="35962" y="270467"/>
                    <a:pt x="39856" y="256942"/>
                  </a:cubicBezTo>
                  <a:cubicBezTo>
                    <a:pt x="45846" y="236071"/>
                    <a:pt x="52704" y="214164"/>
                    <a:pt x="60272" y="191727"/>
                  </a:cubicBezTo>
                  <a:lnTo>
                    <a:pt x="12255" y="147584"/>
                  </a:lnTo>
                  <a:cubicBezTo>
                    <a:pt x="3386" y="139435"/>
                    <a:pt x="0" y="127910"/>
                    <a:pt x="2857" y="115749"/>
                  </a:cubicBezTo>
                  <a:cubicBezTo>
                    <a:pt x="3026" y="102806"/>
                    <a:pt x="11916" y="88391"/>
                    <a:pt x="29347" y="84073"/>
                  </a:cubicBezTo>
                  <a:cubicBezTo>
                    <a:pt x="40491" y="78845"/>
                    <a:pt x="52567" y="78507"/>
                    <a:pt x="63711" y="83079"/>
                  </a:cubicBezTo>
                  <a:cubicBezTo>
                    <a:pt x="77152" y="83311"/>
                    <a:pt x="89429" y="83671"/>
                    <a:pt x="100975" y="84158"/>
                  </a:cubicBezTo>
                  <a:cubicBezTo>
                    <a:pt x="108913" y="65288"/>
                    <a:pt x="117072" y="46831"/>
                    <a:pt x="125264" y="29188"/>
                  </a:cubicBezTo>
                  <a:cubicBezTo>
                    <a:pt x="134651" y="8985"/>
                    <a:pt x="158559" y="0"/>
                    <a:pt x="177366" y="1502"/>
                  </a:cubicBezTo>
                  <a:cubicBezTo>
                    <a:pt x="194246" y="2889"/>
                    <a:pt x="206692" y="12223"/>
                    <a:pt x="210661" y="26479"/>
                  </a:cubicBezTo>
                  <a:lnTo>
                    <a:pt x="229668" y="94625"/>
                  </a:lnTo>
                  <a:cubicBezTo>
                    <a:pt x="253714" y="97324"/>
                    <a:pt x="278299" y="100393"/>
                    <a:pt x="304567" y="103981"/>
                  </a:cubicBezTo>
                  <a:cubicBezTo>
                    <a:pt x="324305" y="106669"/>
                    <a:pt x="338380" y="122375"/>
                    <a:pt x="336624" y="139742"/>
                  </a:cubicBezTo>
                  <a:cubicBezTo>
                    <a:pt x="333247" y="172921"/>
                    <a:pt x="295031" y="193960"/>
                    <a:pt x="264329" y="210862"/>
                  </a:cubicBezTo>
                  <a:lnTo>
                    <a:pt x="262371" y="211941"/>
                  </a:lnTo>
                  <a:lnTo>
                    <a:pt x="279474" y="273240"/>
                  </a:lnTo>
                  <a:cubicBezTo>
                    <a:pt x="283358" y="287199"/>
                    <a:pt x="278553" y="300672"/>
                    <a:pt x="266287" y="310208"/>
                  </a:cubicBezTo>
                  <a:cubicBezTo>
                    <a:pt x="256518" y="317796"/>
                    <a:pt x="243670" y="321733"/>
                    <a:pt x="231129" y="321743"/>
                  </a:cubicBezTo>
                  <a:close/>
                  <a:moveTo>
                    <a:pt x="152569" y="248105"/>
                  </a:moveTo>
                  <a:lnTo>
                    <a:pt x="157977" y="252994"/>
                  </a:lnTo>
                  <a:cubicBezTo>
                    <a:pt x="173810" y="267345"/>
                    <a:pt x="193103" y="283802"/>
                    <a:pt x="216090" y="296989"/>
                  </a:cubicBezTo>
                  <a:cubicBezTo>
                    <a:pt x="226271" y="302852"/>
                    <a:pt x="243321" y="301243"/>
                    <a:pt x="253290" y="293496"/>
                  </a:cubicBezTo>
                  <a:cubicBezTo>
                    <a:pt x="261387" y="287210"/>
                    <a:pt x="259651" y="280966"/>
                    <a:pt x="259079" y="278923"/>
                  </a:cubicBezTo>
                  <a:lnTo>
                    <a:pt x="237511" y="201580"/>
                  </a:lnTo>
                  <a:lnTo>
                    <a:pt x="254126" y="192320"/>
                  </a:lnTo>
                  <a:cubicBezTo>
                    <a:pt x="280490" y="177799"/>
                    <a:pt x="313308" y="159734"/>
                    <a:pt x="315552" y="137604"/>
                  </a:cubicBezTo>
                  <a:cubicBezTo>
                    <a:pt x="316145" y="131847"/>
                    <a:pt x="309805" y="126058"/>
                    <a:pt x="301709" y="124946"/>
                  </a:cubicBezTo>
                  <a:cubicBezTo>
                    <a:pt x="273028" y="121041"/>
                    <a:pt x="246379" y="117750"/>
                    <a:pt x="220239" y="114882"/>
                  </a:cubicBezTo>
                  <a:lnTo>
                    <a:pt x="213116" y="114088"/>
                  </a:lnTo>
                  <a:lnTo>
                    <a:pt x="190277" y="32162"/>
                  </a:lnTo>
                  <a:cubicBezTo>
                    <a:pt x="188203" y="24722"/>
                    <a:pt x="180212" y="22976"/>
                    <a:pt x="175640" y="22605"/>
                  </a:cubicBezTo>
                  <a:cubicBezTo>
                    <a:pt x="164380" y="21706"/>
                    <a:pt x="149521" y="27220"/>
                    <a:pt x="144462" y="38110"/>
                  </a:cubicBezTo>
                  <a:cubicBezTo>
                    <a:pt x="135392" y="57615"/>
                    <a:pt x="126375" y="78147"/>
                    <a:pt x="117654" y="99123"/>
                  </a:cubicBezTo>
                  <a:lnTo>
                    <a:pt x="114807" y="105992"/>
                  </a:lnTo>
                  <a:lnTo>
                    <a:pt x="107367" y="105642"/>
                  </a:lnTo>
                  <a:cubicBezTo>
                    <a:pt x="93323" y="104954"/>
                    <a:pt x="78231" y="104489"/>
                    <a:pt x="61235" y="104214"/>
                  </a:cubicBezTo>
                  <a:lnTo>
                    <a:pt x="58938" y="104171"/>
                  </a:lnTo>
                  <a:lnTo>
                    <a:pt x="56864" y="103187"/>
                  </a:lnTo>
                  <a:cubicBezTo>
                    <a:pt x="49000" y="99462"/>
                    <a:pt x="42089" y="101335"/>
                    <a:pt x="37666" y="103557"/>
                  </a:cubicBezTo>
                  <a:lnTo>
                    <a:pt x="35094" y="104468"/>
                  </a:lnTo>
                  <a:cubicBezTo>
                    <a:pt x="27601" y="106066"/>
                    <a:pt x="23801" y="111844"/>
                    <a:pt x="24024" y="116490"/>
                  </a:cubicBezTo>
                  <a:lnTo>
                    <a:pt x="24108" y="118194"/>
                  </a:lnTo>
                  <a:lnTo>
                    <a:pt x="23653" y="119824"/>
                  </a:lnTo>
                  <a:cubicBezTo>
                    <a:pt x="22256" y="124851"/>
                    <a:pt x="23240" y="128947"/>
                    <a:pt x="26574" y="132005"/>
                  </a:cubicBezTo>
                  <a:lnTo>
                    <a:pt x="84761" y="185483"/>
                  </a:lnTo>
                  <a:lnTo>
                    <a:pt x="82528" y="192023"/>
                  </a:lnTo>
                  <a:cubicBezTo>
                    <a:pt x="74189" y="216418"/>
                    <a:pt x="66674" y="240220"/>
                    <a:pt x="60187" y="262784"/>
                  </a:cubicBezTo>
                  <a:cubicBezTo>
                    <a:pt x="58187" y="269779"/>
                    <a:pt x="61161" y="274118"/>
                    <a:pt x="63997" y="276531"/>
                  </a:cubicBezTo>
                  <a:cubicBezTo>
                    <a:pt x="69183" y="280923"/>
                    <a:pt x="79988" y="283770"/>
                    <a:pt x="93482" y="277357"/>
                  </a:cubicBezTo>
                  <a:cubicBezTo>
                    <a:pt x="109452" y="269769"/>
                    <a:pt x="126650" y="261281"/>
                    <a:pt x="146071" y="251407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grpSp>
        <p:nvGrpSpPr>
          <p:cNvPr id="841" name="Google Shape;841;p30"/>
          <p:cNvGrpSpPr/>
          <p:nvPr/>
        </p:nvGrpSpPr>
        <p:grpSpPr>
          <a:xfrm>
            <a:off x="10682183" y="457060"/>
            <a:ext cx="338741" cy="322344"/>
            <a:chOff x="2768914" y="655181"/>
            <a:chExt cx="338380" cy="321743"/>
          </a:xfrm>
        </p:grpSpPr>
        <p:sp>
          <p:nvSpPr>
            <p:cNvPr id="842" name="Google Shape;842;p30"/>
            <p:cNvSpPr/>
            <p:nvPr/>
          </p:nvSpPr>
          <p:spPr>
            <a:xfrm>
              <a:off x="2780120" y="658338"/>
              <a:ext cx="316060" cy="316769"/>
            </a:xfrm>
            <a:custGeom>
              <a:avLst/>
              <a:gdLst/>
              <a:ahLst/>
              <a:cxnLst/>
              <a:rect l="l" t="t" r="r" b="b"/>
              <a:pathLst>
                <a:path w="316060" h="316769" extrusionOk="0">
                  <a:moveTo>
                    <a:pt x="199612" y="303011"/>
                  </a:moveTo>
                  <a:cubicBezTo>
                    <a:pt x="177048" y="290057"/>
                    <a:pt x="157913" y="274224"/>
                    <a:pt x="139657" y="257682"/>
                  </a:cubicBezTo>
                  <a:cubicBezTo>
                    <a:pt x="122184" y="266572"/>
                    <a:pt x="104595" y="275314"/>
                    <a:pt x="86815" y="283760"/>
                  </a:cubicBezTo>
                  <a:cubicBezTo>
                    <a:pt x="58578" y="297179"/>
                    <a:pt x="32046" y="280267"/>
                    <a:pt x="38819" y="256709"/>
                  </a:cubicBezTo>
                  <a:cubicBezTo>
                    <a:pt x="45667" y="232875"/>
                    <a:pt x="53212" y="209116"/>
                    <a:pt x="61309" y="185451"/>
                  </a:cubicBezTo>
                  <a:cubicBezTo>
                    <a:pt x="43603" y="169174"/>
                    <a:pt x="25907" y="152907"/>
                    <a:pt x="8212" y="136641"/>
                  </a:cubicBezTo>
                  <a:cubicBezTo>
                    <a:pt x="1396" y="130376"/>
                    <a:pt x="0" y="121962"/>
                    <a:pt x="2243" y="113844"/>
                  </a:cubicBezTo>
                  <a:cubicBezTo>
                    <a:pt x="1777" y="104256"/>
                    <a:pt x="8794" y="93704"/>
                    <a:pt x="21685" y="90953"/>
                  </a:cubicBezTo>
                  <a:cubicBezTo>
                    <a:pt x="30120" y="86709"/>
                    <a:pt x="40195" y="85724"/>
                    <a:pt x="50196" y="90466"/>
                  </a:cubicBezTo>
                  <a:cubicBezTo>
                    <a:pt x="65743" y="90720"/>
                    <a:pt x="81248" y="91154"/>
                    <a:pt x="96678" y="91905"/>
                  </a:cubicBezTo>
                  <a:cubicBezTo>
                    <a:pt x="105208" y="71373"/>
                    <a:pt x="114172" y="50895"/>
                    <a:pt x="123655" y="30490"/>
                  </a:cubicBezTo>
                  <a:cubicBezTo>
                    <a:pt x="135551" y="4889"/>
                    <a:pt x="181969" y="0"/>
                    <a:pt x="189261" y="26161"/>
                  </a:cubicBezTo>
                  <a:cubicBezTo>
                    <a:pt x="196236" y="51170"/>
                    <a:pt x="203210" y="76178"/>
                    <a:pt x="210184" y="101197"/>
                  </a:cubicBezTo>
                  <a:cubicBezTo>
                    <a:pt x="237553" y="104203"/>
                    <a:pt x="264805" y="107611"/>
                    <a:pt x="291941" y="111304"/>
                  </a:cubicBezTo>
                  <a:cubicBezTo>
                    <a:pt x="305837" y="113199"/>
                    <a:pt x="316060" y="123920"/>
                    <a:pt x="314885" y="135508"/>
                  </a:cubicBezTo>
                  <a:cubicBezTo>
                    <a:pt x="311774" y="166147"/>
                    <a:pt x="269758" y="186160"/>
                    <a:pt x="238728" y="203580"/>
                  </a:cubicBezTo>
                  <a:cubicBezTo>
                    <a:pt x="245184" y="226694"/>
                    <a:pt x="251629" y="249808"/>
                    <a:pt x="258063" y="272922"/>
                  </a:cubicBezTo>
                  <a:cubicBezTo>
                    <a:pt x="265736" y="300429"/>
                    <a:pt x="223562" y="316769"/>
                    <a:pt x="199612" y="303011"/>
                  </a:cubicBezTo>
                  <a:close/>
                </a:path>
              </a:pathLst>
            </a:custGeom>
            <a:solidFill>
              <a:srgbClr val="E7AA34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843" name="Google Shape;843;p30"/>
            <p:cNvSpPr/>
            <p:nvPr/>
          </p:nvSpPr>
          <p:spPr>
            <a:xfrm>
              <a:off x="2768914" y="655181"/>
              <a:ext cx="338380" cy="321743"/>
            </a:xfrm>
            <a:custGeom>
              <a:avLst/>
              <a:gdLst/>
              <a:ahLst/>
              <a:cxnLst/>
              <a:rect l="l" t="t" r="r" b="b"/>
              <a:pathLst>
                <a:path w="338380" h="321743" extrusionOk="0">
                  <a:moveTo>
                    <a:pt x="231129" y="321743"/>
                  </a:moveTo>
                  <a:cubicBezTo>
                    <a:pt x="221995" y="321743"/>
                    <a:pt x="213031" y="319648"/>
                    <a:pt x="205549" y="315351"/>
                  </a:cubicBezTo>
                  <a:cubicBezTo>
                    <a:pt x="183440" y="302651"/>
                    <a:pt x="164803" y="287432"/>
                    <a:pt x="149193" y="273557"/>
                  </a:cubicBezTo>
                  <a:cubicBezTo>
                    <a:pt x="132217" y="282141"/>
                    <a:pt x="116903" y="289665"/>
                    <a:pt x="102563" y="296481"/>
                  </a:cubicBezTo>
                  <a:cubicBezTo>
                    <a:pt x="83957" y="305318"/>
                    <a:pt x="63457" y="303826"/>
                    <a:pt x="50302" y="292671"/>
                  </a:cubicBezTo>
                  <a:cubicBezTo>
                    <a:pt x="39877" y="283823"/>
                    <a:pt x="35962" y="270467"/>
                    <a:pt x="39856" y="256942"/>
                  </a:cubicBezTo>
                  <a:cubicBezTo>
                    <a:pt x="45846" y="236071"/>
                    <a:pt x="52704" y="214164"/>
                    <a:pt x="60272" y="191727"/>
                  </a:cubicBezTo>
                  <a:lnTo>
                    <a:pt x="12255" y="147584"/>
                  </a:lnTo>
                  <a:cubicBezTo>
                    <a:pt x="3386" y="139435"/>
                    <a:pt x="0" y="127910"/>
                    <a:pt x="2857" y="115749"/>
                  </a:cubicBezTo>
                  <a:cubicBezTo>
                    <a:pt x="3026" y="102806"/>
                    <a:pt x="11916" y="88391"/>
                    <a:pt x="29347" y="84073"/>
                  </a:cubicBezTo>
                  <a:cubicBezTo>
                    <a:pt x="40491" y="78845"/>
                    <a:pt x="52567" y="78507"/>
                    <a:pt x="63711" y="83079"/>
                  </a:cubicBezTo>
                  <a:cubicBezTo>
                    <a:pt x="77152" y="83311"/>
                    <a:pt x="89429" y="83671"/>
                    <a:pt x="100975" y="84158"/>
                  </a:cubicBezTo>
                  <a:cubicBezTo>
                    <a:pt x="108913" y="65288"/>
                    <a:pt x="117072" y="46831"/>
                    <a:pt x="125264" y="29188"/>
                  </a:cubicBezTo>
                  <a:cubicBezTo>
                    <a:pt x="134651" y="8985"/>
                    <a:pt x="158559" y="0"/>
                    <a:pt x="177366" y="1502"/>
                  </a:cubicBezTo>
                  <a:cubicBezTo>
                    <a:pt x="194246" y="2889"/>
                    <a:pt x="206692" y="12223"/>
                    <a:pt x="210661" y="26479"/>
                  </a:cubicBezTo>
                  <a:lnTo>
                    <a:pt x="229668" y="94625"/>
                  </a:lnTo>
                  <a:cubicBezTo>
                    <a:pt x="253714" y="97324"/>
                    <a:pt x="278299" y="100393"/>
                    <a:pt x="304567" y="103981"/>
                  </a:cubicBezTo>
                  <a:cubicBezTo>
                    <a:pt x="324305" y="106669"/>
                    <a:pt x="338380" y="122375"/>
                    <a:pt x="336624" y="139742"/>
                  </a:cubicBezTo>
                  <a:cubicBezTo>
                    <a:pt x="333247" y="172921"/>
                    <a:pt x="295031" y="193960"/>
                    <a:pt x="264329" y="210862"/>
                  </a:cubicBezTo>
                  <a:lnTo>
                    <a:pt x="262371" y="211941"/>
                  </a:lnTo>
                  <a:lnTo>
                    <a:pt x="279474" y="273240"/>
                  </a:lnTo>
                  <a:cubicBezTo>
                    <a:pt x="283358" y="287199"/>
                    <a:pt x="278553" y="300672"/>
                    <a:pt x="266287" y="310208"/>
                  </a:cubicBezTo>
                  <a:cubicBezTo>
                    <a:pt x="256518" y="317796"/>
                    <a:pt x="243670" y="321733"/>
                    <a:pt x="231129" y="321743"/>
                  </a:cubicBezTo>
                  <a:close/>
                  <a:moveTo>
                    <a:pt x="152569" y="248105"/>
                  </a:moveTo>
                  <a:lnTo>
                    <a:pt x="157977" y="252994"/>
                  </a:lnTo>
                  <a:cubicBezTo>
                    <a:pt x="173810" y="267345"/>
                    <a:pt x="193103" y="283802"/>
                    <a:pt x="216090" y="296989"/>
                  </a:cubicBezTo>
                  <a:cubicBezTo>
                    <a:pt x="226271" y="302852"/>
                    <a:pt x="243321" y="301243"/>
                    <a:pt x="253290" y="293496"/>
                  </a:cubicBezTo>
                  <a:cubicBezTo>
                    <a:pt x="261387" y="287210"/>
                    <a:pt x="259651" y="280966"/>
                    <a:pt x="259079" y="278923"/>
                  </a:cubicBezTo>
                  <a:lnTo>
                    <a:pt x="237511" y="201580"/>
                  </a:lnTo>
                  <a:lnTo>
                    <a:pt x="254126" y="192320"/>
                  </a:lnTo>
                  <a:cubicBezTo>
                    <a:pt x="280490" y="177799"/>
                    <a:pt x="313308" y="159734"/>
                    <a:pt x="315552" y="137604"/>
                  </a:cubicBezTo>
                  <a:cubicBezTo>
                    <a:pt x="316145" y="131847"/>
                    <a:pt x="309805" y="126058"/>
                    <a:pt x="301709" y="124946"/>
                  </a:cubicBezTo>
                  <a:cubicBezTo>
                    <a:pt x="273028" y="121041"/>
                    <a:pt x="246379" y="117750"/>
                    <a:pt x="220239" y="114882"/>
                  </a:cubicBezTo>
                  <a:lnTo>
                    <a:pt x="213116" y="114088"/>
                  </a:lnTo>
                  <a:lnTo>
                    <a:pt x="190277" y="32162"/>
                  </a:lnTo>
                  <a:cubicBezTo>
                    <a:pt x="188203" y="24722"/>
                    <a:pt x="180212" y="22976"/>
                    <a:pt x="175640" y="22605"/>
                  </a:cubicBezTo>
                  <a:cubicBezTo>
                    <a:pt x="164380" y="21706"/>
                    <a:pt x="149521" y="27220"/>
                    <a:pt x="144462" y="38110"/>
                  </a:cubicBezTo>
                  <a:cubicBezTo>
                    <a:pt x="135392" y="57615"/>
                    <a:pt x="126375" y="78147"/>
                    <a:pt x="117654" y="99123"/>
                  </a:cubicBezTo>
                  <a:lnTo>
                    <a:pt x="114807" y="105992"/>
                  </a:lnTo>
                  <a:lnTo>
                    <a:pt x="107367" y="105642"/>
                  </a:lnTo>
                  <a:cubicBezTo>
                    <a:pt x="93323" y="104954"/>
                    <a:pt x="78231" y="104489"/>
                    <a:pt x="61235" y="104214"/>
                  </a:cubicBezTo>
                  <a:lnTo>
                    <a:pt x="58938" y="104171"/>
                  </a:lnTo>
                  <a:lnTo>
                    <a:pt x="56864" y="103187"/>
                  </a:lnTo>
                  <a:cubicBezTo>
                    <a:pt x="49000" y="99462"/>
                    <a:pt x="42089" y="101335"/>
                    <a:pt x="37666" y="103557"/>
                  </a:cubicBezTo>
                  <a:lnTo>
                    <a:pt x="35094" y="104468"/>
                  </a:lnTo>
                  <a:cubicBezTo>
                    <a:pt x="27601" y="106066"/>
                    <a:pt x="23801" y="111844"/>
                    <a:pt x="24024" y="116490"/>
                  </a:cubicBezTo>
                  <a:lnTo>
                    <a:pt x="24108" y="118194"/>
                  </a:lnTo>
                  <a:lnTo>
                    <a:pt x="23653" y="119824"/>
                  </a:lnTo>
                  <a:cubicBezTo>
                    <a:pt x="22256" y="124851"/>
                    <a:pt x="23240" y="128947"/>
                    <a:pt x="26574" y="132005"/>
                  </a:cubicBezTo>
                  <a:lnTo>
                    <a:pt x="84761" y="185483"/>
                  </a:lnTo>
                  <a:lnTo>
                    <a:pt x="82528" y="192023"/>
                  </a:lnTo>
                  <a:cubicBezTo>
                    <a:pt x="74189" y="216418"/>
                    <a:pt x="66674" y="240220"/>
                    <a:pt x="60187" y="262784"/>
                  </a:cubicBezTo>
                  <a:cubicBezTo>
                    <a:pt x="58187" y="269779"/>
                    <a:pt x="61161" y="274118"/>
                    <a:pt x="63997" y="276531"/>
                  </a:cubicBezTo>
                  <a:cubicBezTo>
                    <a:pt x="69183" y="280923"/>
                    <a:pt x="79988" y="283770"/>
                    <a:pt x="93482" y="277357"/>
                  </a:cubicBezTo>
                  <a:cubicBezTo>
                    <a:pt x="109452" y="269769"/>
                    <a:pt x="126650" y="261281"/>
                    <a:pt x="146071" y="251407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grpSp>
        <p:nvGrpSpPr>
          <p:cNvPr id="844" name="Google Shape;844;p30"/>
          <p:cNvGrpSpPr/>
          <p:nvPr/>
        </p:nvGrpSpPr>
        <p:grpSpPr>
          <a:xfrm>
            <a:off x="-730154" y="2146889"/>
            <a:ext cx="1486964" cy="674195"/>
            <a:chOff x="-889965" y="517131"/>
            <a:chExt cx="2215821" cy="1003863"/>
          </a:xfrm>
        </p:grpSpPr>
        <p:sp>
          <p:nvSpPr>
            <p:cNvPr id="845" name="Google Shape;845;p30"/>
            <p:cNvSpPr/>
            <p:nvPr/>
          </p:nvSpPr>
          <p:spPr>
            <a:xfrm>
              <a:off x="-889965" y="538448"/>
              <a:ext cx="2199618" cy="982546"/>
            </a:xfrm>
            <a:custGeom>
              <a:avLst/>
              <a:gdLst/>
              <a:ahLst/>
              <a:cxnLst/>
              <a:rect l="l" t="t" r="r" b="b"/>
              <a:pathLst>
                <a:path w="2199618" h="982546" extrusionOk="0">
                  <a:moveTo>
                    <a:pt x="2028126" y="378205"/>
                  </a:moveTo>
                  <a:cubicBezTo>
                    <a:pt x="1955958" y="338137"/>
                    <a:pt x="1869334" y="338243"/>
                    <a:pt x="1792975" y="366913"/>
                  </a:cubicBezTo>
                  <a:cubicBezTo>
                    <a:pt x="1772581" y="194923"/>
                    <a:pt x="1670272" y="32998"/>
                    <a:pt x="1471792" y="52715"/>
                  </a:cubicBezTo>
                  <a:cubicBezTo>
                    <a:pt x="1351481" y="64664"/>
                    <a:pt x="1249796" y="128883"/>
                    <a:pt x="1175956" y="218630"/>
                  </a:cubicBezTo>
                  <a:cubicBezTo>
                    <a:pt x="1161626" y="188002"/>
                    <a:pt x="1143571" y="159046"/>
                    <a:pt x="1119610" y="132799"/>
                  </a:cubicBezTo>
                  <a:cubicBezTo>
                    <a:pt x="1014814" y="18012"/>
                    <a:pt x="851788" y="0"/>
                    <a:pt x="711316" y="54049"/>
                  </a:cubicBezTo>
                  <a:cubicBezTo>
                    <a:pt x="502517" y="134387"/>
                    <a:pt x="393721" y="344349"/>
                    <a:pt x="405595" y="551677"/>
                  </a:cubicBezTo>
                  <a:cubicBezTo>
                    <a:pt x="338275" y="511418"/>
                    <a:pt x="257534" y="508264"/>
                    <a:pt x="177609" y="552756"/>
                  </a:cubicBezTo>
                  <a:cubicBezTo>
                    <a:pt x="72728" y="611166"/>
                    <a:pt x="0" y="755014"/>
                    <a:pt x="82041" y="861779"/>
                  </a:cubicBezTo>
                  <a:cubicBezTo>
                    <a:pt x="174857" y="982546"/>
                    <a:pt x="384884" y="942456"/>
                    <a:pt x="515164" y="944096"/>
                  </a:cubicBezTo>
                  <a:cubicBezTo>
                    <a:pt x="731128" y="946806"/>
                    <a:pt x="947271" y="940043"/>
                    <a:pt x="1162928" y="928761"/>
                  </a:cubicBezTo>
                  <a:cubicBezTo>
                    <a:pt x="1370859" y="917871"/>
                    <a:pt x="1578853" y="902684"/>
                    <a:pt x="1785873" y="880321"/>
                  </a:cubicBezTo>
                  <a:cubicBezTo>
                    <a:pt x="1918282" y="866023"/>
                    <a:pt x="2071285" y="840792"/>
                    <a:pt x="2138373" y="709802"/>
                  </a:cubicBezTo>
                  <a:cubicBezTo>
                    <a:pt x="2199618" y="590243"/>
                    <a:pt x="2143177" y="442076"/>
                    <a:pt x="2028126" y="378205"/>
                  </a:cubicBezTo>
                  <a:close/>
                </a:path>
              </a:pathLst>
            </a:custGeom>
            <a:solidFill>
              <a:srgbClr val="C1E1E3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846" name="Google Shape;846;p30"/>
            <p:cNvSpPr/>
            <p:nvPr/>
          </p:nvSpPr>
          <p:spPr>
            <a:xfrm>
              <a:off x="-866502" y="517131"/>
              <a:ext cx="2192358" cy="986377"/>
            </a:xfrm>
            <a:custGeom>
              <a:avLst/>
              <a:gdLst/>
              <a:ahLst/>
              <a:cxnLst/>
              <a:rect l="l" t="t" r="r" b="b"/>
              <a:pathLst>
                <a:path w="2192358" h="986377" extrusionOk="0">
                  <a:moveTo>
                    <a:pt x="314356" y="986377"/>
                  </a:moveTo>
                  <a:cubicBezTo>
                    <a:pt x="212015" y="986377"/>
                    <a:pt x="106669" y="971719"/>
                    <a:pt x="45995" y="892767"/>
                  </a:cubicBezTo>
                  <a:cubicBezTo>
                    <a:pt x="11863" y="848359"/>
                    <a:pt x="0" y="795051"/>
                    <a:pt x="11662" y="738589"/>
                  </a:cubicBezTo>
                  <a:cubicBezTo>
                    <a:pt x="26542" y="666559"/>
                    <a:pt x="78179" y="598212"/>
                    <a:pt x="146430" y="560207"/>
                  </a:cubicBezTo>
                  <a:cubicBezTo>
                    <a:pt x="219445" y="519546"/>
                    <a:pt x="296195" y="514910"/>
                    <a:pt x="365368" y="546301"/>
                  </a:cubicBezTo>
                  <a:cubicBezTo>
                    <a:pt x="363495" y="328178"/>
                    <a:pt x="488219" y="135170"/>
                    <a:pt x="682148" y="60547"/>
                  </a:cubicBezTo>
                  <a:cubicBezTo>
                    <a:pt x="839533" y="0"/>
                    <a:pt x="1006644" y="32522"/>
                    <a:pt x="1107873" y="143414"/>
                  </a:cubicBezTo>
                  <a:cubicBezTo>
                    <a:pt x="1126288" y="163575"/>
                    <a:pt x="1142142" y="186023"/>
                    <a:pt x="1155975" y="211571"/>
                  </a:cubicBezTo>
                  <a:cubicBezTo>
                    <a:pt x="1235551" y="123232"/>
                    <a:pt x="1337987" y="69035"/>
                    <a:pt x="1446752" y="58229"/>
                  </a:cubicBezTo>
                  <a:cubicBezTo>
                    <a:pt x="1543166" y="48651"/>
                    <a:pt x="1626414" y="79935"/>
                    <a:pt x="1687565" y="148685"/>
                  </a:cubicBezTo>
                  <a:cubicBezTo>
                    <a:pt x="1735751" y="202861"/>
                    <a:pt x="1769162" y="279802"/>
                    <a:pt x="1782635" y="366945"/>
                  </a:cubicBezTo>
                  <a:cubicBezTo>
                    <a:pt x="1862751" y="341979"/>
                    <a:pt x="1945512" y="348519"/>
                    <a:pt x="2012367" y="385646"/>
                  </a:cubicBezTo>
                  <a:cubicBezTo>
                    <a:pt x="2140024" y="456512"/>
                    <a:pt x="2192358" y="614732"/>
                    <a:pt x="2129038" y="738346"/>
                  </a:cubicBezTo>
                  <a:cubicBezTo>
                    <a:pt x="2059177" y="874765"/>
                    <a:pt x="1904047" y="902313"/>
                    <a:pt x="1764125" y="917426"/>
                  </a:cubicBezTo>
                  <a:cubicBezTo>
                    <a:pt x="1572545" y="938106"/>
                    <a:pt x="1368488" y="953971"/>
                    <a:pt x="1140290" y="965930"/>
                  </a:cubicBezTo>
                  <a:cubicBezTo>
                    <a:pt x="893317" y="978852"/>
                    <a:pt x="687154" y="983741"/>
                    <a:pt x="491500" y="981286"/>
                  </a:cubicBezTo>
                  <a:cubicBezTo>
                    <a:pt x="466322" y="980947"/>
                    <a:pt x="437864" y="982249"/>
                    <a:pt x="407722" y="983614"/>
                  </a:cubicBezTo>
                  <a:cubicBezTo>
                    <a:pt x="377856" y="984959"/>
                    <a:pt x="346244" y="986377"/>
                    <a:pt x="314356" y="986377"/>
                  </a:cubicBezTo>
                  <a:close/>
                  <a:moveTo>
                    <a:pt x="271547" y="557709"/>
                  </a:moveTo>
                  <a:cubicBezTo>
                    <a:pt x="235225" y="557709"/>
                    <a:pt x="198077" y="567795"/>
                    <a:pt x="161872" y="587946"/>
                  </a:cubicBezTo>
                  <a:cubicBezTo>
                    <a:pt x="102383" y="621072"/>
                    <a:pt x="55625" y="682730"/>
                    <a:pt x="42756" y="745013"/>
                  </a:cubicBezTo>
                  <a:cubicBezTo>
                    <a:pt x="33009" y="792151"/>
                    <a:pt x="42841" y="836559"/>
                    <a:pt x="71172" y="873421"/>
                  </a:cubicBezTo>
                  <a:cubicBezTo>
                    <a:pt x="140673" y="963866"/>
                    <a:pt x="287961" y="957230"/>
                    <a:pt x="406294" y="951896"/>
                  </a:cubicBezTo>
                  <a:cubicBezTo>
                    <a:pt x="436890" y="950510"/>
                    <a:pt x="465783" y="949240"/>
                    <a:pt x="491902" y="949536"/>
                  </a:cubicBezTo>
                  <a:cubicBezTo>
                    <a:pt x="686879" y="952013"/>
                    <a:pt x="892354" y="947113"/>
                    <a:pt x="1138629" y="934222"/>
                  </a:cubicBezTo>
                  <a:cubicBezTo>
                    <a:pt x="1366234" y="922305"/>
                    <a:pt x="1569719" y="906483"/>
                    <a:pt x="1760706" y="885856"/>
                  </a:cubicBezTo>
                  <a:cubicBezTo>
                    <a:pt x="1892395" y="871643"/>
                    <a:pt x="2038127" y="846222"/>
                    <a:pt x="2100791" y="723878"/>
                  </a:cubicBezTo>
                  <a:cubicBezTo>
                    <a:pt x="2156375" y="615336"/>
                    <a:pt x="2109808" y="476048"/>
                    <a:pt x="1996958" y="413406"/>
                  </a:cubicBezTo>
                  <a:cubicBezTo>
                    <a:pt x="1933035" y="377909"/>
                    <a:pt x="1852157" y="374152"/>
                    <a:pt x="1775100" y="403087"/>
                  </a:cubicBezTo>
                  <a:cubicBezTo>
                    <a:pt x="1770517" y="404801"/>
                    <a:pt x="1765426" y="404325"/>
                    <a:pt x="1761257" y="401785"/>
                  </a:cubicBezTo>
                  <a:cubicBezTo>
                    <a:pt x="1757087" y="399245"/>
                    <a:pt x="1754325" y="394938"/>
                    <a:pt x="1753753" y="390101"/>
                  </a:cubicBezTo>
                  <a:cubicBezTo>
                    <a:pt x="1735888" y="239426"/>
                    <a:pt x="1645528" y="70389"/>
                    <a:pt x="1449895" y="89831"/>
                  </a:cubicBezTo>
                  <a:cubicBezTo>
                    <a:pt x="1311888" y="103526"/>
                    <a:pt x="1218660" y="184509"/>
                    <a:pt x="1164748" y="250031"/>
                  </a:cubicBezTo>
                  <a:cubicBezTo>
                    <a:pt x="1161287" y="254243"/>
                    <a:pt x="1155890" y="256370"/>
                    <a:pt x="1150503" y="255693"/>
                  </a:cubicBezTo>
                  <a:cubicBezTo>
                    <a:pt x="1145095" y="255015"/>
                    <a:pt x="1140417" y="251608"/>
                    <a:pt x="1138110" y="246665"/>
                  </a:cubicBezTo>
                  <a:cubicBezTo>
                    <a:pt x="1123230" y="214862"/>
                    <a:pt x="1105672" y="188086"/>
                    <a:pt x="1084431" y="164814"/>
                  </a:cubicBezTo>
                  <a:cubicBezTo>
                    <a:pt x="992071" y="63658"/>
                    <a:pt x="838644" y="34364"/>
                    <a:pt x="693546" y="90180"/>
                  </a:cubicBezTo>
                  <a:cubicBezTo>
                    <a:pt x="504412" y="162951"/>
                    <a:pt x="385635" y="356615"/>
                    <a:pt x="397986" y="572082"/>
                  </a:cubicBezTo>
                  <a:cubicBezTo>
                    <a:pt x="398314" y="577955"/>
                    <a:pt x="395382" y="583533"/>
                    <a:pt x="390355" y="586581"/>
                  </a:cubicBezTo>
                  <a:cubicBezTo>
                    <a:pt x="385328" y="589618"/>
                    <a:pt x="379031" y="589639"/>
                    <a:pt x="373983" y="586612"/>
                  </a:cubicBezTo>
                  <a:cubicBezTo>
                    <a:pt x="341756" y="567340"/>
                    <a:pt x="307043" y="557709"/>
                    <a:pt x="271547" y="557709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sp>
        <p:nvSpPr>
          <p:cNvPr id="847" name="Google Shape;847;p30"/>
          <p:cNvSpPr txBox="1">
            <a:spLocks noGrp="1"/>
          </p:cNvSpPr>
          <p:nvPr>
            <p:ph type="body" idx="1"/>
          </p:nvPr>
        </p:nvSpPr>
        <p:spPr>
          <a:xfrm>
            <a:off x="8071400" y="5146801"/>
            <a:ext cx="2802400" cy="8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3180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500"/>
              <a:buChar char="●"/>
              <a:defRPr>
                <a:solidFill>
                  <a:schemeClr val="dk1"/>
                </a:solidFill>
              </a:defRPr>
            </a:lvl1pPr>
            <a:lvl2pPr marL="1219200" lvl="1" indent="-431800" rtl="0">
              <a:spcBef>
                <a:spcPts val="0"/>
              </a:spcBef>
              <a:spcAft>
                <a:spcPts val="0"/>
              </a:spcAft>
              <a:buSzPts val="1500"/>
              <a:buChar char="○"/>
              <a:defRPr/>
            </a:lvl2pPr>
            <a:lvl3pPr marL="1828800" lvl="2" indent="-431800" rtl="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3pPr>
            <a:lvl4pPr marL="2438400" lvl="3" indent="-431800" rtl="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4pPr>
            <a:lvl5pPr marL="3048000" lvl="4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5pPr>
            <a:lvl6pPr marL="3657600" lvl="5" indent="-431800" rtl="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6pPr>
            <a:lvl7pPr marL="4267200" lvl="6" indent="-431800" rtl="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7pPr>
            <a:lvl8pPr marL="4876800" lvl="7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8pPr>
            <a:lvl9pPr marL="5486400" lvl="8" indent="-431800" rtl="0">
              <a:spcBef>
                <a:spcPts val="2135"/>
              </a:spcBef>
              <a:spcAft>
                <a:spcPts val="2135"/>
              </a:spcAft>
              <a:buSzPts val="1500"/>
              <a:buChar char="■"/>
              <a:defRPr/>
            </a:lvl9pPr>
          </a:lstStyle>
          <a:p>
            <a:endParaRPr/>
          </a:p>
        </p:txBody>
      </p:sp>
      <p:sp>
        <p:nvSpPr>
          <p:cNvPr id="848" name="Google Shape;848;p30"/>
          <p:cNvSpPr txBox="1">
            <a:spLocks noGrp="1"/>
          </p:cNvSpPr>
          <p:nvPr>
            <p:ph type="subTitle" idx="2"/>
          </p:nvPr>
        </p:nvSpPr>
        <p:spPr>
          <a:xfrm>
            <a:off x="4948400" y="4234217"/>
            <a:ext cx="2295200" cy="6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665"/>
              </a:spcBef>
              <a:spcAft>
                <a:spcPts val="0"/>
              </a:spcAft>
              <a:buSzPts val="1500"/>
              <a:buNone/>
              <a:defRPr sz="3065">
                <a:solidFill>
                  <a:schemeClr val="dk1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spcBef>
                <a:spcPts val="2135"/>
              </a:spcBef>
              <a:spcAft>
                <a:spcPts val="2135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849" name="Google Shape;849;p30"/>
          <p:cNvSpPr txBox="1">
            <a:spLocks noGrp="1"/>
          </p:cNvSpPr>
          <p:nvPr>
            <p:ph type="body" idx="3"/>
          </p:nvPr>
        </p:nvSpPr>
        <p:spPr>
          <a:xfrm>
            <a:off x="4694800" y="5106200"/>
            <a:ext cx="2802400" cy="8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3180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500"/>
              <a:buChar char="●"/>
              <a:defRPr>
                <a:solidFill>
                  <a:schemeClr val="dk1"/>
                </a:solidFill>
              </a:defRPr>
            </a:lvl1pPr>
            <a:lvl2pPr marL="1219200" lvl="1" indent="-431800" rtl="0">
              <a:spcBef>
                <a:spcPts val="0"/>
              </a:spcBef>
              <a:spcAft>
                <a:spcPts val="0"/>
              </a:spcAft>
              <a:buSzPts val="1500"/>
              <a:buChar char="○"/>
              <a:defRPr/>
            </a:lvl2pPr>
            <a:lvl3pPr marL="1828800" lvl="2" indent="-431800" rtl="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3pPr>
            <a:lvl4pPr marL="2438400" lvl="3" indent="-431800" rtl="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4pPr>
            <a:lvl5pPr marL="3048000" lvl="4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5pPr>
            <a:lvl6pPr marL="3657600" lvl="5" indent="-431800" rtl="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6pPr>
            <a:lvl7pPr marL="4267200" lvl="6" indent="-431800" rtl="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7pPr>
            <a:lvl8pPr marL="4876800" lvl="7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8pPr>
            <a:lvl9pPr marL="5486400" lvl="8" indent="-431800" rtl="0">
              <a:spcBef>
                <a:spcPts val="2135"/>
              </a:spcBef>
              <a:spcAft>
                <a:spcPts val="2135"/>
              </a:spcAft>
              <a:buSzPts val="1500"/>
              <a:buChar char="■"/>
              <a:defRPr/>
            </a:lvl9pPr>
          </a:lstStyle>
          <a:p>
            <a:endParaRPr/>
          </a:p>
        </p:txBody>
      </p:sp>
      <p:sp>
        <p:nvSpPr>
          <p:cNvPr id="850" name="Google Shape;850;p30"/>
          <p:cNvSpPr txBox="1">
            <a:spLocks noGrp="1"/>
          </p:cNvSpPr>
          <p:nvPr>
            <p:ph type="subTitle" idx="4"/>
          </p:nvPr>
        </p:nvSpPr>
        <p:spPr>
          <a:xfrm>
            <a:off x="8324996" y="4234217"/>
            <a:ext cx="2295200" cy="6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665"/>
              </a:spcBef>
              <a:spcAft>
                <a:spcPts val="0"/>
              </a:spcAft>
              <a:buSzPts val="1500"/>
              <a:buNone/>
              <a:defRPr sz="3065">
                <a:solidFill>
                  <a:schemeClr val="dk1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spcBef>
                <a:spcPts val="2135"/>
              </a:spcBef>
              <a:spcAft>
                <a:spcPts val="2135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851" name="Google Shape;851;p30"/>
          <p:cNvSpPr txBox="1">
            <a:spLocks noGrp="1"/>
          </p:cNvSpPr>
          <p:nvPr>
            <p:ph type="title" hasCustomPrompt="1"/>
          </p:nvPr>
        </p:nvSpPr>
        <p:spPr>
          <a:xfrm>
            <a:off x="1927067" y="2371733"/>
            <a:ext cx="1784000" cy="125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700"/>
              <a:buNone/>
              <a:defRPr sz="4265" b="1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9pPr>
          </a:lstStyle>
          <a:p>
            <a:r>
              <a:t>xx%</a:t>
            </a:r>
          </a:p>
        </p:txBody>
      </p:sp>
      <p:sp>
        <p:nvSpPr>
          <p:cNvPr id="852" name="Google Shape;852;p30"/>
          <p:cNvSpPr txBox="1">
            <a:spLocks noGrp="1"/>
          </p:cNvSpPr>
          <p:nvPr>
            <p:ph type="title" idx="5" hasCustomPrompt="1"/>
          </p:nvPr>
        </p:nvSpPr>
        <p:spPr>
          <a:xfrm>
            <a:off x="5204000" y="2371733"/>
            <a:ext cx="1784000" cy="125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700"/>
              <a:buNone/>
              <a:defRPr sz="4265" b="1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9pPr>
          </a:lstStyle>
          <a:p>
            <a:r>
              <a:t>xx%</a:t>
            </a:r>
          </a:p>
        </p:txBody>
      </p:sp>
      <p:sp>
        <p:nvSpPr>
          <p:cNvPr id="853" name="Google Shape;853;p30"/>
          <p:cNvSpPr txBox="1">
            <a:spLocks noGrp="1"/>
          </p:cNvSpPr>
          <p:nvPr>
            <p:ph type="title" idx="6" hasCustomPrompt="1"/>
          </p:nvPr>
        </p:nvSpPr>
        <p:spPr>
          <a:xfrm>
            <a:off x="8580596" y="2371733"/>
            <a:ext cx="1784000" cy="125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700"/>
              <a:buNone/>
              <a:defRPr sz="4265" b="1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9pPr>
          </a:lstStyle>
          <a:p>
            <a:r>
              <a:t>xx%</a:t>
            </a:r>
          </a:p>
        </p:txBody>
      </p:sp>
      <p:grpSp>
        <p:nvGrpSpPr>
          <p:cNvPr id="854" name="Google Shape;854;p30"/>
          <p:cNvGrpSpPr/>
          <p:nvPr/>
        </p:nvGrpSpPr>
        <p:grpSpPr>
          <a:xfrm>
            <a:off x="604635" y="4742721"/>
            <a:ext cx="338741" cy="322344"/>
            <a:chOff x="2768914" y="655181"/>
            <a:chExt cx="338380" cy="321743"/>
          </a:xfrm>
        </p:grpSpPr>
        <p:sp>
          <p:nvSpPr>
            <p:cNvPr id="855" name="Google Shape;855;p30"/>
            <p:cNvSpPr/>
            <p:nvPr/>
          </p:nvSpPr>
          <p:spPr>
            <a:xfrm>
              <a:off x="2780120" y="658338"/>
              <a:ext cx="316060" cy="316769"/>
            </a:xfrm>
            <a:custGeom>
              <a:avLst/>
              <a:gdLst/>
              <a:ahLst/>
              <a:cxnLst/>
              <a:rect l="l" t="t" r="r" b="b"/>
              <a:pathLst>
                <a:path w="316060" h="316769" extrusionOk="0">
                  <a:moveTo>
                    <a:pt x="199612" y="303011"/>
                  </a:moveTo>
                  <a:cubicBezTo>
                    <a:pt x="177048" y="290057"/>
                    <a:pt x="157913" y="274224"/>
                    <a:pt x="139657" y="257682"/>
                  </a:cubicBezTo>
                  <a:cubicBezTo>
                    <a:pt x="122184" y="266572"/>
                    <a:pt x="104595" y="275314"/>
                    <a:pt x="86815" y="283760"/>
                  </a:cubicBezTo>
                  <a:cubicBezTo>
                    <a:pt x="58578" y="297179"/>
                    <a:pt x="32046" y="280267"/>
                    <a:pt x="38819" y="256709"/>
                  </a:cubicBezTo>
                  <a:cubicBezTo>
                    <a:pt x="45667" y="232875"/>
                    <a:pt x="53212" y="209116"/>
                    <a:pt x="61309" y="185451"/>
                  </a:cubicBezTo>
                  <a:cubicBezTo>
                    <a:pt x="43603" y="169174"/>
                    <a:pt x="25907" y="152907"/>
                    <a:pt x="8212" y="136641"/>
                  </a:cubicBezTo>
                  <a:cubicBezTo>
                    <a:pt x="1396" y="130376"/>
                    <a:pt x="0" y="121962"/>
                    <a:pt x="2243" y="113844"/>
                  </a:cubicBezTo>
                  <a:cubicBezTo>
                    <a:pt x="1777" y="104256"/>
                    <a:pt x="8794" y="93704"/>
                    <a:pt x="21685" y="90953"/>
                  </a:cubicBezTo>
                  <a:cubicBezTo>
                    <a:pt x="30120" y="86709"/>
                    <a:pt x="40195" y="85724"/>
                    <a:pt x="50196" y="90466"/>
                  </a:cubicBezTo>
                  <a:cubicBezTo>
                    <a:pt x="65743" y="90720"/>
                    <a:pt x="81248" y="91154"/>
                    <a:pt x="96678" y="91905"/>
                  </a:cubicBezTo>
                  <a:cubicBezTo>
                    <a:pt x="105208" y="71373"/>
                    <a:pt x="114172" y="50895"/>
                    <a:pt x="123655" y="30490"/>
                  </a:cubicBezTo>
                  <a:cubicBezTo>
                    <a:pt x="135551" y="4889"/>
                    <a:pt x="181969" y="0"/>
                    <a:pt x="189261" y="26161"/>
                  </a:cubicBezTo>
                  <a:cubicBezTo>
                    <a:pt x="196236" y="51170"/>
                    <a:pt x="203210" y="76178"/>
                    <a:pt x="210184" y="101197"/>
                  </a:cubicBezTo>
                  <a:cubicBezTo>
                    <a:pt x="237553" y="104203"/>
                    <a:pt x="264805" y="107611"/>
                    <a:pt x="291941" y="111304"/>
                  </a:cubicBezTo>
                  <a:cubicBezTo>
                    <a:pt x="305837" y="113199"/>
                    <a:pt x="316060" y="123920"/>
                    <a:pt x="314885" y="135508"/>
                  </a:cubicBezTo>
                  <a:cubicBezTo>
                    <a:pt x="311774" y="166147"/>
                    <a:pt x="269758" y="186160"/>
                    <a:pt x="238728" y="203580"/>
                  </a:cubicBezTo>
                  <a:cubicBezTo>
                    <a:pt x="245184" y="226694"/>
                    <a:pt x="251629" y="249808"/>
                    <a:pt x="258063" y="272922"/>
                  </a:cubicBezTo>
                  <a:cubicBezTo>
                    <a:pt x="265736" y="300429"/>
                    <a:pt x="223562" y="316769"/>
                    <a:pt x="199612" y="303011"/>
                  </a:cubicBezTo>
                  <a:close/>
                </a:path>
              </a:pathLst>
            </a:custGeom>
            <a:solidFill>
              <a:srgbClr val="E7AA34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856" name="Google Shape;856;p30"/>
            <p:cNvSpPr/>
            <p:nvPr/>
          </p:nvSpPr>
          <p:spPr>
            <a:xfrm>
              <a:off x="2768914" y="655181"/>
              <a:ext cx="338380" cy="321743"/>
            </a:xfrm>
            <a:custGeom>
              <a:avLst/>
              <a:gdLst/>
              <a:ahLst/>
              <a:cxnLst/>
              <a:rect l="l" t="t" r="r" b="b"/>
              <a:pathLst>
                <a:path w="338380" h="321743" extrusionOk="0">
                  <a:moveTo>
                    <a:pt x="231129" y="321743"/>
                  </a:moveTo>
                  <a:cubicBezTo>
                    <a:pt x="221995" y="321743"/>
                    <a:pt x="213031" y="319648"/>
                    <a:pt x="205549" y="315351"/>
                  </a:cubicBezTo>
                  <a:cubicBezTo>
                    <a:pt x="183440" y="302651"/>
                    <a:pt x="164803" y="287432"/>
                    <a:pt x="149193" y="273557"/>
                  </a:cubicBezTo>
                  <a:cubicBezTo>
                    <a:pt x="132217" y="282141"/>
                    <a:pt x="116903" y="289665"/>
                    <a:pt x="102563" y="296481"/>
                  </a:cubicBezTo>
                  <a:cubicBezTo>
                    <a:pt x="83957" y="305318"/>
                    <a:pt x="63457" y="303826"/>
                    <a:pt x="50302" y="292671"/>
                  </a:cubicBezTo>
                  <a:cubicBezTo>
                    <a:pt x="39877" y="283823"/>
                    <a:pt x="35962" y="270467"/>
                    <a:pt x="39856" y="256942"/>
                  </a:cubicBezTo>
                  <a:cubicBezTo>
                    <a:pt x="45846" y="236071"/>
                    <a:pt x="52704" y="214164"/>
                    <a:pt x="60272" y="191727"/>
                  </a:cubicBezTo>
                  <a:lnTo>
                    <a:pt x="12255" y="147584"/>
                  </a:lnTo>
                  <a:cubicBezTo>
                    <a:pt x="3386" y="139435"/>
                    <a:pt x="0" y="127910"/>
                    <a:pt x="2857" y="115749"/>
                  </a:cubicBezTo>
                  <a:cubicBezTo>
                    <a:pt x="3026" y="102806"/>
                    <a:pt x="11916" y="88391"/>
                    <a:pt x="29347" y="84073"/>
                  </a:cubicBezTo>
                  <a:cubicBezTo>
                    <a:pt x="40491" y="78845"/>
                    <a:pt x="52567" y="78507"/>
                    <a:pt x="63711" y="83079"/>
                  </a:cubicBezTo>
                  <a:cubicBezTo>
                    <a:pt x="77152" y="83311"/>
                    <a:pt x="89429" y="83671"/>
                    <a:pt x="100975" y="84158"/>
                  </a:cubicBezTo>
                  <a:cubicBezTo>
                    <a:pt x="108913" y="65288"/>
                    <a:pt x="117072" y="46831"/>
                    <a:pt x="125264" y="29188"/>
                  </a:cubicBezTo>
                  <a:cubicBezTo>
                    <a:pt x="134651" y="8985"/>
                    <a:pt x="158559" y="0"/>
                    <a:pt x="177366" y="1502"/>
                  </a:cubicBezTo>
                  <a:cubicBezTo>
                    <a:pt x="194246" y="2889"/>
                    <a:pt x="206692" y="12223"/>
                    <a:pt x="210661" y="26479"/>
                  </a:cubicBezTo>
                  <a:lnTo>
                    <a:pt x="229668" y="94625"/>
                  </a:lnTo>
                  <a:cubicBezTo>
                    <a:pt x="253714" y="97324"/>
                    <a:pt x="278299" y="100393"/>
                    <a:pt x="304567" y="103981"/>
                  </a:cubicBezTo>
                  <a:cubicBezTo>
                    <a:pt x="324305" y="106669"/>
                    <a:pt x="338380" y="122375"/>
                    <a:pt x="336624" y="139742"/>
                  </a:cubicBezTo>
                  <a:cubicBezTo>
                    <a:pt x="333247" y="172921"/>
                    <a:pt x="295031" y="193960"/>
                    <a:pt x="264329" y="210862"/>
                  </a:cubicBezTo>
                  <a:lnTo>
                    <a:pt x="262371" y="211941"/>
                  </a:lnTo>
                  <a:lnTo>
                    <a:pt x="279474" y="273240"/>
                  </a:lnTo>
                  <a:cubicBezTo>
                    <a:pt x="283358" y="287199"/>
                    <a:pt x="278553" y="300672"/>
                    <a:pt x="266287" y="310208"/>
                  </a:cubicBezTo>
                  <a:cubicBezTo>
                    <a:pt x="256518" y="317796"/>
                    <a:pt x="243670" y="321733"/>
                    <a:pt x="231129" y="321743"/>
                  </a:cubicBezTo>
                  <a:close/>
                  <a:moveTo>
                    <a:pt x="152569" y="248105"/>
                  </a:moveTo>
                  <a:lnTo>
                    <a:pt x="157977" y="252994"/>
                  </a:lnTo>
                  <a:cubicBezTo>
                    <a:pt x="173810" y="267345"/>
                    <a:pt x="193103" y="283802"/>
                    <a:pt x="216090" y="296989"/>
                  </a:cubicBezTo>
                  <a:cubicBezTo>
                    <a:pt x="226271" y="302852"/>
                    <a:pt x="243321" y="301243"/>
                    <a:pt x="253290" y="293496"/>
                  </a:cubicBezTo>
                  <a:cubicBezTo>
                    <a:pt x="261387" y="287210"/>
                    <a:pt x="259651" y="280966"/>
                    <a:pt x="259079" y="278923"/>
                  </a:cubicBezTo>
                  <a:lnTo>
                    <a:pt x="237511" y="201580"/>
                  </a:lnTo>
                  <a:lnTo>
                    <a:pt x="254126" y="192320"/>
                  </a:lnTo>
                  <a:cubicBezTo>
                    <a:pt x="280490" y="177799"/>
                    <a:pt x="313308" y="159734"/>
                    <a:pt x="315552" y="137604"/>
                  </a:cubicBezTo>
                  <a:cubicBezTo>
                    <a:pt x="316145" y="131847"/>
                    <a:pt x="309805" y="126058"/>
                    <a:pt x="301709" y="124946"/>
                  </a:cubicBezTo>
                  <a:cubicBezTo>
                    <a:pt x="273028" y="121041"/>
                    <a:pt x="246379" y="117750"/>
                    <a:pt x="220239" y="114882"/>
                  </a:cubicBezTo>
                  <a:lnTo>
                    <a:pt x="213116" y="114088"/>
                  </a:lnTo>
                  <a:lnTo>
                    <a:pt x="190277" y="32162"/>
                  </a:lnTo>
                  <a:cubicBezTo>
                    <a:pt x="188203" y="24722"/>
                    <a:pt x="180212" y="22976"/>
                    <a:pt x="175640" y="22605"/>
                  </a:cubicBezTo>
                  <a:cubicBezTo>
                    <a:pt x="164380" y="21706"/>
                    <a:pt x="149521" y="27220"/>
                    <a:pt x="144462" y="38110"/>
                  </a:cubicBezTo>
                  <a:cubicBezTo>
                    <a:pt x="135392" y="57615"/>
                    <a:pt x="126375" y="78147"/>
                    <a:pt x="117654" y="99123"/>
                  </a:cubicBezTo>
                  <a:lnTo>
                    <a:pt x="114807" y="105992"/>
                  </a:lnTo>
                  <a:lnTo>
                    <a:pt x="107367" y="105642"/>
                  </a:lnTo>
                  <a:cubicBezTo>
                    <a:pt x="93323" y="104954"/>
                    <a:pt x="78231" y="104489"/>
                    <a:pt x="61235" y="104214"/>
                  </a:cubicBezTo>
                  <a:lnTo>
                    <a:pt x="58938" y="104171"/>
                  </a:lnTo>
                  <a:lnTo>
                    <a:pt x="56864" y="103187"/>
                  </a:lnTo>
                  <a:cubicBezTo>
                    <a:pt x="49000" y="99462"/>
                    <a:pt x="42089" y="101335"/>
                    <a:pt x="37666" y="103557"/>
                  </a:cubicBezTo>
                  <a:lnTo>
                    <a:pt x="35094" y="104468"/>
                  </a:lnTo>
                  <a:cubicBezTo>
                    <a:pt x="27601" y="106066"/>
                    <a:pt x="23801" y="111844"/>
                    <a:pt x="24024" y="116490"/>
                  </a:cubicBezTo>
                  <a:lnTo>
                    <a:pt x="24108" y="118194"/>
                  </a:lnTo>
                  <a:lnTo>
                    <a:pt x="23653" y="119824"/>
                  </a:lnTo>
                  <a:cubicBezTo>
                    <a:pt x="22256" y="124851"/>
                    <a:pt x="23240" y="128947"/>
                    <a:pt x="26574" y="132005"/>
                  </a:cubicBezTo>
                  <a:lnTo>
                    <a:pt x="84761" y="185483"/>
                  </a:lnTo>
                  <a:lnTo>
                    <a:pt x="82528" y="192023"/>
                  </a:lnTo>
                  <a:cubicBezTo>
                    <a:pt x="74189" y="216418"/>
                    <a:pt x="66674" y="240220"/>
                    <a:pt x="60187" y="262784"/>
                  </a:cubicBezTo>
                  <a:cubicBezTo>
                    <a:pt x="58187" y="269779"/>
                    <a:pt x="61161" y="274118"/>
                    <a:pt x="63997" y="276531"/>
                  </a:cubicBezTo>
                  <a:cubicBezTo>
                    <a:pt x="69183" y="280923"/>
                    <a:pt x="79988" y="283770"/>
                    <a:pt x="93482" y="277357"/>
                  </a:cubicBezTo>
                  <a:cubicBezTo>
                    <a:pt x="109452" y="269769"/>
                    <a:pt x="126650" y="261281"/>
                    <a:pt x="146071" y="251407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grpSp>
        <p:nvGrpSpPr>
          <p:cNvPr id="857" name="Google Shape;857;p30"/>
          <p:cNvGrpSpPr/>
          <p:nvPr/>
        </p:nvGrpSpPr>
        <p:grpSpPr>
          <a:xfrm>
            <a:off x="11151486" y="583668"/>
            <a:ext cx="2133639" cy="964651"/>
            <a:chOff x="10729875" y="529734"/>
            <a:chExt cx="3232134" cy="1460117"/>
          </a:xfrm>
        </p:grpSpPr>
        <p:sp>
          <p:nvSpPr>
            <p:cNvPr id="858" name="Google Shape;858;p30"/>
            <p:cNvSpPr/>
            <p:nvPr/>
          </p:nvSpPr>
          <p:spPr>
            <a:xfrm>
              <a:off x="10729875" y="552963"/>
              <a:ext cx="3216751" cy="1436888"/>
            </a:xfrm>
            <a:custGeom>
              <a:avLst/>
              <a:gdLst/>
              <a:ahLst/>
              <a:cxnLst/>
              <a:rect l="l" t="t" r="r" b="b"/>
              <a:pathLst>
                <a:path w="3216751" h="1436888" extrusionOk="0">
                  <a:moveTo>
                    <a:pt x="2965957" y="553084"/>
                  </a:moveTo>
                  <a:cubicBezTo>
                    <a:pt x="2860420" y="494485"/>
                    <a:pt x="2733738" y="494643"/>
                    <a:pt x="2622073" y="536564"/>
                  </a:cubicBezTo>
                  <a:cubicBezTo>
                    <a:pt x="2592249" y="285040"/>
                    <a:pt x="2442622" y="48249"/>
                    <a:pt x="2152364" y="77078"/>
                  </a:cubicBezTo>
                  <a:cubicBezTo>
                    <a:pt x="1976416" y="94551"/>
                    <a:pt x="1827720" y="188467"/>
                    <a:pt x="1719728" y="319722"/>
                  </a:cubicBezTo>
                  <a:cubicBezTo>
                    <a:pt x="1698783" y="274933"/>
                    <a:pt x="1672378" y="232568"/>
                    <a:pt x="1637336" y="194204"/>
                  </a:cubicBezTo>
                  <a:cubicBezTo>
                    <a:pt x="1484079" y="26341"/>
                    <a:pt x="1245668" y="0"/>
                    <a:pt x="1040235" y="79036"/>
                  </a:cubicBezTo>
                  <a:cubicBezTo>
                    <a:pt x="734885" y="196521"/>
                    <a:pt x="575775" y="503576"/>
                    <a:pt x="593142" y="806778"/>
                  </a:cubicBezTo>
                  <a:cubicBezTo>
                    <a:pt x="494696" y="747892"/>
                    <a:pt x="376618" y="743278"/>
                    <a:pt x="259746" y="808354"/>
                  </a:cubicBezTo>
                  <a:cubicBezTo>
                    <a:pt x="106351" y="893773"/>
                    <a:pt x="0" y="1104137"/>
                    <a:pt x="119983" y="1260273"/>
                  </a:cubicBezTo>
                  <a:cubicBezTo>
                    <a:pt x="255714" y="1436888"/>
                    <a:pt x="562863" y="1378256"/>
                    <a:pt x="753385" y="1380648"/>
                  </a:cubicBezTo>
                  <a:cubicBezTo>
                    <a:pt x="1069202" y="1384617"/>
                    <a:pt x="1385294" y="1374732"/>
                    <a:pt x="1700678" y="1358222"/>
                  </a:cubicBezTo>
                  <a:cubicBezTo>
                    <a:pt x="2004747" y="1342294"/>
                    <a:pt x="2308934" y="1320080"/>
                    <a:pt x="2611691" y="1287398"/>
                  </a:cubicBezTo>
                  <a:cubicBezTo>
                    <a:pt x="2805324" y="1266475"/>
                    <a:pt x="3029076" y="1229582"/>
                    <a:pt x="3127195" y="1038013"/>
                  </a:cubicBezTo>
                  <a:cubicBezTo>
                    <a:pt x="3216751" y="863166"/>
                    <a:pt x="3134201" y="646493"/>
                    <a:pt x="2965957" y="553084"/>
                  </a:cubicBezTo>
                  <a:close/>
                </a:path>
              </a:pathLst>
            </a:custGeom>
            <a:solidFill>
              <a:srgbClr val="C1E1E3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859" name="Google Shape;859;p30"/>
            <p:cNvSpPr/>
            <p:nvPr/>
          </p:nvSpPr>
          <p:spPr>
            <a:xfrm>
              <a:off x="10771812" y="529734"/>
              <a:ext cx="3190197" cy="1427194"/>
            </a:xfrm>
            <a:custGeom>
              <a:avLst/>
              <a:gdLst/>
              <a:ahLst/>
              <a:cxnLst/>
              <a:rect l="l" t="t" r="r" b="b"/>
              <a:pathLst>
                <a:path w="3190197" h="1427194" extrusionOk="0">
                  <a:moveTo>
                    <a:pt x="452289" y="1427194"/>
                  </a:moveTo>
                  <a:cubicBezTo>
                    <a:pt x="304291" y="1427194"/>
                    <a:pt x="152262" y="1406143"/>
                    <a:pt x="65457" y="1293177"/>
                  </a:cubicBezTo>
                  <a:cubicBezTo>
                    <a:pt x="16890" y="1229984"/>
                    <a:pt x="0" y="1154070"/>
                    <a:pt x="16615" y="1073657"/>
                  </a:cubicBezTo>
                  <a:cubicBezTo>
                    <a:pt x="37962" y="970354"/>
                    <a:pt x="112098" y="872288"/>
                    <a:pt x="210079" y="817710"/>
                  </a:cubicBezTo>
                  <a:cubicBezTo>
                    <a:pt x="318441" y="757375"/>
                    <a:pt x="432487" y="752326"/>
                    <a:pt x="534225" y="802671"/>
                  </a:cubicBezTo>
                  <a:cubicBezTo>
                    <a:pt x="526870" y="481933"/>
                    <a:pt x="708395" y="196797"/>
                    <a:pt x="992589" y="87450"/>
                  </a:cubicBezTo>
                  <a:cubicBezTo>
                    <a:pt x="1219909" y="0"/>
                    <a:pt x="1461124" y="46810"/>
                    <a:pt x="1607132" y="206724"/>
                  </a:cubicBezTo>
                  <a:cubicBezTo>
                    <a:pt x="1635855" y="238177"/>
                    <a:pt x="1660260" y="273526"/>
                    <a:pt x="1681352" y="314240"/>
                  </a:cubicBezTo>
                  <a:cubicBezTo>
                    <a:pt x="1797473" y="181747"/>
                    <a:pt x="1948412" y="100446"/>
                    <a:pt x="2108845" y="84507"/>
                  </a:cubicBezTo>
                  <a:cubicBezTo>
                    <a:pt x="2414703" y="54112"/>
                    <a:pt x="2559653" y="305636"/>
                    <a:pt x="2593318" y="538310"/>
                  </a:cubicBezTo>
                  <a:cubicBezTo>
                    <a:pt x="2711111" y="499353"/>
                    <a:pt x="2833444" y="507862"/>
                    <a:pt x="2931720" y="562430"/>
                  </a:cubicBezTo>
                  <a:cubicBezTo>
                    <a:pt x="3114981" y="664178"/>
                    <a:pt x="3190197" y="891190"/>
                    <a:pt x="3099382" y="1068472"/>
                  </a:cubicBezTo>
                  <a:cubicBezTo>
                    <a:pt x="2998882" y="1264708"/>
                    <a:pt x="2774177" y="1304512"/>
                    <a:pt x="2571453" y="1326409"/>
                  </a:cubicBezTo>
                  <a:cubicBezTo>
                    <a:pt x="2291333" y="1356645"/>
                    <a:pt x="1993053" y="1379844"/>
                    <a:pt x="1659572" y="1397306"/>
                  </a:cubicBezTo>
                  <a:cubicBezTo>
                    <a:pt x="1298437" y="1416208"/>
                    <a:pt x="997119" y="1423341"/>
                    <a:pt x="711242" y="1419754"/>
                  </a:cubicBezTo>
                  <a:cubicBezTo>
                    <a:pt x="674221" y="1419256"/>
                    <a:pt x="632459" y="1421172"/>
                    <a:pt x="588285" y="1423161"/>
                  </a:cubicBezTo>
                  <a:cubicBezTo>
                    <a:pt x="544787" y="1425119"/>
                    <a:pt x="498728" y="1427194"/>
                    <a:pt x="452289" y="1427194"/>
                  </a:cubicBezTo>
                  <a:close/>
                  <a:moveTo>
                    <a:pt x="389498" y="800269"/>
                  </a:moveTo>
                  <a:cubicBezTo>
                    <a:pt x="335174" y="800269"/>
                    <a:pt x="279622" y="815339"/>
                    <a:pt x="225530" y="845460"/>
                  </a:cubicBezTo>
                  <a:cubicBezTo>
                    <a:pt x="136736" y="894894"/>
                    <a:pt x="66939" y="986991"/>
                    <a:pt x="47709" y="1080071"/>
                  </a:cubicBezTo>
                  <a:cubicBezTo>
                    <a:pt x="33019" y="1151180"/>
                    <a:pt x="47857" y="1218173"/>
                    <a:pt x="90635" y="1273831"/>
                  </a:cubicBezTo>
                  <a:cubicBezTo>
                    <a:pt x="194595" y="1409117"/>
                    <a:pt x="412093" y="1399317"/>
                    <a:pt x="586856" y="1391443"/>
                  </a:cubicBezTo>
                  <a:cubicBezTo>
                    <a:pt x="631507" y="1389432"/>
                    <a:pt x="673618" y="1387570"/>
                    <a:pt x="711644" y="1388004"/>
                  </a:cubicBezTo>
                  <a:cubicBezTo>
                    <a:pt x="996791" y="1391591"/>
                    <a:pt x="1297484" y="1384469"/>
                    <a:pt x="1657910" y="1365599"/>
                  </a:cubicBezTo>
                  <a:cubicBezTo>
                    <a:pt x="1990799" y="1348168"/>
                    <a:pt x="2288508" y="1325022"/>
                    <a:pt x="2568045" y="1294839"/>
                  </a:cubicBezTo>
                  <a:cubicBezTo>
                    <a:pt x="2762525" y="1273831"/>
                    <a:pt x="2977832" y="1236165"/>
                    <a:pt x="3071124" y="1054004"/>
                  </a:cubicBezTo>
                  <a:cubicBezTo>
                    <a:pt x="3154214" y="891783"/>
                    <a:pt x="3084766" y="683715"/>
                    <a:pt x="2916311" y="590190"/>
                  </a:cubicBezTo>
                  <a:cubicBezTo>
                    <a:pt x="2820955" y="537241"/>
                    <a:pt x="2700453" y="531579"/>
                    <a:pt x="2585719" y="574664"/>
                  </a:cubicBezTo>
                  <a:cubicBezTo>
                    <a:pt x="2581137" y="576378"/>
                    <a:pt x="2576046" y="575902"/>
                    <a:pt x="2571876" y="573362"/>
                  </a:cubicBezTo>
                  <a:cubicBezTo>
                    <a:pt x="2567707" y="570822"/>
                    <a:pt x="2564944" y="566515"/>
                    <a:pt x="2564373" y="561668"/>
                  </a:cubicBezTo>
                  <a:cubicBezTo>
                    <a:pt x="2537862" y="338031"/>
                    <a:pt x="2403517" y="87132"/>
                    <a:pt x="2111988" y="116099"/>
                  </a:cubicBezTo>
                  <a:cubicBezTo>
                    <a:pt x="1952582" y="131931"/>
                    <a:pt x="1802733" y="216079"/>
                    <a:pt x="1690052" y="353038"/>
                  </a:cubicBezTo>
                  <a:cubicBezTo>
                    <a:pt x="1686591" y="357240"/>
                    <a:pt x="1681236" y="359357"/>
                    <a:pt x="1675807" y="358700"/>
                  </a:cubicBezTo>
                  <a:cubicBezTo>
                    <a:pt x="1670399" y="358012"/>
                    <a:pt x="1665721" y="354615"/>
                    <a:pt x="1663414" y="349673"/>
                  </a:cubicBezTo>
                  <a:cubicBezTo>
                    <a:pt x="1641337" y="302471"/>
                    <a:pt x="1615260" y="262720"/>
                    <a:pt x="1583679" y="228134"/>
                  </a:cubicBezTo>
                  <a:cubicBezTo>
                    <a:pt x="1446561" y="77946"/>
                    <a:pt x="1219020" y="34364"/>
                    <a:pt x="1003998" y="117083"/>
                  </a:cubicBezTo>
                  <a:cubicBezTo>
                    <a:pt x="724407" y="224652"/>
                    <a:pt x="548819" y="510783"/>
                    <a:pt x="567054" y="829098"/>
                  </a:cubicBezTo>
                  <a:cubicBezTo>
                    <a:pt x="567393" y="834961"/>
                    <a:pt x="564462" y="840538"/>
                    <a:pt x="559434" y="843586"/>
                  </a:cubicBezTo>
                  <a:cubicBezTo>
                    <a:pt x="554407" y="846634"/>
                    <a:pt x="548110" y="846645"/>
                    <a:pt x="543062" y="843629"/>
                  </a:cubicBezTo>
                  <a:cubicBezTo>
                    <a:pt x="494717" y="814715"/>
                    <a:pt x="442690" y="800269"/>
                    <a:pt x="389498" y="800269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sp>
        <p:nvSpPr>
          <p:cNvPr id="860" name="Google Shape;860;p30"/>
          <p:cNvSpPr txBox="1">
            <a:spLocks noGrp="1"/>
          </p:cNvSpPr>
          <p:nvPr>
            <p:ph type="subTitle" idx="7"/>
          </p:nvPr>
        </p:nvSpPr>
        <p:spPr>
          <a:xfrm>
            <a:off x="1671467" y="4234217"/>
            <a:ext cx="2295200" cy="6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665"/>
              </a:spcBef>
              <a:spcAft>
                <a:spcPts val="0"/>
              </a:spcAft>
              <a:buSzPts val="1500"/>
              <a:buNone/>
              <a:defRPr sz="3065">
                <a:solidFill>
                  <a:schemeClr val="dk1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spcBef>
                <a:spcPts val="2135"/>
              </a:spcBef>
              <a:spcAft>
                <a:spcPts val="2135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861" name="Google Shape;861;p30"/>
          <p:cNvSpPr txBox="1">
            <a:spLocks noGrp="1"/>
          </p:cNvSpPr>
          <p:nvPr>
            <p:ph type="body" idx="8"/>
          </p:nvPr>
        </p:nvSpPr>
        <p:spPr>
          <a:xfrm>
            <a:off x="1417867" y="5106200"/>
            <a:ext cx="2802400" cy="8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3180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500"/>
              <a:buChar char="●"/>
              <a:defRPr>
                <a:solidFill>
                  <a:schemeClr val="dk1"/>
                </a:solidFill>
              </a:defRPr>
            </a:lvl1pPr>
            <a:lvl2pPr marL="1219200" lvl="1" indent="-431800" rtl="0">
              <a:spcBef>
                <a:spcPts val="0"/>
              </a:spcBef>
              <a:spcAft>
                <a:spcPts val="0"/>
              </a:spcAft>
              <a:buSzPts val="1500"/>
              <a:buChar char="○"/>
              <a:defRPr/>
            </a:lvl2pPr>
            <a:lvl3pPr marL="1828800" lvl="2" indent="-431800" rtl="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3pPr>
            <a:lvl4pPr marL="2438400" lvl="3" indent="-431800" rtl="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4pPr>
            <a:lvl5pPr marL="3048000" lvl="4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5pPr>
            <a:lvl6pPr marL="3657600" lvl="5" indent="-431800" rtl="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6pPr>
            <a:lvl7pPr marL="4267200" lvl="6" indent="-431800" rtl="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7pPr>
            <a:lvl8pPr marL="4876800" lvl="7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8pPr>
            <a:lvl9pPr marL="5486400" lvl="8" indent="-431800" rtl="0">
              <a:spcBef>
                <a:spcPts val="2135"/>
              </a:spcBef>
              <a:spcAft>
                <a:spcPts val="2135"/>
              </a:spcAft>
              <a:buSzPts val="1500"/>
              <a:buChar char="■"/>
              <a:defRPr/>
            </a:lvl9pPr>
          </a:lstStyle>
          <a:p>
            <a:endParaRPr/>
          </a:p>
        </p:txBody>
      </p:sp>
      <p:sp>
        <p:nvSpPr>
          <p:cNvPr id="862" name="Google Shape;862;p30"/>
          <p:cNvSpPr txBox="1">
            <a:spLocks noGrp="1"/>
          </p:cNvSpPr>
          <p:nvPr>
            <p:ph type="title" idx="9"/>
          </p:nvPr>
        </p:nvSpPr>
        <p:spPr>
          <a:xfrm>
            <a:off x="960000" y="707136"/>
            <a:ext cx="10091600" cy="112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3465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8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4" name="Google Shape;864;p31"/>
          <p:cNvSpPr txBox="1">
            <a:spLocks noGrp="1"/>
          </p:cNvSpPr>
          <p:nvPr>
            <p:ph type="title"/>
          </p:nvPr>
        </p:nvSpPr>
        <p:spPr>
          <a:xfrm>
            <a:off x="1140333" y="2129900"/>
            <a:ext cx="2211200" cy="13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300"/>
              <a:buNone/>
              <a:defRPr sz="3465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865" name="Google Shape;865;p31"/>
          <p:cNvSpPr txBox="1">
            <a:spLocks noGrp="1"/>
          </p:cNvSpPr>
          <p:nvPr>
            <p:ph type="body" idx="1"/>
          </p:nvPr>
        </p:nvSpPr>
        <p:spPr>
          <a:xfrm>
            <a:off x="1140333" y="3605321"/>
            <a:ext cx="4061200" cy="149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31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  <a:defRPr>
                <a:solidFill>
                  <a:schemeClr val="dk1"/>
                </a:solidFill>
              </a:defRPr>
            </a:lvl1pPr>
            <a:lvl2pPr marL="1219200" lvl="1" indent="-43180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2pPr>
            <a:lvl3pPr marL="1828800" lvl="2" indent="-43180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3pPr>
            <a:lvl4pPr marL="2438400" lvl="3" indent="-43180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4pPr>
            <a:lvl5pPr marL="3048000" lvl="4" indent="-43180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5pPr>
            <a:lvl6pPr marL="3657600" lvl="5" indent="-43180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6pPr>
            <a:lvl7pPr marL="4267200" lvl="6" indent="-43180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7pPr>
            <a:lvl8pPr marL="4876800" lvl="7" indent="-43180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8pPr>
            <a:lvl9pPr marL="5486400" lvl="8" indent="-431800">
              <a:spcBef>
                <a:spcPts val="2135"/>
              </a:spcBef>
              <a:spcAft>
                <a:spcPts val="2135"/>
              </a:spcAft>
              <a:buSzPts val="1500"/>
              <a:buChar char="■"/>
              <a:defRPr/>
            </a:lvl9pPr>
          </a:lstStyle>
          <a:p>
            <a:endParaRPr/>
          </a:p>
        </p:txBody>
      </p:sp>
      <p:grpSp>
        <p:nvGrpSpPr>
          <p:cNvPr id="866" name="Google Shape;866;p31"/>
          <p:cNvGrpSpPr/>
          <p:nvPr/>
        </p:nvGrpSpPr>
        <p:grpSpPr>
          <a:xfrm>
            <a:off x="991488" y="679372"/>
            <a:ext cx="338741" cy="322344"/>
            <a:chOff x="2768914" y="655181"/>
            <a:chExt cx="338380" cy="321743"/>
          </a:xfrm>
        </p:grpSpPr>
        <p:sp>
          <p:nvSpPr>
            <p:cNvPr id="867" name="Google Shape;867;p31"/>
            <p:cNvSpPr/>
            <p:nvPr/>
          </p:nvSpPr>
          <p:spPr>
            <a:xfrm>
              <a:off x="2780120" y="658338"/>
              <a:ext cx="316060" cy="316769"/>
            </a:xfrm>
            <a:custGeom>
              <a:avLst/>
              <a:gdLst/>
              <a:ahLst/>
              <a:cxnLst/>
              <a:rect l="l" t="t" r="r" b="b"/>
              <a:pathLst>
                <a:path w="316060" h="316769" extrusionOk="0">
                  <a:moveTo>
                    <a:pt x="199612" y="303011"/>
                  </a:moveTo>
                  <a:cubicBezTo>
                    <a:pt x="177048" y="290057"/>
                    <a:pt x="157913" y="274224"/>
                    <a:pt x="139657" y="257682"/>
                  </a:cubicBezTo>
                  <a:cubicBezTo>
                    <a:pt x="122184" y="266572"/>
                    <a:pt x="104595" y="275314"/>
                    <a:pt x="86815" y="283760"/>
                  </a:cubicBezTo>
                  <a:cubicBezTo>
                    <a:pt x="58578" y="297179"/>
                    <a:pt x="32046" y="280267"/>
                    <a:pt x="38819" y="256709"/>
                  </a:cubicBezTo>
                  <a:cubicBezTo>
                    <a:pt x="45667" y="232875"/>
                    <a:pt x="53212" y="209116"/>
                    <a:pt x="61309" y="185451"/>
                  </a:cubicBezTo>
                  <a:cubicBezTo>
                    <a:pt x="43603" y="169174"/>
                    <a:pt x="25907" y="152907"/>
                    <a:pt x="8212" y="136641"/>
                  </a:cubicBezTo>
                  <a:cubicBezTo>
                    <a:pt x="1396" y="130376"/>
                    <a:pt x="0" y="121962"/>
                    <a:pt x="2243" y="113844"/>
                  </a:cubicBezTo>
                  <a:cubicBezTo>
                    <a:pt x="1777" y="104256"/>
                    <a:pt x="8794" y="93704"/>
                    <a:pt x="21685" y="90953"/>
                  </a:cubicBezTo>
                  <a:cubicBezTo>
                    <a:pt x="30120" y="86709"/>
                    <a:pt x="40195" y="85724"/>
                    <a:pt x="50196" y="90466"/>
                  </a:cubicBezTo>
                  <a:cubicBezTo>
                    <a:pt x="65743" y="90720"/>
                    <a:pt x="81248" y="91154"/>
                    <a:pt x="96678" y="91905"/>
                  </a:cubicBezTo>
                  <a:cubicBezTo>
                    <a:pt x="105208" y="71373"/>
                    <a:pt x="114172" y="50895"/>
                    <a:pt x="123655" y="30490"/>
                  </a:cubicBezTo>
                  <a:cubicBezTo>
                    <a:pt x="135551" y="4889"/>
                    <a:pt x="181969" y="0"/>
                    <a:pt x="189261" y="26161"/>
                  </a:cubicBezTo>
                  <a:cubicBezTo>
                    <a:pt x="196236" y="51170"/>
                    <a:pt x="203210" y="76178"/>
                    <a:pt x="210184" y="101197"/>
                  </a:cubicBezTo>
                  <a:cubicBezTo>
                    <a:pt x="237553" y="104203"/>
                    <a:pt x="264805" y="107611"/>
                    <a:pt x="291941" y="111304"/>
                  </a:cubicBezTo>
                  <a:cubicBezTo>
                    <a:pt x="305837" y="113199"/>
                    <a:pt x="316060" y="123920"/>
                    <a:pt x="314885" y="135508"/>
                  </a:cubicBezTo>
                  <a:cubicBezTo>
                    <a:pt x="311774" y="166147"/>
                    <a:pt x="269758" y="186160"/>
                    <a:pt x="238728" y="203580"/>
                  </a:cubicBezTo>
                  <a:cubicBezTo>
                    <a:pt x="245184" y="226694"/>
                    <a:pt x="251629" y="249808"/>
                    <a:pt x="258063" y="272922"/>
                  </a:cubicBezTo>
                  <a:cubicBezTo>
                    <a:pt x="265736" y="300429"/>
                    <a:pt x="223562" y="316769"/>
                    <a:pt x="199612" y="303011"/>
                  </a:cubicBezTo>
                  <a:close/>
                </a:path>
              </a:pathLst>
            </a:custGeom>
            <a:solidFill>
              <a:srgbClr val="E7AA34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868" name="Google Shape;868;p31"/>
            <p:cNvSpPr/>
            <p:nvPr/>
          </p:nvSpPr>
          <p:spPr>
            <a:xfrm>
              <a:off x="2768914" y="655181"/>
              <a:ext cx="338380" cy="321743"/>
            </a:xfrm>
            <a:custGeom>
              <a:avLst/>
              <a:gdLst/>
              <a:ahLst/>
              <a:cxnLst/>
              <a:rect l="l" t="t" r="r" b="b"/>
              <a:pathLst>
                <a:path w="338380" h="321743" extrusionOk="0">
                  <a:moveTo>
                    <a:pt x="231129" y="321743"/>
                  </a:moveTo>
                  <a:cubicBezTo>
                    <a:pt x="221995" y="321743"/>
                    <a:pt x="213031" y="319648"/>
                    <a:pt x="205549" y="315351"/>
                  </a:cubicBezTo>
                  <a:cubicBezTo>
                    <a:pt x="183440" y="302651"/>
                    <a:pt x="164803" y="287432"/>
                    <a:pt x="149193" y="273557"/>
                  </a:cubicBezTo>
                  <a:cubicBezTo>
                    <a:pt x="132217" y="282141"/>
                    <a:pt x="116903" y="289665"/>
                    <a:pt x="102563" y="296481"/>
                  </a:cubicBezTo>
                  <a:cubicBezTo>
                    <a:pt x="83957" y="305318"/>
                    <a:pt x="63457" y="303826"/>
                    <a:pt x="50302" y="292671"/>
                  </a:cubicBezTo>
                  <a:cubicBezTo>
                    <a:pt x="39877" y="283823"/>
                    <a:pt x="35962" y="270467"/>
                    <a:pt x="39856" y="256942"/>
                  </a:cubicBezTo>
                  <a:cubicBezTo>
                    <a:pt x="45846" y="236071"/>
                    <a:pt x="52704" y="214164"/>
                    <a:pt x="60272" y="191727"/>
                  </a:cubicBezTo>
                  <a:lnTo>
                    <a:pt x="12255" y="147584"/>
                  </a:lnTo>
                  <a:cubicBezTo>
                    <a:pt x="3386" y="139435"/>
                    <a:pt x="0" y="127910"/>
                    <a:pt x="2857" y="115749"/>
                  </a:cubicBezTo>
                  <a:cubicBezTo>
                    <a:pt x="3026" y="102806"/>
                    <a:pt x="11916" y="88391"/>
                    <a:pt x="29347" y="84073"/>
                  </a:cubicBezTo>
                  <a:cubicBezTo>
                    <a:pt x="40491" y="78845"/>
                    <a:pt x="52567" y="78507"/>
                    <a:pt x="63711" y="83079"/>
                  </a:cubicBezTo>
                  <a:cubicBezTo>
                    <a:pt x="77152" y="83311"/>
                    <a:pt x="89429" y="83671"/>
                    <a:pt x="100975" y="84158"/>
                  </a:cubicBezTo>
                  <a:cubicBezTo>
                    <a:pt x="108913" y="65288"/>
                    <a:pt x="117072" y="46831"/>
                    <a:pt x="125264" y="29188"/>
                  </a:cubicBezTo>
                  <a:cubicBezTo>
                    <a:pt x="134651" y="8985"/>
                    <a:pt x="158559" y="0"/>
                    <a:pt x="177366" y="1502"/>
                  </a:cubicBezTo>
                  <a:cubicBezTo>
                    <a:pt x="194246" y="2889"/>
                    <a:pt x="206692" y="12223"/>
                    <a:pt x="210661" y="26479"/>
                  </a:cubicBezTo>
                  <a:lnTo>
                    <a:pt x="229668" y="94625"/>
                  </a:lnTo>
                  <a:cubicBezTo>
                    <a:pt x="253714" y="97324"/>
                    <a:pt x="278299" y="100393"/>
                    <a:pt x="304567" y="103981"/>
                  </a:cubicBezTo>
                  <a:cubicBezTo>
                    <a:pt x="324305" y="106669"/>
                    <a:pt x="338380" y="122375"/>
                    <a:pt x="336624" y="139742"/>
                  </a:cubicBezTo>
                  <a:cubicBezTo>
                    <a:pt x="333247" y="172921"/>
                    <a:pt x="295031" y="193960"/>
                    <a:pt x="264329" y="210862"/>
                  </a:cubicBezTo>
                  <a:lnTo>
                    <a:pt x="262371" y="211941"/>
                  </a:lnTo>
                  <a:lnTo>
                    <a:pt x="279474" y="273240"/>
                  </a:lnTo>
                  <a:cubicBezTo>
                    <a:pt x="283358" y="287199"/>
                    <a:pt x="278553" y="300672"/>
                    <a:pt x="266287" y="310208"/>
                  </a:cubicBezTo>
                  <a:cubicBezTo>
                    <a:pt x="256518" y="317796"/>
                    <a:pt x="243670" y="321733"/>
                    <a:pt x="231129" y="321743"/>
                  </a:cubicBezTo>
                  <a:close/>
                  <a:moveTo>
                    <a:pt x="152569" y="248105"/>
                  </a:moveTo>
                  <a:lnTo>
                    <a:pt x="157977" y="252994"/>
                  </a:lnTo>
                  <a:cubicBezTo>
                    <a:pt x="173810" y="267345"/>
                    <a:pt x="193103" y="283802"/>
                    <a:pt x="216090" y="296989"/>
                  </a:cubicBezTo>
                  <a:cubicBezTo>
                    <a:pt x="226271" y="302852"/>
                    <a:pt x="243321" y="301243"/>
                    <a:pt x="253290" y="293496"/>
                  </a:cubicBezTo>
                  <a:cubicBezTo>
                    <a:pt x="261387" y="287210"/>
                    <a:pt x="259651" y="280966"/>
                    <a:pt x="259079" y="278923"/>
                  </a:cubicBezTo>
                  <a:lnTo>
                    <a:pt x="237511" y="201580"/>
                  </a:lnTo>
                  <a:lnTo>
                    <a:pt x="254126" y="192320"/>
                  </a:lnTo>
                  <a:cubicBezTo>
                    <a:pt x="280490" y="177799"/>
                    <a:pt x="313308" y="159734"/>
                    <a:pt x="315552" y="137604"/>
                  </a:cubicBezTo>
                  <a:cubicBezTo>
                    <a:pt x="316145" y="131847"/>
                    <a:pt x="309805" y="126058"/>
                    <a:pt x="301709" y="124946"/>
                  </a:cubicBezTo>
                  <a:cubicBezTo>
                    <a:pt x="273028" y="121041"/>
                    <a:pt x="246379" y="117750"/>
                    <a:pt x="220239" y="114882"/>
                  </a:cubicBezTo>
                  <a:lnTo>
                    <a:pt x="213116" y="114088"/>
                  </a:lnTo>
                  <a:lnTo>
                    <a:pt x="190277" y="32162"/>
                  </a:lnTo>
                  <a:cubicBezTo>
                    <a:pt x="188203" y="24722"/>
                    <a:pt x="180212" y="22976"/>
                    <a:pt x="175640" y="22605"/>
                  </a:cubicBezTo>
                  <a:cubicBezTo>
                    <a:pt x="164380" y="21706"/>
                    <a:pt x="149521" y="27220"/>
                    <a:pt x="144462" y="38110"/>
                  </a:cubicBezTo>
                  <a:cubicBezTo>
                    <a:pt x="135392" y="57615"/>
                    <a:pt x="126375" y="78147"/>
                    <a:pt x="117654" y="99123"/>
                  </a:cubicBezTo>
                  <a:lnTo>
                    <a:pt x="114807" y="105992"/>
                  </a:lnTo>
                  <a:lnTo>
                    <a:pt x="107367" y="105642"/>
                  </a:lnTo>
                  <a:cubicBezTo>
                    <a:pt x="93323" y="104954"/>
                    <a:pt x="78231" y="104489"/>
                    <a:pt x="61235" y="104214"/>
                  </a:cubicBezTo>
                  <a:lnTo>
                    <a:pt x="58938" y="104171"/>
                  </a:lnTo>
                  <a:lnTo>
                    <a:pt x="56864" y="103187"/>
                  </a:lnTo>
                  <a:cubicBezTo>
                    <a:pt x="49000" y="99462"/>
                    <a:pt x="42089" y="101335"/>
                    <a:pt x="37666" y="103557"/>
                  </a:cubicBezTo>
                  <a:lnTo>
                    <a:pt x="35094" y="104468"/>
                  </a:lnTo>
                  <a:cubicBezTo>
                    <a:pt x="27601" y="106066"/>
                    <a:pt x="23801" y="111844"/>
                    <a:pt x="24024" y="116490"/>
                  </a:cubicBezTo>
                  <a:lnTo>
                    <a:pt x="24108" y="118194"/>
                  </a:lnTo>
                  <a:lnTo>
                    <a:pt x="23653" y="119824"/>
                  </a:lnTo>
                  <a:cubicBezTo>
                    <a:pt x="22256" y="124851"/>
                    <a:pt x="23240" y="128947"/>
                    <a:pt x="26574" y="132005"/>
                  </a:cubicBezTo>
                  <a:lnTo>
                    <a:pt x="84761" y="185483"/>
                  </a:lnTo>
                  <a:lnTo>
                    <a:pt x="82528" y="192023"/>
                  </a:lnTo>
                  <a:cubicBezTo>
                    <a:pt x="74189" y="216418"/>
                    <a:pt x="66674" y="240220"/>
                    <a:pt x="60187" y="262784"/>
                  </a:cubicBezTo>
                  <a:cubicBezTo>
                    <a:pt x="58187" y="269779"/>
                    <a:pt x="61161" y="274118"/>
                    <a:pt x="63997" y="276531"/>
                  </a:cubicBezTo>
                  <a:cubicBezTo>
                    <a:pt x="69183" y="280923"/>
                    <a:pt x="79988" y="283770"/>
                    <a:pt x="93482" y="277357"/>
                  </a:cubicBezTo>
                  <a:cubicBezTo>
                    <a:pt x="109452" y="269769"/>
                    <a:pt x="126650" y="261281"/>
                    <a:pt x="146071" y="251407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grpSp>
        <p:nvGrpSpPr>
          <p:cNvPr id="869" name="Google Shape;869;p31"/>
          <p:cNvGrpSpPr/>
          <p:nvPr/>
        </p:nvGrpSpPr>
        <p:grpSpPr>
          <a:xfrm>
            <a:off x="11243768" y="580113"/>
            <a:ext cx="338741" cy="322344"/>
            <a:chOff x="2768914" y="655181"/>
            <a:chExt cx="338380" cy="321743"/>
          </a:xfrm>
        </p:grpSpPr>
        <p:sp>
          <p:nvSpPr>
            <p:cNvPr id="870" name="Google Shape;870;p31"/>
            <p:cNvSpPr/>
            <p:nvPr/>
          </p:nvSpPr>
          <p:spPr>
            <a:xfrm>
              <a:off x="2780120" y="658338"/>
              <a:ext cx="316060" cy="316769"/>
            </a:xfrm>
            <a:custGeom>
              <a:avLst/>
              <a:gdLst/>
              <a:ahLst/>
              <a:cxnLst/>
              <a:rect l="l" t="t" r="r" b="b"/>
              <a:pathLst>
                <a:path w="316060" h="316769" extrusionOk="0">
                  <a:moveTo>
                    <a:pt x="199612" y="303011"/>
                  </a:moveTo>
                  <a:cubicBezTo>
                    <a:pt x="177048" y="290057"/>
                    <a:pt x="157913" y="274224"/>
                    <a:pt x="139657" y="257682"/>
                  </a:cubicBezTo>
                  <a:cubicBezTo>
                    <a:pt x="122184" y="266572"/>
                    <a:pt x="104595" y="275314"/>
                    <a:pt x="86815" y="283760"/>
                  </a:cubicBezTo>
                  <a:cubicBezTo>
                    <a:pt x="58578" y="297179"/>
                    <a:pt x="32046" y="280267"/>
                    <a:pt x="38819" y="256709"/>
                  </a:cubicBezTo>
                  <a:cubicBezTo>
                    <a:pt x="45667" y="232875"/>
                    <a:pt x="53212" y="209116"/>
                    <a:pt x="61309" y="185451"/>
                  </a:cubicBezTo>
                  <a:cubicBezTo>
                    <a:pt x="43603" y="169174"/>
                    <a:pt x="25907" y="152907"/>
                    <a:pt x="8212" y="136641"/>
                  </a:cubicBezTo>
                  <a:cubicBezTo>
                    <a:pt x="1396" y="130376"/>
                    <a:pt x="0" y="121962"/>
                    <a:pt x="2243" y="113844"/>
                  </a:cubicBezTo>
                  <a:cubicBezTo>
                    <a:pt x="1777" y="104256"/>
                    <a:pt x="8794" y="93704"/>
                    <a:pt x="21685" y="90953"/>
                  </a:cubicBezTo>
                  <a:cubicBezTo>
                    <a:pt x="30120" y="86709"/>
                    <a:pt x="40195" y="85724"/>
                    <a:pt x="50196" y="90466"/>
                  </a:cubicBezTo>
                  <a:cubicBezTo>
                    <a:pt x="65743" y="90720"/>
                    <a:pt x="81248" y="91154"/>
                    <a:pt x="96678" y="91905"/>
                  </a:cubicBezTo>
                  <a:cubicBezTo>
                    <a:pt x="105208" y="71373"/>
                    <a:pt x="114172" y="50895"/>
                    <a:pt x="123655" y="30490"/>
                  </a:cubicBezTo>
                  <a:cubicBezTo>
                    <a:pt x="135551" y="4889"/>
                    <a:pt x="181969" y="0"/>
                    <a:pt x="189261" y="26161"/>
                  </a:cubicBezTo>
                  <a:cubicBezTo>
                    <a:pt x="196236" y="51170"/>
                    <a:pt x="203210" y="76178"/>
                    <a:pt x="210184" y="101197"/>
                  </a:cubicBezTo>
                  <a:cubicBezTo>
                    <a:pt x="237553" y="104203"/>
                    <a:pt x="264805" y="107611"/>
                    <a:pt x="291941" y="111304"/>
                  </a:cubicBezTo>
                  <a:cubicBezTo>
                    <a:pt x="305837" y="113199"/>
                    <a:pt x="316060" y="123920"/>
                    <a:pt x="314885" y="135508"/>
                  </a:cubicBezTo>
                  <a:cubicBezTo>
                    <a:pt x="311774" y="166147"/>
                    <a:pt x="269758" y="186160"/>
                    <a:pt x="238728" y="203580"/>
                  </a:cubicBezTo>
                  <a:cubicBezTo>
                    <a:pt x="245184" y="226694"/>
                    <a:pt x="251629" y="249808"/>
                    <a:pt x="258063" y="272922"/>
                  </a:cubicBezTo>
                  <a:cubicBezTo>
                    <a:pt x="265736" y="300429"/>
                    <a:pt x="223562" y="316769"/>
                    <a:pt x="199612" y="303011"/>
                  </a:cubicBezTo>
                  <a:close/>
                </a:path>
              </a:pathLst>
            </a:custGeom>
            <a:solidFill>
              <a:srgbClr val="E7AA34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871" name="Google Shape;871;p31"/>
            <p:cNvSpPr/>
            <p:nvPr/>
          </p:nvSpPr>
          <p:spPr>
            <a:xfrm>
              <a:off x="2768914" y="655181"/>
              <a:ext cx="338380" cy="321743"/>
            </a:xfrm>
            <a:custGeom>
              <a:avLst/>
              <a:gdLst/>
              <a:ahLst/>
              <a:cxnLst/>
              <a:rect l="l" t="t" r="r" b="b"/>
              <a:pathLst>
                <a:path w="338380" h="321743" extrusionOk="0">
                  <a:moveTo>
                    <a:pt x="231129" y="321743"/>
                  </a:moveTo>
                  <a:cubicBezTo>
                    <a:pt x="221995" y="321743"/>
                    <a:pt x="213031" y="319648"/>
                    <a:pt x="205549" y="315351"/>
                  </a:cubicBezTo>
                  <a:cubicBezTo>
                    <a:pt x="183440" y="302651"/>
                    <a:pt x="164803" y="287432"/>
                    <a:pt x="149193" y="273557"/>
                  </a:cubicBezTo>
                  <a:cubicBezTo>
                    <a:pt x="132217" y="282141"/>
                    <a:pt x="116903" y="289665"/>
                    <a:pt x="102563" y="296481"/>
                  </a:cubicBezTo>
                  <a:cubicBezTo>
                    <a:pt x="83957" y="305318"/>
                    <a:pt x="63457" y="303826"/>
                    <a:pt x="50302" y="292671"/>
                  </a:cubicBezTo>
                  <a:cubicBezTo>
                    <a:pt x="39877" y="283823"/>
                    <a:pt x="35962" y="270467"/>
                    <a:pt x="39856" y="256942"/>
                  </a:cubicBezTo>
                  <a:cubicBezTo>
                    <a:pt x="45846" y="236071"/>
                    <a:pt x="52704" y="214164"/>
                    <a:pt x="60272" y="191727"/>
                  </a:cubicBezTo>
                  <a:lnTo>
                    <a:pt x="12255" y="147584"/>
                  </a:lnTo>
                  <a:cubicBezTo>
                    <a:pt x="3386" y="139435"/>
                    <a:pt x="0" y="127910"/>
                    <a:pt x="2857" y="115749"/>
                  </a:cubicBezTo>
                  <a:cubicBezTo>
                    <a:pt x="3026" y="102806"/>
                    <a:pt x="11916" y="88391"/>
                    <a:pt x="29347" y="84073"/>
                  </a:cubicBezTo>
                  <a:cubicBezTo>
                    <a:pt x="40491" y="78845"/>
                    <a:pt x="52567" y="78507"/>
                    <a:pt x="63711" y="83079"/>
                  </a:cubicBezTo>
                  <a:cubicBezTo>
                    <a:pt x="77152" y="83311"/>
                    <a:pt x="89429" y="83671"/>
                    <a:pt x="100975" y="84158"/>
                  </a:cubicBezTo>
                  <a:cubicBezTo>
                    <a:pt x="108913" y="65288"/>
                    <a:pt x="117072" y="46831"/>
                    <a:pt x="125264" y="29188"/>
                  </a:cubicBezTo>
                  <a:cubicBezTo>
                    <a:pt x="134651" y="8985"/>
                    <a:pt x="158559" y="0"/>
                    <a:pt x="177366" y="1502"/>
                  </a:cubicBezTo>
                  <a:cubicBezTo>
                    <a:pt x="194246" y="2889"/>
                    <a:pt x="206692" y="12223"/>
                    <a:pt x="210661" y="26479"/>
                  </a:cubicBezTo>
                  <a:lnTo>
                    <a:pt x="229668" y="94625"/>
                  </a:lnTo>
                  <a:cubicBezTo>
                    <a:pt x="253714" y="97324"/>
                    <a:pt x="278299" y="100393"/>
                    <a:pt x="304567" y="103981"/>
                  </a:cubicBezTo>
                  <a:cubicBezTo>
                    <a:pt x="324305" y="106669"/>
                    <a:pt x="338380" y="122375"/>
                    <a:pt x="336624" y="139742"/>
                  </a:cubicBezTo>
                  <a:cubicBezTo>
                    <a:pt x="333247" y="172921"/>
                    <a:pt x="295031" y="193960"/>
                    <a:pt x="264329" y="210862"/>
                  </a:cubicBezTo>
                  <a:lnTo>
                    <a:pt x="262371" y="211941"/>
                  </a:lnTo>
                  <a:lnTo>
                    <a:pt x="279474" y="273240"/>
                  </a:lnTo>
                  <a:cubicBezTo>
                    <a:pt x="283358" y="287199"/>
                    <a:pt x="278553" y="300672"/>
                    <a:pt x="266287" y="310208"/>
                  </a:cubicBezTo>
                  <a:cubicBezTo>
                    <a:pt x="256518" y="317796"/>
                    <a:pt x="243670" y="321733"/>
                    <a:pt x="231129" y="321743"/>
                  </a:cubicBezTo>
                  <a:close/>
                  <a:moveTo>
                    <a:pt x="152569" y="248105"/>
                  </a:moveTo>
                  <a:lnTo>
                    <a:pt x="157977" y="252994"/>
                  </a:lnTo>
                  <a:cubicBezTo>
                    <a:pt x="173810" y="267345"/>
                    <a:pt x="193103" y="283802"/>
                    <a:pt x="216090" y="296989"/>
                  </a:cubicBezTo>
                  <a:cubicBezTo>
                    <a:pt x="226271" y="302852"/>
                    <a:pt x="243321" y="301243"/>
                    <a:pt x="253290" y="293496"/>
                  </a:cubicBezTo>
                  <a:cubicBezTo>
                    <a:pt x="261387" y="287210"/>
                    <a:pt x="259651" y="280966"/>
                    <a:pt x="259079" y="278923"/>
                  </a:cubicBezTo>
                  <a:lnTo>
                    <a:pt x="237511" y="201580"/>
                  </a:lnTo>
                  <a:lnTo>
                    <a:pt x="254126" y="192320"/>
                  </a:lnTo>
                  <a:cubicBezTo>
                    <a:pt x="280490" y="177799"/>
                    <a:pt x="313308" y="159734"/>
                    <a:pt x="315552" y="137604"/>
                  </a:cubicBezTo>
                  <a:cubicBezTo>
                    <a:pt x="316145" y="131847"/>
                    <a:pt x="309805" y="126058"/>
                    <a:pt x="301709" y="124946"/>
                  </a:cubicBezTo>
                  <a:cubicBezTo>
                    <a:pt x="273028" y="121041"/>
                    <a:pt x="246379" y="117750"/>
                    <a:pt x="220239" y="114882"/>
                  </a:cubicBezTo>
                  <a:lnTo>
                    <a:pt x="213116" y="114088"/>
                  </a:lnTo>
                  <a:lnTo>
                    <a:pt x="190277" y="32162"/>
                  </a:lnTo>
                  <a:cubicBezTo>
                    <a:pt x="188203" y="24722"/>
                    <a:pt x="180212" y="22976"/>
                    <a:pt x="175640" y="22605"/>
                  </a:cubicBezTo>
                  <a:cubicBezTo>
                    <a:pt x="164380" y="21706"/>
                    <a:pt x="149521" y="27220"/>
                    <a:pt x="144462" y="38110"/>
                  </a:cubicBezTo>
                  <a:cubicBezTo>
                    <a:pt x="135392" y="57615"/>
                    <a:pt x="126375" y="78147"/>
                    <a:pt x="117654" y="99123"/>
                  </a:cubicBezTo>
                  <a:lnTo>
                    <a:pt x="114807" y="105992"/>
                  </a:lnTo>
                  <a:lnTo>
                    <a:pt x="107367" y="105642"/>
                  </a:lnTo>
                  <a:cubicBezTo>
                    <a:pt x="93323" y="104954"/>
                    <a:pt x="78231" y="104489"/>
                    <a:pt x="61235" y="104214"/>
                  </a:cubicBezTo>
                  <a:lnTo>
                    <a:pt x="58938" y="104171"/>
                  </a:lnTo>
                  <a:lnTo>
                    <a:pt x="56864" y="103187"/>
                  </a:lnTo>
                  <a:cubicBezTo>
                    <a:pt x="49000" y="99462"/>
                    <a:pt x="42089" y="101335"/>
                    <a:pt x="37666" y="103557"/>
                  </a:cubicBezTo>
                  <a:lnTo>
                    <a:pt x="35094" y="104468"/>
                  </a:lnTo>
                  <a:cubicBezTo>
                    <a:pt x="27601" y="106066"/>
                    <a:pt x="23801" y="111844"/>
                    <a:pt x="24024" y="116490"/>
                  </a:cubicBezTo>
                  <a:lnTo>
                    <a:pt x="24108" y="118194"/>
                  </a:lnTo>
                  <a:lnTo>
                    <a:pt x="23653" y="119824"/>
                  </a:lnTo>
                  <a:cubicBezTo>
                    <a:pt x="22256" y="124851"/>
                    <a:pt x="23240" y="128947"/>
                    <a:pt x="26574" y="132005"/>
                  </a:cubicBezTo>
                  <a:lnTo>
                    <a:pt x="84761" y="185483"/>
                  </a:lnTo>
                  <a:lnTo>
                    <a:pt x="82528" y="192023"/>
                  </a:lnTo>
                  <a:cubicBezTo>
                    <a:pt x="74189" y="216418"/>
                    <a:pt x="66674" y="240220"/>
                    <a:pt x="60187" y="262784"/>
                  </a:cubicBezTo>
                  <a:cubicBezTo>
                    <a:pt x="58187" y="269779"/>
                    <a:pt x="61161" y="274118"/>
                    <a:pt x="63997" y="276531"/>
                  </a:cubicBezTo>
                  <a:cubicBezTo>
                    <a:pt x="69183" y="280923"/>
                    <a:pt x="79988" y="283770"/>
                    <a:pt x="93482" y="277357"/>
                  </a:cubicBezTo>
                  <a:cubicBezTo>
                    <a:pt x="109452" y="269769"/>
                    <a:pt x="126650" y="261281"/>
                    <a:pt x="146071" y="251407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grpSp>
        <p:nvGrpSpPr>
          <p:cNvPr id="872" name="Google Shape;872;p31"/>
          <p:cNvGrpSpPr/>
          <p:nvPr/>
        </p:nvGrpSpPr>
        <p:grpSpPr>
          <a:xfrm>
            <a:off x="-593887" y="1342475"/>
            <a:ext cx="1486964" cy="674195"/>
            <a:chOff x="-889965" y="517131"/>
            <a:chExt cx="2215821" cy="1003863"/>
          </a:xfrm>
        </p:grpSpPr>
        <p:sp>
          <p:nvSpPr>
            <p:cNvPr id="873" name="Google Shape;873;p31"/>
            <p:cNvSpPr/>
            <p:nvPr/>
          </p:nvSpPr>
          <p:spPr>
            <a:xfrm>
              <a:off x="-889965" y="538448"/>
              <a:ext cx="2199618" cy="982546"/>
            </a:xfrm>
            <a:custGeom>
              <a:avLst/>
              <a:gdLst/>
              <a:ahLst/>
              <a:cxnLst/>
              <a:rect l="l" t="t" r="r" b="b"/>
              <a:pathLst>
                <a:path w="2199618" h="982546" extrusionOk="0">
                  <a:moveTo>
                    <a:pt x="2028126" y="378205"/>
                  </a:moveTo>
                  <a:cubicBezTo>
                    <a:pt x="1955958" y="338137"/>
                    <a:pt x="1869334" y="338243"/>
                    <a:pt x="1792975" y="366913"/>
                  </a:cubicBezTo>
                  <a:cubicBezTo>
                    <a:pt x="1772581" y="194923"/>
                    <a:pt x="1670272" y="32998"/>
                    <a:pt x="1471792" y="52715"/>
                  </a:cubicBezTo>
                  <a:cubicBezTo>
                    <a:pt x="1351481" y="64664"/>
                    <a:pt x="1249796" y="128883"/>
                    <a:pt x="1175956" y="218630"/>
                  </a:cubicBezTo>
                  <a:cubicBezTo>
                    <a:pt x="1161626" y="188002"/>
                    <a:pt x="1143571" y="159046"/>
                    <a:pt x="1119610" y="132799"/>
                  </a:cubicBezTo>
                  <a:cubicBezTo>
                    <a:pt x="1014814" y="18012"/>
                    <a:pt x="851788" y="0"/>
                    <a:pt x="711316" y="54049"/>
                  </a:cubicBezTo>
                  <a:cubicBezTo>
                    <a:pt x="502517" y="134387"/>
                    <a:pt x="393721" y="344349"/>
                    <a:pt x="405595" y="551677"/>
                  </a:cubicBezTo>
                  <a:cubicBezTo>
                    <a:pt x="338275" y="511418"/>
                    <a:pt x="257534" y="508264"/>
                    <a:pt x="177609" y="552756"/>
                  </a:cubicBezTo>
                  <a:cubicBezTo>
                    <a:pt x="72728" y="611166"/>
                    <a:pt x="0" y="755014"/>
                    <a:pt x="82041" y="861779"/>
                  </a:cubicBezTo>
                  <a:cubicBezTo>
                    <a:pt x="174857" y="982546"/>
                    <a:pt x="384884" y="942456"/>
                    <a:pt x="515164" y="944096"/>
                  </a:cubicBezTo>
                  <a:cubicBezTo>
                    <a:pt x="731128" y="946806"/>
                    <a:pt x="947271" y="940043"/>
                    <a:pt x="1162928" y="928761"/>
                  </a:cubicBezTo>
                  <a:cubicBezTo>
                    <a:pt x="1370859" y="917871"/>
                    <a:pt x="1578853" y="902684"/>
                    <a:pt x="1785873" y="880321"/>
                  </a:cubicBezTo>
                  <a:cubicBezTo>
                    <a:pt x="1918282" y="866023"/>
                    <a:pt x="2071285" y="840792"/>
                    <a:pt x="2138373" y="709802"/>
                  </a:cubicBezTo>
                  <a:cubicBezTo>
                    <a:pt x="2199618" y="590243"/>
                    <a:pt x="2143177" y="442076"/>
                    <a:pt x="2028126" y="378205"/>
                  </a:cubicBezTo>
                  <a:close/>
                </a:path>
              </a:pathLst>
            </a:custGeom>
            <a:solidFill>
              <a:srgbClr val="C1E1E3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874" name="Google Shape;874;p31"/>
            <p:cNvSpPr/>
            <p:nvPr/>
          </p:nvSpPr>
          <p:spPr>
            <a:xfrm>
              <a:off x="-866502" y="517131"/>
              <a:ext cx="2192358" cy="986377"/>
            </a:xfrm>
            <a:custGeom>
              <a:avLst/>
              <a:gdLst/>
              <a:ahLst/>
              <a:cxnLst/>
              <a:rect l="l" t="t" r="r" b="b"/>
              <a:pathLst>
                <a:path w="2192358" h="986377" extrusionOk="0">
                  <a:moveTo>
                    <a:pt x="314356" y="986377"/>
                  </a:moveTo>
                  <a:cubicBezTo>
                    <a:pt x="212015" y="986377"/>
                    <a:pt x="106669" y="971719"/>
                    <a:pt x="45995" y="892767"/>
                  </a:cubicBezTo>
                  <a:cubicBezTo>
                    <a:pt x="11863" y="848359"/>
                    <a:pt x="0" y="795051"/>
                    <a:pt x="11662" y="738589"/>
                  </a:cubicBezTo>
                  <a:cubicBezTo>
                    <a:pt x="26542" y="666559"/>
                    <a:pt x="78179" y="598212"/>
                    <a:pt x="146430" y="560207"/>
                  </a:cubicBezTo>
                  <a:cubicBezTo>
                    <a:pt x="219445" y="519546"/>
                    <a:pt x="296195" y="514910"/>
                    <a:pt x="365368" y="546301"/>
                  </a:cubicBezTo>
                  <a:cubicBezTo>
                    <a:pt x="363495" y="328178"/>
                    <a:pt x="488219" y="135170"/>
                    <a:pt x="682148" y="60547"/>
                  </a:cubicBezTo>
                  <a:cubicBezTo>
                    <a:pt x="839533" y="0"/>
                    <a:pt x="1006644" y="32522"/>
                    <a:pt x="1107873" y="143414"/>
                  </a:cubicBezTo>
                  <a:cubicBezTo>
                    <a:pt x="1126288" y="163575"/>
                    <a:pt x="1142142" y="186023"/>
                    <a:pt x="1155975" y="211571"/>
                  </a:cubicBezTo>
                  <a:cubicBezTo>
                    <a:pt x="1235551" y="123232"/>
                    <a:pt x="1337987" y="69035"/>
                    <a:pt x="1446752" y="58229"/>
                  </a:cubicBezTo>
                  <a:cubicBezTo>
                    <a:pt x="1543166" y="48651"/>
                    <a:pt x="1626414" y="79935"/>
                    <a:pt x="1687565" y="148685"/>
                  </a:cubicBezTo>
                  <a:cubicBezTo>
                    <a:pt x="1735751" y="202861"/>
                    <a:pt x="1769162" y="279802"/>
                    <a:pt x="1782635" y="366945"/>
                  </a:cubicBezTo>
                  <a:cubicBezTo>
                    <a:pt x="1862751" y="341979"/>
                    <a:pt x="1945512" y="348519"/>
                    <a:pt x="2012367" y="385646"/>
                  </a:cubicBezTo>
                  <a:cubicBezTo>
                    <a:pt x="2140024" y="456512"/>
                    <a:pt x="2192358" y="614732"/>
                    <a:pt x="2129038" y="738346"/>
                  </a:cubicBezTo>
                  <a:cubicBezTo>
                    <a:pt x="2059177" y="874765"/>
                    <a:pt x="1904047" y="902313"/>
                    <a:pt x="1764125" y="917426"/>
                  </a:cubicBezTo>
                  <a:cubicBezTo>
                    <a:pt x="1572545" y="938106"/>
                    <a:pt x="1368488" y="953971"/>
                    <a:pt x="1140290" y="965930"/>
                  </a:cubicBezTo>
                  <a:cubicBezTo>
                    <a:pt x="893317" y="978852"/>
                    <a:pt x="687154" y="983741"/>
                    <a:pt x="491500" y="981286"/>
                  </a:cubicBezTo>
                  <a:cubicBezTo>
                    <a:pt x="466322" y="980947"/>
                    <a:pt x="437864" y="982249"/>
                    <a:pt x="407722" y="983614"/>
                  </a:cubicBezTo>
                  <a:cubicBezTo>
                    <a:pt x="377856" y="984959"/>
                    <a:pt x="346244" y="986377"/>
                    <a:pt x="314356" y="986377"/>
                  </a:cubicBezTo>
                  <a:close/>
                  <a:moveTo>
                    <a:pt x="271547" y="557709"/>
                  </a:moveTo>
                  <a:cubicBezTo>
                    <a:pt x="235225" y="557709"/>
                    <a:pt x="198077" y="567795"/>
                    <a:pt x="161872" y="587946"/>
                  </a:cubicBezTo>
                  <a:cubicBezTo>
                    <a:pt x="102383" y="621072"/>
                    <a:pt x="55625" y="682730"/>
                    <a:pt x="42756" y="745013"/>
                  </a:cubicBezTo>
                  <a:cubicBezTo>
                    <a:pt x="33009" y="792151"/>
                    <a:pt x="42841" y="836559"/>
                    <a:pt x="71172" y="873421"/>
                  </a:cubicBezTo>
                  <a:cubicBezTo>
                    <a:pt x="140673" y="963866"/>
                    <a:pt x="287961" y="957230"/>
                    <a:pt x="406294" y="951896"/>
                  </a:cubicBezTo>
                  <a:cubicBezTo>
                    <a:pt x="436890" y="950510"/>
                    <a:pt x="465783" y="949240"/>
                    <a:pt x="491902" y="949536"/>
                  </a:cubicBezTo>
                  <a:cubicBezTo>
                    <a:pt x="686879" y="952013"/>
                    <a:pt x="892354" y="947113"/>
                    <a:pt x="1138629" y="934222"/>
                  </a:cubicBezTo>
                  <a:cubicBezTo>
                    <a:pt x="1366234" y="922305"/>
                    <a:pt x="1569719" y="906483"/>
                    <a:pt x="1760706" y="885856"/>
                  </a:cubicBezTo>
                  <a:cubicBezTo>
                    <a:pt x="1892395" y="871643"/>
                    <a:pt x="2038127" y="846222"/>
                    <a:pt x="2100791" y="723878"/>
                  </a:cubicBezTo>
                  <a:cubicBezTo>
                    <a:pt x="2156375" y="615336"/>
                    <a:pt x="2109808" y="476048"/>
                    <a:pt x="1996958" y="413406"/>
                  </a:cubicBezTo>
                  <a:cubicBezTo>
                    <a:pt x="1933035" y="377909"/>
                    <a:pt x="1852157" y="374152"/>
                    <a:pt x="1775100" y="403087"/>
                  </a:cubicBezTo>
                  <a:cubicBezTo>
                    <a:pt x="1770517" y="404801"/>
                    <a:pt x="1765426" y="404325"/>
                    <a:pt x="1761257" y="401785"/>
                  </a:cubicBezTo>
                  <a:cubicBezTo>
                    <a:pt x="1757087" y="399245"/>
                    <a:pt x="1754325" y="394938"/>
                    <a:pt x="1753753" y="390101"/>
                  </a:cubicBezTo>
                  <a:cubicBezTo>
                    <a:pt x="1735888" y="239426"/>
                    <a:pt x="1645528" y="70389"/>
                    <a:pt x="1449895" y="89831"/>
                  </a:cubicBezTo>
                  <a:cubicBezTo>
                    <a:pt x="1311888" y="103526"/>
                    <a:pt x="1218660" y="184509"/>
                    <a:pt x="1164748" y="250031"/>
                  </a:cubicBezTo>
                  <a:cubicBezTo>
                    <a:pt x="1161287" y="254243"/>
                    <a:pt x="1155890" y="256370"/>
                    <a:pt x="1150503" y="255693"/>
                  </a:cubicBezTo>
                  <a:cubicBezTo>
                    <a:pt x="1145095" y="255015"/>
                    <a:pt x="1140417" y="251608"/>
                    <a:pt x="1138110" y="246665"/>
                  </a:cubicBezTo>
                  <a:cubicBezTo>
                    <a:pt x="1123230" y="214862"/>
                    <a:pt x="1105672" y="188086"/>
                    <a:pt x="1084431" y="164814"/>
                  </a:cubicBezTo>
                  <a:cubicBezTo>
                    <a:pt x="992071" y="63658"/>
                    <a:pt x="838644" y="34364"/>
                    <a:pt x="693546" y="90180"/>
                  </a:cubicBezTo>
                  <a:cubicBezTo>
                    <a:pt x="504412" y="162951"/>
                    <a:pt x="385635" y="356615"/>
                    <a:pt x="397986" y="572082"/>
                  </a:cubicBezTo>
                  <a:cubicBezTo>
                    <a:pt x="398314" y="577955"/>
                    <a:pt x="395382" y="583533"/>
                    <a:pt x="390355" y="586581"/>
                  </a:cubicBezTo>
                  <a:cubicBezTo>
                    <a:pt x="385328" y="589618"/>
                    <a:pt x="379031" y="589639"/>
                    <a:pt x="373983" y="586612"/>
                  </a:cubicBezTo>
                  <a:cubicBezTo>
                    <a:pt x="341756" y="567340"/>
                    <a:pt x="307043" y="557709"/>
                    <a:pt x="271547" y="557709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grpSp>
        <p:nvGrpSpPr>
          <p:cNvPr id="875" name="Google Shape;875;p31"/>
          <p:cNvGrpSpPr/>
          <p:nvPr/>
        </p:nvGrpSpPr>
        <p:grpSpPr>
          <a:xfrm>
            <a:off x="10919895" y="4783020"/>
            <a:ext cx="2133639" cy="964651"/>
            <a:chOff x="10729875" y="529734"/>
            <a:chExt cx="3232134" cy="1460117"/>
          </a:xfrm>
        </p:grpSpPr>
        <p:sp>
          <p:nvSpPr>
            <p:cNvPr id="876" name="Google Shape;876;p31"/>
            <p:cNvSpPr/>
            <p:nvPr/>
          </p:nvSpPr>
          <p:spPr>
            <a:xfrm>
              <a:off x="10729875" y="552963"/>
              <a:ext cx="3216751" cy="1436888"/>
            </a:xfrm>
            <a:custGeom>
              <a:avLst/>
              <a:gdLst/>
              <a:ahLst/>
              <a:cxnLst/>
              <a:rect l="l" t="t" r="r" b="b"/>
              <a:pathLst>
                <a:path w="3216751" h="1436888" extrusionOk="0">
                  <a:moveTo>
                    <a:pt x="2965957" y="553084"/>
                  </a:moveTo>
                  <a:cubicBezTo>
                    <a:pt x="2860420" y="494485"/>
                    <a:pt x="2733738" y="494643"/>
                    <a:pt x="2622073" y="536564"/>
                  </a:cubicBezTo>
                  <a:cubicBezTo>
                    <a:pt x="2592249" y="285040"/>
                    <a:pt x="2442622" y="48249"/>
                    <a:pt x="2152364" y="77078"/>
                  </a:cubicBezTo>
                  <a:cubicBezTo>
                    <a:pt x="1976416" y="94551"/>
                    <a:pt x="1827720" y="188467"/>
                    <a:pt x="1719728" y="319722"/>
                  </a:cubicBezTo>
                  <a:cubicBezTo>
                    <a:pt x="1698783" y="274933"/>
                    <a:pt x="1672378" y="232568"/>
                    <a:pt x="1637336" y="194204"/>
                  </a:cubicBezTo>
                  <a:cubicBezTo>
                    <a:pt x="1484079" y="26341"/>
                    <a:pt x="1245668" y="0"/>
                    <a:pt x="1040235" y="79036"/>
                  </a:cubicBezTo>
                  <a:cubicBezTo>
                    <a:pt x="734885" y="196521"/>
                    <a:pt x="575775" y="503576"/>
                    <a:pt x="593142" y="806778"/>
                  </a:cubicBezTo>
                  <a:cubicBezTo>
                    <a:pt x="494696" y="747892"/>
                    <a:pt x="376618" y="743278"/>
                    <a:pt x="259746" y="808354"/>
                  </a:cubicBezTo>
                  <a:cubicBezTo>
                    <a:pt x="106351" y="893773"/>
                    <a:pt x="0" y="1104137"/>
                    <a:pt x="119983" y="1260273"/>
                  </a:cubicBezTo>
                  <a:cubicBezTo>
                    <a:pt x="255714" y="1436888"/>
                    <a:pt x="562863" y="1378256"/>
                    <a:pt x="753385" y="1380648"/>
                  </a:cubicBezTo>
                  <a:cubicBezTo>
                    <a:pt x="1069202" y="1384617"/>
                    <a:pt x="1385294" y="1374732"/>
                    <a:pt x="1700678" y="1358222"/>
                  </a:cubicBezTo>
                  <a:cubicBezTo>
                    <a:pt x="2004747" y="1342294"/>
                    <a:pt x="2308934" y="1320080"/>
                    <a:pt x="2611691" y="1287398"/>
                  </a:cubicBezTo>
                  <a:cubicBezTo>
                    <a:pt x="2805324" y="1266475"/>
                    <a:pt x="3029076" y="1229582"/>
                    <a:pt x="3127195" y="1038013"/>
                  </a:cubicBezTo>
                  <a:cubicBezTo>
                    <a:pt x="3216751" y="863166"/>
                    <a:pt x="3134201" y="646493"/>
                    <a:pt x="2965957" y="553084"/>
                  </a:cubicBezTo>
                  <a:close/>
                </a:path>
              </a:pathLst>
            </a:custGeom>
            <a:solidFill>
              <a:srgbClr val="C1E1E3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877" name="Google Shape;877;p31"/>
            <p:cNvSpPr/>
            <p:nvPr/>
          </p:nvSpPr>
          <p:spPr>
            <a:xfrm>
              <a:off x="10771812" y="529734"/>
              <a:ext cx="3190197" cy="1427194"/>
            </a:xfrm>
            <a:custGeom>
              <a:avLst/>
              <a:gdLst/>
              <a:ahLst/>
              <a:cxnLst/>
              <a:rect l="l" t="t" r="r" b="b"/>
              <a:pathLst>
                <a:path w="3190197" h="1427194" extrusionOk="0">
                  <a:moveTo>
                    <a:pt x="452289" y="1427194"/>
                  </a:moveTo>
                  <a:cubicBezTo>
                    <a:pt x="304291" y="1427194"/>
                    <a:pt x="152262" y="1406143"/>
                    <a:pt x="65457" y="1293177"/>
                  </a:cubicBezTo>
                  <a:cubicBezTo>
                    <a:pt x="16890" y="1229984"/>
                    <a:pt x="0" y="1154070"/>
                    <a:pt x="16615" y="1073657"/>
                  </a:cubicBezTo>
                  <a:cubicBezTo>
                    <a:pt x="37962" y="970354"/>
                    <a:pt x="112098" y="872288"/>
                    <a:pt x="210079" y="817710"/>
                  </a:cubicBezTo>
                  <a:cubicBezTo>
                    <a:pt x="318441" y="757375"/>
                    <a:pt x="432487" y="752326"/>
                    <a:pt x="534225" y="802671"/>
                  </a:cubicBezTo>
                  <a:cubicBezTo>
                    <a:pt x="526870" y="481933"/>
                    <a:pt x="708395" y="196797"/>
                    <a:pt x="992589" y="87450"/>
                  </a:cubicBezTo>
                  <a:cubicBezTo>
                    <a:pt x="1219909" y="0"/>
                    <a:pt x="1461124" y="46810"/>
                    <a:pt x="1607132" y="206724"/>
                  </a:cubicBezTo>
                  <a:cubicBezTo>
                    <a:pt x="1635855" y="238177"/>
                    <a:pt x="1660260" y="273526"/>
                    <a:pt x="1681352" y="314240"/>
                  </a:cubicBezTo>
                  <a:cubicBezTo>
                    <a:pt x="1797473" y="181747"/>
                    <a:pt x="1948412" y="100446"/>
                    <a:pt x="2108845" y="84507"/>
                  </a:cubicBezTo>
                  <a:cubicBezTo>
                    <a:pt x="2414703" y="54112"/>
                    <a:pt x="2559653" y="305636"/>
                    <a:pt x="2593318" y="538310"/>
                  </a:cubicBezTo>
                  <a:cubicBezTo>
                    <a:pt x="2711111" y="499353"/>
                    <a:pt x="2833444" y="507862"/>
                    <a:pt x="2931720" y="562430"/>
                  </a:cubicBezTo>
                  <a:cubicBezTo>
                    <a:pt x="3114981" y="664178"/>
                    <a:pt x="3190197" y="891190"/>
                    <a:pt x="3099382" y="1068472"/>
                  </a:cubicBezTo>
                  <a:cubicBezTo>
                    <a:pt x="2998882" y="1264708"/>
                    <a:pt x="2774177" y="1304512"/>
                    <a:pt x="2571453" y="1326409"/>
                  </a:cubicBezTo>
                  <a:cubicBezTo>
                    <a:pt x="2291333" y="1356645"/>
                    <a:pt x="1993053" y="1379844"/>
                    <a:pt x="1659572" y="1397306"/>
                  </a:cubicBezTo>
                  <a:cubicBezTo>
                    <a:pt x="1298437" y="1416208"/>
                    <a:pt x="997119" y="1423341"/>
                    <a:pt x="711242" y="1419754"/>
                  </a:cubicBezTo>
                  <a:cubicBezTo>
                    <a:pt x="674221" y="1419256"/>
                    <a:pt x="632459" y="1421172"/>
                    <a:pt x="588285" y="1423161"/>
                  </a:cubicBezTo>
                  <a:cubicBezTo>
                    <a:pt x="544787" y="1425119"/>
                    <a:pt x="498728" y="1427194"/>
                    <a:pt x="452289" y="1427194"/>
                  </a:cubicBezTo>
                  <a:close/>
                  <a:moveTo>
                    <a:pt x="389498" y="800269"/>
                  </a:moveTo>
                  <a:cubicBezTo>
                    <a:pt x="335174" y="800269"/>
                    <a:pt x="279622" y="815339"/>
                    <a:pt x="225530" y="845460"/>
                  </a:cubicBezTo>
                  <a:cubicBezTo>
                    <a:pt x="136736" y="894894"/>
                    <a:pt x="66939" y="986991"/>
                    <a:pt x="47709" y="1080071"/>
                  </a:cubicBezTo>
                  <a:cubicBezTo>
                    <a:pt x="33019" y="1151180"/>
                    <a:pt x="47857" y="1218173"/>
                    <a:pt x="90635" y="1273831"/>
                  </a:cubicBezTo>
                  <a:cubicBezTo>
                    <a:pt x="194595" y="1409117"/>
                    <a:pt x="412093" y="1399317"/>
                    <a:pt x="586856" y="1391443"/>
                  </a:cubicBezTo>
                  <a:cubicBezTo>
                    <a:pt x="631507" y="1389432"/>
                    <a:pt x="673618" y="1387570"/>
                    <a:pt x="711644" y="1388004"/>
                  </a:cubicBezTo>
                  <a:cubicBezTo>
                    <a:pt x="996791" y="1391591"/>
                    <a:pt x="1297484" y="1384469"/>
                    <a:pt x="1657910" y="1365599"/>
                  </a:cubicBezTo>
                  <a:cubicBezTo>
                    <a:pt x="1990799" y="1348168"/>
                    <a:pt x="2288508" y="1325022"/>
                    <a:pt x="2568045" y="1294839"/>
                  </a:cubicBezTo>
                  <a:cubicBezTo>
                    <a:pt x="2762525" y="1273831"/>
                    <a:pt x="2977832" y="1236165"/>
                    <a:pt x="3071124" y="1054004"/>
                  </a:cubicBezTo>
                  <a:cubicBezTo>
                    <a:pt x="3154214" y="891783"/>
                    <a:pt x="3084766" y="683715"/>
                    <a:pt x="2916311" y="590190"/>
                  </a:cubicBezTo>
                  <a:cubicBezTo>
                    <a:pt x="2820955" y="537241"/>
                    <a:pt x="2700453" y="531579"/>
                    <a:pt x="2585719" y="574664"/>
                  </a:cubicBezTo>
                  <a:cubicBezTo>
                    <a:pt x="2581137" y="576378"/>
                    <a:pt x="2576046" y="575902"/>
                    <a:pt x="2571876" y="573362"/>
                  </a:cubicBezTo>
                  <a:cubicBezTo>
                    <a:pt x="2567707" y="570822"/>
                    <a:pt x="2564944" y="566515"/>
                    <a:pt x="2564373" y="561668"/>
                  </a:cubicBezTo>
                  <a:cubicBezTo>
                    <a:pt x="2537862" y="338031"/>
                    <a:pt x="2403517" y="87132"/>
                    <a:pt x="2111988" y="116099"/>
                  </a:cubicBezTo>
                  <a:cubicBezTo>
                    <a:pt x="1952582" y="131931"/>
                    <a:pt x="1802733" y="216079"/>
                    <a:pt x="1690052" y="353038"/>
                  </a:cubicBezTo>
                  <a:cubicBezTo>
                    <a:pt x="1686591" y="357240"/>
                    <a:pt x="1681236" y="359357"/>
                    <a:pt x="1675807" y="358700"/>
                  </a:cubicBezTo>
                  <a:cubicBezTo>
                    <a:pt x="1670399" y="358012"/>
                    <a:pt x="1665721" y="354615"/>
                    <a:pt x="1663414" y="349673"/>
                  </a:cubicBezTo>
                  <a:cubicBezTo>
                    <a:pt x="1641337" y="302471"/>
                    <a:pt x="1615260" y="262720"/>
                    <a:pt x="1583679" y="228134"/>
                  </a:cubicBezTo>
                  <a:cubicBezTo>
                    <a:pt x="1446561" y="77946"/>
                    <a:pt x="1219020" y="34364"/>
                    <a:pt x="1003998" y="117083"/>
                  </a:cubicBezTo>
                  <a:cubicBezTo>
                    <a:pt x="724407" y="224652"/>
                    <a:pt x="548819" y="510783"/>
                    <a:pt x="567054" y="829098"/>
                  </a:cubicBezTo>
                  <a:cubicBezTo>
                    <a:pt x="567393" y="834961"/>
                    <a:pt x="564462" y="840538"/>
                    <a:pt x="559434" y="843586"/>
                  </a:cubicBezTo>
                  <a:cubicBezTo>
                    <a:pt x="554407" y="846634"/>
                    <a:pt x="548110" y="846645"/>
                    <a:pt x="543062" y="843629"/>
                  </a:cubicBezTo>
                  <a:cubicBezTo>
                    <a:pt x="494717" y="814715"/>
                    <a:pt x="442690" y="800269"/>
                    <a:pt x="389498" y="800269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grpSp>
        <p:nvGrpSpPr>
          <p:cNvPr id="878" name="Google Shape;878;p31"/>
          <p:cNvGrpSpPr/>
          <p:nvPr/>
        </p:nvGrpSpPr>
        <p:grpSpPr>
          <a:xfrm>
            <a:off x="4702397" y="1440015"/>
            <a:ext cx="390871" cy="450635"/>
            <a:chOff x="4505050" y="4336350"/>
            <a:chExt cx="69000" cy="79550"/>
          </a:xfrm>
        </p:grpSpPr>
        <p:sp>
          <p:nvSpPr>
            <p:cNvPr id="879" name="Google Shape;879;p31"/>
            <p:cNvSpPr/>
            <p:nvPr/>
          </p:nvSpPr>
          <p:spPr>
            <a:xfrm>
              <a:off x="4541750" y="4337475"/>
              <a:ext cx="23950" cy="22825"/>
            </a:xfrm>
            <a:custGeom>
              <a:avLst/>
              <a:gdLst/>
              <a:ahLst/>
              <a:cxnLst/>
              <a:rect l="l" t="t" r="r" b="b"/>
              <a:pathLst>
                <a:path w="958" h="913" extrusionOk="0">
                  <a:moveTo>
                    <a:pt x="646" y="0"/>
                  </a:moveTo>
                  <a:lnTo>
                    <a:pt x="513" y="23"/>
                  </a:lnTo>
                  <a:lnTo>
                    <a:pt x="357" y="89"/>
                  </a:lnTo>
                  <a:lnTo>
                    <a:pt x="179" y="223"/>
                  </a:lnTo>
                  <a:lnTo>
                    <a:pt x="1" y="401"/>
                  </a:lnTo>
                  <a:lnTo>
                    <a:pt x="579" y="846"/>
                  </a:lnTo>
                  <a:lnTo>
                    <a:pt x="646" y="912"/>
                  </a:lnTo>
                  <a:lnTo>
                    <a:pt x="779" y="734"/>
                  </a:lnTo>
                  <a:lnTo>
                    <a:pt x="868" y="601"/>
                  </a:lnTo>
                  <a:lnTo>
                    <a:pt x="913" y="467"/>
                  </a:lnTo>
                  <a:lnTo>
                    <a:pt x="957" y="312"/>
                  </a:lnTo>
                  <a:lnTo>
                    <a:pt x="957" y="267"/>
                  </a:lnTo>
                  <a:lnTo>
                    <a:pt x="935" y="201"/>
                  </a:lnTo>
                  <a:lnTo>
                    <a:pt x="935" y="178"/>
                  </a:lnTo>
                  <a:lnTo>
                    <a:pt x="891" y="156"/>
                  </a:lnTo>
                  <a:lnTo>
                    <a:pt x="868" y="134"/>
                  </a:lnTo>
                  <a:lnTo>
                    <a:pt x="779" y="45"/>
                  </a:lnTo>
                  <a:lnTo>
                    <a:pt x="713" y="23"/>
                  </a:lnTo>
                  <a:lnTo>
                    <a:pt x="646" y="0"/>
                  </a:lnTo>
                  <a:close/>
                </a:path>
              </a:pathLst>
            </a:custGeom>
            <a:solidFill>
              <a:srgbClr val="9B8D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0" name="Google Shape;880;p31"/>
            <p:cNvSpPr/>
            <p:nvPr/>
          </p:nvSpPr>
          <p:spPr>
            <a:xfrm>
              <a:off x="4506175" y="4341925"/>
              <a:ext cx="66750" cy="72875"/>
            </a:xfrm>
            <a:custGeom>
              <a:avLst/>
              <a:gdLst/>
              <a:ahLst/>
              <a:cxnLst/>
              <a:rect l="l" t="t" r="r" b="b"/>
              <a:pathLst>
                <a:path w="2670" h="2915" extrusionOk="0">
                  <a:moveTo>
                    <a:pt x="2358" y="0"/>
                  </a:moveTo>
                  <a:lnTo>
                    <a:pt x="2358" y="23"/>
                  </a:lnTo>
                  <a:lnTo>
                    <a:pt x="2380" y="89"/>
                  </a:lnTo>
                  <a:lnTo>
                    <a:pt x="2380" y="134"/>
                  </a:lnTo>
                  <a:lnTo>
                    <a:pt x="2336" y="289"/>
                  </a:lnTo>
                  <a:lnTo>
                    <a:pt x="2291" y="423"/>
                  </a:lnTo>
                  <a:lnTo>
                    <a:pt x="2202" y="556"/>
                  </a:lnTo>
                  <a:lnTo>
                    <a:pt x="2069" y="734"/>
                  </a:lnTo>
                  <a:lnTo>
                    <a:pt x="2158" y="801"/>
                  </a:lnTo>
                  <a:lnTo>
                    <a:pt x="2358" y="1201"/>
                  </a:lnTo>
                  <a:lnTo>
                    <a:pt x="2558" y="935"/>
                  </a:lnTo>
                  <a:lnTo>
                    <a:pt x="2670" y="712"/>
                  </a:lnTo>
                  <a:lnTo>
                    <a:pt x="2670" y="668"/>
                  </a:lnTo>
                  <a:lnTo>
                    <a:pt x="2670" y="601"/>
                  </a:lnTo>
                  <a:lnTo>
                    <a:pt x="2625" y="445"/>
                  </a:lnTo>
                  <a:lnTo>
                    <a:pt x="2514" y="245"/>
                  </a:lnTo>
                  <a:lnTo>
                    <a:pt x="2358" y="0"/>
                  </a:lnTo>
                  <a:close/>
                  <a:moveTo>
                    <a:pt x="0" y="1824"/>
                  </a:moveTo>
                  <a:lnTo>
                    <a:pt x="245" y="2336"/>
                  </a:lnTo>
                  <a:lnTo>
                    <a:pt x="734" y="2714"/>
                  </a:lnTo>
                  <a:lnTo>
                    <a:pt x="1024" y="2914"/>
                  </a:lnTo>
                  <a:lnTo>
                    <a:pt x="779" y="2425"/>
                  </a:lnTo>
                  <a:lnTo>
                    <a:pt x="757" y="2425"/>
                  </a:lnTo>
                  <a:lnTo>
                    <a:pt x="468" y="2202"/>
                  </a:lnTo>
                  <a:lnTo>
                    <a:pt x="0" y="1824"/>
                  </a:lnTo>
                  <a:close/>
                </a:path>
              </a:pathLst>
            </a:custGeom>
            <a:solidFill>
              <a:srgbClr val="887D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1" name="Google Shape;881;p31"/>
            <p:cNvSpPr/>
            <p:nvPr/>
          </p:nvSpPr>
          <p:spPr>
            <a:xfrm>
              <a:off x="4557875" y="4341925"/>
              <a:ext cx="15050" cy="30050"/>
            </a:xfrm>
            <a:custGeom>
              <a:avLst/>
              <a:gdLst/>
              <a:ahLst/>
              <a:cxnLst/>
              <a:rect l="l" t="t" r="r" b="b"/>
              <a:pathLst>
                <a:path w="602" h="1202" fill="none" extrusionOk="0">
                  <a:moveTo>
                    <a:pt x="290" y="0"/>
                  </a:moveTo>
                  <a:lnTo>
                    <a:pt x="290" y="0"/>
                  </a:lnTo>
                  <a:lnTo>
                    <a:pt x="290" y="23"/>
                  </a:lnTo>
                  <a:lnTo>
                    <a:pt x="290" y="23"/>
                  </a:lnTo>
                  <a:lnTo>
                    <a:pt x="312" y="89"/>
                  </a:lnTo>
                  <a:lnTo>
                    <a:pt x="312" y="134"/>
                  </a:lnTo>
                  <a:lnTo>
                    <a:pt x="268" y="289"/>
                  </a:lnTo>
                  <a:lnTo>
                    <a:pt x="268" y="289"/>
                  </a:lnTo>
                  <a:lnTo>
                    <a:pt x="223" y="423"/>
                  </a:lnTo>
                  <a:lnTo>
                    <a:pt x="134" y="556"/>
                  </a:lnTo>
                  <a:lnTo>
                    <a:pt x="134" y="556"/>
                  </a:lnTo>
                  <a:lnTo>
                    <a:pt x="1" y="734"/>
                  </a:lnTo>
                  <a:lnTo>
                    <a:pt x="1" y="734"/>
                  </a:lnTo>
                  <a:lnTo>
                    <a:pt x="90" y="801"/>
                  </a:lnTo>
                  <a:lnTo>
                    <a:pt x="90" y="801"/>
                  </a:lnTo>
                  <a:lnTo>
                    <a:pt x="290" y="1201"/>
                  </a:lnTo>
                  <a:lnTo>
                    <a:pt x="290" y="1201"/>
                  </a:lnTo>
                  <a:lnTo>
                    <a:pt x="490" y="935"/>
                  </a:lnTo>
                  <a:lnTo>
                    <a:pt x="602" y="712"/>
                  </a:lnTo>
                  <a:lnTo>
                    <a:pt x="602" y="712"/>
                  </a:lnTo>
                  <a:lnTo>
                    <a:pt x="602" y="668"/>
                  </a:lnTo>
                  <a:lnTo>
                    <a:pt x="602" y="601"/>
                  </a:lnTo>
                  <a:lnTo>
                    <a:pt x="557" y="445"/>
                  </a:lnTo>
                  <a:lnTo>
                    <a:pt x="446" y="245"/>
                  </a:lnTo>
                  <a:lnTo>
                    <a:pt x="29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2" name="Google Shape;882;p31"/>
            <p:cNvSpPr/>
            <p:nvPr/>
          </p:nvSpPr>
          <p:spPr>
            <a:xfrm>
              <a:off x="4506175" y="4387525"/>
              <a:ext cx="25600" cy="27275"/>
            </a:xfrm>
            <a:custGeom>
              <a:avLst/>
              <a:gdLst/>
              <a:ahLst/>
              <a:cxnLst/>
              <a:rect l="l" t="t" r="r" b="b"/>
              <a:pathLst>
                <a:path w="1024" h="1091" fill="none" extrusionOk="0">
                  <a:moveTo>
                    <a:pt x="779" y="601"/>
                  </a:moveTo>
                  <a:lnTo>
                    <a:pt x="779" y="601"/>
                  </a:lnTo>
                  <a:lnTo>
                    <a:pt x="779" y="601"/>
                  </a:lnTo>
                  <a:lnTo>
                    <a:pt x="779" y="601"/>
                  </a:lnTo>
                  <a:lnTo>
                    <a:pt x="757" y="601"/>
                  </a:lnTo>
                  <a:lnTo>
                    <a:pt x="757" y="601"/>
                  </a:lnTo>
                  <a:lnTo>
                    <a:pt x="468" y="378"/>
                  </a:lnTo>
                  <a:lnTo>
                    <a:pt x="0" y="0"/>
                  </a:lnTo>
                  <a:lnTo>
                    <a:pt x="0" y="0"/>
                  </a:lnTo>
                  <a:lnTo>
                    <a:pt x="245" y="512"/>
                  </a:lnTo>
                  <a:lnTo>
                    <a:pt x="245" y="512"/>
                  </a:lnTo>
                  <a:lnTo>
                    <a:pt x="734" y="890"/>
                  </a:lnTo>
                  <a:lnTo>
                    <a:pt x="1024" y="1090"/>
                  </a:lnTo>
                  <a:lnTo>
                    <a:pt x="1024" y="1090"/>
                  </a:lnTo>
                  <a:lnTo>
                    <a:pt x="779" y="601"/>
                  </a:lnTo>
                  <a:lnTo>
                    <a:pt x="779" y="60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3" name="Google Shape;883;p31"/>
            <p:cNvSpPr/>
            <p:nvPr/>
          </p:nvSpPr>
          <p:spPr>
            <a:xfrm>
              <a:off x="4525625" y="4361950"/>
              <a:ext cx="41175" cy="52850"/>
            </a:xfrm>
            <a:custGeom>
              <a:avLst/>
              <a:gdLst/>
              <a:ahLst/>
              <a:cxnLst/>
              <a:rect l="l" t="t" r="r" b="b"/>
              <a:pathLst>
                <a:path w="1647" h="2114" extrusionOk="0">
                  <a:moveTo>
                    <a:pt x="1380" y="0"/>
                  </a:moveTo>
                  <a:lnTo>
                    <a:pt x="1113" y="356"/>
                  </a:lnTo>
                  <a:lnTo>
                    <a:pt x="624" y="934"/>
                  </a:lnTo>
                  <a:lnTo>
                    <a:pt x="1" y="1624"/>
                  </a:lnTo>
                  <a:lnTo>
                    <a:pt x="246" y="2113"/>
                  </a:lnTo>
                  <a:lnTo>
                    <a:pt x="268" y="2113"/>
                  </a:lnTo>
                  <a:lnTo>
                    <a:pt x="868" y="1446"/>
                  </a:lnTo>
                  <a:lnTo>
                    <a:pt x="1358" y="868"/>
                  </a:lnTo>
                  <a:lnTo>
                    <a:pt x="1647" y="512"/>
                  </a:lnTo>
                  <a:lnTo>
                    <a:pt x="1580" y="400"/>
                  </a:lnTo>
                  <a:lnTo>
                    <a:pt x="1380" y="0"/>
                  </a:lnTo>
                  <a:close/>
                </a:path>
              </a:pathLst>
            </a:custGeom>
            <a:solidFill>
              <a:srgbClr val="548D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4" name="Google Shape;884;p31"/>
            <p:cNvSpPr/>
            <p:nvPr/>
          </p:nvSpPr>
          <p:spPr>
            <a:xfrm>
              <a:off x="4506175" y="4346375"/>
              <a:ext cx="53950" cy="56175"/>
            </a:xfrm>
            <a:custGeom>
              <a:avLst/>
              <a:gdLst/>
              <a:ahLst/>
              <a:cxnLst/>
              <a:rect l="l" t="t" r="r" b="b"/>
              <a:pathLst>
                <a:path w="2158" h="2247" extrusionOk="0">
                  <a:moveTo>
                    <a:pt x="1357" y="0"/>
                  </a:moveTo>
                  <a:lnTo>
                    <a:pt x="912" y="556"/>
                  </a:lnTo>
                  <a:lnTo>
                    <a:pt x="0" y="1624"/>
                  </a:lnTo>
                  <a:lnTo>
                    <a:pt x="0" y="1646"/>
                  </a:lnTo>
                  <a:lnTo>
                    <a:pt x="468" y="2024"/>
                  </a:lnTo>
                  <a:lnTo>
                    <a:pt x="757" y="2247"/>
                  </a:lnTo>
                  <a:lnTo>
                    <a:pt x="779" y="2247"/>
                  </a:lnTo>
                  <a:lnTo>
                    <a:pt x="1402" y="1557"/>
                  </a:lnTo>
                  <a:lnTo>
                    <a:pt x="1891" y="979"/>
                  </a:lnTo>
                  <a:lnTo>
                    <a:pt x="2158" y="623"/>
                  </a:lnTo>
                  <a:lnTo>
                    <a:pt x="2069" y="556"/>
                  </a:lnTo>
                  <a:lnTo>
                    <a:pt x="2002" y="490"/>
                  </a:lnTo>
                  <a:lnTo>
                    <a:pt x="1424" y="45"/>
                  </a:lnTo>
                  <a:lnTo>
                    <a:pt x="1357" y="0"/>
                  </a:lnTo>
                  <a:close/>
                </a:path>
              </a:pathLst>
            </a:custGeom>
            <a:solidFill>
              <a:srgbClr val="7AAA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5" name="Google Shape;885;p31"/>
            <p:cNvSpPr/>
            <p:nvPr/>
          </p:nvSpPr>
          <p:spPr>
            <a:xfrm>
              <a:off x="4539525" y="434525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23" y="1"/>
                  </a:moveTo>
                  <a:lnTo>
                    <a:pt x="1" y="23"/>
                  </a:lnTo>
                  <a:lnTo>
                    <a:pt x="23" y="68"/>
                  </a:lnTo>
                  <a:lnTo>
                    <a:pt x="90" y="112"/>
                  </a:lnTo>
                  <a:lnTo>
                    <a:pt x="112" y="134"/>
                  </a:lnTo>
                  <a:lnTo>
                    <a:pt x="134" y="112"/>
                  </a:lnTo>
                  <a:lnTo>
                    <a:pt x="134" y="90"/>
                  </a:lnTo>
                  <a:lnTo>
                    <a:pt x="112" y="68"/>
                  </a:lnTo>
                  <a:lnTo>
                    <a:pt x="45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6" name="Google Shape;886;p31"/>
            <p:cNvSpPr/>
            <p:nvPr/>
          </p:nvSpPr>
          <p:spPr>
            <a:xfrm>
              <a:off x="4527850" y="4345250"/>
              <a:ext cx="13375" cy="15600"/>
            </a:xfrm>
            <a:custGeom>
              <a:avLst/>
              <a:gdLst/>
              <a:ahLst/>
              <a:cxnLst/>
              <a:rect l="l" t="t" r="r" b="b"/>
              <a:pathLst>
                <a:path w="535" h="624" extrusionOk="0">
                  <a:moveTo>
                    <a:pt x="468" y="1"/>
                  </a:moveTo>
                  <a:lnTo>
                    <a:pt x="1" y="557"/>
                  </a:lnTo>
                  <a:lnTo>
                    <a:pt x="1" y="579"/>
                  </a:lnTo>
                  <a:lnTo>
                    <a:pt x="23" y="624"/>
                  </a:lnTo>
                  <a:lnTo>
                    <a:pt x="68" y="624"/>
                  </a:lnTo>
                  <a:lnTo>
                    <a:pt x="535" y="68"/>
                  </a:lnTo>
                  <a:lnTo>
                    <a:pt x="535" y="45"/>
                  </a:lnTo>
                  <a:lnTo>
                    <a:pt x="512" y="23"/>
                  </a:lnTo>
                  <a:lnTo>
                    <a:pt x="490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7" name="Google Shape;887;p31"/>
            <p:cNvSpPr/>
            <p:nvPr/>
          </p:nvSpPr>
          <p:spPr>
            <a:xfrm>
              <a:off x="4505050" y="4359150"/>
              <a:ext cx="24500" cy="28950"/>
            </a:xfrm>
            <a:custGeom>
              <a:avLst/>
              <a:gdLst/>
              <a:ahLst/>
              <a:cxnLst/>
              <a:rect l="l" t="t" r="r" b="b"/>
              <a:pathLst>
                <a:path w="980" h="1158" extrusionOk="0">
                  <a:moveTo>
                    <a:pt x="913" y="1"/>
                  </a:moveTo>
                  <a:lnTo>
                    <a:pt x="1" y="1091"/>
                  </a:lnTo>
                  <a:lnTo>
                    <a:pt x="1" y="1113"/>
                  </a:lnTo>
                  <a:lnTo>
                    <a:pt x="23" y="1135"/>
                  </a:lnTo>
                  <a:lnTo>
                    <a:pt x="45" y="1157"/>
                  </a:lnTo>
                  <a:lnTo>
                    <a:pt x="68" y="1157"/>
                  </a:lnTo>
                  <a:lnTo>
                    <a:pt x="980" y="68"/>
                  </a:lnTo>
                  <a:lnTo>
                    <a:pt x="980" y="45"/>
                  </a:lnTo>
                  <a:lnTo>
                    <a:pt x="980" y="23"/>
                  </a:lnTo>
                  <a:lnTo>
                    <a:pt x="935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8" name="Google Shape;888;p31"/>
            <p:cNvSpPr/>
            <p:nvPr/>
          </p:nvSpPr>
          <p:spPr>
            <a:xfrm>
              <a:off x="4505050" y="4336350"/>
              <a:ext cx="69000" cy="79550"/>
            </a:xfrm>
            <a:custGeom>
              <a:avLst/>
              <a:gdLst/>
              <a:ahLst/>
              <a:cxnLst/>
              <a:rect l="l" t="t" r="r" b="b"/>
              <a:pathLst>
                <a:path w="2760" h="3182" extrusionOk="0">
                  <a:moveTo>
                    <a:pt x="2114" y="90"/>
                  </a:moveTo>
                  <a:lnTo>
                    <a:pt x="2203" y="112"/>
                  </a:lnTo>
                  <a:lnTo>
                    <a:pt x="2270" y="157"/>
                  </a:lnTo>
                  <a:lnTo>
                    <a:pt x="2336" y="223"/>
                  </a:lnTo>
                  <a:lnTo>
                    <a:pt x="2470" y="379"/>
                  </a:lnTo>
                  <a:lnTo>
                    <a:pt x="2559" y="512"/>
                  </a:lnTo>
                  <a:lnTo>
                    <a:pt x="2603" y="601"/>
                  </a:lnTo>
                  <a:lnTo>
                    <a:pt x="2648" y="713"/>
                  </a:lnTo>
                  <a:lnTo>
                    <a:pt x="2670" y="802"/>
                  </a:lnTo>
                  <a:lnTo>
                    <a:pt x="2670" y="913"/>
                  </a:lnTo>
                  <a:lnTo>
                    <a:pt x="2626" y="1046"/>
                  </a:lnTo>
                  <a:lnTo>
                    <a:pt x="2537" y="1158"/>
                  </a:lnTo>
                  <a:lnTo>
                    <a:pt x="2381" y="1380"/>
                  </a:lnTo>
                  <a:lnTo>
                    <a:pt x="2381" y="1424"/>
                  </a:lnTo>
                  <a:lnTo>
                    <a:pt x="2403" y="1469"/>
                  </a:lnTo>
                  <a:lnTo>
                    <a:pt x="2381" y="1536"/>
                  </a:lnTo>
                  <a:lnTo>
                    <a:pt x="2336" y="1647"/>
                  </a:lnTo>
                  <a:lnTo>
                    <a:pt x="2158" y="1869"/>
                  </a:lnTo>
                  <a:lnTo>
                    <a:pt x="1869" y="2203"/>
                  </a:lnTo>
                  <a:lnTo>
                    <a:pt x="1224" y="2937"/>
                  </a:lnTo>
                  <a:lnTo>
                    <a:pt x="1135" y="3026"/>
                  </a:lnTo>
                  <a:lnTo>
                    <a:pt x="1069" y="3093"/>
                  </a:lnTo>
                  <a:lnTo>
                    <a:pt x="1024" y="3093"/>
                  </a:lnTo>
                  <a:lnTo>
                    <a:pt x="980" y="3070"/>
                  </a:lnTo>
                  <a:lnTo>
                    <a:pt x="935" y="3004"/>
                  </a:lnTo>
                  <a:lnTo>
                    <a:pt x="624" y="2781"/>
                  </a:lnTo>
                  <a:lnTo>
                    <a:pt x="401" y="2581"/>
                  </a:lnTo>
                  <a:lnTo>
                    <a:pt x="312" y="2470"/>
                  </a:lnTo>
                  <a:lnTo>
                    <a:pt x="223" y="2336"/>
                  </a:lnTo>
                  <a:lnTo>
                    <a:pt x="131" y="2151"/>
                  </a:lnTo>
                  <a:lnTo>
                    <a:pt x="223" y="2225"/>
                  </a:lnTo>
                  <a:lnTo>
                    <a:pt x="490" y="2448"/>
                  </a:lnTo>
                  <a:lnTo>
                    <a:pt x="646" y="2581"/>
                  </a:lnTo>
                  <a:lnTo>
                    <a:pt x="735" y="2648"/>
                  </a:lnTo>
                  <a:lnTo>
                    <a:pt x="824" y="2692"/>
                  </a:lnTo>
                  <a:lnTo>
                    <a:pt x="868" y="2670"/>
                  </a:lnTo>
                  <a:lnTo>
                    <a:pt x="1580" y="1869"/>
                  </a:lnTo>
                  <a:lnTo>
                    <a:pt x="2247" y="1046"/>
                  </a:lnTo>
                  <a:lnTo>
                    <a:pt x="2247" y="1024"/>
                  </a:lnTo>
                  <a:lnTo>
                    <a:pt x="2225" y="1002"/>
                  </a:lnTo>
                  <a:lnTo>
                    <a:pt x="1529" y="453"/>
                  </a:lnTo>
                  <a:lnTo>
                    <a:pt x="1529" y="453"/>
                  </a:lnTo>
                  <a:lnTo>
                    <a:pt x="1625" y="357"/>
                  </a:lnTo>
                  <a:lnTo>
                    <a:pt x="1736" y="246"/>
                  </a:lnTo>
                  <a:lnTo>
                    <a:pt x="1869" y="157"/>
                  </a:lnTo>
                  <a:lnTo>
                    <a:pt x="2025" y="90"/>
                  </a:lnTo>
                  <a:close/>
                  <a:moveTo>
                    <a:pt x="2047" y="1"/>
                  </a:moveTo>
                  <a:lnTo>
                    <a:pt x="1958" y="23"/>
                  </a:lnTo>
                  <a:lnTo>
                    <a:pt x="1869" y="45"/>
                  </a:lnTo>
                  <a:lnTo>
                    <a:pt x="1714" y="157"/>
                  </a:lnTo>
                  <a:lnTo>
                    <a:pt x="1558" y="290"/>
                  </a:lnTo>
                  <a:lnTo>
                    <a:pt x="1447" y="424"/>
                  </a:lnTo>
                  <a:lnTo>
                    <a:pt x="1447" y="446"/>
                  </a:lnTo>
                  <a:lnTo>
                    <a:pt x="1469" y="468"/>
                  </a:lnTo>
                  <a:lnTo>
                    <a:pt x="2157" y="1010"/>
                  </a:lnTo>
                  <a:lnTo>
                    <a:pt x="2157" y="1010"/>
                  </a:lnTo>
                  <a:lnTo>
                    <a:pt x="1691" y="1602"/>
                  </a:lnTo>
                  <a:lnTo>
                    <a:pt x="1180" y="2203"/>
                  </a:lnTo>
                  <a:lnTo>
                    <a:pt x="1046" y="2359"/>
                  </a:lnTo>
                  <a:lnTo>
                    <a:pt x="913" y="2492"/>
                  </a:lnTo>
                  <a:lnTo>
                    <a:pt x="824" y="2559"/>
                  </a:lnTo>
                  <a:lnTo>
                    <a:pt x="779" y="2559"/>
                  </a:lnTo>
                  <a:lnTo>
                    <a:pt x="713" y="2537"/>
                  </a:lnTo>
                  <a:lnTo>
                    <a:pt x="646" y="2492"/>
                  </a:lnTo>
                  <a:lnTo>
                    <a:pt x="424" y="2314"/>
                  </a:lnTo>
                  <a:lnTo>
                    <a:pt x="223" y="2181"/>
                  </a:lnTo>
                  <a:lnTo>
                    <a:pt x="134" y="2114"/>
                  </a:lnTo>
                  <a:lnTo>
                    <a:pt x="68" y="2025"/>
                  </a:lnTo>
                  <a:lnTo>
                    <a:pt x="45" y="2003"/>
                  </a:lnTo>
                  <a:lnTo>
                    <a:pt x="1" y="2003"/>
                  </a:lnTo>
                  <a:lnTo>
                    <a:pt x="1" y="2047"/>
                  </a:lnTo>
                  <a:lnTo>
                    <a:pt x="201" y="2403"/>
                  </a:lnTo>
                  <a:lnTo>
                    <a:pt x="268" y="2514"/>
                  </a:lnTo>
                  <a:lnTo>
                    <a:pt x="335" y="2603"/>
                  </a:lnTo>
                  <a:lnTo>
                    <a:pt x="535" y="2781"/>
                  </a:lnTo>
                  <a:lnTo>
                    <a:pt x="779" y="3004"/>
                  </a:lnTo>
                  <a:lnTo>
                    <a:pt x="935" y="3115"/>
                  </a:lnTo>
                  <a:lnTo>
                    <a:pt x="1091" y="3182"/>
                  </a:lnTo>
                  <a:lnTo>
                    <a:pt x="1113" y="3159"/>
                  </a:lnTo>
                  <a:lnTo>
                    <a:pt x="1469" y="2781"/>
                  </a:lnTo>
                  <a:lnTo>
                    <a:pt x="1825" y="2381"/>
                  </a:lnTo>
                  <a:lnTo>
                    <a:pt x="2514" y="1558"/>
                  </a:lnTo>
                  <a:lnTo>
                    <a:pt x="2492" y="1536"/>
                  </a:lnTo>
                  <a:lnTo>
                    <a:pt x="2492" y="1447"/>
                  </a:lnTo>
                  <a:lnTo>
                    <a:pt x="2492" y="1380"/>
                  </a:lnTo>
                  <a:lnTo>
                    <a:pt x="2537" y="1291"/>
                  </a:lnTo>
                  <a:lnTo>
                    <a:pt x="2581" y="1224"/>
                  </a:lnTo>
                  <a:lnTo>
                    <a:pt x="2692" y="1046"/>
                  </a:lnTo>
                  <a:lnTo>
                    <a:pt x="2737" y="980"/>
                  </a:lnTo>
                  <a:lnTo>
                    <a:pt x="2759" y="891"/>
                  </a:lnTo>
                  <a:lnTo>
                    <a:pt x="2759" y="824"/>
                  </a:lnTo>
                  <a:lnTo>
                    <a:pt x="2737" y="757"/>
                  </a:lnTo>
                  <a:lnTo>
                    <a:pt x="2692" y="601"/>
                  </a:lnTo>
                  <a:lnTo>
                    <a:pt x="2603" y="468"/>
                  </a:lnTo>
                  <a:lnTo>
                    <a:pt x="2514" y="357"/>
                  </a:lnTo>
                  <a:lnTo>
                    <a:pt x="2425" y="223"/>
                  </a:lnTo>
                  <a:lnTo>
                    <a:pt x="2336" y="112"/>
                  </a:lnTo>
                  <a:lnTo>
                    <a:pt x="2270" y="68"/>
                  </a:lnTo>
                  <a:lnTo>
                    <a:pt x="2203" y="45"/>
                  </a:lnTo>
                  <a:lnTo>
                    <a:pt x="2136" y="23"/>
                  </a:lnTo>
                  <a:lnTo>
                    <a:pt x="2047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9" name="Google Shape;889;p31"/>
            <p:cNvSpPr/>
            <p:nvPr/>
          </p:nvSpPr>
          <p:spPr>
            <a:xfrm>
              <a:off x="4523975" y="4401425"/>
              <a:ext cx="8925" cy="14475"/>
            </a:xfrm>
            <a:custGeom>
              <a:avLst/>
              <a:gdLst/>
              <a:ahLst/>
              <a:cxnLst/>
              <a:rect l="l" t="t" r="r" b="b"/>
              <a:pathLst>
                <a:path w="357" h="579" extrusionOk="0">
                  <a:moveTo>
                    <a:pt x="22" y="0"/>
                  </a:moveTo>
                  <a:lnTo>
                    <a:pt x="0" y="23"/>
                  </a:lnTo>
                  <a:lnTo>
                    <a:pt x="0" y="45"/>
                  </a:lnTo>
                  <a:lnTo>
                    <a:pt x="22" y="67"/>
                  </a:lnTo>
                  <a:lnTo>
                    <a:pt x="67" y="89"/>
                  </a:lnTo>
                  <a:lnTo>
                    <a:pt x="67" y="89"/>
                  </a:lnTo>
                  <a:lnTo>
                    <a:pt x="289" y="534"/>
                  </a:lnTo>
                  <a:lnTo>
                    <a:pt x="312" y="556"/>
                  </a:lnTo>
                  <a:lnTo>
                    <a:pt x="334" y="579"/>
                  </a:lnTo>
                  <a:lnTo>
                    <a:pt x="356" y="556"/>
                  </a:lnTo>
                  <a:lnTo>
                    <a:pt x="356" y="534"/>
                  </a:lnTo>
                  <a:lnTo>
                    <a:pt x="111" y="45"/>
                  </a:lnTo>
                  <a:lnTo>
                    <a:pt x="67" y="23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0" name="Google Shape;890;p31"/>
            <p:cNvSpPr/>
            <p:nvPr/>
          </p:nvSpPr>
          <p:spPr>
            <a:xfrm>
              <a:off x="4564000" y="4341375"/>
              <a:ext cx="2800" cy="8900"/>
            </a:xfrm>
            <a:custGeom>
              <a:avLst/>
              <a:gdLst/>
              <a:ahLst/>
              <a:cxnLst/>
              <a:rect l="l" t="t" r="r" b="b"/>
              <a:pathLst>
                <a:path w="112" h="356" extrusionOk="0">
                  <a:moveTo>
                    <a:pt x="1" y="0"/>
                  </a:moveTo>
                  <a:lnTo>
                    <a:pt x="1" y="45"/>
                  </a:lnTo>
                  <a:lnTo>
                    <a:pt x="23" y="89"/>
                  </a:lnTo>
                  <a:lnTo>
                    <a:pt x="23" y="156"/>
                  </a:lnTo>
                  <a:lnTo>
                    <a:pt x="1" y="289"/>
                  </a:lnTo>
                  <a:lnTo>
                    <a:pt x="1" y="311"/>
                  </a:lnTo>
                  <a:lnTo>
                    <a:pt x="23" y="334"/>
                  </a:lnTo>
                  <a:lnTo>
                    <a:pt x="45" y="356"/>
                  </a:lnTo>
                  <a:lnTo>
                    <a:pt x="67" y="334"/>
                  </a:lnTo>
                  <a:lnTo>
                    <a:pt x="90" y="245"/>
                  </a:lnTo>
                  <a:lnTo>
                    <a:pt x="112" y="178"/>
                  </a:lnTo>
                  <a:lnTo>
                    <a:pt x="90" y="111"/>
                  </a:lnTo>
                  <a:lnTo>
                    <a:pt x="67" y="22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1" name="Google Shape;891;p31"/>
            <p:cNvSpPr/>
            <p:nvPr/>
          </p:nvSpPr>
          <p:spPr>
            <a:xfrm>
              <a:off x="4557325" y="4354700"/>
              <a:ext cx="4475" cy="6150"/>
            </a:xfrm>
            <a:custGeom>
              <a:avLst/>
              <a:gdLst/>
              <a:ahLst/>
              <a:cxnLst/>
              <a:rect l="l" t="t" r="r" b="b"/>
              <a:pathLst>
                <a:path w="179" h="246" extrusionOk="0">
                  <a:moveTo>
                    <a:pt x="134" y="1"/>
                  </a:moveTo>
                  <a:lnTo>
                    <a:pt x="112" y="23"/>
                  </a:lnTo>
                  <a:lnTo>
                    <a:pt x="1" y="179"/>
                  </a:lnTo>
                  <a:lnTo>
                    <a:pt x="1" y="223"/>
                  </a:lnTo>
                  <a:lnTo>
                    <a:pt x="23" y="246"/>
                  </a:lnTo>
                  <a:lnTo>
                    <a:pt x="67" y="246"/>
                  </a:lnTo>
                  <a:lnTo>
                    <a:pt x="179" y="68"/>
                  </a:lnTo>
                  <a:lnTo>
                    <a:pt x="179" y="45"/>
                  </a:lnTo>
                  <a:lnTo>
                    <a:pt x="156" y="23"/>
                  </a:lnTo>
                  <a:lnTo>
                    <a:pt x="134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2" name="Google Shape;892;p31"/>
            <p:cNvSpPr/>
            <p:nvPr/>
          </p:nvSpPr>
          <p:spPr>
            <a:xfrm>
              <a:off x="4559550" y="4360825"/>
              <a:ext cx="6700" cy="11700"/>
            </a:xfrm>
            <a:custGeom>
              <a:avLst/>
              <a:gdLst/>
              <a:ahLst/>
              <a:cxnLst/>
              <a:rect l="l" t="t" r="r" b="b"/>
              <a:pathLst>
                <a:path w="268" h="468" extrusionOk="0">
                  <a:moveTo>
                    <a:pt x="23" y="1"/>
                  </a:moveTo>
                  <a:lnTo>
                    <a:pt x="1" y="23"/>
                  </a:lnTo>
                  <a:lnTo>
                    <a:pt x="1" y="45"/>
                  </a:lnTo>
                  <a:lnTo>
                    <a:pt x="201" y="445"/>
                  </a:lnTo>
                  <a:lnTo>
                    <a:pt x="223" y="468"/>
                  </a:lnTo>
                  <a:lnTo>
                    <a:pt x="268" y="468"/>
                  </a:lnTo>
                  <a:lnTo>
                    <a:pt x="268" y="423"/>
                  </a:lnTo>
                  <a:lnTo>
                    <a:pt x="67" y="23"/>
                  </a:lnTo>
                  <a:lnTo>
                    <a:pt x="45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93" name="Google Shape;893;p31"/>
          <p:cNvGrpSpPr/>
          <p:nvPr/>
        </p:nvGrpSpPr>
        <p:grpSpPr>
          <a:xfrm>
            <a:off x="1006713" y="5677872"/>
            <a:ext cx="332523" cy="353200"/>
            <a:chOff x="3861700" y="5390125"/>
            <a:chExt cx="35600" cy="37825"/>
          </a:xfrm>
        </p:grpSpPr>
        <p:sp>
          <p:nvSpPr>
            <p:cNvPr id="894" name="Google Shape;894;p31"/>
            <p:cNvSpPr/>
            <p:nvPr/>
          </p:nvSpPr>
          <p:spPr>
            <a:xfrm>
              <a:off x="3871150" y="5401225"/>
              <a:ext cx="25050" cy="25625"/>
            </a:xfrm>
            <a:custGeom>
              <a:avLst/>
              <a:gdLst/>
              <a:ahLst/>
              <a:cxnLst/>
              <a:rect l="l" t="t" r="r" b="b"/>
              <a:pathLst>
                <a:path w="1002" h="1025" extrusionOk="0">
                  <a:moveTo>
                    <a:pt x="134" y="1"/>
                  </a:moveTo>
                  <a:lnTo>
                    <a:pt x="111" y="112"/>
                  </a:lnTo>
                  <a:lnTo>
                    <a:pt x="67" y="513"/>
                  </a:lnTo>
                  <a:lnTo>
                    <a:pt x="0" y="891"/>
                  </a:lnTo>
                  <a:lnTo>
                    <a:pt x="890" y="1024"/>
                  </a:lnTo>
                  <a:lnTo>
                    <a:pt x="979" y="246"/>
                  </a:lnTo>
                  <a:lnTo>
                    <a:pt x="1001" y="134"/>
                  </a:lnTo>
                  <a:lnTo>
                    <a:pt x="134" y="1"/>
                  </a:lnTo>
                  <a:close/>
                </a:path>
              </a:pathLst>
            </a:custGeom>
            <a:solidFill>
              <a:srgbClr val="A3C8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5" name="Google Shape;895;p31"/>
            <p:cNvSpPr/>
            <p:nvPr/>
          </p:nvSpPr>
          <p:spPr>
            <a:xfrm>
              <a:off x="3865575" y="5390675"/>
              <a:ext cx="30625" cy="13925"/>
            </a:xfrm>
            <a:custGeom>
              <a:avLst/>
              <a:gdLst/>
              <a:ahLst/>
              <a:cxnLst/>
              <a:rect l="l" t="t" r="r" b="b"/>
              <a:pathLst>
                <a:path w="1225" h="557" extrusionOk="0">
                  <a:moveTo>
                    <a:pt x="1" y="0"/>
                  </a:moveTo>
                  <a:lnTo>
                    <a:pt x="357" y="423"/>
                  </a:lnTo>
                  <a:lnTo>
                    <a:pt x="1224" y="556"/>
                  </a:lnTo>
                  <a:lnTo>
                    <a:pt x="890" y="13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69C5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6" name="Google Shape;896;p31"/>
            <p:cNvSpPr/>
            <p:nvPr/>
          </p:nvSpPr>
          <p:spPr>
            <a:xfrm>
              <a:off x="3862800" y="5390675"/>
              <a:ext cx="11700" cy="32825"/>
            </a:xfrm>
            <a:custGeom>
              <a:avLst/>
              <a:gdLst/>
              <a:ahLst/>
              <a:cxnLst/>
              <a:rect l="l" t="t" r="r" b="b"/>
              <a:pathLst>
                <a:path w="468" h="1313" extrusionOk="0">
                  <a:moveTo>
                    <a:pt x="112" y="0"/>
                  </a:moveTo>
                  <a:lnTo>
                    <a:pt x="112" y="112"/>
                  </a:lnTo>
                  <a:lnTo>
                    <a:pt x="1" y="890"/>
                  </a:lnTo>
                  <a:lnTo>
                    <a:pt x="334" y="1313"/>
                  </a:lnTo>
                  <a:lnTo>
                    <a:pt x="401" y="935"/>
                  </a:lnTo>
                  <a:lnTo>
                    <a:pt x="445" y="534"/>
                  </a:lnTo>
                  <a:lnTo>
                    <a:pt x="468" y="423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F8D3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7" name="Google Shape;897;p31"/>
            <p:cNvSpPr/>
            <p:nvPr/>
          </p:nvSpPr>
          <p:spPr>
            <a:xfrm>
              <a:off x="3861700" y="5390125"/>
              <a:ext cx="35600" cy="37825"/>
            </a:xfrm>
            <a:custGeom>
              <a:avLst/>
              <a:gdLst/>
              <a:ahLst/>
              <a:cxnLst/>
              <a:rect l="l" t="t" r="r" b="b"/>
              <a:pathLst>
                <a:path w="1424" h="1513" extrusionOk="0">
                  <a:moveTo>
                    <a:pt x="245" y="89"/>
                  </a:moveTo>
                  <a:lnTo>
                    <a:pt x="556" y="134"/>
                  </a:lnTo>
                  <a:lnTo>
                    <a:pt x="890" y="178"/>
                  </a:lnTo>
                  <a:lnTo>
                    <a:pt x="1023" y="200"/>
                  </a:lnTo>
                  <a:lnTo>
                    <a:pt x="1134" y="356"/>
                  </a:lnTo>
                  <a:lnTo>
                    <a:pt x="1223" y="467"/>
                  </a:lnTo>
                  <a:lnTo>
                    <a:pt x="1290" y="512"/>
                  </a:lnTo>
                  <a:lnTo>
                    <a:pt x="1312" y="578"/>
                  </a:lnTo>
                  <a:lnTo>
                    <a:pt x="1335" y="623"/>
                  </a:lnTo>
                  <a:lnTo>
                    <a:pt x="1335" y="690"/>
                  </a:lnTo>
                  <a:lnTo>
                    <a:pt x="1312" y="801"/>
                  </a:lnTo>
                  <a:lnTo>
                    <a:pt x="1246" y="1223"/>
                  </a:lnTo>
                  <a:lnTo>
                    <a:pt x="1246" y="1335"/>
                  </a:lnTo>
                  <a:lnTo>
                    <a:pt x="1246" y="1401"/>
                  </a:lnTo>
                  <a:lnTo>
                    <a:pt x="1246" y="1424"/>
                  </a:lnTo>
                  <a:lnTo>
                    <a:pt x="1201" y="1424"/>
                  </a:lnTo>
                  <a:lnTo>
                    <a:pt x="1179" y="1401"/>
                  </a:lnTo>
                  <a:lnTo>
                    <a:pt x="1023" y="1401"/>
                  </a:lnTo>
                  <a:lnTo>
                    <a:pt x="868" y="1357"/>
                  </a:lnTo>
                  <a:lnTo>
                    <a:pt x="406" y="1294"/>
                  </a:lnTo>
                  <a:lnTo>
                    <a:pt x="406" y="1294"/>
                  </a:lnTo>
                  <a:lnTo>
                    <a:pt x="245" y="1112"/>
                  </a:lnTo>
                  <a:lnTo>
                    <a:pt x="156" y="1023"/>
                  </a:lnTo>
                  <a:lnTo>
                    <a:pt x="111" y="912"/>
                  </a:lnTo>
                  <a:lnTo>
                    <a:pt x="89" y="823"/>
                  </a:lnTo>
                  <a:lnTo>
                    <a:pt x="111" y="712"/>
                  </a:lnTo>
                  <a:lnTo>
                    <a:pt x="134" y="489"/>
                  </a:lnTo>
                  <a:lnTo>
                    <a:pt x="156" y="334"/>
                  </a:lnTo>
                  <a:lnTo>
                    <a:pt x="178" y="178"/>
                  </a:lnTo>
                  <a:lnTo>
                    <a:pt x="178" y="89"/>
                  </a:lnTo>
                  <a:close/>
                  <a:moveTo>
                    <a:pt x="134" y="0"/>
                  </a:moveTo>
                  <a:lnTo>
                    <a:pt x="111" y="22"/>
                  </a:lnTo>
                  <a:lnTo>
                    <a:pt x="67" y="400"/>
                  </a:lnTo>
                  <a:lnTo>
                    <a:pt x="22" y="667"/>
                  </a:lnTo>
                  <a:lnTo>
                    <a:pt x="0" y="801"/>
                  </a:lnTo>
                  <a:lnTo>
                    <a:pt x="22" y="912"/>
                  </a:lnTo>
                  <a:lnTo>
                    <a:pt x="45" y="979"/>
                  </a:lnTo>
                  <a:lnTo>
                    <a:pt x="89" y="1023"/>
                  </a:lnTo>
                  <a:lnTo>
                    <a:pt x="178" y="1112"/>
                  </a:lnTo>
                  <a:lnTo>
                    <a:pt x="356" y="1357"/>
                  </a:lnTo>
                  <a:lnTo>
                    <a:pt x="378" y="1357"/>
                  </a:lnTo>
                  <a:lnTo>
                    <a:pt x="1246" y="1513"/>
                  </a:lnTo>
                  <a:lnTo>
                    <a:pt x="1290" y="1490"/>
                  </a:lnTo>
                  <a:lnTo>
                    <a:pt x="1290" y="1468"/>
                  </a:lnTo>
                  <a:lnTo>
                    <a:pt x="1379" y="890"/>
                  </a:lnTo>
                  <a:lnTo>
                    <a:pt x="1401" y="734"/>
                  </a:lnTo>
                  <a:lnTo>
                    <a:pt x="1424" y="645"/>
                  </a:lnTo>
                  <a:lnTo>
                    <a:pt x="1424" y="578"/>
                  </a:lnTo>
                  <a:lnTo>
                    <a:pt x="1357" y="512"/>
                  </a:lnTo>
                  <a:lnTo>
                    <a:pt x="1290" y="445"/>
                  </a:lnTo>
                  <a:lnTo>
                    <a:pt x="1201" y="312"/>
                  </a:lnTo>
                  <a:lnTo>
                    <a:pt x="1090" y="178"/>
                  </a:lnTo>
                  <a:lnTo>
                    <a:pt x="1023" y="134"/>
                  </a:lnTo>
                  <a:lnTo>
                    <a:pt x="934" y="111"/>
                  </a:lnTo>
                  <a:lnTo>
                    <a:pt x="756" y="89"/>
                  </a:lnTo>
                  <a:lnTo>
                    <a:pt x="156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8" name="Google Shape;898;p31"/>
            <p:cNvSpPr/>
            <p:nvPr/>
          </p:nvSpPr>
          <p:spPr>
            <a:xfrm>
              <a:off x="3864475" y="5390125"/>
              <a:ext cx="10575" cy="33925"/>
            </a:xfrm>
            <a:custGeom>
              <a:avLst/>
              <a:gdLst/>
              <a:ahLst/>
              <a:cxnLst/>
              <a:rect l="l" t="t" r="r" b="b"/>
              <a:pathLst>
                <a:path w="423" h="1357" extrusionOk="0">
                  <a:moveTo>
                    <a:pt x="23" y="0"/>
                  </a:moveTo>
                  <a:lnTo>
                    <a:pt x="0" y="22"/>
                  </a:lnTo>
                  <a:lnTo>
                    <a:pt x="23" y="45"/>
                  </a:lnTo>
                  <a:lnTo>
                    <a:pt x="156" y="223"/>
                  </a:lnTo>
                  <a:lnTo>
                    <a:pt x="267" y="334"/>
                  </a:lnTo>
                  <a:lnTo>
                    <a:pt x="312" y="400"/>
                  </a:lnTo>
                  <a:lnTo>
                    <a:pt x="334" y="445"/>
                  </a:lnTo>
                  <a:lnTo>
                    <a:pt x="356" y="512"/>
                  </a:lnTo>
                  <a:lnTo>
                    <a:pt x="334" y="578"/>
                  </a:lnTo>
                  <a:lnTo>
                    <a:pt x="312" y="712"/>
                  </a:lnTo>
                  <a:lnTo>
                    <a:pt x="245" y="1312"/>
                  </a:lnTo>
                  <a:lnTo>
                    <a:pt x="245" y="1357"/>
                  </a:lnTo>
                  <a:lnTo>
                    <a:pt x="312" y="1357"/>
                  </a:lnTo>
                  <a:lnTo>
                    <a:pt x="312" y="1335"/>
                  </a:lnTo>
                  <a:lnTo>
                    <a:pt x="401" y="712"/>
                  </a:lnTo>
                  <a:lnTo>
                    <a:pt x="423" y="578"/>
                  </a:lnTo>
                  <a:lnTo>
                    <a:pt x="423" y="489"/>
                  </a:lnTo>
                  <a:lnTo>
                    <a:pt x="423" y="445"/>
                  </a:lnTo>
                  <a:lnTo>
                    <a:pt x="356" y="334"/>
                  </a:lnTo>
                  <a:lnTo>
                    <a:pt x="267" y="223"/>
                  </a:lnTo>
                  <a:lnTo>
                    <a:pt x="89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9" name="Google Shape;899;p31"/>
            <p:cNvSpPr/>
            <p:nvPr/>
          </p:nvSpPr>
          <p:spPr>
            <a:xfrm>
              <a:off x="3873375" y="5400675"/>
              <a:ext cx="23925" cy="5025"/>
            </a:xfrm>
            <a:custGeom>
              <a:avLst/>
              <a:gdLst/>
              <a:ahLst/>
              <a:cxnLst/>
              <a:rect l="l" t="t" r="r" b="b"/>
              <a:pathLst>
                <a:path w="957" h="201" extrusionOk="0">
                  <a:moveTo>
                    <a:pt x="0" y="1"/>
                  </a:moveTo>
                  <a:lnTo>
                    <a:pt x="0" y="23"/>
                  </a:lnTo>
                  <a:lnTo>
                    <a:pt x="0" y="67"/>
                  </a:lnTo>
                  <a:lnTo>
                    <a:pt x="22" y="67"/>
                  </a:lnTo>
                  <a:lnTo>
                    <a:pt x="912" y="201"/>
                  </a:lnTo>
                  <a:lnTo>
                    <a:pt x="934" y="201"/>
                  </a:lnTo>
                  <a:lnTo>
                    <a:pt x="957" y="179"/>
                  </a:lnTo>
                  <a:lnTo>
                    <a:pt x="934" y="134"/>
                  </a:lnTo>
                  <a:lnTo>
                    <a:pt x="912" y="134"/>
                  </a:lnTo>
                  <a:lnTo>
                    <a:pt x="45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9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" name="Google Shape;901;p32"/>
          <p:cNvSpPr txBox="1">
            <a:spLocks noGrp="1"/>
          </p:cNvSpPr>
          <p:nvPr>
            <p:ph type="title"/>
          </p:nvPr>
        </p:nvSpPr>
        <p:spPr>
          <a:xfrm>
            <a:off x="8803200" y="2177100"/>
            <a:ext cx="2248400" cy="122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300"/>
              <a:buNone/>
              <a:defRPr sz="3465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902" name="Google Shape;902;p32"/>
          <p:cNvSpPr txBox="1">
            <a:spLocks noGrp="1"/>
          </p:cNvSpPr>
          <p:nvPr>
            <p:ph type="body" idx="1"/>
          </p:nvPr>
        </p:nvSpPr>
        <p:spPr>
          <a:xfrm>
            <a:off x="7257600" y="3605339"/>
            <a:ext cx="3794000" cy="14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31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  <a:defRPr>
                <a:solidFill>
                  <a:schemeClr val="dk1"/>
                </a:solidFill>
              </a:defRPr>
            </a:lvl1pPr>
            <a:lvl2pPr marL="1219200" lvl="1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2pPr>
            <a:lvl3pPr marL="1828800" lvl="2" indent="-431800" rtl="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3pPr>
            <a:lvl4pPr marL="2438400" lvl="3" indent="-431800" rtl="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4pPr>
            <a:lvl5pPr marL="3048000" lvl="4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5pPr>
            <a:lvl6pPr marL="3657600" lvl="5" indent="-431800" rtl="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6pPr>
            <a:lvl7pPr marL="4267200" lvl="6" indent="-431800" rtl="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7pPr>
            <a:lvl8pPr marL="4876800" lvl="7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8pPr>
            <a:lvl9pPr marL="5486400" lvl="8" indent="-431800" rtl="0">
              <a:spcBef>
                <a:spcPts val="2135"/>
              </a:spcBef>
              <a:spcAft>
                <a:spcPts val="2135"/>
              </a:spcAft>
              <a:buSzPts val="1500"/>
              <a:buChar char="■"/>
              <a:defRPr/>
            </a:lvl9pPr>
          </a:lstStyle>
          <a:p>
            <a:endParaRPr/>
          </a:p>
        </p:txBody>
      </p:sp>
      <p:grpSp>
        <p:nvGrpSpPr>
          <p:cNvPr id="903" name="Google Shape;903;p32"/>
          <p:cNvGrpSpPr/>
          <p:nvPr/>
        </p:nvGrpSpPr>
        <p:grpSpPr>
          <a:xfrm>
            <a:off x="-648419" y="2931817"/>
            <a:ext cx="1486964" cy="674195"/>
            <a:chOff x="-889965" y="517131"/>
            <a:chExt cx="2215821" cy="1003863"/>
          </a:xfrm>
        </p:grpSpPr>
        <p:sp>
          <p:nvSpPr>
            <p:cNvPr id="904" name="Google Shape;904;p32"/>
            <p:cNvSpPr/>
            <p:nvPr/>
          </p:nvSpPr>
          <p:spPr>
            <a:xfrm>
              <a:off x="-889965" y="538448"/>
              <a:ext cx="2199618" cy="982546"/>
            </a:xfrm>
            <a:custGeom>
              <a:avLst/>
              <a:gdLst/>
              <a:ahLst/>
              <a:cxnLst/>
              <a:rect l="l" t="t" r="r" b="b"/>
              <a:pathLst>
                <a:path w="2199618" h="982546" extrusionOk="0">
                  <a:moveTo>
                    <a:pt x="2028126" y="378205"/>
                  </a:moveTo>
                  <a:cubicBezTo>
                    <a:pt x="1955958" y="338137"/>
                    <a:pt x="1869334" y="338243"/>
                    <a:pt x="1792975" y="366913"/>
                  </a:cubicBezTo>
                  <a:cubicBezTo>
                    <a:pt x="1772581" y="194923"/>
                    <a:pt x="1670272" y="32998"/>
                    <a:pt x="1471792" y="52715"/>
                  </a:cubicBezTo>
                  <a:cubicBezTo>
                    <a:pt x="1351481" y="64664"/>
                    <a:pt x="1249796" y="128883"/>
                    <a:pt x="1175956" y="218630"/>
                  </a:cubicBezTo>
                  <a:cubicBezTo>
                    <a:pt x="1161626" y="188002"/>
                    <a:pt x="1143571" y="159046"/>
                    <a:pt x="1119610" y="132799"/>
                  </a:cubicBezTo>
                  <a:cubicBezTo>
                    <a:pt x="1014814" y="18012"/>
                    <a:pt x="851788" y="0"/>
                    <a:pt x="711316" y="54049"/>
                  </a:cubicBezTo>
                  <a:cubicBezTo>
                    <a:pt x="502517" y="134387"/>
                    <a:pt x="393721" y="344349"/>
                    <a:pt x="405595" y="551677"/>
                  </a:cubicBezTo>
                  <a:cubicBezTo>
                    <a:pt x="338275" y="511418"/>
                    <a:pt x="257534" y="508264"/>
                    <a:pt x="177609" y="552756"/>
                  </a:cubicBezTo>
                  <a:cubicBezTo>
                    <a:pt x="72728" y="611166"/>
                    <a:pt x="0" y="755014"/>
                    <a:pt x="82041" y="861779"/>
                  </a:cubicBezTo>
                  <a:cubicBezTo>
                    <a:pt x="174857" y="982546"/>
                    <a:pt x="384884" y="942456"/>
                    <a:pt x="515164" y="944096"/>
                  </a:cubicBezTo>
                  <a:cubicBezTo>
                    <a:pt x="731128" y="946806"/>
                    <a:pt x="947271" y="940043"/>
                    <a:pt x="1162928" y="928761"/>
                  </a:cubicBezTo>
                  <a:cubicBezTo>
                    <a:pt x="1370859" y="917871"/>
                    <a:pt x="1578853" y="902684"/>
                    <a:pt x="1785873" y="880321"/>
                  </a:cubicBezTo>
                  <a:cubicBezTo>
                    <a:pt x="1918282" y="866023"/>
                    <a:pt x="2071285" y="840792"/>
                    <a:pt x="2138373" y="709802"/>
                  </a:cubicBezTo>
                  <a:cubicBezTo>
                    <a:pt x="2199618" y="590243"/>
                    <a:pt x="2143177" y="442076"/>
                    <a:pt x="2028126" y="378205"/>
                  </a:cubicBezTo>
                  <a:close/>
                </a:path>
              </a:pathLst>
            </a:custGeom>
            <a:solidFill>
              <a:srgbClr val="C1E1E3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905" name="Google Shape;905;p32"/>
            <p:cNvSpPr/>
            <p:nvPr/>
          </p:nvSpPr>
          <p:spPr>
            <a:xfrm>
              <a:off x="-866502" y="517131"/>
              <a:ext cx="2192358" cy="986377"/>
            </a:xfrm>
            <a:custGeom>
              <a:avLst/>
              <a:gdLst/>
              <a:ahLst/>
              <a:cxnLst/>
              <a:rect l="l" t="t" r="r" b="b"/>
              <a:pathLst>
                <a:path w="2192358" h="986377" extrusionOk="0">
                  <a:moveTo>
                    <a:pt x="314356" y="986377"/>
                  </a:moveTo>
                  <a:cubicBezTo>
                    <a:pt x="212015" y="986377"/>
                    <a:pt x="106669" y="971719"/>
                    <a:pt x="45995" y="892767"/>
                  </a:cubicBezTo>
                  <a:cubicBezTo>
                    <a:pt x="11863" y="848359"/>
                    <a:pt x="0" y="795051"/>
                    <a:pt x="11662" y="738589"/>
                  </a:cubicBezTo>
                  <a:cubicBezTo>
                    <a:pt x="26542" y="666559"/>
                    <a:pt x="78179" y="598212"/>
                    <a:pt x="146430" y="560207"/>
                  </a:cubicBezTo>
                  <a:cubicBezTo>
                    <a:pt x="219445" y="519546"/>
                    <a:pt x="296195" y="514910"/>
                    <a:pt x="365368" y="546301"/>
                  </a:cubicBezTo>
                  <a:cubicBezTo>
                    <a:pt x="363495" y="328178"/>
                    <a:pt x="488219" y="135170"/>
                    <a:pt x="682148" y="60547"/>
                  </a:cubicBezTo>
                  <a:cubicBezTo>
                    <a:pt x="839533" y="0"/>
                    <a:pt x="1006644" y="32522"/>
                    <a:pt x="1107873" y="143414"/>
                  </a:cubicBezTo>
                  <a:cubicBezTo>
                    <a:pt x="1126288" y="163575"/>
                    <a:pt x="1142142" y="186023"/>
                    <a:pt x="1155975" y="211571"/>
                  </a:cubicBezTo>
                  <a:cubicBezTo>
                    <a:pt x="1235551" y="123232"/>
                    <a:pt x="1337987" y="69035"/>
                    <a:pt x="1446752" y="58229"/>
                  </a:cubicBezTo>
                  <a:cubicBezTo>
                    <a:pt x="1543166" y="48651"/>
                    <a:pt x="1626414" y="79935"/>
                    <a:pt x="1687565" y="148685"/>
                  </a:cubicBezTo>
                  <a:cubicBezTo>
                    <a:pt x="1735751" y="202861"/>
                    <a:pt x="1769162" y="279802"/>
                    <a:pt x="1782635" y="366945"/>
                  </a:cubicBezTo>
                  <a:cubicBezTo>
                    <a:pt x="1862751" y="341979"/>
                    <a:pt x="1945512" y="348519"/>
                    <a:pt x="2012367" y="385646"/>
                  </a:cubicBezTo>
                  <a:cubicBezTo>
                    <a:pt x="2140024" y="456512"/>
                    <a:pt x="2192358" y="614732"/>
                    <a:pt x="2129038" y="738346"/>
                  </a:cubicBezTo>
                  <a:cubicBezTo>
                    <a:pt x="2059177" y="874765"/>
                    <a:pt x="1904047" y="902313"/>
                    <a:pt x="1764125" y="917426"/>
                  </a:cubicBezTo>
                  <a:cubicBezTo>
                    <a:pt x="1572545" y="938106"/>
                    <a:pt x="1368488" y="953971"/>
                    <a:pt x="1140290" y="965930"/>
                  </a:cubicBezTo>
                  <a:cubicBezTo>
                    <a:pt x="893317" y="978852"/>
                    <a:pt x="687154" y="983741"/>
                    <a:pt x="491500" y="981286"/>
                  </a:cubicBezTo>
                  <a:cubicBezTo>
                    <a:pt x="466322" y="980947"/>
                    <a:pt x="437864" y="982249"/>
                    <a:pt x="407722" y="983614"/>
                  </a:cubicBezTo>
                  <a:cubicBezTo>
                    <a:pt x="377856" y="984959"/>
                    <a:pt x="346244" y="986377"/>
                    <a:pt x="314356" y="986377"/>
                  </a:cubicBezTo>
                  <a:close/>
                  <a:moveTo>
                    <a:pt x="271547" y="557709"/>
                  </a:moveTo>
                  <a:cubicBezTo>
                    <a:pt x="235225" y="557709"/>
                    <a:pt x="198077" y="567795"/>
                    <a:pt x="161872" y="587946"/>
                  </a:cubicBezTo>
                  <a:cubicBezTo>
                    <a:pt x="102383" y="621072"/>
                    <a:pt x="55625" y="682730"/>
                    <a:pt x="42756" y="745013"/>
                  </a:cubicBezTo>
                  <a:cubicBezTo>
                    <a:pt x="33009" y="792151"/>
                    <a:pt x="42841" y="836559"/>
                    <a:pt x="71172" y="873421"/>
                  </a:cubicBezTo>
                  <a:cubicBezTo>
                    <a:pt x="140673" y="963866"/>
                    <a:pt x="287961" y="957230"/>
                    <a:pt x="406294" y="951896"/>
                  </a:cubicBezTo>
                  <a:cubicBezTo>
                    <a:pt x="436890" y="950510"/>
                    <a:pt x="465783" y="949240"/>
                    <a:pt x="491902" y="949536"/>
                  </a:cubicBezTo>
                  <a:cubicBezTo>
                    <a:pt x="686879" y="952013"/>
                    <a:pt x="892354" y="947113"/>
                    <a:pt x="1138629" y="934222"/>
                  </a:cubicBezTo>
                  <a:cubicBezTo>
                    <a:pt x="1366234" y="922305"/>
                    <a:pt x="1569719" y="906483"/>
                    <a:pt x="1760706" y="885856"/>
                  </a:cubicBezTo>
                  <a:cubicBezTo>
                    <a:pt x="1892395" y="871643"/>
                    <a:pt x="2038127" y="846222"/>
                    <a:pt x="2100791" y="723878"/>
                  </a:cubicBezTo>
                  <a:cubicBezTo>
                    <a:pt x="2156375" y="615336"/>
                    <a:pt x="2109808" y="476048"/>
                    <a:pt x="1996958" y="413406"/>
                  </a:cubicBezTo>
                  <a:cubicBezTo>
                    <a:pt x="1933035" y="377909"/>
                    <a:pt x="1852157" y="374152"/>
                    <a:pt x="1775100" y="403087"/>
                  </a:cubicBezTo>
                  <a:cubicBezTo>
                    <a:pt x="1770517" y="404801"/>
                    <a:pt x="1765426" y="404325"/>
                    <a:pt x="1761257" y="401785"/>
                  </a:cubicBezTo>
                  <a:cubicBezTo>
                    <a:pt x="1757087" y="399245"/>
                    <a:pt x="1754325" y="394938"/>
                    <a:pt x="1753753" y="390101"/>
                  </a:cubicBezTo>
                  <a:cubicBezTo>
                    <a:pt x="1735888" y="239426"/>
                    <a:pt x="1645528" y="70389"/>
                    <a:pt x="1449895" y="89831"/>
                  </a:cubicBezTo>
                  <a:cubicBezTo>
                    <a:pt x="1311888" y="103526"/>
                    <a:pt x="1218660" y="184509"/>
                    <a:pt x="1164748" y="250031"/>
                  </a:cubicBezTo>
                  <a:cubicBezTo>
                    <a:pt x="1161287" y="254243"/>
                    <a:pt x="1155890" y="256370"/>
                    <a:pt x="1150503" y="255693"/>
                  </a:cubicBezTo>
                  <a:cubicBezTo>
                    <a:pt x="1145095" y="255015"/>
                    <a:pt x="1140417" y="251608"/>
                    <a:pt x="1138110" y="246665"/>
                  </a:cubicBezTo>
                  <a:cubicBezTo>
                    <a:pt x="1123230" y="214862"/>
                    <a:pt x="1105672" y="188086"/>
                    <a:pt x="1084431" y="164814"/>
                  </a:cubicBezTo>
                  <a:cubicBezTo>
                    <a:pt x="992071" y="63658"/>
                    <a:pt x="838644" y="34364"/>
                    <a:pt x="693546" y="90180"/>
                  </a:cubicBezTo>
                  <a:cubicBezTo>
                    <a:pt x="504412" y="162951"/>
                    <a:pt x="385635" y="356615"/>
                    <a:pt x="397986" y="572082"/>
                  </a:cubicBezTo>
                  <a:cubicBezTo>
                    <a:pt x="398314" y="577955"/>
                    <a:pt x="395382" y="583533"/>
                    <a:pt x="390355" y="586581"/>
                  </a:cubicBezTo>
                  <a:cubicBezTo>
                    <a:pt x="385328" y="589618"/>
                    <a:pt x="379031" y="589639"/>
                    <a:pt x="373983" y="586612"/>
                  </a:cubicBezTo>
                  <a:cubicBezTo>
                    <a:pt x="341756" y="567340"/>
                    <a:pt x="307043" y="557709"/>
                    <a:pt x="271547" y="557709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grpSp>
        <p:nvGrpSpPr>
          <p:cNvPr id="906" name="Google Shape;906;p32"/>
          <p:cNvGrpSpPr/>
          <p:nvPr/>
        </p:nvGrpSpPr>
        <p:grpSpPr>
          <a:xfrm>
            <a:off x="11015245" y="438424"/>
            <a:ext cx="2133639" cy="964651"/>
            <a:chOff x="10729875" y="529734"/>
            <a:chExt cx="3232134" cy="1460117"/>
          </a:xfrm>
        </p:grpSpPr>
        <p:sp>
          <p:nvSpPr>
            <p:cNvPr id="907" name="Google Shape;907;p32"/>
            <p:cNvSpPr/>
            <p:nvPr/>
          </p:nvSpPr>
          <p:spPr>
            <a:xfrm>
              <a:off x="10729875" y="552963"/>
              <a:ext cx="3216751" cy="1436888"/>
            </a:xfrm>
            <a:custGeom>
              <a:avLst/>
              <a:gdLst/>
              <a:ahLst/>
              <a:cxnLst/>
              <a:rect l="l" t="t" r="r" b="b"/>
              <a:pathLst>
                <a:path w="3216751" h="1436888" extrusionOk="0">
                  <a:moveTo>
                    <a:pt x="2965957" y="553084"/>
                  </a:moveTo>
                  <a:cubicBezTo>
                    <a:pt x="2860420" y="494485"/>
                    <a:pt x="2733738" y="494643"/>
                    <a:pt x="2622073" y="536564"/>
                  </a:cubicBezTo>
                  <a:cubicBezTo>
                    <a:pt x="2592249" y="285040"/>
                    <a:pt x="2442622" y="48249"/>
                    <a:pt x="2152364" y="77078"/>
                  </a:cubicBezTo>
                  <a:cubicBezTo>
                    <a:pt x="1976416" y="94551"/>
                    <a:pt x="1827720" y="188467"/>
                    <a:pt x="1719728" y="319722"/>
                  </a:cubicBezTo>
                  <a:cubicBezTo>
                    <a:pt x="1698783" y="274933"/>
                    <a:pt x="1672378" y="232568"/>
                    <a:pt x="1637336" y="194204"/>
                  </a:cubicBezTo>
                  <a:cubicBezTo>
                    <a:pt x="1484079" y="26341"/>
                    <a:pt x="1245668" y="0"/>
                    <a:pt x="1040235" y="79036"/>
                  </a:cubicBezTo>
                  <a:cubicBezTo>
                    <a:pt x="734885" y="196521"/>
                    <a:pt x="575775" y="503576"/>
                    <a:pt x="593142" y="806778"/>
                  </a:cubicBezTo>
                  <a:cubicBezTo>
                    <a:pt x="494696" y="747892"/>
                    <a:pt x="376618" y="743278"/>
                    <a:pt x="259746" y="808354"/>
                  </a:cubicBezTo>
                  <a:cubicBezTo>
                    <a:pt x="106351" y="893773"/>
                    <a:pt x="0" y="1104137"/>
                    <a:pt x="119983" y="1260273"/>
                  </a:cubicBezTo>
                  <a:cubicBezTo>
                    <a:pt x="255714" y="1436888"/>
                    <a:pt x="562863" y="1378256"/>
                    <a:pt x="753385" y="1380648"/>
                  </a:cubicBezTo>
                  <a:cubicBezTo>
                    <a:pt x="1069202" y="1384617"/>
                    <a:pt x="1385294" y="1374732"/>
                    <a:pt x="1700678" y="1358222"/>
                  </a:cubicBezTo>
                  <a:cubicBezTo>
                    <a:pt x="2004747" y="1342294"/>
                    <a:pt x="2308934" y="1320080"/>
                    <a:pt x="2611691" y="1287398"/>
                  </a:cubicBezTo>
                  <a:cubicBezTo>
                    <a:pt x="2805324" y="1266475"/>
                    <a:pt x="3029076" y="1229582"/>
                    <a:pt x="3127195" y="1038013"/>
                  </a:cubicBezTo>
                  <a:cubicBezTo>
                    <a:pt x="3216751" y="863166"/>
                    <a:pt x="3134201" y="646493"/>
                    <a:pt x="2965957" y="553084"/>
                  </a:cubicBezTo>
                  <a:close/>
                </a:path>
              </a:pathLst>
            </a:custGeom>
            <a:solidFill>
              <a:srgbClr val="C1E1E3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908" name="Google Shape;908;p32"/>
            <p:cNvSpPr/>
            <p:nvPr/>
          </p:nvSpPr>
          <p:spPr>
            <a:xfrm>
              <a:off x="10771812" y="529734"/>
              <a:ext cx="3190197" cy="1427194"/>
            </a:xfrm>
            <a:custGeom>
              <a:avLst/>
              <a:gdLst/>
              <a:ahLst/>
              <a:cxnLst/>
              <a:rect l="l" t="t" r="r" b="b"/>
              <a:pathLst>
                <a:path w="3190197" h="1427194" extrusionOk="0">
                  <a:moveTo>
                    <a:pt x="452289" y="1427194"/>
                  </a:moveTo>
                  <a:cubicBezTo>
                    <a:pt x="304291" y="1427194"/>
                    <a:pt x="152262" y="1406143"/>
                    <a:pt x="65457" y="1293177"/>
                  </a:cubicBezTo>
                  <a:cubicBezTo>
                    <a:pt x="16890" y="1229984"/>
                    <a:pt x="0" y="1154070"/>
                    <a:pt x="16615" y="1073657"/>
                  </a:cubicBezTo>
                  <a:cubicBezTo>
                    <a:pt x="37962" y="970354"/>
                    <a:pt x="112098" y="872288"/>
                    <a:pt x="210079" y="817710"/>
                  </a:cubicBezTo>
                  <a:cubicBezTo>
                    <a:pt x="318441" y="757375"/>
                    <a:pt x="432487" y="752326"/>
                    <a:pt x="534225" y="802671"/>
                  </a:cubicBezTo>
                  <a:cubicBezTo>
                    <a:pt x="526870" y="481933"/>
                    <a:pt x="708395" y="196797"/>
                    <a:pt x="992589" y="87450"/>
                  </a:cubicBezTo>
                  <a:cubicBezTo>
                    <a:pt x="1219909" y="0"/>
                    <a:pt x="1461124" y="46810"/>
                    <a:pt x="1607132" y="206724"/>
                  </a:cubicBezTo>
                  <a:cubicBezTo>
                    <a:pt x="1635855" y="238177"/>
                    <a:pt x="1660260" y="273526"/>
                    <a:pt x="1681352" y="314240"/>
                  </a:cubicBezTo>
                  <a:cubicBezTo>
                    <a:pt x="1797473" y="181747"/>
                    <a:pt x="1948412" y="100446"/>
                    <a:pt x="2108845" y="84507"/>
                  </a:cubicBezTo>
                  <a:cubicBezTo>
                    <a:pt x="2414703" y="54112"/>
                    <a:pt x="2559653" y="305636"/>
                    <a:pt x="2593318" y="538310"/>
                  </a:cubicBezTo>
                  <a:cubicBezTo>
                    <a:pt x="2711111" y="499353"/>
                    <a:pt x="2833444" y="507862"/>
                    <a:pt x="2931720" y="562430"/>
                  </a:cubicBezTo>
                  <a:cubicBezTo>
                    <a:pt x="3114981" y="664178"/>
                    <a:pt x="3190197" y="891190"/>
                    <a:pt x="3099382" y="1068472"/>
                  </a:cubicBezTo>
                  <a:cubicBezTo>
                    <a:pt x="2998882" y="1264708"/>
                    <a:pt x="2774177" y="1304512"/>
                    <a:pt x="2571453" y="1326409"/>
                  </a:cubicBezTo>
                  <a:cubicBezTo>
                    <a:pt x="2291333" y="1356645"/>
                    <a:pt x="1993053" y="1379844"/>
                    <a:pt x="1659572" y="1397306"/>
                  </a:cubicBezTo>
                  <a:cubicBezTo>
                    <a:pt x="1298437" y="1416208"/>
                    <a:pt x="997119" y="1423341"/>
                    <a:pt x="711242" y="1419754"/>
                  </a:cubicBezTo>
                  <a:cubicBezTo>
                    <a:pt x="674221" y="1419256"/>
                    <a:pt x="632459" y="1421172"/>
                    <a:pt x="588285" y="1423161"/>
                  </a:cubicBezTo>
                  <a:cubicBezTo>
                    <a:pt x="544787" y="1425119"/>
                    <a:pt x="498728" y="1427194"/>
                    <a:pt x="452289" y="1427194"/>
                  </a:cubicBezTo>
                  <a:close/>
                  <a:moveTo>
                    <a:pt x="389498" y="800269"/>
                  </a:moveTo>
                  <a:cubicBezTo>
                    <a:pt x="335174" y="800269"/>
                    <a:pt x="279622" y="815339"/>
                    <a:pt x="225530" y="845460"/>
                  </a:cubicBezTo>
                  <a:cubicBezTo>
                    <a:pt x="136736" y="894894"/>
                    <a:pt x="66939" y="986991"/>
                    <a:pt x="47709" y="1080071"/>
                  </a:cubicBezTo>
                  <a:cubicBezTo>
                    <a:pt x="33019" y="1151180"/>
                    <a:pt x="47857" y="1218173"/>
                    <a:pt x="90635" y="1273831"/>
                  </a:cubicBezTo>
                  <a:cubicBezTo>
                    <a:pt x="194595" y="1409117"/>
                    <a:pt x="412093" y="1399317"/>
                    <a:pt x="586856" y="1391443"/>
                  </a:cubicBezTo>
                  <a:cubicBezTo>
                    <a:pt x="631507" y="1389432"/>
                    <a:pt x="673618" y="1387570"/>
                    <a:pt x="711644" y="1388004"/>
                  </a:cubicBezTo>
                  <a:cubicBezTo>
                    <a:pt x="996791" y="1391591"/>
                    <a:pt x="1297484" y="1384469"/>
                    <a:pt x="1657910" y="1365599"/>
                  </a:cubicBezTo>
                  <a:cubicBezTo>
                    <a:pt x="1990799" y="1348168"/>
                    <a:pt x="2288508" y="1325022"/>
                    <a:pt x="2568045" y="1294839"/>
                  </a:cubicBezTo>
                  <a:cubicBezTo>
                    <a:pt x="2762525" y="1273831"/>
                    <a:pt x="2977832" y="1236165"/>
                    <a:pt x="3071124" y="1054004"/>
                  </a:cubicBezTo>
                  <a:cubicBezTo>
                    <a:pt x="3154214" y="891783"/>
                    <a:pt x="3084766" y="683715"/>
                    <a:pt x="2916311" y="590190"/>
                  </a:cubicBezTo>
                  <a:cubicBezTo>
                    <a:pt x="2820955" y="537241"/>
                    <a:pt x="2700453" y="531579"/>
                    <a:pt x="2585719" y="574664"/>
                  </a:cubicBezTo>
                  <a:cubicBezTo>
                    <a:pt x="2581137" y="576378"/>
                    <a:pt x="2576046" y="575902"/>
                    <a:pt x="2571876" y="573362"/>
                  </a:cubicBezTo>
                  <a:cubicBezTo>
                    <a:pt x="2567707" y="570822"/>
                    <a:pt x="2564944" y="566515"/>
                    <a:pt x="2564373" y="561668"/>
                  </a:cubicBezTo>
                  <a:cubicBezTo>
                    <a:pt x="2537862" y="338031"/>
                    <a:pt x="2403517" y="87132"/>
                    <a:pt x="2111988" y="116099"/>
                  </a:cubicBezTo>
                  <a:cubicBezTo>
                    <a:pt x="1952582" y="131931"/>
                    <a:pt x="1802733" y="216079"/>
                    <a:pt x="1690052" y="353038"/>
                  </a:cubicBezTo>
                  <a:cubicBezTo>
                    <a:pt x="1686591" y="357240"/>
                    <a:pt x="1681236" y="359357"/>
                    <a:pt x="1675807" y="358700"/>
                  </a:cubicBezTo>
                  <a:cubicBezTo>
                    <a:pt x="1670399" y="358012"/>
                    <a:pt x="1665721" y="354615"/>
                    <a:pt x="1663414" y="349673"/>
                  </a:cubicBezTo>
                  <a:cubicBezTo>
                    <a:pt x="1641337" y="302471"/>
                    <a:pt x="1615260" y="262720"/>
                    <a:pt x="1583679" y="228134"/>
                  </a:cubicBezTo>
                  <a:cubicBezTo>
                    <a:pt x="1446561" y="77946"/>
                    <a:pt x="1219020" y="34364"/>
                    <a:pt x="1003998" y="117083"/>
                  </a:cubicBezTo>
                  <a:cubicBezTo>
                    <a:pt x="724407" y="224652"/>
                    <a:pt x="548819" y="510783"/>
                    <a:pt x="567054" y="829098"/>
                  </a:cubicBezTo>
                  <a:cubicBezTo>
                    <a:pt x="567393" y="834961"/>
                    <a:pt x="564462" y="840538"/>
                    <a:pt x="559434" y="843586"/>
                  </a:cubicBezTo>
                  <a:cubicBezTo>
                    <a:pt x="554407" y="846634"/>
                    <a:pt x="548110" y="846645"/>
                    <a:pt x="543062" y="843629"/>
                  </a:cubicBezTo>
                  <a:cubicBezTo>
                    <a:pt x="494717" y="814715"/>
                    <a:pt x="442690" y="800269"/>
                    <a:pt x="389498" y="800269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grpSp>
        <p:nvGrpSpPr>
          <p:cNvPr id="909" name="Google Shape;909;p32"/>
          <p:cNvGrpSpPr/>
          <p:nvPr/>
        </p:nvGrpSpPr>
        <p:grpSpPr>
          <a:xfrm>
            <a:off x="932863" y="5410648"/>
            <a:ext cx="390871" cy="450635"/>
            <a:chOff x="4505050" y="4336350"/>
            <a:chExt cx="69000" cy="79550"/>
          </a:xfrm>
        </p:grpSpPr>
        <p:sp>
          <p:nvSpPr>
            <p:cNvPr id="910" name="Google Shape;910;p32"/>
            <p:cNvSpPr/>
            <p:nvPr/>
          </p:nvSpPr>
          <p:spPr>
            <a:xfrm>
              <a:off x="4541750" y="4337475"/>
              <a:ext cx="23950" cy="22825"/>
            </a:xfrm>
            <a:custGeom>
              <a:avLst/>
              <a:gdLst/>
              <a:ahLst/>
              <a:cxnLst/>
              <a:rect l="l" t="t" r="r" b="b"/>
              <a:pathLst>
                <a:path w="958" h="913" extrusionOk="0">
                  <a:moveTo>
                    <a:pt x="646" y="0"/>
                  </a:moveTo>
                  <a:lnTo>
                    <a:pt x="513" y="23"/>
                  </a:lnTo>
                  <a:lnTo>
                    <a:pt x="357" y="89"/>
                  </a:lnTo>
                  <a:lnTo>
                    <a:pt x="179" y="223"/>
                  </a:lnTo>
                  <a:lnTo>
                    <a:pt x="1" y="401"/>
                  </a:lnTo>
                  <a:lnTo>
                    <a:pt x="579" y="846"/>
                  </a:lnTo>
                  <a:lnTo>
                    <a:pt x="646" y="912"/>
                  </a:lnTo>
                  <a:lnTo>
                    <a:pt x="779" y="734"/>
                  </a:lnTo>
                  <a:lnTo>
                    <a:pt x="868" y="601"/>
                  </a:lnTo>
                  <a:lnTo>
                    <a:pt x="913" y="467"/>
                  </a:lnTo>
                  <a:lnTo>
                    <a:pt x="957" y="312"/>
                  </a:lnTo>
                  <a:lnTo>
                    <a:pt x="957" y="267"/>
                  </a:lnTo>
                  <a:lnTo>
                    <a:pt x="935" y="201"/>
                  </a:lnTo>
                  <a:lnTo>
                    <a:pt x="935" y="178"/>
                  </a:lnTo>
                  <a:lnTo>
                    <a:pt x="891" y="156"/>
                  </a:lnTo>
                  <a:lnTo>
                    <a:pt x="868" y="134"/>
                  </a:lnTo>
                  <a:lnTo>
                    <a:pt x="779" y="45"/>
                  </a:lnTo>
                  <a:lnTo>
                    <a:pt x="713" y="23"/>
                  </a:lnTo>
                  <a:lnTo>
                    <a:pt x="646" y="0"/>
                  </a:lnTo>
                  <a:close/>
                </a:path>
              </a:pathLst>
            </a:custGeom>
            <a:solidFill>
              <a:srgbClr val="9B8D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1" name="Google Shape;911;p32"/>
            <p:cNvSpPr/>
            <p:nvPr/>
          </p:nvSpPr>
          <p:spPr>
            <a:xfrm>
              <a:off x="4506175" y="4341925"/>
              <a:ext cx="66750" cy="72875"/>
            </a:xfrm>
            <a:custGeom>
              <a:avLst/>
              <a:gdLst/>
              <a:ahLst/>
              <a:cxnLst/>
              <a:rect l="l" t="t" r="r" b="b"/>
              <a:pathLst>
                <a:path w="2670" h="2915" extrusionOk="0">
                  <a:moveTo>
                    <a:pt x="2358" y="0"/>
                  </a:moveTo>
                  <a:lnTo>
                    <a:pt x="2358" y="23"/>
                  </a:lnTo>
                  <a:lnTo>
                    <a:pt x="2380" y="89"/>
                  </a:lnTo>
                  <a:lnTo>
                    <a:pt x="2380" y="134"/>
                  </a:lnTo>
                  <a:lnTo>
                    <a:pt x="2336" y="289"/>
                  </a:lnTo>
                  <a:lnTo>
                    <a:pt x="2291" y="423"/>
                  </a:lnTo>
                  <a:lnTo>
                    <a:pt x="2202" y="556"/>
                  </a:lnTo>
                  <a:lnTo>
                    <a:pt x="2069" y="734"/>
                  </a:lnTo>
                  <a:lnTo>
                    <a:pt x="2158" y="801"/>
                  </a:lnTo>
                  <a:lnTo>
                    <a:pt x="2358" y="1201"/>
                  </a:lnTo>
                  <a:lnTo>
                    <a:pt x="2558" y="935"/>
                  </a:lnTo>
                  <a:lnTo>
                    <a:pt x="2670" y="712"/>
                  </a:lnTo>
                  <a:lnTo>
                    <a:pt x="2670" y="668"/>
                  </a:lnTo>
                  <a:lnTo>
                    <a:pt x="2670" y="601"/>
                  </a:lnTo>
                  <a:lnTo>
                    <a:pt x="2625" y="445"/>
                  </a:lnTo>
                  <a:lnTo>
                    <a:pt x="2514" y="245"/>
                  </a:lnTo>
                  <a:lnTo>
                    <a:pt x="2358" y="0"/>
                  </a:lnTo>
                  <a:close/>
                  <a:moveTo>
                    <a:pt x="0" y="1824"/>
                  </a:moveTo>
                  <a:lnTo>
                    <a:pt x="245" y="2336"/>
                  </a:lnTo>
                  <a:lnTo>
                    <a:pt x="734" y="2714"/>
                  </a:lnTo>
                  <a:lnTo>
                    <a:pt x="1024" y="2914"/>
                  </a:lnTo>
                  <a:lnTo>
                    <a:pt x="779" y="2425"/>
                  </a:lnTo>
                  <a:lnTo>
                    <a:pt x="757" y="2425"/>
                  </a:lnTo>
                  <a:lnTo>
                    <a:pt x="468" y="2202"/>
                  </a:lnTo>
                  <a:lnTo>
                    <a:pt x="0" y="1824"/>
                  </a:lnTo>
                  <a:close/>
                </a:path>
              </a:pathLst>
            </a:custGeom>
            <a:solidFill>
              <a:srgbClr val="887D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2" name="Google Shape;912;p32"/>
            <p:cNvSpPr/>
            <p:nvPr/>
          </p:nvSpPr>
          <p:spPr>
            <a:xfrm>
              <a:off x="4557875" y="4341925"/>
              <a:ext cx="15050" cy="30050"/>
            </a:xfrm>
            <a:custGeom>
              <a:avLst/>
              <a:gdLst/>
              <a:ahLst/>
              <a:cxnLst/>
              <a:rect l="l" t="t" r="r" b="b"/>
              <a:pathLst>
                <a:path w="602" h="1202" fill="none" extrusionOk="0">
                  <a:moveTo>
                    <a:pt x="290" y="0"/>
                  </a:moveTo>
                  <a:lnTo>
                    <a:pt x="290" y="0"/>
                  </a:lnTo>
                  <a:lnTo>
                    <a:pt x="290" y="23"/>
                  </a:lnTo>
                  <a:lnTo>
                    <a:pt x="290" y="23"/>
                  </a:lnTo>
                  <a:lnTo>
                    <a:pt x="312" y="89"/>
                  </a:lnTo>
                  <a:lnTo>
                    <a:pt x="312" y="134"/>
                  </a:lnTo>
                  <a:lnTo>
                    <a:pt x="268" y="289"/>
                  </a:lnTo>
                  <a:lnTo>
                    <a:pt x="268" y="289"/>
                  </a:lnTo>
                  <a:lnTo>
                    <a:pt x="223" y="423"/>
                  </a:lnTo>
                  <a:lnTo>
                    <a:pt x="134" y="556"/>
                  </a:lnTo>
                  <a:lnTo>
                    <a:pt x="134" y="556"/>
                  </a:lnTo>
                  <a:lnTo>
                    <a:pt x="1" y="734"/>
                  </a:lnTo>
                  <a:lnTo>
                    <a:pt x="1" y="734"/>
                  </a:lnTo>
                  <a:lnTo>
                    <a:pt x="90" y="801"/>
                  </a:lnTo>
                  <a:lnTo>
                    <a:pt x="90" y="801"/>
                  </a:lnTo>
                  <a:lnTo>
                    <a:pt x="290" y="1201"/>
                  </a:lnTo>
                  <a:lnTo>
                    <a:pt x="290" y="1201"/>
                  </a:lnTo>
                  <a:lnTo>
                    <a:pt x="490" y="935"/>
                  </a:lnTo>
                  <a:lnTo>
                    <a:pt x="602" y="712"/>
                  </a:lnTo>
                  <a:lnTo>
                    <a:pt x="602" y="712"/>
                  </a:lnTo>
                  <a:lnTo>
                    <a:pt x="602" y="668"/>
                  </a:lnTo>
                  <a:lnTo>
                    <a:pt x="602" y="601"/>
                  </a:lnTo>
                  <a:lnTo>
                    <a:pt x="557" y="445"/>
                  </a:lnTo>
                  <a:lnTo>
                    <a:pt x="446" y="245"/>
                  </a:lnTo>
                  <a:lnTo>
                    <a:pt x="29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3" name="Google Shape;913;p32"/>
            <p:cNvSpPr/>
            <p:nvPr/>
          </p:nvSpPr>
          <p:spPr>
            <a:xfrm>
              <a:off x="4506175" y="4387525"/>
              <a:ext cx="25600" cy="27275"/>
            </a:xfrm>
            <a:custGeom>
              <a:avLst/>
              <a:gdLst/>
              <a:ahLst/>
              <a:cxnLst/>
              <a:rect l="l" t="t" r="r" b="b"/>
              <a:pathLst>
                <a:path w="1024" h="1091" fill="none" extrusionOk="0">
                  <a:moveTo>
                    <a:pt x="779" y="601"/>
                  </a:moveTo>
                  <a:lnTo>
                    <a:pt x="779" y="601"/>
                  </a:lnTo>
                  <a:lnTo>
                    <a:pt x="779" y="601"/>
                  </a:lnTo>
                  <a:lnTo>
                    <a:pt x="779" y="601"/>
                  </a:lnTo>
                  <a:lnTo>
                    <a:pt x="757" y="601"/>
                  </a:lnTo>
                  <a:lnTo>
                    <a:pt x="757" y="601"/>
                  </a:lnTo>
                  <a:lnTo>
                    <a:pt x="468" y="378"/>
                  </a:lnTo>
                  <a:lnTo>
                    <a:pt x="0" y="0"/>
                  </a:lnTo>
                  <a:lnTo>
                    <a:pt x="0" y="0"/>
                  </a:lnTo>
                  <a:lnTo>
                    <a:pt x="245" y="512"/>
                  </a:lnTo>
                  <a:lnTo>
                    <a:pt x="245" y="512"/>
                  </a:lnTo>
                  <a:lnTo>
                    <a:pt x="734" y="890"/>
                  </a:lnTo>
                  <a:lnTo>
                    <a:pt x="1024" y="1090"/>
                  </a:lnTo>
                  <a:lnTo>
                    <a:pt x="1024" y="1090"/>
                  </a:lnTo>
                  <a:lnTo>
                    <a:pt x="779" y="601"/>
                  </a:lnTo>
                  <a:lnTo>
                    <a:pt x="779" y="60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4" name="Google Shape;914;p32"/>
            <p:cNvSpPr/>
            <p:nvPr/>
          </p:nvSpPr>
          <p:spPr>
            <a:xfrm>
              <a:off x="4525625" y="4361950"/>
              <a:ext cx="41175" cy="52850"/>
            </a:xfrm>
            <a:custGeom>
              <a:avLst/>
              <a:gdLst/>
              <a:ahLst/>
              <a:cxnLst/>
              <a:rect l="l" t="t" r="r" b="b"/>
              <a:pathLst>
                <a:path w="1647" h="2114" extrusionOk="0">
                  <a:moveTo>
                    <a:pt x="1380" y="0"/>
                  </a:moveTo>
                  <a:lnTo>
                    <a:pt x="1113" y="356"/>
                  </a:lnTo>
                  <a:lnTo>
                    <a:pt x="624" y="934"/>
                  </a:lnTo>
                  <a:lnTo>
                    <a:pt x="1" y="1624"/>
                  </a:lnTo>
                  <a:lnTo>
                    <a:pt x="246" y="2113"/>
                  </a:lnTo>
                  <a:lnTo>
                    <a:pt x="268" y="2113"/>
                  </a:lnTo>
                  <a:lnTo>
                    <a:pt x="868" y="1446"/>
                  </a:lnTo>
                  <a:lnTo>
                    <a:pt x="1358" y="868"/>
                  </a:lnTo>
                  <a:lnTo>
                    <a:pt x="1647" y="512"/>
                  </a:lnTo>
                  <a:lnTo>
                    <a:pt x="1580" y="400"/>
                  </a:lnTo>
                  <a:lnTo>
                    <a:pt x="1380" y="0"/>
                  </a:lnTo>
                  <a:close/>
                </a:path>
              </a:pathLst>
            </a:custGeom>
            <a:solidFill>
              <a:srgbClr val="548D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5" name="Google Shape;915;p32"/>
            <p:cNvSpPr/>
            <p:nvPr/>
          </p:nvSpPr>
          <p:spPr>
            <a:xfrm>
              <a:off x="4506175" y="4346375"/>
              <a:ext cx="53950" cy="56175"/>
            </a:xfrm>
            <a:custGeom>
              <a:avLst/>
              <a:gdLst/>
              <a:ahLst/>
              <a:cxnLst/>
              <a:rect l="l" t="t" r="r" b="b"/>
              <a:pathLst>
                <a:path w="2158" h="2247" extrusionOk="0">
                  <a:moveTo>
                    <a:pt x="1357" y="0"/>
                  </a:moveTo>
                  <a:lnTo>
                    <a:pt x="912" y="556"/>
                  </a:lnTo>
                  <a:lnTo>
                    <a:pt x="0" y="1624"/>
                  </a:lnTo>
                  <a:lnTo>
                    <a:pt x="0" y="1646"/>
                  </a:lnTo>
                  <a:lnTo>
                    <a:pt x="468" y="2024"/>
                  </a:lnTo>
                  <a:lnTo>
                    <a:pt x="757" y="2247"/>
                  </a:lnTo>
                  <a:lnTo>
                    <a:pt x="779" y="2247"/>
                  </a:lnTo>
                  <a:lnTo>
                    <a:pt x="1402" y="1557"/>
                  </a:lnTo>
                  <a:lnTo>
                    <a:pt x="1891" y="979"/>
                  </a:lnTo>
                  <a:lnTo>
                    <a:pt x="2158" y="623"/>
                  </a:lnTo>
                  <a:lnTo>
                    <a:pt x="2069" y="556"/>
                  </a:lnTo>
                  <a:lnTo>
                    <a:pt x="2002" y="490"/>
                  </a:lnTo>
                  <a:lnTo>
                    <a:pt x="1424" y="45"/>
                  </a:lnTo>
                  <a:lnTo>
                    <a:pt x="1357" y="0"/>
                  </a:lnTo>
                  <a:close/>
                </a:path>
              </a:pathLst>
            </a:custGeom>
            <a:solidFill>
              <a:srgbClr val="7AAA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6" name="Google Shape;916;p32"/>
            <p:cNvSpPr/>
            <p:nvPr/>
          </p:nvSpPr>
          <p:spPr>
            <a:xfrm>
              <a:off x="4539525" y="434525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23" y="1"/>
                  </a:moveTo>
                  <a:lnTo>
                    <a:pt x="1" y="23"/>
                  </a:lnTo>
                  <a:lnTo>
                    <a:pt x="23" y="68"/>
                  </a:lnTo>
                  <a:lnTo>
                    <a:pt x="90" y="112"/>
                  </a:lnTo>
                  <a:lnTo>
                    <a:pt x="112" y="134"/>
                  </a:lnTo>
                  <a:lnTo>
                    <a:pt x="134" y="112"/>
                  </a:lnTo>
                  <a:lnTo>
                    <a:pt x="134" y="90"/>
                  </a:lnTo>
                  <a:lnTo>
                    <a:pt x="112" y="68"/>
                  </a:lnTo>
                  <a:lnTo>
                    <a:pt x="45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7" name="Google Shape;917;p32"/>
            <p:cNvSpPr/>
            <p:nvPr/>
          </p:nvSpPr>
          <p:spPr>
            <a:xfrm>
              <a:off x="4527850" y="4345250"/>
              <a:ext cx="13375" cy="15600"/>
            </a:xfrm>
            <a:custGeom>
              <a:avLst/>
              <a:gdLst/>
              <a:ahLst/>
              <a:cxnLst/>
              <a:rect l="l" t="t" r="r" b="b"/>
              <a:pathLst>
                <a:path w="535" h="624" extrusionOk="0">
                  <a:moveTo>
                    <a:pt x="468" y="1"/>
                  </a:moveTo>
                  <a:lnTo>
                    <a:pt x="1" y="557"/>
                  </a:lnTo>
                  <a:lnTo>
                    <a:pt x="1" y="579"/>
                  </a:lnTo>
                  <a:lnTo>
                    <a:pt x="23" y="624"/>
                  </a:lnTo>
                  <a:lnTo>
                    <a:pt x="68" y="624"/>
                  </a:lnTo>
                  <a:lnTo>
                    <a:pt x="535" y="68"/>
                  </a:lnTo>
                  <a:lnTo>
                    <a:pt x="535" y="45"/>
                  </a:lnTo>
                  <a:lnTo>
                    <a:pt x="512" y="23"/>
                  </a:lnTo>
                  <a:lnTo>
                    <a:pt x="490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8" name="Google Shape;918;p32"/>
            <p:cNvSpPr/>
            <p:nvPr/>
          </p:nvSpPr>
          <p:spPr>
            <a:xfrm>
              <a:off x="4505050" y="4359150"/>
              <a:ext cx="24500" cy="28950"/>
            </a:xfrm>
            <a:custGeom>
              <a:avLst/>
              <a:gdLst/>
              <a:ahLst/>
              <a:cxnLst/>
              <a:rect l="l" t="t" r="r" b="b"/>
              <a:pathLst>
                <a:path w="980" h="1158" extrusionOk="0">
                  <a:moveTo>
                    <a:pt x="913" y="1"/>
                  </a:moveTo>
                  <a:lnTo>
                    <a:pt x="1" y="1091"/>
                  </a:lnTo>
                  <a:lnTo>
                    <a:pt x="1" y="1113"/>
                  </a:lnTo>
                  <a:lnTo>
                    <a:pt x="23" y="1135"/>
                  </a:lnTo>
                  <a:lnTo>
                    <a:pt x="45" y="1157"/>
                  </a:lnTo>
                  <a:lnTo>
                    <a:pt x="68" y="1157"/>
                  </a:lnTo>
                  <a:lnTo>
                    <a:pt x="980" y="68"/>
                  </a:lnTo>
                  <a:lnTo>
                    <a:pt x="980" y="45"/>
                  </a:lnTo>
                  <a:lnTo>
                    <a:pt x="980" y="23"/>
                  </a:lnTo>
                  <a:lnTo>
                    <a:pt x="935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9" name="Google Shape;919;p32"/>
            <p:cNvSpPr/>
            <p:nvPr/>
          </p:nvSpPr>
          <p:spPr>
            <a:xfrm>
              <a:off x="4505050" y="4336350"/>
              <a:ext cx="69000" cy="79550"/>
            </a:xfrm>
            <a:custGeom>
              <a:avLst/>
              <a:gdLst/>
              <a:ahLst/>
              <a:cxnLst/>
              <a:rect l="l" t="t" r="r" b="b"/>
              <a:pathLst>
                <a:path w="2760" h="3182" extrusionOk="0">
                  <a:moveTo>
                    <a:pt x="2114" y="90"/>
                  </a:moveTo>
                  <a:lnTo>
                    <a:pt x="2203" y="112"/>
                  </a:lnTo>
                  <a:lnTo>
                    <a:pt x="2270" y="157"/>
                  </a:lnTo>
                  <a:lnTo>
                    <a:pt x="2336" y="223"/>
                  </a:lnTo>
                  <a:lnTo>
                    <a:pt x="2470" y="379"/>
                  </a:lnTo>
                  <a:lnTo>
                    <a:pt x="2559" y="512"/>
                  </a:lnTo>
                  <a:lnTo>
                    <a:pt x="2603" y="601"/>
                  </a:lnTo>
                  <a:lnTo>
                    <a:pt x="2648" y="713"/>
                  </a:lnTo>
                  <a:lnTo>
                    <a:pt x="2670" y="802"/>
                  </a:lnTo>
                  <a:lnTo>
                    <a:pt x="2670" y="913"/>
                  </a:lnTo>
                  <a:lnTo>
                    <a:pt x="2626" y="1046"/>
                  </a:lnTo>
                  <a:lnTo>
                    <a:pt x="2537" y="1158"/>
                  </a:lnTo>
                  <a:lnTo>
                    <a:pt x="2381" y="1380"/>
                  </a:lnTo>
                  <a:lnTo>
                    <a:pt x="2381" y="1424"/>
                  </a:lnTo>
                  <a:lnTo>
                    <a:pt x="2403" y="1469"/>
                  </a:lnTo>
                  <a:lnTo>
                    <a:pt x="2381" y="1536"/>
                  </a:lnTo>
                  <a:lnTo>
                    <a:pt x="2336" y="1647"/>
                  </a:lnTo>
                  <a:lnTo>
                    <a:pt x="2158" y="1869"/>
                  </a:lnTo>
                  <a:lnTo>
                    <a:pt x="1869" y="2203"/>
                  </a:lnTo>
                  <a:lnTo>
                    <a:pt x="1224" y="2937"/>
                  </a:lnTo>
                  <a:lnTo>
                    <a:pt x="1135" y="3026"/>
                  </a:lnTo>
                  <a:lnTo>
                    <a:pt x="1069" y="3093"/>
                  </a:lnTo>
                  <a:lnTo>
                    <a:pt x="1024" y="3093"/>
                  </a:lnTo>
                  <a:lnTo>
                    <a:pt x="980" y="3070"/>
                  </a:lnTo>
                  <a:lnTo>
                    <a:pt x="935" y="3004"/>
                  </a:lnTo>
                  <a:lnTo>
                    <a:pt x="624" y="2781"/>
                  </a:lnTo>
                  <a:lnTo>
                    <a:pt x="401" y="2581"/>
                  </a:lnTo>
                  <a:lnTo>
                    <a:pt x="312" y="2470"/>
                  </a:lnTo>
                  <a:lnTo>
                    <a:pt x="223" y="2336"/>
                  </a:lnTo>
                  <a:lnTo>
                    <a:pt x="131" y="2151"/>
                  </a:lnTo>
                  <a:lnTo>
                    <a:pt x="223" y="2225"/>
                  </a:lnTo>
                  <a:lnTo>
                    <a:pt x="490" y="2448"/>
                  </a:lnTo>
                  <a:lnTo>
                    <a:pt x="646" y="2581"/>
                  </a:lnTo>
                  <a:lnTo>
                    <a:pt x="735" y="2648"/>
                  </a:lnTo>
                  <a:lnTo>
                    <a:pt x="824" y="2692"/>
                  </a:lnTo>
                  <a:lnTo>
                    <a:pt x="868" y="2670"/>
                  </a:lnTo>
                  <a:lnTo>
                    <a:pt x="1580" y="1869"/>
                  </a:lnTo>
                  <a:lnTo>
                    <a:pt x="2247" y="1046"/>
                  </a:lnTo>
                  <a:lnTo>
                    <a:pt x="2247" y="1024"/>
                  </a:lnTo>
                  <a:lnTo>
                    <a:pt x="2225" y="1002"/>
                  </a:lnTo>
                  <a:lnTo>
                    <a:pt x="1529" y="453"/>
                  </a:lnTo>
                  <a:lnTo>
                    <a:pt x="1529" y="453"/>
                  </a:lnTo>
                  <a:lnTo>
                    <a:pt x="1625" y="357"/>
                  </a:lnTo>
                  <a:lnTo>
                    <a:pt x="1736" y="246"/>
                  </a:lnTo>
                  <a:lnTo>
                    <a:pt x="1869" y="157"/>
                  </a:lnTo>
                  <a:lnTo>
                    <a:pt x="2025" y="90"/>
                  </a:lnTo>
                  <a:close/>
                  <a:moveTo>
                    <a:pt x="2047" y="1"/>
                  </a:moveTo>
                  <a:lnTo>
                    <a:pt x="1958" y="23"/>
                  </a:lnTo>
                  <a:lnTo>
                    <a:pt x="1869" y="45"/>
                  </a:lnTo>
                  <a:lnTo>
                    <a:pt x="1714" y="157"/>
                  </a:lnTo>
                  <a:lnTo>
                    <a:pt x="1558" y="290"/>
                  </a:lnTo>
                  <a:lnTo>
                    <a:pt x="1447" y="424"/>
                  </a:lnTo>
                  <a:lnTo>
                    <a:pt x="1447" y="446"/>
                  </a:lnTo>
                  <a:lnTo>
                    <a:pt x="1469" y="468"/>
                  </a:lnTo>
                  <a:lnTo>
                    <a:pt x="2157" y="1010"/>
                  </a:lnTo>
                  <a:lnTo>
                    <a:pt x="2157" y="1010"/>
                  </a:lnTo>
                  <a:lnTo>
                    <a:pt x="1691" y="1602"/>
                  </a:lnTo>
                  <a:lnTo>
                    <a:pt x="1180" y="2203"/>
                  </a:lnTo>
                  <a:lnTo>
                    <a:pt x="1046" y="2359"/>
                  </a:lnTo>
                  <a:lnTo>
                    <a:pt x="913" y="2492"/>
                  </a:lnTo>
                  <a:lnTo>
                    <a:pt x="824" y="2559"/>
                  </a:lnTo>
                  <a:lnTo>
                    <a:pt x="779" y="2559"/>
                  </a:lnTo>
                  <a:lnTo>
                    <a:pt x="713" y="2537"/>
                  </a:lnTo>
                  <a:lnTo>
                    <a:pt x="646" y="2492"/>
                  </a:lnTo>
                  <a:lnTo>
                    <a:pt x="424" y="2314"/>
                  </a:lnTo>
                  <a:lnTo>
                    <a:pt x="223" y="2181"/>
                  </a:lnTo>
                  <a:lnTo>
                    <a:pt x="134" y="2114"/>
                  </a:lnTo>
                  <a:lnTo>
                    <a:pt x="68" y="2025"/>
                  </a:lnTo>
                  <a:lnTo>
                    <a:pt x="45" y="2003"/>
                  </a:lnTo>
                  <a:lnTo>
                    <a:pt x="1" y="2003"/>
                  </a:lnTo>
                  <a:lnTo>
                    <a:pt x="1" y="2047"/>
                  </a:lnTo>
                  <a:lnTo>
                    <a:pt x="201" y="2403"/>
                  </a:lnTo>
                  <a:lnTo>
                    <a:pt x="268" y="2514"/>
                  </a:lnTo>
                  <a:lnTo>
                    <a:pt x="335" y="2603"/>
                  </a:lnTo>
                  <a:lnTo>
                    <a:pt x="535" y="2781"/>
                  </a:lnTo>
                  <a:lnTo>
                    <a:pt x="779" y="3004"/>
                  </a:lnTo>
                  <a:lnTo>
                    <a:pt x="935" y="3115"/>
                  </a:lnTo>
                  <a:lnTo>
                    <a:pt x="1091" y="3182"/>
                  </a:lnTo>
                  <a:lnTo>
                    <a:pt x="1113" y="3159"/>
                  </a:lnTo>
                  <a:lnTo>
                    <a:pt x="1469" y="2781"/>
                  </a:lnTo>
                  <a:lnTo>
                    <a:pt x="1825" y="2381"/>
                  </a:lnTo>
                  <a:lnTo>
                    <a:pt x="2514" y="1558"/>
                  </a:lnTo>
                  <a:lnTo>
                    <a:pt x="2492" y="1536"/>
                  </a:lnTo>
                  <a:lnTo>
                    <a:pt x="2492" y="1447"/>
                  </a:lnTo>
                  <a:lnTo>
                    <a:pt x="2492" y="1380"/>
                  </a:lnTo>
                  <a:lnTo>
                    <a:pt x="2537" y="1291"/>
                  </a:lnTo>
                  <a:lnTo>
                    <a:pt x="2581" y="1224"/>
                  </a:lnTo>
                  <a:lnTo>
                    <a:pt x="2692" y="1046"/>
                  </a:lnTo>
                  <a:lnTo>
                    <a:pt x="2737" y="980"/>
                  </a:lnTo>
                  <a:lnTo>
                    <a:pt x="2759" y="891"/>
                  </a:lnTo>
                  <a:lnTo>
                    <a:pt x="2759" y="824"/>
                  </a:lnTo>
                  <a:lnTo>
                    <a:pt x="2737" y="757"/>
                  </a:lnTo>
                  <a:lnTo>
                    <a:pt x="2692" y="601"/>
                  </a:lnTo>
                  <a:lnTo>
                    <a:pt x="2603" y="468"/>
                  </a:lnTo>
                  <a:lnTo>
                    <a:pt x="2514" y="357"/>
                  </a:lnTo>
                  <a:lnTo>
                    <a:pt x="2425" y="223"/>
                  </a:lnTo>
                  <a:lnTo>
                    <a:pt x="2336" y="112"/>
                  </a:lnTo>
                  <a:lnTo>
                    <a:pt x="2270" y="68"/>
                  </a:lnTo>
                  <a:lnTo>
                    <a:pt x="2203" y="45"/>
                  </a:lnTo>
                  <a:lnTo>
                    <a:pt x="2136" y="23"/>
                  </a:lnTo>
                  <a:lnTo>
                    <a:pt x="2047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0" name="Google Shape;920;p32"/>
            <p:cNvSpPr/>
            <p:nvPr/>
          </p:nvSpPr>
          <p:spPr>
            <a:xfrm>
              <a:off x="4523975" y="4401425"/>
              <a:ext cx="8925" cy="14475"/>
            </a:xfrm>
            <a:custGeom>
              <a:avLst/>
              <a:gdLst/>
              <a:ahLst/>
              <a:cxnLst/>
              <a:rect l="l" t="t" r="r" b="b"/>
              <a:pathLst>
                <a:path w="357" h="579" extrusionOk="0">
                  <a:moveTo>
                    <a:pt x="22" y="0"/>
                  </a:moveTo>
                  <a:lnTo>
                    <a:pt x="0" y="23"/>
                  </a:lnTo>
                  <a:lnTo>
                    <a:pt x="0" y="45"/>
                  </a:lnTo>
                  <a:lnTo>
                    <a:pt x="22" y="67"/>
                  </a:lnTo>
                  <a:lnTo>
                    <a:pt x="67" y="89"/>
                  </a:lnTo>
                  <a:lnTo>
                    <a:pt x="67" y="89"/>
                  </a:lnTo>
                  <a:lnTo>
                    <a:pt x="289" y="534"/>
                  </a:lnTo>
                  <a:lnTo>
                    <a:pt x="312" y="556"/>
                  </a:lnTo>
                  <a:lnTo>
                    <a:pt x="334" y="579"/>
                  </a:lnTo>
                  <a:lnTo>
                    <a:pt x="356" y="556"/>
                  </a:lnTo>
                  <a:lnTo>
                    <a:pt x="356" y="534"/>
                  </a:lnTo>
                  <a:lnTo>
                    <a:pt x="111" y="45"/>
                  </a:lnTo>
                  <a:lnTo>
                    <a:pt x="67" y="23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1" name="Google Shape;921;p32"/>
            <p:cNvSpPr/>
            <p:nvPr/>
          </p:nvSpPr>
          <p:spPr>
            <a:xfrm>
              <a:off x="4564000" y="4341375"/>
              <a:ext cx="2800" cy="8900"/>
            </a:xfrm>
            <a:custGeom>
              <a:avLst/>
              <a:gdLst/>
              <a:ahLst/>
              <a:cxnLst/>
              <a:rect l="l" t="t" r="r" b="b"/>
              <a:pathLst>
                <a:path w="112" h="356" extrusionOk="0">
                  <a:moveTo>
                    <a:pt x="1" y="0"/>
                  </a:moveTo>
                  <a:lnTo>
                    <a:pt x="1" y="45"/>
                  </a:lnTo>
                  <a:lnTo>
                    <a:pt x="23" y="89"/>
                  </a:lnTo>
                  <a:lnTo>
                    <a:pt x="23" y="156"/>
                  </a:lnTo>
                  <a:lnTo>
                    <a:pt x="1" y="289"/>
                  </a:lnTo>
                  <a:lnTo>
                    <a:pt x="1" y="311"/>
                  </a:lnTo>
                  <a:lnTo>
                    <a:pt x="23" y="334"/>
                  </a:lnTo>
                  <a:lnTo>
                    <a:pt x="45" y="356"/>
                  </a:lnTo>
                  <a:lnTo>
                    <a:pt x="67" y="334"/>
                  </a:lnTo>
                  <a:lnTo>
                    <a:pt x="90" y="245"/>
                  </a:lnTo>
                  <a:lnTo>
                    <a:pt x="112" y="178"/>
                  </a:lnTo>
                  <a:lnTo>
                    <a:pt x="90" y="111"/>
                  </a:lnTo>
                  <a:lnTo>
                    <a:pt x="67" y="22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2" name="Google Shape;922;p32"/>
            <p:cNvSpPr/>
            <p:nvPr/>
          </p:nvSpPr>
          <p:spPr>
            <a:xfrm>
              <a:off x="4557325" y="4354700"/>
              <a:ext cx="4475" cy="6150"/>
            </a:xfrm>
            <a:custGeom>
              <a:avLst/>
              <a:gdLst/>
              <a:ahLst/>
              <a:cxnLst/>
              <a:rect l="l" t="t" r="r" b="b"/>
              <a:pathLst>
                <a:path w="179" h="246" extrusionOk="0">
                  <a:moveTo>
                    <a:pt x="134" y="1"/>
                  </a:moveTo>
                  <a:lnTo>
                    <a:pt x="112" y="23"/>
                  </a:lnTo>
                  <a:lnTo>
                    <a:pt x="1" y="179"/>
                  </a:lnTo>
                  <a:lnTo>
                    <a:pt x="1" y="223"/>
                  </a:lnTo>
                  <a:lnTo>
                    <a:pt x="23" y="246"/>
                  </a:lnTo>
                  <a:lnTo>
                    <a:pt x="67" y="246"/>
                  </a:lnTo>
                  <a:lnTo>
                    <a:pt x="179" y="68"/>
                  </a:lnTo>
                  <a:lnTo>
                    <a:pt x="179" y="45"/>
                  </a:lnTo>
                  <a:lnTo>
                    <a:pt x="156" y="23"/>
                  </a:lnTo>
                  <a:lnTo>
                    <a:pt x="134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3" name="Google Shape;923;p32"/>
            <p:cNvSpPr/>
            <p:nvPr/>
          </p:nvSpPr>
          <p:spPr>
            <a:xfrm>
              <a:off x="4559550" y="4360825"/>
              <a:ext cx="6700" cy="11700"/>
            </a:xfrm>
            <a:custGeom>
              <a:avLst/>
              <a:gdLst/>
              <a:ahLst/>
              <a:cxnLst/>
              <a:rect l="l" t="t" r="r" b="b"/>
              <a:pathLst>
                <a:path w="268" h="468" extrusionOk="0">
                  <a:moveTo>
                    <a:pt x="23" y="1"/>
                  </a:moveTo>
                  <a:lnTo>
                    <a:pt x="1" y="23"/>
                  </a:lnTo>
                  <a:lnTo>
                    <a:pt x="1" y="45"/>
                  </a:lnTo>
                  <a:lnTo>
                    <a:pt x="201" y="445"/>
                  </a:lnTo>
                  <a:lnTo>
                    <a:pt x="223" y="468"/>
                  </a:lnTo>
                  <a:lnTo>
                    <a:pt x="268" y="468"/>
                  </a:lnTo>
                  <a:lnTo>
                    <a:pt x="268" y="423"/>
                  </a:lnTo>
                  <a:lnTo>
                    <a:pt x="67" y="23"/>
                  </a:lnTo>
                  <a:lnTo>
                    <a:pt x="45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24" name="Google Shape;924;p32"/>
          <p:cNvGrpSpPr/>
          <p:nvPr/>
        </p:nvGrpSpPr>
        <p:grpSpPr>
          <a:xfrm>
            <a:off x="6226980" y="1528239"/>
            <a:ext cx="332523" cy="353200"/>
            <a:chOff x="3861700" y="5390125"/>
            <a:chExt cx="35600" cy="37825"/>
          </a:xfrm>
        </p:grpSpPr>
        <p:sp>
          <p:nvSpPr>
            <p:cNvPr id="925" name="Google Shape;925;p32"/>
            <p:cNvSpPr/>
            <p:nvPr/>
          </p:nvSpPr>
          <p:spPr>
            <a:xfrm>
              <a:off x="3871150" y="5401225"/>
              <a:ext cx="25050" cy="25625"/>
            </a:xfrm>
            <a:custGeom>
              <a:avLst/>
              <a:gdLst/>
              <a:ahLst/>
              <a:cxnLst/>
              <a:rect l="l" t="t" r="r" b="b"/>
              <a:pathLst>
                <a:path w="1002" h="1025" extrusionOk="0">
                  <a:moveTo>
                    <a:pt x="134" y="1"/>
                  </a:moveTo>
                  <a:lnTo>
                    <a:pt x="111" y="112"/>
                  </a:lnTo>
                  <a:lnTo>
                    <a:pt x="67" y="513"/>
                  </a:lnTo>
                  <a:lnTo>
                    <a:pt x="0" y="891"/>
                  </a:lnTo>
                  <a:lnTo>
                    <a:pt x="890" y="1024"/>
                  </a:lnTo>
                  <a:lnTo>
                    <a:pt x="979" y="246"/>
                  </a:lnTo>
                  <a:lnTo>
                    <a:pt x="1001" y="134"/>
                  </a:lnTo>
                  <a:lnTo>
                    <a:pt x="134" y="1"/>
                  </a:lnTo>
                  <a:close/>
                </a:path>
              </a:pathLst>
            </a:custGeom>
            <a:solidFill>
              <a:srgbClr val="A3C8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6" name="Google Shape;926;p32"/>
            <p:cNvSpPr/>
            <p:nvPr/>
          </p:nvSpPr>
          <p:spPr>
            <a:xfrm>
              <a:off x="3865575" y="5390675"/>
              <a:ext cx="30625" cy="13925"/>
            </a:xfrm>
            <a:custGeom>
              <a:avLst/>
              <a:gdLst/>
              <a:ahLst/>
              <a:cxnLst/>
              <a:rect l="l" t="t" r="r" b="b"/>
              <a:pathLst>
                <a:path w="1225" h="557" extrusionOk="0">
                  <a:moveTo>
                    <a:pt x="1" y="0"/>
                  </a:moveTo>
                  <a:lnTo>
                    <a:pt x="357" y="423"/>
                  </a:lnTo>
                  <a:lnTo>
                    <a:pt x="1224" y="556"/>
                  </a:lnTo>
                  <a:lnTo>
                    <a:pt x="890" y="13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69C5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7" name="Google Shape;927;p32"/>
            <p:cNvSpPr/>
            <p:nvPr/>
          </p:nvSpPr>
          <p:spPr>
            <a:xfrm>
              <a:off x="3862800" y="5390675"/>
              <a:ext cx="11700" cy="32825"/>
            </a:xfrm>
            <a:custGeom>
              <a:avLst/>
              <a:gdLst/>
              <a:ahLst/>
              <a:cxnLst/>
              <a:rect l="l" t="t" r="r" b="b"/>
              <a:pathLst>
                <a:path w="468" h="1313" extrusionOk="0">
                  <a:moveTo>
                    <a:pt x="112" y="0"/>
                  </a:moveTo>
                  <a:lnTo>
                    <a:pt x="112" y="112"/>
                  </a:lnTo>
                  <a:lnTo>
                    <a:pt x="1" y="890"/>
                  </a:lnTo>
                  <a:lnTo>
                    <a:pt x="334" y="1313"/>
                  </a:lnTo>
                  <a:lnTo>
                    <a:pt x="401" y="935"/>
                  </a:lnTo>
                  <a:lnTo>
                    <a:pt x="445" y="534"/>
                  </a:lnTo>
                  <a:lnTo>
                    <a:pt x="468" y="423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F8D3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8" name="Google Shape;928;p32"/>
            <p:cNvSpPr/>
            <p:nvPr/>
          </p:nvSpPr>
          <p:spPr>
            <a:xfrm>
              <a:off x="3861700" y="5390125"/>
              <a:ext cx="35600" cy="37825"/>
            </a:xfrm>
            <a:custGeom>
              <a:avLst/>
              <a:gdLst/>
              <a:ahLst/>
              <a:cxnLst/>
              <a:rect l="l" t="t" r="r" b="b"/>
              <a:pathLst>
                <a:path w="1424" h="1513" extrusionOk="0">
                  <a:moveTo>
                    <a:pt x="245" y="89"/>
                  </a:moveTo>
                  <a:lnTo>
                    <a:pt x="556" y="134"/>
                  </a:lnTo>
                  <a:lnTo>
                    <a:pt x="890" y="178"/>
                  </a:lnTo>
                  <a:lnTo>
                    <a:pt x="1023" y="200"/>
                  </a:lnTo>
                  <a:lnTo>
                    <a:pt x="1134" y="356"/>
                  </a:lnTo>
                  <a:lnTo>
                    <a:pt x="1223" y="467"/>
                  </a:lnTo>
                  <a:lnTo>
                    <a:pt x="1290" y="512"/>
                  </a:lnTo>
                  <a:lnTo>
                    <a:pt x="1312" y="578"/>
                  </a:lnTo>
                  <a:lnTo>
                    <a:pt x="1335" y="623"/>
                  </a:lnTo>
                  <a:lnTo>
                    <a:pt x="1335" y="690"/>
                  </a:lnTo>
                  <a:lnTo>
                    <a:pt x="1312" y="801"/>
                  </a:lnTo>
                  <a:lnTo>
                    <a:pt x="1246" y="1223"/>
                  </a:lnTo>
                  <a:lnTo>
                    <a:pt x="1246" y="1335"/>
                  </a:lnTo>
                  <a:lnTo>
                    <a:pt x="1246" y="1401"/>
                  </a:lnTo>
                  <a:lnTo>
                    <a:pt x="1246" y="1424"/>
                  </a:lnTo>
                  <a:lnTo>
                    <a:pt x="1201" y="1424"/>
                  </a:lnTo>
                  <a:lnTo>
                    <a:pt x="1179" y="1401"/>
                  </a:lnTo>
                  <a:lnTo>
                    <a:pt x="1023" y="1401"/>
                  </a:lnTo>
                  <a:lnTo>
                    <a:pt x="868" y="1357"/>
                  </a:lnTo>
                  <a:lnTo>
                    <a:pt x="406" y="1294"/>
                  </a:lnTo>
                  <a:lnTo>
                    <a:pt x="406" y="1294"/>
                  </a:lnTo>
                  <a:lnTo>
                    <a:pt x="245" y="1112"/>
                  </a:lnTo>
                  <a:lnTo>
                    <a:pt x="156" y="1023"/>
                  </a:lnTo>
                  <a:lnTo>
                    <a:pt x="111" y="912"/>
                  </a:lnTo>
                  <a:lnTo>
                    <a:pt x="89" y="823"/>
                  </a:lnTo>
                  <a:lnTo>
                    <a:pt x="111" y="712"/>
                  </a:lnTo>
                  <a:lnTo>
                    <a:pt x="134" y="489"/>
                  </a:lnTo>
                  <a:lnTo>
                    <a:pt x="156" y="334"/>
                  </a:lnTo>
                  <a:lnTo>
                    <a:pt x="178" y="178"/>
                  </a:lnTo>
                  <a:lnTo>
                    <a:pt x="178" y="89"/>
                  </a:lnTo>
                  <a:close/>
                  <a:moveTo>
                    <a:pt x="134" y="0"/>
                  </a:moveTo>
                  <a:lnTo>
                    <a:pt x="111" y="22"/>
                  </a:lnTo>
                  <a:lnTo>
                    <a:pt x="67" y="400"/>
                  </a:lnTo>
                  <a:lnTo>
                    <a:pt x="22" y="667"/>
                  </a:lnTo>
                  <a:lnTo>
                    <a:pt x="0" y="801"/>
                  </a:lnTo>
                  <a:lnTo>
                    <a:pt x="22" y="912"/>
                  </a:lnTo>
                  <a:lnTo>
                    <a:pt x="45" y="979"/>
                  </a:lnTo>
                  <a:lnTo>
                    <a:pt x="89" y="1023"/>
                  </a:lnTo>
                  <a:lnTo>
                    <a:pt x="178" y="1112"/>
                  </a:lnTo>
                  <a:lnTo>
                    <a:pt x="356" y="1357"/>
                  </a:lnTo>
                  <a:lnTo>
                    <a:pt x="378" y="1357"/>
                  </a:lnTo>
                  <a:lnTo>
                    <a:pt x="1246" y="1513"/>
                  </a:lnTo>
                  <a:lnTo>
                    <a:pt x="1290" y="1490"/>
                  </a:lnTo>
                  <a:lnTo>
                    <a:pt x="1290" y="1468"/>
                  </a:lnTo>
                  <a:lnTo>
                    <a:pt x="1379" y="890"/>
                  </a:lnTo>
                  <a:lnTo>
                    <a:pt x="1401" y="734"/>
                  </a:lnTo>
                  <a:lnTo>
                    <a:pt x="1424" y="645"/>
                  </a:lnTo>
                  <a:lnTo>
                    <a:pt x="1424" y="578"/>
                  </a:lnTo>
                  <a:lnTo>
                    <a:pt x="1357" y="512"/>
                  </a:lnTo>
                  <a:lnTo>
                    <a:pt x="1290" y="445"/>
                  </a:lnTo>
                  <a:lnTo>
                    <a:pt x="1201" y="312"/>
                  </a:lnTo>
                  <a:lnTo>
                    <a:pt x="1090" y="178"/>
                  </a:lnTo>
                  <a:lnTo>
                    <a:pt x="1023" y="134"/>
                  </a:lnTo>
                  <a:lnTo>
                    <a:pt x="934" y="111"/>
                  </a:lnTo>
                  <a:lnTo>
                    <a:pt x="756" y="89"/>
                  </a:lnTo>
                  <a:lnTo>
                    <a:pt x="156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9" name="Google Shape;929;p32"/>
            <p:cNvSpPr/>
            <p:nvPr/>
          </p:nvSpPr>
          <p:spPr>
            <a:xfrm>
              <a:off x="3864475" y="5390125"/>
              <a:ext cx="10575" cy="33925"/>
            </a:xfrm>
            <a:custGeom>
              <a:avLst/>
              <a:gdLst/>
              <a:ahLst/>
              <a:cxnLst/>
              <a:rect l="l" t="t" r="r" b="b"/>
              <a:pathLst>
                <a:path w="423" h="1357" extrusionOk="0">
                  <a:moveTo>
                    <a:pt x="23" y="0"/>
                  </a:moveTo>
                  <a:lnTo>
                    <a:pt x="0" y="22"/>
                  </a:lnTo>
                  <a:lnTo>
                    <a:pt x="23" y="45"/>
                  </a:lnTo>
                  <a:lnTo>
                    <a:pt x="156" y="223"/>
                  </a:lnTo>
                  <a:lnTo>
                    <a:pt x="267" y="334"/>
                  </a:lnTo>
                  <a:lnTo>
                    <a:pt x="312" y="400"/>
                  </a:lnTo>
                  <a:lnTo>
                    <a:pt x="334" y="445"/>
                  </a:lnTo>
                  <a:lnTo>
                    <a:pt x="356" y="512"/>
                  </a:lnTo>
                  <a:lnTo>
                    <a:pt x="334" y="578"/>
                  </a:lnTo>
                  <a:lnTo>
                    <a:pt x="312" y="712"/>
                  </a:lnTo>
                  <a:lnTo>
                    <a:pt x="245" y="1312"/>
                  </a:lnTo>
                  <a:lnTo>
                    <a:pt x="245" y="1357"/>
                  </a:lnTo>
                  <a:lnTo>
                    <a:pt x="312" y="1357"/>
                  </a:lnTo>
                  <a:lnTo>
                    <a:pt x="312" y="1335"/>
                  </a:lnTo>
                  <a:lnTo>
                    <a:pt x="401" y="712"/>
                  </a:lnTo>
                  <a:lnTo>
                    <a:pt x="423" y="578"/>
                  </a:lnTo>
                  <a:lnTo>
                    <a:pt x="423" y="489"/>
                  </a:lnTo>
                  <a:lnTo>
                    <a:pt x="423" y="445"/>
                  </a:lnTo>
                  <a:lnTo>
                    <a:pt x="356" y="334"/>
                  </a:lnTo>
                  <a:lnTo>
                    <a:pt x="267" y="223"/>
                  </a:lnTo>
                  <a:lnTo>
                    <a:pt x="89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0" name="Google Shape;930;p32"/>
            <p:cNvSpPr/>
            <p:nvPr/>
          </p:nvSpPr>
          <p:spPr>
            <a:xfrm>
              <a:off x="3873375" y="5400675"/>
              <a:ext cx="23925" cy="5025"/>
            </a:xfrm>
            <a:custGeom>
              <a:avLst/>
              <a:gdLst/>
              <a:ahLst/>
              <a:cxnLst/>
              <a:rect l="l" t="t" r="r" b="b"/>
              <a:pathLst>
                <a:path w="957" h="201" extrusionOk="0">
                  <a:moveTo>
                    <a:pt x="0" y="1"/>
                  </a:moveTo>
                  <a:lnTo>
                    <a:pt x="0" y="23"/>
                  </a:lnTo>
                  <a:lnTo>
                    <a:pt x="0" y="67"/>
                  </a:lnTo>
                  <a:lnTo>
                    <a:pt x="22" y="67"/>
                  </a:lnTo>
                  <a:lnTo>
                    <a:pt x="912" y="201"/>
                  </a:lnTo>
                  <a:lnTo>
                    <a:pt x="934" y="201"/>
                  </a:lnTo>
                  <a:lnTo>
                    <a:pt x="957" y="179"/>
                  </a:lnTo>
                  <a:lnTo>
                    <a:pt x="934" y="134"/>
                  </a:lnTo>
                  <a:lnTo>
                    <a:pt x="912" y="134"/>
                  </a:lnTo>
                  <a:lnTo>
                    <a:pt x="45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 slide">
  <p:cSld name="Thanks slide">
    <p:spTree>
      <p:nvGrpSpPr>
        <p:cNvPr id="1" name="Shape 9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2" name="Google Shape;932;p33"/>
          <p:cNvSpPr txBox="1">
            <a:spLocks noGrp="1"/>
          </p:cNvSpPr>
          <p:nvPr>
            <p:ph type="title"/>
          </p:nvPr>
        </p:nvSpPr>
        <p:spPr>
          <a:xfrm>
            <a:off x="415600" y="931335"/>
            <a:ext cx="11360800" cy="120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300"/>
              <a:buNone/>
              <a:defRPr sz="6265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933" name="Google Shape;933;p33"/>
          <p:cNvSpPr txBox="1">
            <a:spLocks noGrp="1"/>
          </p:cNvSpPr>
          <p:nvPr>
            <p:ph type="body" idx="1"/>
          </p:nvPr>
        </p:nvSpPr>
        <p:spPr>
          <a:xfrm>
            <a:off x="3599400" y="2135672"/>
            <a:ext cx="4993200" cy="179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31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  <a:defRPr/>
            </a:lvl1pPr>
            <a:lvl2pPr marL="1219200" lvl="1" indent="-43180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2pPr>
            <a:lvl3pPr marL="1828800" lvl="2" indent="-43180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3pPr>
            <a:lvl4pPr marL="2438400" lvl="3" indent="-43180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4pPr>
            <a:lvl5pPr marL="3048000" lvl="4" indent="-43180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5pPr>
            <a:lvl6pPr marL="3657600" lvl="5" indent="-43180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6pPr>
            <a:lvl7pPr marL="4267200" lvl="6" indent="-43180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7pPr>
            <a:lvl8pPr marL="4876800" lvl="7" indent="-43180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8pPr>
            <a:lvl9pPr marL="5486400" lvl="8" indent="-431800">
              <a:spcBef>
                <a:spcPts val="2135"/>
              </a:spcBef>
              <a:spcAft>
                <a:spcPts val="2135"/>
              </a:spcAft>
              <a:buSzPts val="1500"/>
              <a:buChar char="■"/>
              <a:defRPr/>
            </a:lvl9pPr>
          </a:lstStyle>
          <a:p>
            <a:endParaRPr/>
          </a:p>
        </p:txBody>
      </p:sp>
      <p:grpSp>
        <p:nvGrpSpPr>
          <p:cNvPr id="934" name="Google Shape;934;p33"/>
          <p:cNvGrpSpPr/>
          <p:nvPr/>
        </p:nvGrpSpPr>
        <p:grpSpPr>
          <a:xfrm>
            <a:off x="-890945" y="3425390"/>
            <a:ext cx="14227708" cy="2734204"/>
            <a:chOff x="-889997" y="544414"/>
            <a:chExt cx="14212547" cy="2729110"/>
          </a:xfrm>
        </p:grpSpPr>
        <p:grpSp>
          <p:nvGrpSpPr>
            <p:cNvPr id="935" name="Google Shape;935;p33"/>
            <p:cNvGrpSpPr/>
            <p:nvPr/>
          </p:nvGrpSpPr>
          <p:grpSpPr>
            <a:xfrm>
              <a:off x="788689" y="1675906"/>
              <a:ext cx="338380" cy="321743"/>
              <a:chOff x="2768914" y="655181"/>
              <a:chExt cx="338380" cy="321743"/>
            </a:xfrm>
          </p:grpSpPr>
          <p:sp>
            <p:nvSpPr>
              <p:cNvPr id="936" name="Google Shape;936;p33"/>
              <p:cNvSpPr/>
              <p:nvPr/>
            </p:nvSpPr>
            <p:spPr>
              <a:xfrm>
                <a:off x="2780120" y="658338"/>
                <a:ext cx="316060" cy="316769"/>
              </a:xfrm>
              <a:custGeom>
                <a:avLst/>
                <a:gdLst/>
                <a:ahLst/>
                <a:cxnLst/>
                <a:rect l="l" t="t" r="r" b="b"/>
                <a:pathLst>
                  <a:path w="316060" h="316769" extrusionOk="0">
                    <a:moveTo>
                      <a:pt x="199612" y="303011"/>
                    </a:moveTo>
                    <a:cubicBezTo>
                      <a:pt x="177048" y="290057"/>
                      <a:pt x="157913" y="274224"/>
                      <a:pt x="139657" y="257682"/>
                    </a:cubicBezTo>
                    <a:cubicBezTo>
                      <a:pt x="122184" y="266572"/>
                      <a:pt x="104595" y="275314"/>
                      <a:pt x="86815" y="283760"/>
                    </a:cubicBezTo>
                    <a:cubicBezTo>
                      <a:pt x="58578" y="297179"/>
                      <a:pt x="32046" y="280267"/>
                      <a:pt x="38819" y="256709"/>
                    </a:cubicBezTo>
                    <a:cubicBezTo>
                      <a:pt x="45667" y="232875"/>
                      <a:pt x="53212" y="209116"/>
                      <a:pt x="61309" y="185451"/>
                    </a:cubicBezTo>
                    <a:cubicBezTo>
                      <a:pt x="43603" y="169174"/>
                      <a:pt x="25907" y="152907"/>
                      <a:pt x="8212" y="136641"/>
                    </a:cubicBezTo>
                    <a:cubicBezTo>
                      <a:pt x="1396" y="130376"/>
                      <a:pt x="0" y="121962"/>
                      <a:pt x="2243" y="113844"/>
                    </a:cubicBezTo>
                    <a:cubicBezTo>
                      <a:pt x="1777" y="104256"/>
                      <a:pt x="8794" y="93704"/>
                      <a:pt x="21685" y="90953"/>
                    </a:cubicBezTo>
                    <a:cubicBezTo>
                      <a:pt x="30120" y="86709"/>
                      <a:pt x="40195" y="85724"/>
                      <a:pt x="50196" y="90466"/>
                    </a:cubicBezTo>
                    <a:cubicBezTo>
                      <a:pt x="65743" y="90720"/>
                      <a:pt x="81248" y="91154"/>
                      <a:pt x="96678" y="91905"/>
                    </a:cubicBezTo>
                    <a:cubicBezTo>
                      <a:pt x="105208" y="71373"/>
                      <a:pt x="114172" y="50895"/>
                      <a:pt x="123655" y="30490"/>
                    </a:cubicBezTo>
                    <a:cubicBezTo>
                      <a:pt x="135551" y="4889"/>
                      <a:pt x="181969" y="0"/>
                      <a:pt x="189261" y="26161"/>
                    </a:cubicBezTo>
                    <a:cubicBezTo>
                      <a:pt x="196236" y="51170"/>
                      <a:pt x="203210" y="76178"/>
                      <a:pt x="210184" y="101197"/>
                    </a:cubicBezTo>
                    <a:cubicBezTo>
                      <a:pt x="237553" y="104203"/>
                      <a:pt x="264805" y="107611"/>
                      <a:pt x="291941" y="111304"/>
                    </a:cubicBezTo>
                    <a:cubicBezTo>
                      <a:pt x="305837" y="113199"/>
                      <a:pt x="316060" y="123920"/>
                      <a:pt x="314885" y="135508"/>
                    </a:cubicBezTo>
                    <a:cubicBezTo>
                      <a:pt x="311774" y="166147"/>
                      <a:pt x="269758" y="186160"/>
                      <a:pt x="238728" y="203580"/>
                    </a:cubicBezTo>
                    <a:cubicBezTo>
                      <a:pt x="245184" y="226694"/>
                      <a:pt x="251629" y="249808"/>
                      <a:pt x="258063" y="272922"/>
                    </a:cubicBezTo>
                    <a:cubicBezTo>
                      <a:pt x="265736" y="300429"/>
                      <a:pt x="223562" y="316769"/>
                      <a:pt x="199612" y="303011"/>
                    </a:cubicBezTo>
                    <a:close/>
                  </a:path>
                </a:pathLst>
              </a:custGeom>
              <a:solidFill>
                <a:srgbClr val="E7AA34"/>
              </a:solidFill>
              <a:ln>
                <a:noFill/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5" b="0" i="0" u="none" strike="noStrike" cap="none"/>
              </a:p>
            </p:txBody>
          </p:sp>
          <p:sp>
            <p:nvSpPr>
              <p:cNvPr id="937" name="Google Shape;937;p33"/>
              <p:cNvSpPr/>
              <p:nvPr/>
            </p:nvSpPr>
            <p:spPr>
              <a:xfrm>
                <a:off x="2768914" y="655181"/>
                <a:ext cx="338380" cy="321743"/>
              </a:xfrm>
              <a:custGeom>
                <a:avLst/>
                <a:gdLst/>
                <a:ahLst/>
                <a:cxnLst/>
                <a:rect l="l" t="t" r="r" b="b"/>
                <a:pathLst>
                  <a:path w="338380" h="321743" extrusionOk="0">
                    <a:moveTo>
                      <a:pt x="231129" y="321743"/>
                    </a:moveTo>
                    <a:cubicBezTo>
                      <a:pt x="221995" y="321743"/>
                      <a:pt x="213031" y="319648"/>
                      <a:pt x="205549" y="315351"/>
                    </a:cubicBezTo>
                    <a:cubicBezTo>
                      <a:pt x="183440" y="302651"/>
                      <a:pt x="164803" y="287432"/>
                      <a:pt x="149193" y="273557"/>
                    </a:cubicBezTo>
                    <a:cubicBezTo>
                      <a:pt x="132217" y="282141"/>
                      <a:pt x="116903" y="289665"/>
                      <a:pt x="102563" y="296481"/>
                    </a:cubicBezTo>
                    <a:cubicBezTo>
                      <a:pt x="83957" y="305318"/>
                      <a:pt x="63457" y="303826"/>
                      <a:pt x="50302" y="292671"/>
                    </a:cubicBezTo>
                    <a:cubicBezTo>
                      <a:pt x="39877" y="283823"/>
                      <a:pt x="35962" y="270467"/>
                      <a:pt x="39856" y="256942"/>
                    </a:cubicBezTo>
                    <a:cubicBezTo>
                      <a:pt x="45846" y="236071"/>
                      <a:pt x="52704" y="214164"/>
                      <a:pt x="60272" y="191727"/>
                    </a:cubicBezTo>
                    <a:lnTo>
                      <a:pt x="12255" y="147584"/>
                    </a:lnTo>
                    <a:cubicBezTo>
                      <a:pt x="3386" y="139435"/>
                      <a:pt x="0" y="127910"/>
                      <a:pt x="2857" y="115749"/>
                    </a:cubicBezTo>
                    <a:cubicBezTo>
                      <a:pt x="3026" y="102806"/>
                      <a:pt x="11916" y="88391"/>
                      <a:pt x="29347" y="84073"/>
                    </a:cubicBezTo>
                    <a:cubicBezTo>
                      <a:pt x="40491" y="78845"/>
                      <a:pt x="52567" y="78507"/>
                      <a:pt x="63711" y="83079"/>
                    </a:cubicBezTo>
                    <a:cubicBezTo>
                      <a:pt x="77152" y="83311"/>
                      <a:pt x="89429" y="83671"/>
                      <a:pt x="100975" y="84158"/>
                    </a:cubicBezTo>
                    <a:cubicBezTo>
                      <a:pt x="108913" y="65288"/>
                      <a:pt x="117072" y="46831"/>
                      <a:pt x="125264" y="29188"/>
                    </a:cubicBezTo>
                    <a:cubicBezTo>
                      <a:pt x="134651" y="8985"/>
                      <a:pt x="158559" y="0"/>
                      <a:pt x="177366" y="1502"/>
                    </a:cubicBezTo>
                    <a:cubicBezTo>
                      <a:pt x="194246" y="2889"/>
                      <a:pt x="206692" y="12223"/>
                      <a:pt x="210661" y="26479"/>
                    </a:cubicBezTo>
                    <a:lnTo>
                      <a:pt x="229668" y="94625"/>
                    </a:lnTo>
                    <a:cubicBezTo>
                      <a:pt x="253714" y="97324"/>
                      <a:pt x="278299" y="100393"/>
                      <a:pt x="304567" y="103981"/>
                    </a:cubicBezTo>
                    <a:cubicBezTo>
                      <a:pt x="324305" y="106669"/>
                      <a:pt x="338380" y="122375"/>
                      <a:pt x="336624" y="139742"/>
                    </a:cubicBezTo>
                    <a:cubicBezTo>
                      <a:pt x="333247" y="172921"/>
                      <a:pt x="295031" y="193960"/>
                      <a:pt x="264329" y="210862"/>
                    </a:cubicBezTo>
                    <a:lnTo>
                      <a:pt x="262371" y="211941"/>
                    </a:lnTo>
                    <a:lnTo>
                      <a:pt x="279474" y="273240"/>
                    </a:lnTo>
                    <a:cubicBezTo>
                      <a:pt x="283358" y="287199"/>
                      <a:pt x="278553" y="300672"/>
                      <a:pt x="266287" y="310208"/>
                    </a:cubicBezTo>
                    <a:cubicBezTo>
                      <a:pt x="256518" y="317796"/>
                      <a:pt x="243670" y="321733"/>
                      <a:pt x="231129" y="321743"/>
                    </a:cubicBezTo>
                    <a:close/>
                    <a:moveTo>
                      <a:pt x="152569" y="248105"/>
                    </a:moveTo>
                    <a:lnTo>
                      <a:pt x="157977" y="252994"/>
                    </a:lnTo>
                    <a:cubicBezTo>
                      <a:pt x="173810" y="267345"/>
                      <a:pt x="193103" y="283802"/>
                      <a:pt x="216090" y="296989"/>
                    </a:cubicBezTo>
                    <a:cubicBezTo>
                      <a:pt x="226271" y="302852"/>
                      <a:pt x="243321" y="301243"/>
                      <a:pt x="253290" y="293496"/>
                    </a:cubicBezTo>
                    <a:cubicBezTo>
                      <a:pt x="261387" y="287210"/>
                      <a:pt x="259651" y="280966"/>
                      <a:pt x="259079" y="278923"/>
                    </a:cubicBezTo>
                    <a:lnTo>
                      <a:pt x="237511" y="201580"/>
                    </a:lnTo>
                    <a:lnTo>
                      <a:pt x="254126" y="192320"/>
                    </a:lnTo>
                    <a:cubicBezTo>
                      <a:pt x="280490" y="177799"/>
                      <a:pt x="313308" y="159734"/>
                      <a:pt x="315552" y="137604"/>
                    </a:cubicBezTo>
                    <a:cubicBezTo>
                      <a:pt x="316145" y="131847"/>
                      <a:pt x="309805" y="126058"/>
                      <a:pt x="301709" y="124946"/>
                    </a:cubicBezTo>
                    <a:cubicBezTo>
                      <a:pt x="273028" y="121041"/>
                      <a:pt x="246379" y="117750"/>
                      <a:pt x="220239" y="114882"/>
                    </a:cubicBezTo>
                    <a:lnTo>
                      <a:pt x="213116" y="114088"/>
                    </a:lnTo>
                    <a:lnTo>
                      <a:pt x="190277" y="32162"/>
                    </a:lnTo>
                    <a:cubicBezTo>
                      <a:pt x="188203" y="24722"/>
                      <a:pt x="180212" y="22976"/>
                      <a:pt x="175640" y="22605"/>
                    </a:cubicBezTo>
                    <a:cubicBezTo>
                      <a:pt x="164380" y="21706"/>
                      <a:pt x="149521" y="27220"/>
                      <a:pt x="144462" y="38110"/>
                    </a:cubicBezTo>
                    <a:cubicBezTo>
                      <a:pt x="135392" y="57615"/>
                      <a:pt x="126375" y="78147"/>
                      <a:pt x="117654" y="99123"/>
                    </a:cubicBezTo>
                    <a:lnTo>
                      <a:pt x="114807" y="105992"/>
                    </a:lnTo>
                    <a:lnTo>
                      <a:pt x="107367" y="105642"/>
                    </a:lnTo>
                    <a:cubicBezTo>
                      <a:pt x="93323" y="104954"/>
                      <a:pt x="78231" y="104489"/>
                      <a:pt x="61235" y="104214"/>
                    </a:cubicBezTo>
                    <a:lnTo>
                      <a:pt x="58938" y="104171"/>
                    </a:lnTo>
                    <a:lnTo>
                      <a:pt x="56864" y="103187"/>
                    </a:lnTo>
                    <a:cubicBezTo>
                      <a:pt x="49000" y="99462"/>
                      <a:pt x="42089" y="101335"/>
                      <a:pt x="37666" y="103557"/>
                    </a:cubicBezTo>
                    <a:lnTo>
                      <a:pt x="35094" y="104468"/>
                    </a:lnTo>
                    <a:cubicBezTo>
                      <a:pt x="27601" y="106066"/>
                      <a:pt x="23801" y="111844"/>
                      <a:pt x="24024" y="116490"/>
                    </a:cubicBezTo>
                    <a:lnTo>
                      <a:pt x="24108" y="118194"/>
                    </a:lnTo>
                    <a:lnTo>
                      <a:pt x="23653" y="119824"/>
                    </a:lnTo>
                    <a:cubicBezTo>
                      <a:pt x="22256" y="124851"/>
                      <a:pt x="23240" y="128947"/>
                      <a:pt x="26574" y="132005"/>
                    </a:cubicBezTo>
                    <a:lnTo>
                      <a:pt x="84761" y="185483"/>
                    </a:lnTo>
                    <a:lnTo>
                      <a:pt x="82528" y="192023"/>
                    </a:lnTo>
                    <a:cubicBezTo>
                      <a:pt x="74189" y="216418"/>
                      <a:pt x="66674" y="240220"/>
                      <a:pt x="60187" y="262784"/>
                    </a:cubicBezTo>
                    <a:cubicBezTo>
                      <a:pt x="58187" y="269779"/>
                      <a:pt x="61161" y="274118"/>
                      <a:pt x="63997" y="276531"/>
                    </a:cubicBezTo>
                    <a:cubicBezTo>
                      <a:pt x="69183" y="280923"/>
                      <a:pt x="79988" y="283770"/>
                      <a:pt x="93482" y="277357"/>
                    </a:cubicBezTo>
                    <a:cubicBezTo>
                      <a:pt x="109452" y="269769"/>
                      <a:pt x="126650" y="261281"/>
                      <a:pt x="146071" y="251407"/>
                    </a:cubicBezTo>
                    <a:close/>
                  </a:path>
                </a:pathLst>
              </a:custGeom>
              <a:solidFill>
                <a:srgbClr val="000208"/>
              </a:solidFill>
              <a:ln>
                <a:noFill/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5" b="0" i="0" u="none" strike="noStrike" cap="none"/>
              </a:p>
            </p:txBody>
          </p:sp>
        </p:grpSp>
        <p:grpSp>
          <p:nvGrpSpPr>
            <p:cNvPr id="938" name="Google Shape;938;p33"/>
            <p:cNvGrpSpPr/>
            <p:nvPr/>
          </p:nvGrpSpPr>
          <p:grpSpPr>
            <a:xfrm>
              <a:off x="-889997" y="2359708"/>
              <a:ext cx="2017062" cy="913816"/>
              <a:chOff x="-889965" y="517131"/>
              <a:chExt cx="2215821" cy="1003863"/>
            </a:xfrm>
          </p:grpSpPr>
          <p:sp>
            <p:nvSpPr>
              <p:cNvPr id="939" name="Google Shape;939;p33"/>
              <p:cNvSpPr/>
              <p:nvPr/>
            </p:nvSpPr>
            <p:spPr>
              <a:xfrm>
                <a:off x="-889965" y="538448"/>
                <a:ext cx="2199618" cy="982546"/>
              </a:xfrm>
              <a:custGeom>
                <a:avLst/>
                <a:gdLst/>
                <a:ahLst/>
                <a:cxnLst/>
                <a:rect l="l" t="t" r="r" b="b"/>
                <a:pathLst>
                  <a:path w="2199618" h="982546" extrusionOk="0">
                    <a:moveTo>
                      <a:pt x="2028126" y="378205"/>
                    </a:moveTo>
                    <a:cubicBezTo>
                      <a:pt x="1955958" y="338137"/>
                      <a:pt x="1869334" y="338243"/>
                      <a:pt x="1792975" y="366913"/>
                    </a:cubicBezTo>
                    <a:cubicBezTo>
                      <a:pt x="1772581" y="194923"/>
                      <a:pt x="1670272" y="32998"/>
                      <a:pt x="1471792" y="52715"/>
                    </a:cubicBezTo>
                    <a:cubicBezTo>
                      <a:pt x="1351481" y="64664"/>
                      <a:pt x="1249796" y="128883"/>
                      <a:pt x="1175956" y="218630"/>
                    </a:cubicBezTo>
                    <a:cubicBezTo>
                      <a:pt x="1161626" y="188002"/>
                      <a:pt x="1143571" y="159046"/>
                      <a:pt x="1119610" y="132799"/>
                    </a:cubicBezTo>
                    <a:cubicBezTo>
                      <a:pt x="1014814" y="18012"/>
                      <a:pt x="851788" y="0"/>
                      <a:pt x="711316" y="54049"/>
                    </a:cubicBezTo>
                    <a:cubicBezTo>
                      <a:pt x="502517" y="134387"/>
                      <a:pt x="393721" y="344349"/>
                      <a:pt x="405595" y="551677"/>
                    </a:cubicBezTo>
                    <a:cubicBezTo>
                      <a:pt x="338275" y="511418"/>
                      <a:pt x="257534" y="508264"/>
                      <a:pt x="177609" y="552756"/>
                    </a:cubicBezTo>
                    <a:cubicBezTo>
                      <a:pt x="72728" y="611166"/>
                      <a:pt x="0" y="755014"/>
                      <a:pt x="82041" y="861779"/>
                    </a:cubicBezTo>
                    <a:cubicBezTo>
                      <a:pt x="174857" y="982546"/>
                      <a:pt x="384884" y="942456"/>
                      <a:pt x="515164" y="944096"/>
                    </a:cubicBezTo>
                    <a:cubicBezTo>
                      <a:pt x="731128" y="946806"/>
                      <a:pt x="947271" y="940043"/>
                      <a:pt x="1162928" y="928761"/>
                    </a:cubicBezTo>
                    <a:cubicBezTo>
                      <a:pt x="1370859" y="917871"/>
                      <a:pt x="1578853" y="902684"/>
                      <a:pt x="1785873" y="880321"/>
                    </a:cubicBezTo>
                    <a:cubicBezTo>
                      <a:pt x="1918282" y="866023"/>
                      <a:pt x="2071285" y="840792"/>
                      <a:pt x="2138373" y="709802"/>
                    </a:cubicBezTo>
                    <a:cubicBezTo>
                      <a:pt x="2199618" y="590243"/>
                      <a:pt x="2143177" y="442076"/>
                      <a:pt x="2028126" y="378205"/>
                    </a:cubicBezTo>
                    <a:close/>
                  </a:path>
                </a:pathLst>
              </a:custGeom>
              <a:solidFill>
                <a:srgbClr val="C1E1E3"/>
              </a:solidFill>
              <a:ln>
                <a:noFill/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5" b="0" i="0" u="none" strike="noStrike" cap="none"/>
              </a:p>
            </p:txBody>
          </p:sp>
          <p:sp>
            <p:nvSpPr>
              <p:cNvPr id="940" name="Google Shape;940;p33"/>
              <p:cNvSpPr/>
              <p:nvPr/>
            </p:nvSpPr>
            <p:spPr>
              <a:xfrm>
                <a:off x="-866502" y="517131"/>
                <a:ext cx="2192358" cy="986377"/>
              </a:xfrm>
              <a:custGeom>
                <a:avLst/>
                <a:gdLst/>
                <a:ahLst/>
                <a:cxnLst/>
                <a:rect l="l" t="t" r="r" b="b"/>
                <a:pathLst>
                  <a:path w="2192358" h="986377" extrusionOk="0">
                    <a:moveTo>
                      <a:pt x="314356" y="986377"/>
                    </a:moveTo>
                    <a:cubicBezTo>
                      <a:pt x="212015" y="986377"/>
                      <a:pt x="106669" y="971719"/>
                      <a:pt x="45995" y="892767"/>
                    </a:cubicBezTo>
                    <a:cubicBezTo>
                      <a:pt x="11863" y="848359"/>
                      <a:pt x="0" y="795051"/>
                      <a:pt x="11662" y="738589"/>
                    </a:cubicBezTo>
                    <a:cubicBezTo>
                      <a:pt x="26542" y="666559"/>
                      <a:pt x="78179" y="598212"/>
                      <a:pt x="146430" y="560207"/>
                    </a:cubicBezTo>
                    <a:cubicBezTo>
                      <a:pt x="219445" y="519546"/>
                      <a:pt x="296195" y="514910"/>
                      <a:pt x="365368" y="546301"/>
                    </a:cubicBezTo>
                    <a:cubicBezTo>
                      <a:pt x="363495" y="328178"/>
                      <a:pt x="488219" y="135170"/>
                      <a:pt x="682148" y="60547"/>
                    </a:cubicBezTo>
                    <a:cubicBezTo>
                      <a:pt x="839533" y="0"/>
                      <a:pt x="1006644" y="32522"/>
                      <a:pt x="1107873" y="143414"/>
                    </a:cubicBezTo>
                    <a:cubicBezTo>
                      <a:pt x="1126288" y="163575"/>
                      <a:pt x="1142142" y="186023"/>
                      <a:pt x="1155975" y="211571"/>
                    </a:cubicBezTo>
                    <a:cubicBezTo>
                      <a:pt x="1235551" y="123232"/>
                      <a:pt x="1337987" y="69035"/>
                      <a:pt x="1446752" y="58229"/>
                    </a:cubicBezTo>
                    <a:cubicBezTo>
                      <a:pt x="1543166" y="48651"/>
                      <a:pt x="1626414" y="79935"/>
                      <a:pt x="1687565" y="148685"/>
                    </a:cubicBezTo>
                    <a:cubicBezTo>
                      <a:pt x="1735751" y="202861"/>
                      <a:pt x="1769162" y="279802"/>
                      <a:pt x="1782635" y="366945"/>
                    </a:cubicBezTo>
                    <a:cubicBezTo>
                      <a:pt x="1862751" y="341979"/>
                      <a:pt x="1945512" y="348519"/>
                      <a:pt x="2012367" y="385646"/>
                    </a:cubicBezTo>
                    <a:cubicBezTo>
                      <a:pt x="2140024" y="456512"/>
                      <a:pt x="2192358" y="614732"/>
                      <a:pt x="2129038" y="738346"/>
                    </a:cubicBezTo>
                    <a:cubicBezTo>
                      <a:pt x="2059177" y="874765"/>
                      <a:pt x="1904047" y="902313"/>
                      <a:pt x="1764125" y="917426"/>
                    </a:cubicBezTo>
                    <a:cubicBezTo>
                      <a:pt x="1572545" y="938106"/>
                      <a:pt x="1368488" y="953971"/>
                      <a:pt x="1140290" y="965930"/>
                    </a:cubicBezTo>
                    <a:cubicBezTo>
                      <a:pt x="893317" y="978852"/>
                      <a:pt x="687154" y="983741"/>
                      <a:pt x="491500" y="981286"/>
                    </a:cubicBezTo>
                    <a:cubicBezTo>
                      <a:pt x="466322" y="980947"/>
                      <a:pt x="437864" y="982249"/>
                      <a:pt x="407722" y="983614"/>
                    </a:cubicBezTo>
                    <a:cubicBezTo>
                      <a:pt x="377856" y="984959"/>
                      <a:pt x="346244" y="986377"/>
                      <a:pt x="314356" y="986377"/>
                    </a:cubicBezTo>
                    <a:close/>
                    <a:moveTo>
                      <a:pt x="271547" y="557709"/>
                    </a:moveTo>
                    <a:cubicBezTo>
                      <a:pt x="235225" y="557709"/>
                      <a:pt x="198077" y="567795"/>
                      <a:pt x="161872" y="587946"/>
                    </a:cubicBezTo>
                    <a:cubicBezTo>
                      <a:pt x="102383" y="621072"/>
                      <a:pt x="55625" y="682730"/>
                      <a:pt x="42756" y="745013"/>
                    </a:cubicBezTo>
                    <a:cubicBezTo>
                      <a:pt x="33009" y="792151"/>
                      <a:pt x="42841" y="836559"/>
                      <a:pt x="71172" y="873421"/>
                    </a:cubicBezTo>
                    <a:cubicBezTo>
                      <a:pt x="140673" y="963866"/>
                      <a:pt x="287961" y="957230"/>
                      <a:pt x="406294" y="951896"/>
                    </a:cubicBezTo>
                    <a:cubicBezTo>
                      <a:pt x="436890" y="950510"/>
                      <a:pt x="465783" y="949240"/>
                      <a:pt x="491902" y="949536"/>
                    </a:cubicBezTo>
                    <a:cubicBezTo>
                      <a:pt x="686879" y="952013"/>
                      <a:pt x="892354" y="947113"/>
                      <a:pt x="1138629" y="934222"/>
                    </a:cubicBezTo>
                    <a:cubicBezTo>
                      <a:pt x="1366234" y="922305"/>
                      <a:pt x="1569719" y="906483"/>
                      <a:pt x="1760706" y="885856"/>
                    </a:cubicBezTo>
                    <a:cubicBezTo>
                      <a:pt x="1892395" y="871643"/>
                      <a:pt x="2038127" y="846222"/>
                      <a:pt x="2100791" y="723878"/>
                    </a:cubicBezTo>
                    <a:cubicBezTo>
                      <a:pt x="2156375" y="615336"/>
                      <a:pt x="2109808" y="476048"/>
                      <a:pt x="1996958" y="413406"/>
                    </a:cubicBezTo>
                    <a:cubicBezTo>
                      <a:pt x="1933035" y="377909"/>
                      <a:pt x="1852157" y="374152"/>
                      <a:pt x="1775100" y="403087"/>
                    </a:cubicBezTo>
                    <a:cubicBezTo>
                      <a:pt x="1770517" y="404801"/>
                      <a:pt x="1765426" y="404325"/>
                      <a:pt x="1761257" y="401785"/>
                    </a:cubicBezTo>
                    <a:cubicBezTo>
                      <a:pt x="1757087" y="399245"/>
                      <a:pt x="1754325" y="394938"/>
                      <a:pt x="1753753" y="390101"/>
                    </a:cubicBezTo>
                    <a:cubicBezTo>
                      <a:pt x="1735888" y="239426"/>
                      <a:pt x="1645528" y="70389"/>
                      <a:pt x="1449895" y="89831"/>
                    </a:cubicBezTo>
                    <a:cubicBezTo>
                      <a:pt x="1311888" y="103526"/>
                      <a:pt x="1218660" y="184509"/>
                      <a:pt x="1164748" y="250031"/>
                    </a:cubicBezTo>
                    <a:cubicBezTo>
                      <a:pt x="1161287" y="254243"/>
                      <a:pt x="1155890" y="256370"/>
                      <a:pt x="1150503" y="255693"/>
                    </a:cubicBezTo>
                    <a:cubicBezTo>
                      <a:pt x="1145095" y="255015"/>
                      <a:pt x="1140417" y="251608"/>
                      <a:pt x="1138110" y="246665"/>
                    </a:cubicBezTo>
                    <a:cubicBezTo>
                      <a:pt x="1123230" y="214862"/>
                      <a:pt x="1105672" y="188086"/>
                      <a:pt x="1084431" y="164814"/>
                    </a:cubicBezTo>
                    <a:cubicBezTo>
                      <a:pt x="992071" y="63658"/>
                      <a:pt x="838644" y="34364"/>
                      <a:pt x="693546" y="90180"/>
                    </a:cubicBezTo>
                    <a:cubicBezTo>
                      <a:pt x="504412" y="162951"/>
                      <a:pt x="385635" y="356615"/>
                      <a:pt x="397986" y="572082"/>
                    </a:cubicBezTo>
                    <a:cubicBezTo>
                      <a:pt x="398314" y="577955"/>
                      <a:pt x="395382" y="583533"/>
                      <a:pt x="390355" y="586581"/>
                    </a:cubicBezTo>
                    <a:cubicBezTo>
                      <a:pt x="385328" y="589618"/>
                      <a:pt x="379031" y="589639"/>
                      <a:pt x="373983" y="586612"/>
                    </a:cubicBezTo>
                    <a:cubicBezTo>
                      <a:pt x="341756" y="567340"/>
                      <a:pt x="307043" y="557709"/>
                      <a:pt x="271547" y="557709"/>
                    </a:cubicBezTo>
                    <a:close/>
                  </a:path>
                </a:pathLst>
              </a:custGeom>
              <a:solidFill>
                <a:srgbClr val="000208"/>
              </a:solidFill>
              <a:ln>
                <a:noFill/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5" b="0" i="0" u="none" strike="noStrike" cap="none"/>
              </a:p>
            </p:txBody>
          </p:sp>
        </p:grpSp>
        <p:grpSp>
          <p:nvGrpSpPr>
            <p:cNvPr id="941" name="Google Shape;941;p33"/>
            <p:cNvGrpSpPr/>
            <p:nvPr/>
          </p:nvGrpSpPr>
          <p:grpSpPr>
            <a:xfrm>
              <a:off x="10631153" y="544414"/>
              <a:ext cx="2691398" cy="1215839"/>
              <a:chOff x="10729875" y="529734"/>
              <a:chExt cx="3232134" cy="1460117"/>
            </a:xfrm>
          </p:grpSpPr>
          <p:sp>
            <p:nvSpPr>
              <p:cNvPr id="942" name="Google Shape;942;p33"/>
              <p:cNvSpPr/>
              <p:nvPr/>
            </p:nvSpPr>
            <p:spPr>
              <a:xfrm>
                <a:off x="10729875" y="552963"/>
                <a:ext cx="3216751" cy="1436888"/>
              </a:xfrm>
              <a:custGeom>
                <a:avLst/>
                <a:gdLst/>
                <a:ahLst/>
                <a:cxnLst/>
                <a:rect l="l" t="t" r="r" b="b"/>
                <a:pathLst>
                  <a:path w="3216751" h="1436888" extrusionOk="0">
                    <a:moveTo>
                      <a:pt x="2965957" y="553084"/>
                    </a:moveTo>
                    <a:cubicBezTo>
                      <a:pt x="2860420" y="494485"/>
                      <a:pt x="2733738" y="494643"/>
                      <a:pt x="2622073" y="536564"/>
                    </a:cubicBezTo>
                    <a:cubicBezTo>
                      <a:pt x="2592249" y="285040"/>
                      <a:pt x="2442622" y="48249"/>
                      <a:pt x="2152364" y="77078"/>
                    </a:cubicBezTo>
                    <a:cubicBezTo>
                      <a:pt x="1976416" y="94551"/>
                      <a:pt x="1827720" y="188467"/>
                      <a:pt x="1719728" y="319722"/>
                    </a:cubicBezTo>
                    <a:cubicBezTo>
                      <a:pt x="1698783" y="274933"/>
                      <a:pt x="1672378" y="232568"/>
                      <a:pt x="1637336" y="194204"/>
                    </a:cubicBezTo>
                    <a:cubicBezTo>
                      <a:pt x="1484079" y="26341"/>
                      <a:pt x="1245668" y="0"/>
                      <a:pt x="1040235" y="79036"/>
                    </a:cubicBezTo>
                    <a:cubicBezTo>
                      <a:pt x="734885" y="196521"/>
                      <a:pt x="575775" y="503576"/>
                      <a:pt x="593142" y="806778"/>
                    </a:cubicBezTo>
                    <a:cubicBezTo>
                      <a:pt x="494696" y="747892"/>
                      <a:pt x="376618" y="743278"/>
                      <a:pt x="259746" y="808354"/>
                    </a:cubicBezTo>
                    <a:cubicBezTo>
                      <a:pt x="106351" y="893773"/>
                      <a:pt x="0" y="1104137"/>
                      <a:pt x="119983" y="1260273"/>
                    </a:cubicBezTo>
                    <a:cubicBezTo>
                      <a:pt x="255714" y="1436888"/>
                      <a:pt x="562863" y="1378256"/>
                      <a:pt x="753385" y="1380648"/>
                    </a:cubicBezTo>
                    <a:cubicBezTo>
                      <a:pt x="1069202" y="1384617"/>
                      <a:pt x="1385294" y="1374732"/>
                      <a:pt x="1700678" y="1358222"/>
                    </a:cubicBezTo>
                    <a:cubicBezTo>
                      <a:pt x="2004747" y="1342294"/>
                      <a:pt x="2308934" y="1320080"/>
                      <a:pt x="2611691" y="1287398"/>
                    </a:cubicBezTo>
                    <a:cubicBezTo>
                      <a:pt x="2805324" y="1266475"/>
                      <a:pt x="3029076" y="1229582"/>
                      <a:pt x="3127195" y="1038013"/>
                    </a:cubicBezTo>
                    <a:cubicBezTo>
                      <a:pt x="3216751" y="863166"/>
                      <a:pt x="3134201" y="646493"/>
                      <a:pt x="2965957" y="553084"/>
                    </a:cubicBezTo>
                    <a:close/>
                  </a:path>
                </a:pathLst>
              </a:custGeom>
              <a:solidFill>
                <a:srgbClr val="C1E1E3"/>
              </a:solidFill>
              <a:ln>
                <a:noFill/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5" b="0" i="0" u="none" strike="noStrike" cap="none"/>
              </a:p>
            </p:txBody>
          </p:sp>
          <p:sp>
            <p:nvSpPr>
              <p:cNvPr id="943" name="Google Shape;943;p33"/>
              <p:cNvSpPr/>
              <p:nvPr/>
            </p:nvSpPr>
            <p:spPr>
              <a:xfrm>
                <a:off x="10771812" y="529734"/>
                <a:ext cx="3190197" cy="1427194"/>
              </a:xfrm>
              <a:custGeom>
                <a:avLst/>
                <a:gdLst/>
                <a:ahLst/>
                <a:cxnLst/>
                <a:rect l="l" t="t" r="r" b="b"/>
                <a:pathLst>
                  <a:path w="3190197" h="1427194" extrusionOk="0">
                    <a:moveTo>
                      <a:pt x="452289" y="1427194"/>
                    </a:moveTo>
                    <a:cubicBezTo>
                      <a:pt x="304291" y="1427194"/>
                      <a:pt x="152262" y="1406143"/>
                      <a:pt x="65457" y="1293177"/>
                    </a:cubicBezTo>
                    <a:cubicBezTo>
                      <a:pt x="16890" y="1229984"/>
                      <a:pt x="0" y="1154070"/>
                      <a:pt x="16615" y="1073657"/>
                    </a:cubicBezTo>
                    <a:cubicBezTo>
                      <a:pt x="37962" y="970354"/>
                      <a:pt x="112098" y="872288"/>
                      <a:pt x="210079" y="817710"/>
                    </a:cubicBezTo>
                    <a:cubicBezTo>
                      <a:pt x="318441" y="757375"/>
                      <a:pt x="432487" y="752326"/>
                      <a:pt x="534225" y="802671"/>
                    </a:cubicBezTo>
                    <a:cubicBezTo>
                      <a:pt x="526870" y="481933"/>
                      <a:pt x="708395" y="196797"/>
                      <a:pt x="992589" y="87450"/>
                    </a:cubicBezTo>
                    <a:cubicBezTo>
                      <a:pt x="1219909" y="0"/>
                      <a:pt x="1461124" y="46810"/>
                      <a:pt x="1607132" y="206724"/>
                    </a:cubicBezTo>
                    <a:cubicBezTo>
                      <a:pt x="1635855" y="238177"/>
                      <a:pt x="1660260" y="273526"/>
                      <a:pt x="1681352" y="314240"/>
                    </a:cubicBezTo>
                    <a:cubicBezTo>
                      <a:pt x="1797473" y="181747"/>
                      <a:pt x="1948412" y="100446"/>
                      <a:pt x="2108845" y="84507"/>
                    </a:cubicBezTo>
                    <a:cubicBezTo>
                      <a:pt x="2414703" y="54112"/>
                      <a:pt x="2559653" y="305636"/>
                      <a:pt x="2593318" y="538310"/>
                    </a:cubicBezTo>
                    <a:cubicBezTo>
                      <a:pt x="2711111" y="499353"/>
                      <a:pt x="2833444" y="507862"/>
                      <a:pt x="2931720" y="562430"/>
                    </a:cubicBezTo>
                    <a:cubicBezTo>
                      <a:pt x="3114981" y="664178"/>
                      <a:pt x="3190197" y="891190"/>
                      <a:pt x="3099382" y="1068472"/>
                    </a:cubicBezTo>
                    <a:cubicBezTo>
                      <a:pt x="2998882" y="1264708"/>
                      <a:pt x="2774177" y="1304512"/>
                      <a:pt x="2571453" y="1326409"/>
                    </a:cubicBezTo>
                    <a:cubicBezTo>
                      <a:pt x="2291333" y="1356645"/>
                      <a:pt x="1993053" y="1379844"/>
                      <a:pt x="1659572" y="1397306"/>
                    </a:cubicBezTo>
                    <a:cubicBezTo>
                      <a:pt x="1298437" y="1416208"/>
                      <a:pt x="997119" y="1423341"/>
                      <a:pt x="711242" y="1419754"/>
                    </a:cubicBezTo>
                    <a:cubicBezTo>
                      <a:pt x="674221" y="1419256"/>
                      <a:pt x="632459" y="1421172"/>
                      <a:pt x="588285" y="1423161"/>
                    </a:cubicBezTo>
                    <a:cubicBezTo>
                      <a:pt x="544787" y="1425119"/>
                      <a:pt x="498728" y="1427194"/>
                      <a:pt x="452289" y="1427194"/>
                    </a:cubicBezTo>
                    <a:close/>
                    <a:moveTo>
                      <a:pt x="389498" y="800269"/>
                    </a:moveTo>
                    <a:cubicBezTo>
                      <a:pt x="335174" y="800269"/>
                      <a:pt x="279622" y="815339"/>
                      <a:pt x="225530" y="845460"/>
                    </a:cubicBezTo>
                    <a:cubicBezTo>
                      <a:pt x="136736" y="894894"/>
                      <a:pt x="66939" y="986991"/>
                      <a:pt x="47709" y="1080071"/>
                    </a:cubicBezTo>
                    <a:cubicBezTo>
                      <a:pt x="33019" y="1151180"/>
                      <a:pt x="47857" y="1218173"/>
                      <a:pt x="90635" y="1273831"/>
                    </a:cubicBezTo>
                    <a:cubicBezTo>
                      <a:pt x="194595" y="1409117"/>
                      <a:pt x="412093" y="1399317"/>
                      <a:pt x="586856" y="1391443"/>
                    </a:cubicBezTo>
                    <a:cubicBezTo>
                      <a:pt x="631507" y="1389432"/>
                      <a:pt x="673618" y="1387570"/>
                      <a:pt x="711644" y="1388004"/>
                    </a:cubicBezTo>
                    <a:cubicBezTo>
                      <a:pt x="996791" y="1391591"/>
                      <a:pt x="1297484" y="1384469"/>
                      <a:pt x="1657910" y="1365599"/>
                    </a:cubicBezTo>
                    <a:cubicBezTo>
                      <a:pt x="1990799" y="1348168"/>
                      <a:pt x="2288508" y="1325022"/>
                      <a:pt x="2568045" y="1294839"/>
                    </a:cubicBezTo>
                    <a:cubicBezTo>
                      <a:pt x="2762525" y="1273831"/>
                      <a:pt x="2977832" y="1236165"/>
                      <a:pt x="3071124" y="1054004"/>
                    </a:cubicBezTo>
                    <a:cubicBezTo>
                      <a:pt x="3154214" y="891783"/>
                      <a:pt x="3084766" y="683715"/>
                      <a:pt x="2916311" y="590190"/>
                    </a:cubicBezTo>
                    <a:cubicBezTo>
                      <a:pt x="2820955" y="537241"/>
                      <a:pt x="2700453" y="531579"/>
                      <a:pt x="2585719" y="574664"/>
                    </a:cubicBezTo>
                    <a:cubicBezTo>
                      <a:pt x="2581137" y="576378"/>
                      <a:pt x="2576046" y="575902"/>
                      <a:pt x="2571876" y="573362"/>
                    </a:cubicBezTo>
                    <a:cubicBezTo>
                      <a:pt x="2567707" y="570822"/>
                      <a:pt x="2564944" y="566515"/>
                      <a:pt x="2564373" y="561668"/>
                    </a:cubicBezTo>
                    <a:cubicBezTo>
                      <a:pt x="2537862" y="338031"/>
                      <a:pt x="2403517" y="87132"/>
                      <a:pt x="2111988" y="116099"/>
                    </a:cubicBezTo>
                    <a:cubicBezTo>
                      <a:pt x="1952582" y="131931"/>
                      <a:pt x="1802733" y="216079"/>
                      <a:pt x="1690052" y="353038"/>
                    </a:cubicBezTo>
                    <a:cubicBezTo>
                      <a:pt x="1686591" y="357240"/>
                      <a:pt x="1681236" y="359357"/>
                      <a:pt x="1675807" y="358700"/>
                    </a:cubicBezTo>
                    <a:cubicBezTo>
                      <a:pt x="1670399" y="358012"/>
                      <a:pt x="1665721" y="354615"/>
                      <a:pt x="1663414" y="349673"/>
                    </a:cubicBezTo>
                    <a:cubicBezTo>
                      <a:pt x="1641337" y="302471"/>
                      <a:pt x="1615260" y="262720"/>
                      <a:pt x="1583679" y="228134"/>
                    </a:cubicBezTo>
                    <a:cubicBezTo>
                      <a:pt x="1446561" y="77946"/>
                      <a:pt x="1219020" y="34364"/>
                      <a:pt x="1003998" y="117083"/>
                    </a:cubicBezTo>
                    <a:cubicBezTo>
                      <a:pt x="724407" y="224652"/>
                      <a:pt x="548819" y="510783"/>
                      <a:pt x="567054" y="829098"/>
                    </a:cubicBezTo>
                    <a:cubicBezTo>
                      <a:pt x="567393" y="834961"/>
                      <a:pt x="564462" y="840538"/>
                      <a:pt x="559434" y="843586"/>
                    </a:cubicBezTo>
                    <a:cubicBezTo>
                      <a:pt x="554407" y="846634"/>
                      <a:pt x="548110" y="846645"/>
                      <a:pt x="543062" y="843629"/>
                    </a:cubicBezTo>
                    <a:cubicBezTo>
                      <a:pt x="494717" y="814715"/>
                      <a:pt x="442690" y="800269"/>
                      <a:pt x="389498" y="800269"/>
                    </a:cubicBezTo>
                    <a:close/>
                  </a:path>
                </a:pathLst>
              </a:custGeom>
              <a:solidFill>
                <a:srgbClr val="000208"/>
              </a:solidFill>
              <a:ln>
                <a:noFill/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5" b="0" i="0" u="none" strike="noStrike" cap="none"/>
              </a:p>
            </p:txBody>
          </p:sp>
        </p:grpSp>
        <p:grpSp>
          <p:nvGrpSpPr>
            <p:cNvPr id="944" name="Google Shape;944;p33"/>
            <p:cNvGrpSpPr/>
            <p:nvPr/>
          </p:nvGrpSpPr>
          <p:grpSpPr>
            <a:xfrm>
              <a:off x="11384664" y="2129806"/>
              <a:ext cx="338380" cy="321743"/>
              <a:chOff x="2768914" y="655181"/>
              <a:chExt cx="338380" cy="321743"/>
            </a:xfrm>
          </p:grpSpPr>
          <p:sp>
            <p:nvSpPr>
              <p:cNvPr id="945" name="Google Shape;945;p33"/>
              <p:cNvSpPr/>
              <p:nvPr/>
            </p:nvSpPr>
            <p:spPr>
              <a:xfrm>
                <a:off x="2780120" y="658338"/>
                <a:ext cx="316060" cy="316769"/>
              </a:xfrm>
              <a:custGeom>
                <a:avLst/>
                <a:gdLst/>
                <a:ahLst/>
                <a:cxnLst/>
                <a:rect l="l" t="t" r="r" b="b"/>
                <a:pathLst>
                  <a:path w="316060" h="316769" extrusionOk="0">
                    <a:moveTo>
                      <a:pt x="199612" y="303011"/>
                    </a:moveTo>
                    <a:cubicBezTo>
                      <a:pt x="177048" y="290057"/>
                      <a:pt x="157913" y="274224"/>
                      <a:pt x="139657" y="257682"/>
                    </a:cubicBezTo>
                    <a:cubicBezTo>
                      <a:pt x="122184" y="266572"/>
                      <a:pt x="104595" y="275314"/>
                      <a:pt x="86815" y="283760"/>
                    </a:cubicBezTo>
                    <a:cubicBezTo>
                      <a:pt x="58578" y="297179"/>
                      <a:pt x="32046" y="280267"/>
                      <a:pt x="38819" y="256709"/>
                    </a:cubicBezTo>
                    <a:cubicBezTo>
                      <a:pt x="45667" y="232875"/>
                      <a:pt x="53212" y="209116"/>
                      <a:pt x="61309" y="185451"/>
                    </a:cubicBezTo>
                    <a:cubicBezTo>
                      <a:pt x="43603" y="169174"/>
                      <a:pt x="25907" y="152907"/>
                      <a:pt x="8212" y="136641"/>
                    </a:cubicBezTo>
                    <a:cubicBezTo>
                      <a:pt x="1396" y="130376"/>
                      <a:pt x="0" y="121962"/>
                      <a:pt x="2243" y="113844"/>
                    </a:cubicBezTo>
                    <a:cubicBezTo>
                      <a:pt x="1777" y="104256"/>
                      <a:pt x="8794" y="93704"/>
                      <a:pt x="21685" y="90953"/>
                    </a:cubicBezTo>
                    <a:cubicBezTo>
                      <a:pt x="30120" y="86709"/>
                      <a:pt x="40195" y="85724"/>
                      <a:pt x="50196" y="90466"/>
                    </a:cubicBezTo>
                    <a:cubicBezTo>
                      <a:pt x="65743" y="90720"/>
                      <a:pt x="81248" y="91154"/>
                      <a:pt x="96678" y="91905"/>
                    </a:cubicBezTo>
                    <a:cubicBezTo>
                      <a:pt x="105208" y="71373"/>
                      <a:pt x="114172" y="50895"/>
                      <a:pt x="123655" y="30490"/>
                    </a:cubicBezTo>
                    <a:cubicBezTo>
                      <a:pt x="135551" y="4889"/>
                      <a:pt x="181969" y="0"/>
                      <a:pt x="189261" y="26161"/>
                    </a:cubicBezTo>
                    <a:cubicBezTo>
                      <a:pt x="196236" y="51170"/>
                      <a:pt x="203210" y="76178"/>
                      <a:pt x="210184" y="101197"/>
                    </a:cubicBezTo>
                    <a:cubicBezTo>
                      <a:pt x="237553" y="104203"/>
                      <a:pt x="264805" y="107611"/>
                      <a:pt x="291941" y="111304"/>
                    </a:cubicBezTo>
                    <a:cubicBezTo>
                      <a:pt x="305837" y="113199"/>
                      <a:pt x="316060" y="123920"/>
                      <a:pt x="314885" y="135508"/>
                    </a:cubicBezTo>
                    <a:cubicBezTo>
                      <a:pt x="311774" y="166147"/>
                      <a:pt x="269758" y="186160"/>
                      <a:pt x="238728" y="203580"/>
                    </a:cubicBezTo>
                    <a:cubicBezTo>
                      <a:pt x="245184" y="226694"/>
                      <a:pt x="251629" y="249808"/>
                      <a:pt x="258063" y="272922"/>
                    </a:cubicBezTo>
                    <a:cubicBezTo>
                      <a:pt x="265736" y="300429"/>
                      <a:pt x="223562" y="316769"/>
                      <a:pt x="199612" y="303011"/>
                    </a:cubicBezTo>
                    <a:close/>
                  </a:path>
                </a:pathLst>
              </a:custGeom>
              <a:solidFill>
                <a:srgbClr val="E7AA34"/>
              </a:solidFill>
              <a:ln>
                <a:noFill/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5" b="0" i="0" u="none" strike="noStrike" cap="none"/>
              </a:p>
            </p:txBody>
          </p:sp>
          <p:sp>
            <p:nvSpPr>
              <p:cNvPr id="946" name="Google Shape;946;p33"/>
              <p:cNvSpPr/>
              <p:nvPr/>
            </p:nvSpPr>
            <p:spPr>
              <a:xfrm>
                <a:off x="2768914" y="655181"/>
                <a:ext cx="338380" cy="321743"/>
              </a:xfrm>
              <a:custGeom>
                <a:avLst/>
                <a:gdLst/>
                <a:ahLst/>
                <a:cxnLst/>
                <a:rect l="l" t="t" r="r" b="b"/>
                <a:pathLst>
                  <a:path w="338380" h="321743" extrusionOk="0">
                    <a:moveTo>
                      <a:pt x="231129" y="321743"/>
                    </a:moveTo>
                    <a:cubicBezTo>
                      <a:pt x="221995" y="321743"/>
                      <a:pt x="213031" y="319648"/>
                      <a:pt x="205549" y="315351"/>
                    </a:cubicBezTo>
                    <a:cubicBezTo>
                      <a:pt x="183440" y="302651"/>
                      <a:pt x="164803" y="287432"/>
                      <a:pt x="149193" y="273557"/>
                    </a:cubicBezTo>
                    <a:cubicBezTo>
                      <a:pt x="132217" y="282141"/>
                      <a:pt x="116903" y="289665"/>
                      <a:pt x="102563" y="296481"/>
                    </a:cubicBezTo>
                    <a:cubicBezTo>
                      <a:pt x="83957" y="305318"/>
                      <a:pt x="63457" y="303826"/>
                      <a:pt x="50302" y="292671"/>
                    </a:cubicBezTo>
                    <a:cubicBezTo>
                      <a:pt x="39877" y="283823"/>
                      <a:pt x="35962" y="270467"/>
                      <a:pt x="39856" y="256942"/>
                    </a:cubicBezTo>
                    <a:cubicBezTo>
                      <a:pt x="45846" y="236071"/>
                      <a:pt x="52704" y="214164"/>
                      <a:pt x="60272" y="191727"/>
                    </a:cubicBezTo>
                    <a:lnTo>
                      <a:pt x="12255" y="147584"/>
                    </a:lnTo>
                    <a:cubicBezTo>
                      <a:pt x="3386" y="139435"/>
                      <a:pt x="0" y="127910"/>
                      <a:pt x="2857" y="115749"/>
                    </a:cubicBezTo>
                    <a:cubicBezTo>
                      <a:pt x="3026" y="102806"/>
                      <a:pt x="11916" y="88391"/>
                      <a:pt x="29347" y="84073"/>
                    </a:cubicBezTo>
                    <a:cubicBezTo>
                      <a:pt x="40491" y="78845"/>
                      <a:pt x="52567" y="78507"/>
                      <a:pt x="63711" y="83079"/>
                    </a:cubicBezTo>
                    <a:cubicBezTo>
                      <a:pt x="77152" y="83311"/>
                      <a:pt x="89429" y="83671"/>
                      <a:pt x="100975" y="84158"/>
                    </a:cubicBezTo>
                    <a:cubicBezTo>
                      <a:pt x="108913" y="65288"/>
                      <a:pt x="117072" y="46831"/>
                      <a:pt x="125264" y="29188"/>
                    </a:cubicBezTo>
                    <a:cubicBezTo>
                      <a:pt x="134651" y="8985"/>
                      <a:pt x="158559" y="0"/>
                      <a:pt x="177366" y="1502"/>
                    </a:cubicBezTo>
                    <a:cubicBezTo>
                      <a:pt x="194246" y="2889"/>
                      <a:pt x="206692" y="12223"/>
                      <a:pt x="210661" y="26479"/>
                    </a:cubicBezTo>
                    <a:lnTo>
                      <a:pt x="229668" y="94625"/>
                    </a:lnTo>
                    <a:cubicBezTo>
                      <a:pt x="253714" y="97324"/>
                      <a:pt x="278299" y="100393"/>
                      <a:pt x="304567" y="103981"/>
                    </a:cubicBezTo>
                    <a:cubicBezTo>
                      <a:pt x="324305" y="106669"/>
                      <a:pt x="338380" y="122375"/>
                      <a:pt x="336624" y="139742"/>
                    </a:cubicBezTo>
                    <a:cubicBezTo>
                      <a:pt x="333247" y="172921"/>
                      <a:pt x="295031" y="193960"/>
                      <a:pt x="264329" y="210862"/>
                    </a:cubicBezTo>
                    <a:lnTo>
                      <a:pt x="262371" y="211941"/>
                    </a:lnTo>
                    <a:lnTo>
                      <a:pt x="279474" y="273240"/>
                    </a:lnTo>
                    <a:cubicBezTo>
                      <a:pt x="283358" y="287199"/>
                      <a:pt x="278553" y="300672"/>
                      <a:pt x="266287" y="310208"/>
                    </a:cubicBezTo>
                    <a:cubicBezTo>
                      <a:pt x="256518" y="317796"/>
                      <a:pt x="243670" y="321733"/>
                      <a:pt x="231129" y="321743"/>
                    </a:cubicBezTo>
                    <a:close/>
                    <a:moveTo>
                      <a:pt x="152569" y="248105"/>
                    </a:moveTo>
                    <a:lnTo>
                      <a:pt x="157977" y="252994"/>
                    </a:lnTo>
                    <a:cubicBezTo>
                      <a:pt x="173810" y="267345"/>
                      <a:pt x="193103" y="283802"/>
                      <a:pt x="216090" y="296989"/>
                    </a:cubicBezTo>
                    <a:cubicBezTo>
                      <a:pt x="226271" y="302852"/>
                      <a:pt x="243321" y="301243"/>
                      <a:pt x="253290" y="293496"/>
                    </a:cubicBezTo>
                    <a:cubicBezTo>
                      <a:pt x="261387" y="287210"/>
                      <a:pt x="259651" y="280966"/>
                      <a:pt x="259079" y="278923"/>
                    </a:cubicBezTo>
                    <a:lnTo>
                      <a:pt x="237511" y="201580"/>
                    </a:lnTo>
                    <a:lnTo>
                      <a:pt x="254126" y="192320"/>
                    </a:lnTo>
                    <a:cubicBezTo>
                      <a:pt x="280490" y="177799"/>
                      <a:pt x="313308" y="159734"/>
                      <a:pt x="315552" y="137604"/>
                    </a:cubicBezTo>
                    <a:cubicBezTo>
                      <a:pt x="316145" y="131847"/>
                      <a:pt x="309805" y="126058"/>
                      <a:pt x="301709" y="124946"/>
                    </a:cubicBezTo>
                    <a:cubicBezTo>
                      <a:pt x="273028" y="121041"/>
                      <a:pt x="246379" y="117750"/>
                      <a:pt x="220239" y="114882"/>
                    </a:cubicBezTo>
                    <a:lnTo>
                      <a:pt x="213116" y="114088"/>
                    </a:lnTo>
                    <a:lnTo>
                      <a:pt x="190277" y="32162"/>
                    </a:lnTo>
                    <a:cubicBezTo>
                      <a:pt x="188203" y="24722"/>
                      <a:pt x="180212" y="22976"/>
                      <a:pt x="175640" y="22605"/>
                    </a:cubicBezTo>
                    <a:cubicBezTo>
                      <a:pt x="164380" y="21706"/>
                      <a:pt x="149521" y="27220"/>
                      <a:pt x="144462" y="38110"/>
                    </a:cubicBezTo>
                    <a:cubicBezTo>
                      <a:pt x="135392" y="57615"/>
                      <a:pt x="126375" y="78147"/>
                      <a:pt x="117654" y="99123"/>
                    </a:cubicBezTo>
                    <a:lnTo>
                      <a:pt x="114807" y="105992"/>
                    </a:lnTo>
                    <a:lnTo>
                      <a:pt x="107367" y="105642"/>
                    </a:lnTo>
                    <a:cubicBezTo>
                      <a:pt x="93323" y="104954"/>
                      <a:pt x="78231" y="104489"/>
                      <a:pt x="61235" y="104214"/>
                    </a:cubicBezTo>
                    <a:lnTo>
                      <a:pt x="58938" y="104171"/>
                    </a:lnTo>
                    <a:lnTo>
                      <a:pt x="56864" y="103187"/>
                    </a:lnTo>
                    <a:cubicBezTo>
                      <a:pt x="49000" y="99462"/>
                      <a:pt x="42089" y="101335"/>
                      <a:pt x="37666" y="103557"/>
                    </a:cubicBezTo>
                    <a:lnTo>
                      <a:pt x="35094" y="104468"/>
                    </a:lnTo>
                    <a:cubicBezTo>
                      <a:pt x="27601" y="106066"/>
                      <a:pt x="23801" y="111844"/>
                      <a:pt x="24024" y="116490"/>
                    </a:cubicBezTo>
                    <a:lnTo>
                      <a:pt x="24108" y="118194"/>
                    </a:lnTo>
                    <a:lnTo>
                      <a:pt x="23653" y="119824"/>
                    </a:lnTo>
                    <a:cubicBezTo>
                      <a:pt x="22256" y="124851"/>
                      <a:pt x="23240" y="128947"/>
                      <a:pt x="26574" y="132005"/>
                    </a:cubicBezTo>
                    <a:lnTo>
                      <a:pt x="84761" y="185483"/>
                    </a:lnTo>
                    <a:lnTo>
                      <a:pt x="82528" y="192023"/>
                    </a:lnTo>
                    <a:cubicBezTo>
                      <a:pt x="74189" y="216418"/>
                      <a:pt x="66674" y="240220"/>
                      <a:pt x="60187" y="262784"/>
                    </a:cubicBezTo>
                    <a:cubicBezTo>
                      <a:pt x="58187" y="269779"/>
                      <a:pt x="61161" y="274118"/>
                      <a:pt x="63997" y="276531"/>
                    </a:cubicBezTo>
                    <a:cubicBezTo>
                      <a:pt x="69183" y="280923"/>
                      <a:pt x="79988" y="283770"/>
                      <a:pt x="93482" y="277357"/>
                    </a:cubicBezTo>
                    <a:cubicBezTo>
                      <a:pt x="109452" y="269769"/>
                      <a:pt x="126650" y="261281"/>
                      <a:pt x="146071" y="251407"/>
                    </a:cubicBezTo>
                    <a:close/>
                  </a:path>
                </a:pathLst>
              </a:custGeom>
              <a:solidFill>
                <a:srgbClr val="000208"/>
              </a:solidFill>
              <a:ln>
                <a:noFill/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5" b="0" i="0" u="none" strike="noStrike" cap="none"/>
              </a:p>
            </p:txBody>
          </p:sp>
        </p:grpSp>
      </p:grpSp>
      <p:sp>
        <p:nvSpPr>
          <p:cNvPr id="947" name="Google Shape;947;p33"/>
          <p:cNvSpPr txBox="1"/>
          <p:nvPr/>
        </p:nvSpPr>
        <p:spPr>
          <a:xfrm>
            <a:off x="2752000" y="4283300"/>
            <a:ext cx="6688000" cy="65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40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CREDITS: This presentation template was created by </a:t>
            </a:r>
            <a:r>
              <a:rPr lang="en-GB" sz="1600" b="1">
                <a:solidFill>
                  <a:schemeClr val="dk1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2"/>
              </a:rPr>
              <a:t>Slidesgo</a:t>
            </a:r>
            <a:r>
              <a:rPr lang="en-GB" sz="16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, including icons by </a:t>
            </a:r>
            <a:r>
              <a:rPr lang="en-GB" sz="1600" b="1">
                <a:solidFill>
                  <a:schemeClr val="dk1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3"/>
              </a:rPr>
              <a:t>Flaticon</a:t>
            </a:r>
            <a:r>
              <a:rPr lang="en-GB" sz="16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, and </a:t>
            </a:r>
            <a:r>
              <a:rPr lang="en-GB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i</a:t>
            </a:r>
            <a:r>
              <a:rPr lang="en-GB" sz="16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nfographics &amp; images by </a:t>
            </a:r>
            <a:r>
              <a:rPr lang="en-GB" sz="1600" b="1">
                <a:solidFill>
                  <a:schemeClr val="dk1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4"/>
              </a:rPr>
              <a:t>Freepik</a:t>
            </a:r>
            <a:r>
              <a:rPr lang="en-GB" sz="16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endParaRPr sz="1600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grpSp>
        <p:nvGrpSpPr>
          <p:cNvPr id="948" name="Google Shape;948;p33"/>
          <p:cNvGrpSpPr/>
          <p:nvPr/>
        </p:nvGrpSpPr>
        <p:grpSpPr>
          <a:xfrm>
            <a:off x="2294963" y="1247115"/>
            <a:ext cx="390871" cy="450635"/>
            <a:chOff x="4505050" y="4336350"/>
            <a:chExt cx="69000" cy="79550"/>
          </a:xfrm>
        </p:grpSpPr>
        <p:sp>
          <p:nvSpPr>
            <p:cNvPr id="949" name="Google Shape;949;p33"/>
            <p:cNvSpPr/>
            <p:nvPr/>
          </p:nvSpPr>
          <p:spPr>
            <a:xfrm>
              <a:off x="4541750" y="4337475"/>
              <a:ext cx="23950" cy="22825"/>
            </a:xfrm>
            <a:custGeom>
              <a:avLst/>
              <a:gdLst/>
              <a:ahLst/>
              <a:cxnLst/>
              <a:rect l="l" t="t" r="r" b="b"/>
              <a:pathLst>
                <a:path w="958" h="913" extrusionOk="0">
                  <a:moveTo>
                    <a:pt x="646" y="0"/>
                  </a:moveTo>
                  <a:lnTo>
                    <a:pt x="513" y="23"/>
                  </a:lnTo>
                  <a:lnTo>
                    <a:pt x="357" y="89"/>
                  </a:lnTo>
                  <a:lnTo>
                    <a:pt x="179" y="223"/>
                  </a:lnTo>
                  <a:lnTo>
                    <a:pt x="1" y="401"/>
                  </a:lnTo>
                  <a:lnTo>
                    <a:pt x="579" y="846"/>
                  </a:lnTo>
                  <a:lnTo>
                    <a:pt x="646" y="912"/>
                  </a:lnTo>
                  <a:lnTo>
                    <a:pt x="779" y="734"/>
                  </a:lnTo>
                  <a:lnTo>
                    <a:pt x="868" y="601"/>
                  </a:lnTo>
                  <a:lnTo>
                    <a:pt x="913" y="467"/>
                  </a:lnTo>
                  <a:lnTo>
                    <a:pt x="957" y="312"/>
                  </a:lnTo>
                  <a:lnTo>
                    <a:pt x="957" y="267"/>
                  </a:lnTo>
                  <a:lnTo>
                    <a:pt x="935" y="201"/>
                  </a:lnTo>
                  <a:lnTo>
                    <a:pt x="935" y="178"/>
                  </a:lnTo>
                  <a:lnTo>
                    <a:pt x="891" y="156"/>
                  </a:lnTo>
                  <a:lnTo>
                    <a:pt x="868" y="134"/>
                  </a:lnTo>
                  <a:lnTo>
                    <a:pt x="779" y="45"/>
                  </a:lnTo>
                  <a:lnTo>
                    <a:pt x="713" y="23"/>
                  </a:lnTo>
                  <a:lnTo>
                    <a:pt x="646" y="0"/>
                  </a:lnTo>
                  <a:close/>
                </a:path>
              </a:pathLst>
            </a:custGeom>
            <a:solidFill>
              <a:srgbClr val="9B8D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0" name="Google Shape;950;p33"/>
            <p:cNvSpPr/>
            <p:nvPr/>
          </p:nvSpPr>
          <p:spPr>
            <a:xfrm>
              <a:off x="4506175" y="4341925"/>
              <a:ext cx="66750" cy="72875"/>
            </a:xfrm>
            <a:custGeom>
              <a:avLst/>
              <a:gdLst/>
              <a:ahLst/>
              <a:cxnLst/>
              <a:rect l="l" t="t" r="r" b="b"/>
              <a:pathLst>
                <a:path w="2670" h="2915" extrusionOk="0">
                  <a:moveTo>
                    <a:pt x="2358" y="0"/>
                  </a:moveTo>
                  <a:lnTo>
                    <a:pt x="2358" y="23"/>
                  </a:lnTo>
                  <a:lnTo>
                    <a:pt x="2380" y="89"/>
                  </a:lnTo>
                  <a:lnTo>
                    <a:pt x="2380" y="134"/>
                  </a:lnTo>
                  <a:lnTo>
                    <a:pt x="2336" y="289"/>
                  </a:lnTo>
                  <a:lnTo>
                    <a:pt x="2291" y="423"/>
                  </a:lnTo>
                  <a:lnTo>
                    <a:pt x="2202" y="556"/>
                  </a:lnTo>
                  <a:lnTo>
                    <a:pt x="2069" y="734"/>
                  </a:lnTo>
                  <a:lnTo>
                    <a:pt x="2158" y="801"/>
                  </a:lnTo>
                  <a:lnTo>
                    <a:pt x="2358" y="1201"/>
                  </a:lnTo>
                  <a:lnTo>
                    <a:pt x="2558" y="935"/>
                  </a:lnTo>
                  <a:lnTo>
                    <a:pt x="2670" y="712"/>
                  </a:lnTo>
                  <a:lnTo>
                    <a:pt x="2670" y="668"/>
                  </a:lnTo>
                  <a:lnTo>
                    <a:pt x="2670" y="601"/>
                  </a:lnTo>
                  <a:lnTo>
                    <a:pt x="2625" y="445"/>
                  </a:lnTo>
                  <a:lnTo>
                    <a:pt x="2514" y="245"/>
                  </a:lnTo>
                  <a:lnTo>
                    <a:pt x="2358" y="0"/>
                  </a:lnTo>
                  <a:close/>
                  <a:moveTo>
                    <a:pt x="0" y="1824"/>
                  </a:moveTo>
                  <a:lnTo>
                    <a:pt x="245" y="2336"/>
                  </a:lnTo>
                  <a:lnTo>
                    <a:pt x="734" y="2714"/>
                  </a:lnTo>
                  <a:lnTo>
                    <a:pt x="1024" y="2914"/>
                  </a:lnTo>
                  <a:lnTo>
                    <a:pt x="779" y="2425"/>
                  </a:lnTo>
                  <a:lnTo>
                    <a:pt x="757" y="2425"/>
                  </a:lnTo>
                  <a:lnTo>
                    <a:pt x="468" y="2202"/>
                  </a:lnTo>
                  <a:lnTo>
                    <a:pt x="0" y="1824"/>
                  </a:lnTo>
                  <a:close/>
                </a:path>
              </a:pathLst>
            </a:custGeom>
            <a:solidFill>
              <a:srgbClr val="887D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1" name="Google Shape;951;p33"/>
            <p:cNvSpPr/>
            <p:nvPr/>
          </p:nvSpPr>
          <p:spPr>
            <a:xfrm>
              <a:off x="4557875" y="4341925"/>
              <a:ext cx="15050" cy="30050"/>
            </a:xfrm>
            <a:custGeom>
              <a:avLst/>
              <a:gdLst/>
              <a:ahLst/>
              <a:cxnLst/>
              <a:rect l="l" t="t" r="r" b="b"/>
              <a:pathLst>
                <a:path w="602" h="1202" fill="none" extrusionOk="0">
                  <a:moveTo>
                    <a:pt x="290" y="0"/>
                  </a:moveTo>
                  <a:lnTo>
                    <a:pt x="290" y="0"/>
                  </a:lnTo>
                  <a:lnTo>
                    <a:pt x="290" y="23"/>
                  </a:lnTo>
                  <a:lnTo>
                    <a:pt x="290" y="23"/>
                  </a:lnTo>
                  <a:lnTo>
                    <a:pt x="312" y="89"/>
                  </a:lnTo>
                  <a:lnTo>
                    <a:pt x="312" y="134"/>
                  </a:lnTo>
                  <a:lnTo>
                    <a:pt x="268" y="289"/>
                  </a:lnTo>
                  <a:lnTo>
                    <a:pt x="268" y="289"/>
                  </a:lnTo>
                  <a:lnTo>
                    <a:pt x="223" y="423"/>
                  </a:lnTo>
                  <a:lnTo>
                    <a:pt x="134" y="556"/>
                  </a:lnTo>
                  <a:lnTo>
                    <a:pt x="134" y="556"/>
                  </a:lnTo>
                  <a:lnTo>
                    <a:pt x="1" y="734"/>
                  </a:lnTo>
                  <a:lnTo>
                    <a:pt x="1" y="734"/>
                  </a:lnTo>
                  <a:lnTo>
                    <a:pt x="90" y="801"/>
                  </a:lnTo>
                  <a:lnTo>
                    <a:pt x="90" y="801"/>
                  </a:lnTo>
                  <a:lnTo>
                    <a:pt x="290" y="1201"/>
                  </a:lnTo>
                  <a:lnTo>
                    <a:pt x="290" y="1201"/>
                  </a:lnTo>
                  <a:lnTo>
                    <a:pt x="490" y="935"/>
                  </a:lnTo>
                  <a:lnTo>
                    <a:pt x="602" y="712"/>
                  </a:lnTo>
                  <a:lnTo>
                    <a:pt x="602" y="712"/>
                  </a:lnTo>
                  <a:lnTo>
                    <a:pt x="602" y="668"/>
                  </a:lnTo>
                  <a:lnTo>
                    <a:pt x="602" y="601"/>
                  </a:lnTo>
                  <a:lnTo>
                    <a:pt x="557" y="445"/>
                  </a:lnTo>
                  <a:lnTo>
                    <a:pt x="446" y="245"/>
                  </a:lnTo>
                  <a:lnTo>
                    <a:pt x="29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2" name="Google Shape;952;p33"/>
            <p:cNvSpPr/>
            <p:nvPr/>
          </p:nvSpPr>
          <p:spPr>
            <a:xfrm>
              <a:off x="4506175" y="4387525"/>
              <a:ext cx="25600" cy="27275"/>
            </a:xfrm>
            <a:custGeom>
              <a:avLst/>
              <a:gdLst/>
              <a:ahLst/>
              <a:cxnLst/>
              <a:rect l="l" t="t" r="r" b="b"/>
              <a:pathLst>
                <a:path w="1024" h="1091" fill="none" extrusionOk="0">
                  <a:moveTo>
                    <a:pt x="779" y="601"/>
                  </a:moveTo>
                  <a:lnTo>
                    <a:pt x="779" y="601"/>
                  </a:lnTo>
                  <a:lnTo>
                    <a:pt x="779" y="601"/>
                  </a:lnTo>
                  <a:lnTo>
                    <a:pt x="779" y="601"/>
                  </a:lnTo>
                  <a:lnTo>
                    <a:pt x="757" y="601"/>
                  </a:lnTo>
                  <a:lnTo>
                    <a:pt x="757" y="601"/>
                  </a:lnTo>
                  <a:lnTo>
                    <a:pt x="468" y="378"/>
                  </a:lnTo>
                  <a:lnTo>
                    <a:pt x="0" y="0"/>
                  </a:lnTo>
                  <a:lnTo>
                    <a:pt x="0" y="0"/>
                  </a:lnTo>
                  <a:lnTo>
                    <a:pt x="245" y="512"/>
                  </a:lnTo>
                  <a:lnTo>
                    <a:pt x="245" y="512"/>
                  </a:lnTo>
                  <a:lnTo>
                    <a:pt x="734" y="890"/>
                  </a:lnTo>
                  <a:lnTo>
                    <a:pt x="1024" y="1090"/>
                  </a:lnTo>
                  <a:lnTo>
                    <a:pt x="1024" y="1090"/>
                  </a:lnTo>
                  <a:lnTo>
                    <a:pt x="779" y="601"/>
                  </a:lnTo>
                  <a:lnTo>
                    <a:pt x="779" y="60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3" name="Google Shape;953;p33"/>
            <p:cNvSpPr/>
            <p:nvPr/>
          </p:nvSpPr>
          <p:spPr>
            <a:xfrm>
              <a:off x="4525625" y="4361950"/>
              <a:ext cx="41175" cy="52850"/>
            </a:xfrm>
            <a:custGeom>
              <a:avLst/>
              <a:gdLst/>
              <a:ahLst/>
              <a:cxnLst/>
              <a:rect l="l" t="t" r="r" b="b"/>
              <a:pathLst>
                <a:path w="1647" h="2114" extrusionOk="0">
                  <a:moveTo>
                    <a:pt x="1380" y="0"/>
                  </a:moveTo>
                  <a:lnTo>
                    <a:pt x="1113" y="356"/>
                  </a:lnTo>
                  <a:lnTo>
                    <a:pt x="624" y="934"/>
                  </a:lnTo>
                  <a:lnTo>
                    <a:pt x="1" y="1624"/>
                  </a:lnTo>
                  <a:lnTo>
                    <a:pt x="246" y="2113"/>
                  </a:lnTo>
                  <a:lnTo>
                    <a:pt x="268" y="2113"/>
                  </a:lnTo>
                  <a:lnTo>
                    <a:pt x="868" y="1446"/>
                  </a:lnTo>
                  <a:lnTo>
                    <a:pt x="1358" y="868"/>
                  </a:lnTo>
                  <a:lnTo>
                    <a:pt x="1647" y="512"/>
                  </a:lnTo>
                  <a:lnTo>
                    <a:pt x="1580" y="400"/>
                  </a:lnTo>
                  <a:lnTo>
                    <a:pt x="1380" y="0"/>
                  </a:lnTo>
                  <a:close/>
                </a:path>
              </a:pathLst>
            </a:custGeom>
            <a:solidFill>
              <a:srgbClr val="548D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4" name="Google Shape;954;p33"/>
            <p:cNvSpPr/>
            <p:nvPr/>
          </p:nvSpPr>
          <p:spPr>
            <a:xfrm>
              <a:off x="4506175" y="4346375"/>
              <a:ext cx="53950" cy="56175"/>
            </a:xfrm>
            <a:custGeom>
              <a:avLst/>
              <a:gdLst/>
              <a:ahLst/>
              <a:cxnLst/>
              <a:rect l="l" t="t" r="r" b="b"/>
              <a:pathLst>
                <a:path w="2158" h="2247" extrusionOk="0">
                  <a:moveTo>
                    <a:pt x="1357" y="0"/>
                  </a:moveTo>
                  <a:lnTo>
                    <a:pt x="912" y="556"/>
                  </a:lnTo>
                  <a:lnTo>
                    <a:pt x="0" y="1624"/>
                  </a:lnTo>
                  <a:lnTo>
                    <a:pt x="0" y="1646"/>
                  </a:lnTo>
                  <a:lnTo>
                    <a:pt x="468" y="2024"/>
                  </a:lnTo>
                  <a:lnTo>
                    <a:pt x="757" y="2247"/>
                  </a:lnTo>
                  <a:lnTo>
                    <a:pt x="779" y="2247"/>
                  </a:lnTo>
                  <a:lnTo>
                    <a:pt x="1402" y="1557"/>
                  </a:lnTo>
                  <a:lnTo>
                    <a:pt x="1891" y="979"/>
                  </a:lnTo>
                  <a:lnTo>
                    <a:pt x="2158" y="623"/>
                  </a:lnTo>
                  <a:lnTo>
                    <a:pt x="2069" y="556"/>
                  </a:lnTo>
                  <a:lnTo>
                    <a:pt x="2002" y="490"/>
                  </a:lnTo>
                  <a:lnTo>
                    <a:pt x="1424" y="45"/>
                  </a:lnTo>
                  <a:lnTo>
                    <a:pt x="1357" y="0"/>
                  </a:lnTo>
                  <a:close/>
                </a:path>
              </a:pathLst>
            </a:custGeom>
            <a:solidFill>
              <a:srgbClr val="7AAA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5" name="Google Shape;955;p33"/>
            <p:cNvSpPr/>
            <p:nvPr/>
          </p:nvSpPr>
          <p:spPr>
            <a:xfrm>
              <a:off x="4539525" y="434525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23" y="1"/>
                  </a:moveTo>
                  <a:lnTo>
                    <a:pt x="1" y="23"/>
                  </a:lnTo>
                  <a:lnTo>
                    <a:pt x="23" y="68"/>
                  </a:lnTo>
                  <a:lnTo>
                    <a:pt x="90" y="112"/>
                  </a:lnTo>
                  <a:lnTo>
                    <a:pt x="112" y="134"/>
                  </a:lnTo>
                  <a:lnTo>
                    <a:pt x="134" y="112"/>
                  </a:lnTo>
                  <a:lnTo>
                    <a:pt x="134" y="90"/>
                  </a:lnTo>
                  <a:lnTo>
                    <a:pt x="112" y="68"/>
                  </a:lnTo>
                  <a:lnTo>
                    <a:pt x="45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6" name="Google Shape;956;p33"/>
            <p:cNvSpPr/>
            <p:nvPr/>
          </p:nvSpPr>
          <p:spPr>
            <a:xfrm>
              <a:off x="4527850" y="4345250"/>
              <a:ext cx="13375" cy="15600"/>
            </a:xfrm>
            <a:custGeom>
              <a:avLst/>
              <a:gdLst/>
              <a:ahLst/>
              <a:cxnLst/>
              <a:rect l="l" t="t" r="r" b="b"/>
              <a:pathLst>
                <a:path w="535" h="624" extrusionOk="0">
                  <a:moveTo>
                    <a:pt x="468" y="1"/>
                  </a:moveTo>
                  <a:lnTo>
                    <a:pt x="1" y="557"/>
                  </a:lnTo>
                  <a:lnTo>
                    <a:pt x="1" y="579"/>
                  </a:lnTo>
                  <a:lnTo>
                    <a:pt x="23" y="624"/>
                  </a:lnTo>
                  <a:lnTo>
                    <a:pt x="68" y="624"/>
                  </a:lnTo>
                  <a:lnTo>
                    <a:pt x="535" y="68"/>
                  </a:lnTo>
                  <a:lnTo>
                    <a:pt x="535" y="45"/>
                  </a:lnTo>
                  <a:lnTo>
                    <a:pt x="512" y="23"/>
                  </a:lnTo>
                  <a:lnTo>
                    <a:pt x="490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7" name="Google Shape;957;p33"/>
            <p:cNvSpPr/>
            <p:nvPr/>
          </p:nvSpPr>
          <p:spPr>
            <a:xfrm>
              <a:off x="4505050" y="4359150"/>
              <a:ext cx="24500" cy="28950"/>
            </a:xfrm>
            <a:custGeom>
              <a:avLst/>
              <a:gdLst/>
              <a:ahLst/>
              <a:cxnLst/>
              <a:rect l="l" t="t" r="r" b="b"/>
              <a:pathLst>
                <a:path w="980" h="1158" extrusionOk="0">
                  <a:moveTo>
                    <a:pt x="913" y="1"/>
                  </a:moveTo>
                  <a:lnTo>
                    <a:pt x="1" y="1091"/>
                  </a:lnTo>
                  <a:lnTo>
                    <a:pt x="1" y="1113"/>
                  </a:lnTo>
                  <a:lnTo>
                    <a:pt x="23" y="1135"/>
                  </a:lnTo>
                  <a:lnTo>
                    <a:pt x="45" y="1157"/>
                  </a:lnTo>
                  <a:lnTo>
                    <a:pt x="68" y="1157"/>
                  </a:lnTo>
                  <a:lnTo>
                    <a:pt x="980" y="68"/>
                  </a:lnTo>
                  <a:lnTo>
                    <a:pt x="980" y="45"/>
                  </a:lnTo>
                  <a:lnTo>
                    <a:pt x="980" y="23"/>
                  </a:lnTo>
                  <a:lnTo>
                    <a:pt x="935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8" name="Google Shape;958;p33"/>
            <p:cNvSpPr/>
            <p:nvPr/>
          </p:nvSpPr>
          <p:spPr>
            <a:xfrm>
              <a:off x="4505050" y="4336350"/>
              <a:ext cx="69000" cy="79550"/>
            </a:xfrm>
            <a:custGeom>
              <a:avLst/>
              <a:gdLst/>
              <a:ahLst/>
              <a:cxnLst/>
              <a:rect l="l" t="t" r="r" b="b"/>
              <a:pathLst>
                <a:path w="2760" h="3182" extrusionOk="0">
                  <a:moveTo>
                    <a:pt x="2114" y="90"/>
                  </a:moveTo>
                  <a:lnTo>
                    <a:pt x="2203" y="112"/>
                  </a:lnTo>
                  <a:lnTo>
                    <a:pt x="2270" y="157"/>
                  </a:lnTo>
                  <a:lnTo>
                    <a:pt x="2336" y="223"/>
                  </a:lnTo>
                  <a:lnTo>
                    <a:pt x="2470" y="379"/>
                  </a:lnTo>
                  <a:lnTo>
                    <a:pt x="2559" y="512"/>
                  </a:lnTo>
                  <a:lnTo>
                    <a:pt x="2603" y="601"/>
                  </a:lnTo>
                  <a:lnTo>
                    <a:pt x="2648" y="713"/>
                  </a:lnTo>
                  <a:lnTo>
                    <a:pt x="2670" y="802"/>
                  </a:lnTo>
                  <a:lnTo>
                    <a:pt x="2670" y="913"/>
                  </a:lnTo>
                  <a:lnTo>
                    <a:pt x="2626" y="1046"/>
                  </a:lnTo>
                  <a:lnTo>
                    <a:pt x="2537" y="1158"/>
                  </a:lnTo>
                  <a:lnTo>
                    <a:pt x="2381" y="1380"/>
                  </a:lnTo>
                  <a:lnTo>
                    <a:pt x="2381" y="1424"/>
                  </a:lnTo>
                  <a:lnTo>
                    <a:pt x="2403" y="1469"/>
                  </a:lnTo>
                  <a:lnTo>
                    <a:pt x="2381" y="1536"/>
                  </a:lnTo>
                  <a:lnTo>
                    <a:pt x="2336" y="1647"/>
                  </a:lnTo>
                  <a:lnTo>
                    <a:pt x="2158" y="1869"/>
                  </a:lnTo>
                  <a:lnTo>
                    <a:pt x="1869" y="2203"/>
                  </a:lnTo>
                  <a:lnTo>
                    <a:pt x="1224" y="2937"/>
                  </a:lnTo>
                  <a:lnTo>
                    <a:pt x="1135" y="3026"/>
                  </a:lnTo>
                  <a:lnTo>
                    <a:pt x="1069" y="3093"/>
                  </a:lnTo>
                  <a:lnTo>
                    <a:pt x="1024" y="3093"/>
                  </a:lnTo>
                  <a:lnTo>
                    <a:pt x="980" y="3070"/>
                  </a:lnTo>
                  <a:lnTo>
                    <a:pt x="935" y="3004"/>
                  </a:lnTo>
                  <a:lnTo>
                    <a:pt x="624" y="2781"/>
                  </a:lnTo>
                  <a:lnTo>
                    <a:pt x="401" y="2581"/>
                  </a:lnTo>
                  <a:lnTo>
                    <a:pt x="312" y="2470"/>
                  </a:lnTo>
                  <a:lnTo>
                    <a:pt x="223" y="2336"/>
                  </a:lnTo>
                  <a:lnTo>
                    <a:pt x="131" y="2151"/>
                  </a:lnTo>
                  <a:lnTo>
                    <a:pt x="223" y="2225"/>
                  </a:lnTo>
                  <a:lnTo>
                    <a:pt x="490" y="2448"/>
                  </a:lnTo>
                  <a:lnTo>
                    <a:pt x="646" y="2581"/>
                  </a:lnTo>
                  <a:lnTo>
                    <a:pt x="735" y="2648"/>
                  </a:lnTo>
                  <a:lnTo>
                    <a:pt x="824" y="2692"/>
                  </a:lnTo>
                  <a:lnTo>
                    <a:pt x="868" y="2670"/>
                  </a:lnTo>
                  <a:lnTo>
                    <a:pt x="1580" y="1869"/>
                  </a:lnTo>
                  <a:lnTo>
                    <a:pt x="2247" y="1046"/>
                  </a:lnTo>
                  <a:lnTo>
                    <a:pt x="2247" y="1024"/>
                  </a:lnTo>
                  <a:lnTo>
                    <a:pt x="2225" y="1002"/>
                  </a:lnTo>
                  <a:lnTo>
                    <a:pt x="1529" y="453"/>
                  </a:lnTo>
                  <a:lnTo>
                    <a:pt x="1529" y="453"/>
                  </a:lnTo>
                  <a:lnTo>
                    <a:pt x="1625" y="357"/>
                  </a:lnTo>
                  <a:lnTo>
                    <a:pt x="1736" y="246"/>
                  </a:lnTo>
                  <a:lnTo>
                    <a:pt x="1869" y="157"/>
                  </a:lnTo>
                  <a:lnTo>
                    <a:pt x="2025" y="90"/>
                  </a:lnTo>
                  <a:close/>
                  <a:moveTo>
                    <a:pt x="2047" y="1"/>
                  </a:moveTo>
                  <a:lnTo>
                    <a:pt x="1958" y="23"/>
                  </a:lnTo>
                  <a:lnTo>
                    <a:pt x="1869" y="45"/>
                  </a:lnTo>
                  <a:lnTo>
                    <a:pt x="1714" y="157"/>
                  </a:lnTo>
                  <a:lnTo>
                    <a:pt x="1558" y="290"/>
                  </a:lnTo>
                  <a:lnTo>
                    <a:pt x="1447" y="424"/>
                  </a:lnTo>
                  <a:lnTo>
                    <a:pt x="1447" y="446"/>
                  </a:lnTo>
                  <a:lnTo>
                    <a:pt x="1469" y="468"/>
                  </a:lnTo>
                  <a:lnTo>
                    <a:pt x="2157" y="1010"/>
                  </a:lnTo>
                  <a:lnTo>
                    <a:pt x="2157" y="1010"/>
                  </a:lnTo>
                  <a:lnTo>
                    <a:pt x="1691" y="1602"/>
                  </a:lnTo>
                  <a:lnTo>
                    <a:pt x="1180" y="2203"/>
                  </a:lnTo>
                  <a:lnTo>
                    <a:pt x="1046" y="2359"/>
                  </a:lnTo>
                  <a:lnTo>
                    <a:pt x="913" y="2492"/>
                  </a:lnTo>
                  <a:lnTo>
                    <a:pt x="824" y="2559"/>
                  </a:lnTo>
                  <a:lnTo>
                    <a:pt x="779" y="2559"/>
                  </a:lnTo>
                  <a:lnTo>
                    <a:pt x="713" y="2537"/>
                  </a:lnTo>
                  <a:lnTo>
                    <a:pt x="646" y="2492"/>
                  </a:lnTo>
                  <a:lnTo>
                    <a:pt x="424" y="2314"/>
                  </a:lnTo>
                  <a:lnTo>
                    <a:pt x="223" y="2181"/>
                  </a:lnTo>
                  <a:lnTo>
                    <a:pt x="134" y="2114"/>
                  </a:lnTo>
                  <a:lnTo>
                    <a:pt x="68" y="2025"/>
                  </a:lnTo>
                  <a:lnTo>
                    <a:pt x="45" y="2003"/>
                  </a:lnTo>
                  <a:lnTo>
                    <a:pt x="1" y="2003"/>
                  </a:lnTo>
                  <a:lnTo>
                    <a:pt x="1" y="2047"/>
                  </a:lnTo>
                  <a:lnTo>
                    <a:pt x="201" y="2403"/>
                  </a:lnTo>
                  <a:lnTo>
                    <a:pt x="268" y="2514"/>
                  </a:lnTo>
                  <a:lnTo>
                    <a:pt x="335" y="2603"/>
                  </a:lnTo>
                  <a:lnTo>
                    <a:pt x="535" y="2781"/>
                  </a:lnTo>
                  <a:lnTo>
                    <a:pt x="779" y="3004"/>
                  </a:lnTo>
                  <a:lnTo>
                    <a:pt x="935" y="3115"/>
                  </a:lnTo>
                  <a:lnTo>
                    <a:pt x="1091" y="3182"/>
                  </a:lnTo>
                  <a:lnTo>
                    <a:pt x="1113" y="3159"/>
                  </a:lnTo>
                  <a:lnTo>
                    <a:pt x="1469" y="2781"/>
                  </a:lnTo>
                  <a:lnTo>
                    <a:pt x="1825" y="2381"/>
                  </a:lnTo>
                  <a:lnTo>
                    <a:pt x="2514" y="1558"/>
                  </a:lnTo>
                  <a:lnTo>
                    <a:pt x="2492" y="1536"/>
                  </a:lnTo>
                  <a:lnTo>
                    <a:pt x="2492" y="1447"/>
                  </a:lnTo>
                  <a:lnTo>
                    <a:pt x="2492" y="1380"/>
                  </a:lnTo>
                  <a:lnTo>
                    <a:pt x="2537" y="1291"/>
                  </a:lnTo>
                  <a:lnTo>
                    <a:pt x="2581" y="1224"/>
                  </a:lnTo>
                  <a:lnTo>
                    <a:pt x="2692" y="1046"/>
                  </a:lnTo>
                  <a:lnTo>
                    <a:pt x="2737" y="980"/>
                  </a:lnTo>
                  <a:lnTo>
                    <a:pt x="2759" y="891"/>
                  </a:lnTo>
                  <a:lnTo>
                    <a:pt x="2759" y="824"/>
                  </a:lnTo>
                  <a:lnTo>
                    <a:pt x="2737" y="757"/>
                  </a:lnTo>
                  <a:lnTo>
                    <a:pt x="2692" y="601"/>
                  </a:lnTo>
                  <a:lnTo>
                    <a:pt x="2603" y="468"/>
                  </a:lnTo>
                  <a:lnTo>
                    <a:pt x="2514" y="357"/>
                  </a:lnTo>
                  <a:lnTo>
                    <a:pt x="2425" y="223"/>
                  </a:lnTo>
                  <a:lnTo>
                    <a:pt x="2336" y="112"/>
                  </a:lnTo>
                  <a:lnTo>
                    <a:pt x="2270" y="68"/>
                  </a:lnTo>
                  <a:lnTo>
                    <a:pt x="2203" y="45"/>
                  </a:lnTo>
                  <a:lnTo>
                    <a:pt x="2136" y="23"/>
                  </a:lnTo>
                  <a:lnTo>
                    <a:pt x="2047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9" name="Google Shape;959;p33"/>
            <p:cNvSpPr/>
            <p:nvPr/>
          </p:nvSpPr>
          <p:spPr>
            <a:xfrm>
              <a:off x="4523975" y="4401425"/>
              <a:ext cx="8925" cy="14475"/>
            </a:xfrm>
            <a:custGeom>
              <a:avLst/>
              <a:gdLst/>
              <a:ahLst/>
              <a:cxnLst/>
              <a:rect l="l" t="t" r="r" b="b"/>
              <a:pathLst>
                <a:path w="357" h="579" extrusionOk="0">
                  <a:moveTo>
                    <a:pt x="22" y="0"/>
                  </a:moveTo>
                  <a:lnTo>
                    <a:pt x="0" y="23"/>
                  </a:lnTo>
                  <a:lnTo>
                    <a:pt x="0" y="45"/>
                  </a:lnTo>
                  <a:lnTo>
                    <a:pt x="22" y="67"/>
                  </a:lnTo>
                  <a:lnTo>
                    <a:pt x="67" y="89"/>
                  </a:lnTo>
                  <a:lnTo>
                    <a:pt x="67" y="89"/>
                  </a:lnTo>
                  <a:lnTo>
                    <a:pt x="289" y="534"/>
                  </a:lnTo>
                  <a:lnTo>
                    <a:pt x="312" y="556"/>
                  </a:lnTo>
                  <a:lnTo>
                    <a:pt x="334" y="579"/>
                  </a:lnTo>
                  <a:lnTo>
                    <a:pt x="356" y="556"/>
                  </a:lnTo>
                  <a:lnTo>
                    <a:pt x="356" y="534"/>
                  </a:lnTo>
                  <a:lnTo>
                    <a:pt x="111" y="45"/>
                  </a:lnTo>
                  <a:lnTo>
                    <a:pt x="67" y="23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0" name="Google Shape;960;p33"/>
            <p:cNvSpPr/>
            <p:nvPr/>
          </p:nvSpPr>
          <p:spPr>
            <a:xfrm>
              <a:off x="4564000" y="4341375"/>
              <a:ext cx="2800" cy="8900"/>
            </a:xfrm>
            <a:custGeom>
              <a:avLst/>
              <a:gdLst/>
              <a:ahLst/>
              <a:cxnLst/>
              <a:rect l="l" t="t" r="r" b="b"/>
              <a:pathLst>
                <a:path w="112" h="356" extrusionOk="0">
                  <a:moveTo>
                    <a:pt x="1" y="0"/>
                  </a:moveTo>
                  <a:lnTo>
                    <a:pt x="1" y="45"/>
                  </a:lnTo>
                  <a:lnTo>
                    <a:pt x="23" y="89"/>
                  </a:lnTo>
                  <a:lnTo>
                    <a:pt x="23" y="156"/>
                  </a:lnTo>
                  <a:lnTo>
                    <a:pt x="1" y="289"/>
                  </a:lnTo>
                  <a:lnTo>
                    <a:pt x="1" y="311"/>
                  </a:lnTo>
                  <a:lnTo>
                    <a:pt x="23" y="334"/>
                  </a:lnTo>
                  <a:lnTo>
                    <a:pt x="45" y="356"/>
                  </a:lnTo>
                  <a:lnTo>
                    <a:pt x="67" y="334"/>
                  </a:lnTo>
                  <a:lnTo>
                    <a:pt x="90" y="245"/>
                  </a:lnTo>
                  <a:lnTo>
                    <a:pt x="112" y="178"/>
                  </a:lnTo>
                  <a:lnTo>
                    <a:pt x="90" y="111"/>
                  </a:lnTo>
                  <a:lnTo>
                    <a:pt x="67" y="22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1" name="Google Shape;961;p33"/>
            <p:cNvSpPr/>
            <p:nvPr/>
          </p:nvSpPr>
          <p:spPr>
            <a:xfrm>
              <a:off x="4557325" y="4354700"/>
              <a:ext cx="4475" cy="6150"/>
            </a:xfrm>
            <a:custGeom>
              <a:avLst/>
              <a:gdLst/>
              <a:ahLst/>
              <a:cxnLst/>
              <a:rect l="l" t="t" r="r" b="b"/>
              <a:pathLst>
                <a:path w="179" h="246" extrusionOk="0">
                  <a:moveTo>
                    <a:pt x="134" y="1"/>
                  </a:moveTo>
                  <a:lnTo>
                    <a:pt x="112" y="23"/>
                  </a:lnTo>
                  <a:lnTo>
                    <a:pt x="1" y="179"/>
                  </a:lnTo>
                  <a:lnTo>
                    <a:pt x="1" y="223"/>
                  </a:lnTo>
                  <a:lnTo>
                    <a:pt x="23" y="246"/>
                  </a:lnTo>
                  <a:lnTo>
                    <a:pt x="67" y="246"/>
                  </a:lnTo>
                  <a:lnTo>
                    <a:pt x="179" y="68"/>
                  </a:lnTo>
                  <a:lnTo>
                    <a:pt x="179" y="45"/>
                  </a:lnTo>
                  <a:lnTo>
                    <a:pt x="156" y="23"/>
                  </a:lnTo>
                  <a:lnTo>
                    <a:pt x="134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2" name="Google Shape;962;p33"/>
            <p:cNvSpPr/>
            <p:nvPr/>
          </p:nvSpPr>
          <p:spPr>
            <a:xfrm>
              <a:off x="4559550" y="4360825"/>
              <a:ext cx="6700" cy="11700"/>
            </a:xfrm>
            <a:custGeom>
              <a:avLst/>
              <a:gdLst/>
              <a:ahLst/>
              <a:cxnLst/>
              <a:rect l="l" t="t" r="r" b="b"/>
              <a:pathLst>
                <a:path w="268" h="468" extrusionOk="0">
                  <a:moveTo>
                    <a:pt x="23" y="1"/>
                  </a:moveTo>
                  <a:lnTo>
                    <a:pt x="1" y="23"/>
                  </a:lnTo>
                  <a:lnTo>
                    <a:pt x="1" y="45"/>
                  </a:lnTo>
                  <a:lnTo>
                    <a:pt x="201" y="445"/>
                  </a:lnTo>
                  <a:lnTo>
                    <a:pt x="223" y="468"/>
                  </a:lnTo>
                  <a:lnTo>
                    <a:pt x="268" y="468"/>
                  </a:lnTo>
                  <a:lnTo>
                    <a:pt x="268" y="423"/>
                  </a:lnTo>
                  <a:lnTo>
                    <a:pt x="67" y="23"/>
                  </a:lnTo>
                  <a:lnTo>
                    <a:pt x="45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63" name="Google Shape;963;p33"/>
          <p:cNvGrpSpPr/>
          <p:nvPr/>
        </p:nvGrpSpPr>
        <p:grpSpPr>
          <a:xfrm>
            <a:off x="9440013" y="5549172"/>
            <a:ext cx="332523" cy="353200"/>
            <a:chOff x="3861700" y="5390125"/>
            <a:chExt cx="35600" cy="37825"/>
          </a:xfrm>
        </p:grpSpPr>
        <p:sp>
          <p:nvSpPr>
            <p:cNvPr id="964" name="Google Shape;964;p33"/>
            <p:cNvSpPr/>
            <p:nvPr/>
          </p:nvSpPr>
          <p:spPr>
            <a:xfrm>
              <a:off x="3871150" y="5401225"/>
              <a:ext cx="25050" cy="25625"/>
            </a:xfrm>
            <a:custGeom>
              <a:avLst/>
              <a:gdLst/>
              <a:ahLst/>
              <a:cxnLst/>
              <a:rect l="l" t="t" r="r" b="b"/>
              <a:pathLst>
                <a:path w="1002" h="1025" extrusionOk="0">
                  <a:moveTo>
                    <a:pt x="134" y="1"/>
                  </a:moveTo>
                  <a:lnTo>
                    <a:pt x="111" y="112"/>
                  </a:lnTo>
                  <a:lnTo>
                    <a:pt x="67" y="513"/>
                  </a:lnTo>
                  <a:lnTo>
                    <a:pt x="0" y="891"/>
                  </a:lnTo>
                  <a:lnTo>
                    <a:pt x="890" y="1024"/>
                  </a:lnTo>
                  <a:lnTo>
                    <a:pt x="979" y="246"/>
                  </a:lnTo>
                  <a:lnTo>
                    <a:pt x="1001" y="134"/>
                  </a:lnTo>
                  <a:lnTo>
                    <a:pt x="134" y="1"/>
                  </a:lnTo>
                  <a:close/>
                </a:path>
              </a:pathLst>
            </a:custGeom>
            <a:solidFill>
              <a:srgbClr val="A3C8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5" name="Google Shape;965;p33"/>
            <p:cNvSpPr/>
            <p:nvPr/>
          </p:nvSpPr>
          <p:spPr>
            <a:xfrm>
              <a:off x="3865575" y="5390675"/>
              <a:ext cx="30625" cy="13925"/>
            </a:xfrm>
            <a:custGeom>
              <a:avLst/>
              <a:gdLst/>
              <a:ahLst/>
              <a:cxnLst/>
              <a:rect l="l" t="t" r="r" b="b"/>
              <a:pathLst>
                <a:path w="1225" h="557" extrusionOk="0">
                  <a:moveTo>
                    <a:pt x="1" y="0"/>
                  </a:moveTo>
                  <a:lnTo>
                    <a:pt x="357" y="423"/>
                  </a:lnTo>
                  <a:lnTo>
                    <a:pt x="1224" y="556"/>
                  </a:lnTo>
                  <a:lnTo>
                    <a:pt x="890" y="13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69C5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6" name="Google Shape;966;p33"/>
            <p:cNvSpPr/>
            <p:nvPr/>
          </p:nvSpPr>
          <p:spPr>
            <a:xfrm>
              <a:off x="3862800" y="5390675"/>
              <a:ext cx="11700" cy="32825"/>
            </a:xfrm>
            <a:custGeom>
              <a:avLst/>
              <a:gdLst/>
              <a:ahLst/>
              <a:cxnLst/>
              <a:rect l="l" t="t" r="r" b="b"/>
              <a:pathLst>
                <a:path w="468" h="1313" extrusionOk="0">
                  <a:moveTo>
                    <a:pt x="112" y="0"/>
                  </a:moveTo>
                  <a:lnTo>
                    <a:pt x="112" y="112"/>
                  </a:lnTo>
                  <a:lnTo>
                    <a:pt x="1" y="890"/>
                  </a:lnTo>
                  <a:lnTo>
                    <a:pt x="334" y="1313"/>
                  </a:lnTo>
                  <a:lnTo>
                    <a:pt x="401" y="935"/>
                  </a:lnTo>
                  <a:lnTo>
                    <a:pt x="445" y="534"/>
                  </a:lnTo>
                  <a:lnTo>
                    <a:pt x="468" y="423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F8D3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7" name="Google Shape;967;p33"/>
            <p:cNvSpPr/>
            <p:nvPr/>
          </p:nvSpPr>
          <p:spPr>
            <a:xfrm>
              <a:off x="3861700" y="5390125"/>
              <a:ext cx="35600" cy="37825"/>
            </a:xfrm>
            <a:custGeom>
              <a:avLst/>
              <a:gdLst/>
              <a:ahLst/>
              <a:cxnLst/>
              <a:rect l="l" t="t" r="r" b="b"/>
              <a:pathLst>
                <a:path w="1424" h="1513" extrusionOk="0">
                  <a:moveTo>
                    <a:pt x="245" y="89"/>
                  </a:moveTo>
                  <a:lnTo>
                    <a:pt x="556" y="134"/>
                  </a:lnTo>
                  <a:lnTo>
                    <a:pt x="890" y="178"/>
                  </a:lnTo>
                  <a:lnTo>
                    <a:pt x="1023" y="200"/>
                  </a:lnTo>
                  <a:lnTo>
                    <a:pt x="1134" y="356"/>
                  </a:lnTo>
                  <a:lnTo>
                    <a:pt x="1223" y="467"/>
                  </a:lnTo>
                  <a:lnTo>
                    <a:pt x="1290" y="512"/>
                  </a:lnTo>
                  <a:lnTo>
                    <a:pt x="1312" y="578"/>
                  </a:lnTo>
                  <a:lnTo>
                    <a:pt x="1335" y="623"/>
                  </a:lnTo>
                  <a:lnTo>
                    <a:pt x="1335" y="690"/>
                  </a:lnTo>
                  <a:lnTo>
                    <a:pt x="1312" y="801"/>
                  </a:lnTo>
                  <a:lnTo>
                    <a:pt x="1246" y="1223"/>
                  </a:lnTo>
                  <a:lnTo>
                    <a:pt x="1246" y="1335"/>
                  </a:lnTo>
                  <a:lnTo>
                    <a:pt x="1246" y="1401"/>
                  </a:lnTo>
                  <a:lnTo>
                    <a:pt x="1246" y="1424"/>
                  </a:lnTo>
                  <a:lnTo>
                    <a:pt x="1201" y="1424"/>
                  </a:lnTo>
                  <a:lnTo>
                    <a:pt x="1179" y="1401"/>
                  </a:lnTo>
                  <a:lnTo>
                    <a:pt x="1023" y="1401"/>
                  </a:lnTo>
                  <a:lnTo>
                    <a:pt x="868" y="1357"/>
                  </a:lnTo>
                  <a:lnTo>
                    <a:pt x="406" y="1294"/>
                  </a:lnTo>
                  <a:lnTo>
                    <a:pt x="406" y="1294"/>
                  </a:lnTo>
                  <a:lnTo>
                    <a:pt x="245" y="1112"/>
                  </a:lnTo>
                  <a:lnTo>
                    <a:pt x="156" y="1023"/>
                  </a:lnTo>
                  <a:lnTo>
                    <a:pt x="111" y="912"/>
                  </a:lnTo>
                  <a:lnTo>
                    <a:pt x="89" y="823"/>
                  </a:lnTo>
                  <a:lnTo>
                    <a:pt x="111" y="712"/>
                  </a:lnTo>
                  <a:lnTo>
                    <a:pt x="134" y="489"/>
                  </a:lnTo>
                  <a:lnTo>
                    <a:pt x="156" y="334"/>
                  </a:lnTo>
                  <a:lnTo>
                    <a:pt x="178" y="178"/>
                  </a:lnTo>
                  <a:lnTo>
                    <a:pt x="178" y="89"/>
                  </a:lnTo>
                  <a:close/>
                  <a:moveTo>
                    <a:pt x="134" y="0"/>
                  </a:moveTo>
                  <a:lnTo>
                    <a:pt x="111" y="22"/>
                  </a:lnTo>
                  <a:lnTo>
                    <a:pt x="67" y="400"/>
                  </a:lnTo>
                  <a:lnTo>
                    <a:pt x="22" y="667"/>
                  </a:lnTo>
                  <a:lnTo>
                    <a:pt x="0" y="801"/>
                  </a:lnTo>
                  <a:lnTo>
                    <a:pt x="22" y="912"/>
                  </a:lnTo>
                  <a:lnTo>
                    <a:pt x="45" y="979"/>
                  </a:lnTo>
                  <a:lnTo>
                    <a:pt x="89" y="1023"/>
                  </a:lnTo>
                  <a:lnTo>
                    <a:pt x="178" y="1112"/>
                  </a:lnTo>
                  <a:lnTo>
                    <a:pt x="356" y="1357"/>
                  </a:lnTo>
                  <a:lnTo>
                    <a:pt x="378" y="1357"/>
                  </a:lnTo>
                  <a:lnTo>
                    <a:pt x="1246" y="1513"/>
                  </a:lnTo>
                  <a:lnTo>
                    <a:pt x="1290" y="1490"/>
                  </a:lnTo>
                  <a:lnTo>
                    <a:pt x="1290" y="1468"/>
                  </a:lnTo>
                  <a:lnTo>
                    <a:pt x="1379" y="890"/>
                  </a:lnTo>
                  <a:lnTo>
                    <a:pt x="1401" y="734"/>
                  </a:lnTo>
                  <a:lnTo>
                    <a:pt x="1424" y="645"/>
                  </a:lnTo>
                  <a:lnTo>
                    <a:pt x="1424" y="578"/>
                  </a:lnTo>
                  <a:lnTo>
                    <a:pt x="1357" y="512"/>
                  </a:lnTo>
                  <a:lnTo>
                    <a:pt x="1290" y="445"/>
                  </a:lnTo>
                  <a:lnTo>
                    <a:pt x="1201" y="312"/>
                  </a:lnTo>
                  <a:lnTo>
                    <a:pt x="1090" y="178"/>
                  </a:lnTo>
                  <a:lnTo>
                    <a:pt x="1023" y="134"/>
                  </a:lnTo>
                  <a:lnTo>
                    <a:pt x="934" y="111"/>
                  </a:lnTo>
                  <a:lnTo>
                    <a:pt x="756" y="89"/>
                  </a:lnTo>
                  <a:lnTo>
                    <a:pt x="156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8" name="Google Shape;968;p33"/>
            <p:cNvSpPr/>
            <p:nvPr/>
          </p:nvSpPr>
          <p:spPr>
            <a:xfrm>
              <a:off x="3864475" y="5390125"/>
              <a:ext cx="10575" cy="33925"/>
            </a:xfrm>
            <a:custGeom>
              <a:avLst/>
              <a:gdLst/>
              <a:ahLst/>
              <a:cxnLst/>
              <a:rect l="l" t="t" r="r" b="b"/>
              <a:pathLst>
                <a:path w="423" h="1357" extrusionOk="0">
                  <a:moveTo>
                    <a:pt x="23" y="0"/>
                  </a:moveTo>
                  <a:lnTo>
                    <a:pt x="0" y="22"/>
                  </a:lnTo>
                  <a:lnTo>
                    <a:pt x="23" y="45"/>
                  </a:lnTo>
                  <a:lnTo>
                    <a:pt x="156" y="223"/>
                  </a:lnTo>
                  <a:lnTo>
                    <a:pt x="267" y="334"/>
                  </a:lnTo>
                  <a:lnTo>
                    <a:pt x="312" y="400"/>
                  </a:lnTo>
                  <a:lnTo>
                    <a:pt x="334" y="445"/>
                  </a:lnTo>
                  <a:lnTo>
                    <a:pt x="356" y="512"/>
                  </a:lnTo>
                  <a:lnTo>
                    <a:pt x="334" y="578"/>
                  </a:lnTo>
                  <a:lnTo>
                    <a:pt x="312" y="712"/>
                  </a:lnTo>
                  <a:lnTo>
                    <a:pt x="245" y="1312"/>
                  </a:lnTo>
                  <a:lnTo>
                    <a:pt x="245" y="1357"/>
                  </a:lnTo>
                  <a:lnTo>
                    <a:pt x="312" y="1357"/>
                  </a:lnTo>
                  <a:lnTo>
                    <a:pt x="312" y="1335"/>
                  </a:lnTo>
                  <a:lnTo>
                    <a:pt x="401" y="712"/>
                  </a:lnTo>
                  <a:lnTo>
                    <a:pt x="423" y="578"/>
                  </a:lnTo>
                  <a:lnTo>
                    <a:pt x="423" y="489"/>
                  </a:lnTo>
                  <a:lnTo>
                    <a:pt x="423" y="445"/>
                  </a:lnTo>
                  <a:lnTo>
                    <a:pt x="356" y="334"/>
                  </a:lnTo>
                  <a:lnTo>
                    <a:pt x="267" y="223"/>
                  </a:lnTo>
                  <a:lnTo>
                    <a:pt x="89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9" name="Google Shape;969;p33"/>
            <p:cNvSpPr/>
            <p:nvPr/>
          </p:nvSpPr>
          <p:spPr>
            <a:xfrm>
              <a:off x="3873375" y="5400675"/>
              <a:ext cx="23925" cy="5025"/>
            </a:xfrm>
            <a:custGeom>
              <a:avLst/>
              <a:gdLst/>
              <a:ahLst/>
              <a:cxnLst/>
              <a:rect l="l" t="t" r="r" b="b"/>
              <a:pathLst>
                <a:path w="957" h="201" extrusionOk="0">
                  <a:moveTo>
                    <a:pt x="0" y="1"/>
                  </a:moveTo>
                  <a:lnTo>
                    <a:pt x="0" y="23"/>
                  </a:lnTo>
                  <a:lnTo>
                    <a:pt x="0" y="67"/>
                  </a:lnTo>
                  <a:lnTo>
                    <a:pt x="22" y="67"/>
                  </a:lnTo>
                  <a:lnTo>
                    <a:pt x="912" y="201"/>
                  </a:lnTo>
                  <a:lnTo>
                    <a:pt x="934" y="201"/>
                  </a:lnTo>
                  <a:lnTo>
                    <a:pt x="957" y="179"/>
                  </a:lnTo>
                  <a:lnTo>
                    <a:pt x="934" y="134"/>
                  </a:lnTo>
                  <a:lnTo>
                    <a:pt x="912" y="134"/>
                  </a:lnTo>
                  <a:lnTo>
                    <a:pt x="45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5" name="Google Shape;145;p5"/>
          <p:cNvGrpSpPr/>
          <p:nvPr/>
        </p:nvGrpSpPr>
        <p:grpSpPr>
          <a:xfrm>
            <a:off x="11243768" y="3024865"/>
            <a:ext cx="338741" cy="322344"/>
            <a:chOff x="2768914" y="655181"/>
            <a:chExt cx="338380" cy="321743"/>
          </a:xfrm>
        </p:grpSpPr>
        <p:sp>
          <p:nvSpPr>
            <p:cNvPr id="146" name="Google Shape;146;p5"/>
            <p:cNvSpPr/>
            <p:nvPr/>
          </p:nvSpPr>
          <p:spPr>
            <a:xfrm>
              <a:off x="2780120" y="658338"/>
              <a:ext cx="316060" cy="316769"/>
            </a:xfrm>
            <a:custGeom>
              <a:avLst/>
              <a:gdLst/>
              <a:ahLst/>
              <a:cxnLst/>
              <a:rect l="l" t="t" r="r" b="b"/>
              <a:pathLst>
                <a:path w="316060" h="316769" extrusionOk="0">
                  <a:moveTo>
                    <a:pt x="199612" y="303011"/>
                  </a:moveTo>
                  <a:cubicBezTo>
                    <a:pt x="177048" y="290057"/>
                    <a:pt x="157913" y="274224"/>
                    <a:pt x="139657" y="257682"/>
                  </a:cubicBezTo>
                  <a:cubicBezTo>
                    <a:pt x="122184" y="266572"/>
                    <a:pt x="104595" y="275314"/>
                    <a:pt x="86815" y="283760"/>
                  </a:cubicBezTo>
                  <a:cubicBezTo>
                    <a:pt x="58578" y="297179"/>
                    <a:pt x="32046" y="280267"/>
                    <a:pt x="38819" y="256709"/>
                  </a:cubicBezTo>
                  <a:cubicBezTo>
                    <a:pt x="45667" y="232875"/>
                    <a:pt x="53212" y="209116"/>
                    <a:pt x="61309" y="185451"/>
                  </a:cubicBezTo>
                  <a:cubicBezTo>
                    <a:pt x="43603" y="169174"/>
                    <a:pt x="25907" y="152907"/>
                    <a:pt x="8212" y="136641"/>
                  </a:cubicBezTo>
                  <a:cubicBezTo>
                    <a:pt x="1396" y="130376"/>
                    <a:pt x="0" y="121962"/>
                    <a:pt x="2243" y="113844"/>
                  </a:cubicBezTo>
                  <a:cubicBezTo>
                    <a:pt x="1777" y="104256"/>
                    <a:pt x="8794" y="93704"/>
                    <a:pt x="21685" y="90953"/>
                  </a:cubicBezTo>
                  <a:cubicBezTo>
                    <a:pt x="30120" y="86709"/>
                    <a:pt x="40195" y="85724"/>
                    <a:pt x="50196" y="90466"/>
                  </a:cubicBezTo>
                  <a:cubicBezTo>
                    <a:pt x="65743" y="90720"/>
                    <a:pt x="81248" y="91154"/>
                    <a:pt x="96678" y="91905"/>
                  </a:cubicBezTo>
                  <a:cubicBezTo>
                    <a:pt x="105208" y="71373"/>
                    <a:pt x="114172" y="50895"/>
                    <a:pt x="123655" y="30490"/>
                  </a:cubicBezTo>
                  <a:cubicBezTo>
                    <a:pt x="135551" y="4889"/>
                    <a:pt x="181969" y="0"/>
                    <a:pt x="189261" y="26161"/>
                  </a:cubicBezTo>
                  <a:cubicBezTo>
                    <a:pt x="196236" y="51170"/>
                    <a:pt x="203210" y="76178"/>
                    <a:pt x="210184" y="101197"/>
                  </a:cubicBezTo>
                  <a:cubicBezTo>
                    <a:pt x="237553" y="104203"/>
                    <a:pt x="264805" y="107611"/>
                    <a:pt x="291941" y="111304"/>
                  </a:cubicBezTo>
                  <a:cubicBezTo>
                    <a:pt x="305837" y="113199"/>
                    <a:pt x="316060" y="123920"/>
                    <a:pt x="314885" y="135508"/>
                  </a:cubicBezTo>
                  <a:cubicBezTo>
                    <a:pt x="311774" y="166147"/>
                    <a:pt x="269758" y="186160"/>
                    <a:pt x="238728" y="203580"/>
                  </a:cubicBezTo>
                  <a:cubicBezTo>
                    <a:pt x="245184" y="226694"/>
                    <a:pt x="251629" y="249808"/>
                    <a:pt x="258063" y="272922"/>
                  </a:cubicBezTo>
                  <a:cubicBezTo>
                    <a:pt x="265736" y="300429"/>
                    <a:pt x="223562" y="316769"/>
                    <a:pt x="199612" y="303011"/>
                  </a:cubicBezTo>
                  <a:close/>
                </a:path>
              </a:pathLst>
            </a:custGeom>
            <a:solidFill>
              <a:srgbClr val="E7AA34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147" name="Google Shape;147;p5"/>
            <p:cNvSpPr/>
            <p:nvPr/>
          </p:nvSpPr>
          <p:spPr>
            <a:xfrm>
              <a:off x="2768914" y="655181"/>
              <a:ext cx="338380" cy="321743"/>
            </a:xfrm>
            <a:custGeom>
              <a:avLst/>
              <a:gdLst/>
              <a:ahLst/>
              <a:cxnLst/>
              <a:rect l="l" t="t" r="r" b="b"/>
              <a:pathLst>
                <a:path w="338380" h="321743" extrusionOk="0">
                  <a:moveTo>
                    <a:pt x="231129" y="321743"/>
                  </a:moveTo>
                  <a:cubicBezTo>
                    <a:pt x="221995" y="321743"/>
                    <a:pt x="213031" y="319648"/>
                    <a:pt x="205549" y="315351"/>
                  </a:cubicBezTo>
                  <a:cubicBezTo>
                    <a:pt x="183440" y="302651"/>
                    <a:pt x="164803" y="287432"/>
                    <a:pt x="149193" y="273557"/>
                  </a:cubicBezTo>
                  <a:cubicBezTo>
                    <a:pt x="132217" y="282141"/>
                    <a:pt x="116903" y="289665"/>
                    <a:pt x="102563" y="296481"/>
                  </a:cubicBezTo>
                  <a:cubicBezTo>
                    <a:pt x="83957" y="305318"/>
                    <a:pt x="63457" y="303826"/>
                    <a:pt x="50302" y="292671"/>
                  </a:cubicBezTo>
                  <a:cubicBezTo>
                    <a:pt x="39877" y="283823"/>
                    <a:pt x="35962" y="270467"/>
                    <a:pt x="39856" y="256942"/>
                  </a:cubicBezTo>
                  <a:cubicBezTo>
                    <a:pt x="45846" y="236071"/>
                    <a:pt x="52704" y="214164"/>
                    <a:pt x="60272" y="191727"/>
                  </a:cubicBezTo>
                  <a:lnTo>
                    <a:pt x="12255" y="147584"/>
                  </a:lnTo>
                  <a:cubicBezTo>
                    <a:pt x="3386" y="139435"/>
                    <a:pt x="0" y="127910"/>
                    <a:pt x="2857" y="115749"/>
                  </a:cubicBezTo>
                  <a:cubicBezTo>
                    <a:pt x="3026" y="102806"/>
                    <a:pt x="11916" y="88391"/>
                    <a:pt x="29347" y="84073"/>
                  </a:cubicBezTo>
                  <a:cubicBezTo>
                    <a:pt x="40491" y="78845"/>
                    <a:pt x="52567" y="78507"/>
                    <a:pt x="63711" y="83079"/>
                  </a:cubicBezTo>
                  <a:cubicBezTo>
                    <a:pt x="77152" y="83311"/>
                    <a:pt x="89429" y="83671"/>
                    <a:pt x="100975" y="84158"/>
                  </a:cubicBezTo>
                  <a:cubicBezTo>
                    <a:pt x="108913" y="65288"/>
                    <a:pt x="117072" y="46831"/>
                    <a:pt x="125264" y="29188"/>
                  </a:cubicBezTo>
                  <a:cubicBezTo>
                    <a:pt x="134651" y="8985"/>
                    <a:pt x="158559" y="0"/>
                    <a:pt x="177366" y="1502"/>
                  </a:cubicBezTo>
                  <a:cubicBezTo>
                    <a:pt x="194246" y="2889"/>
                    <a:pt x="206692" y="12223"/>
                    <a:pt x="210661" y="26479"/>
                  </a:cubicBezTo>
                  <a:lnTo>
                    <a:pt x="229668" y="94625"/>
                  </a:lnTo>
                  <a:cubicBezTo>
                    <a:pt x="253714" y="97324"/>
                    <a:pt x="278299" y="100393"/>
                    <a:pt x="304567" y="103981"/>
                  </a:cubicBezTo>
                  <a:cubicBezTo>
                    <a:pt x="324305" y="106669"/>
                    <a:pt x="338380" y="122375"/>
                    <a:pt x="336624" y="139742"/>
                  </a:cubicBezTo>
                  <a:cubicBezTo>
                    <a:pt x="333247" y="172921"/>
                    <a:pt x="295031" y="193960"/>
                    <a:pt x="264329" y="210862"/>
                  </a:cubicBezTo>
                  <a:lnTo>
                    <a:pt x="262371" y="211941"/>
                  </a:lnTo>
                  <a:lnTo>
                    <a:pt x="279474" y="273240"/>
                  </a:lnTo>
                  <a:cubicBezTo>
                    <a:pt x="283358" y="287199"/>
                    <a:pt x="278553" y="300672"/>
                    <a:pt x="266287" y="310208"/>
                  </a:cubicBezTo>
                  <a:cubicBezTo>
                    <a:pt x="256518" y="317796"/>
                    <a:pt x="243670" y="321733"/>
                    <a:pt x="231129" y="321743"/>
                  </a:cubicBezTo>
                  <a:close/>
                  <a:moveTo>
                    <a:pt x="152569" y="248105"/>
                  </a:moveTo>
                  <a:lnTo>
                    <a:pt x="157977" y="252994"/>
                  </a:lnTo>
                  <a:cubicBezTo>
                    <a:pt x="173810" y="267345"/>
                    <a:pt x="193103" y="283802"/>
                    <a:pt x="216090" y="296989"/>
                  </a:cubicBezTo>
                  <a:cubicBezTo>
                    <a:pt x="226271" y="302852"/>
                    <a:pt x="243321" y="301243"/>
                    <a:pt x="253290" y="293496"/>
                  </a:cubicBezTo>
                  <a:cubicBezTo>
                    <a:pt x="261387" y="287210"/>
                    <a:pt x="259651" y="280966"/>
                    <a:pt x="259079" y="278923"/>
                  </a:cubicBezTo>
                  <a:lnTo>
                    <a:pt x="237511" y="201580"/>
                  </a:lnTo>
                  <a:lnTo>
                    <a:pt x="254126" y="192320"/>
                  </a:lnTo>
                  <a:cubicBezTo>
                    <a:pt x="280490" y="177799"/>
                    <a:pt x="313308" y="159734"/>
                    <a:pt x="315552" y="137604"/>
                  </a:cubicBezTo>
                  <a:cubicBezTo>
                    <a:pt x="316145" y="131847"/>
                    <a:pt x="309805" y="126058"/>
                    <a:pt x="301709" y="124946"/>
                  </a:cubicBezTo>
                  <a:cubicBezTo>
                    <a:pt x="273028" y="121041"/>
                    <a:pt x="246379" y="117750"/>
                    <a:pt x="220239" y="114882"/>
                  </a:cubicBezTo>
                  <a:lnTo>
                    <a:pt x="213116" y="114088"/>
                  </a:lnTo>
                  <a:lnTo>
                    <a:pt x="190277" y="32162"/>
                  </a:lnTo>
                  <a:cubicBezTo>
                    <a:pt x="188203" y="24722"/>
                    <a:pt x="180212" y="22976"/>
                    <a:pt x="175640" y="22605"/>
                  </a:cubicBezTo>
                  <a:cubicBezTo>
                    <a:pt x="164380" y="21706"/>
                    <a:pt x="149521" y="27220"/>
                    <a:pt x="144462" y="38110"/>
                  </a:cubicBezTo>
                  <a:cubicBezTo>
                    <a:pt x="135392" y="57615"/>
                    <a:pt x="126375" y="78147"/>
                    <a:pt x="117654" y="99123"/>
                  </a:cubicBezTo>
                  <a:lnTo>
                    <a:pt x="114807" y="105992"/>
                  </a:lnTo>
                  <a:lnTo>
                    <a:pt x="107367" y="105642"/>
                  </a:lnTo>
                  <a:cubicBezTo>
                    <a:pt x="93323" y="104954"/>
                    <a:pt x="78231" y="104489"/>
                    <a:pt x="61235" y="104214"/>
                  </a:cubicBezTo>
                  <a:lnTo>
                    <a:pt x="58938" y="104171"/>
                  </a:lnTo>
                  <a:lnTo>
                    <a:pt x="56864" y="103187"/>
                  </a:lnTo>
                  <a:cubicBezTo>
                    <a:pt x="49000" y="99462"/>
                    <a:pt x="42089" y="101335"/>
                    <a:pt x="37666" y="103557"/>
                  </a:cubicBezTo>
                  <a:lnTo>
                    <a:pt x="35094" y="104468"/>
                  </a:lnTo>
                  <a:cubicBezTo>
                    <a:pt x="27601" y="106066"/>
                    <a:pt x="23801" y="111844"/>
                    <a:pt x="24024" y="116490"/>
                  </a:cubicBezTo>
                  <a:lnTo>
                    <a:pt x="24108" y="118194"/>
                  </a:lnTo>
                  <a:lnTo>
                    <a:pt x="23653" y="119824"/>
                  </a:lnTo>
                  <a:cubicBezTo>
                    <a:pt x="22256" y="124851"/>
                    <a:pt x="23240" y="128947"/>
                    <a:pt x="26574" y="132005"/>
                  </a:cubicBezTo>
                  <a:lnTo>
                    <a:pt x="84761" y="185483"/>
                  </a:lnTo>
                  <a:lnTo>
                    <a:pt x="82528" y="192023"/>
                  </a:lnTo>
                  <a:cubicBezTo>
                    <a:pt x="74189" y="216418"/>
                    <a:pt x="66674" y="240220"/>
                    <a:pt x="60187" y="262784"/>
                  </a:cubicBezTo>
                  <a:cubicBezTo>
                    <a:pt x="58187" y="269779"/>
                    <a:pt x="61161" y="274118"/>
                    <a:pt x="63997" y="276531"/>
                  </a:cubicBezTo>
                  <a:cubicBezTo>
                    <a:pt x="69183" y="280923"/>
                    <a:pt x="79988" y="283770"/>
                    <a:pt x="93482" y="277357"/>
                  </a:cubicBezTo>
                  <a:cubicBezTo>
                    <a:pt x="109452" y="269769"/>
                    <a:pt x="126650" y="261281"/>
                    <a:pt x="146071" y="251407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grpSp>
        <p:nvGrpSpPr>
          <p:cNvPr id="148" name="Google Shape;148;p5"/>
          <p:cNvGrpSpPr/>
          <p:nvPr/>
        </p:nvGrpSpPr>
        <p:grpSpPr>
          <a:xfrm>
            <a:off x="604635" y="4742721"/>
            <a:ext cx="338741" cy="322344"/>
            <a:chOff x="2768914" y="655181"/>
            <a:chExt cx="338380" cy="321743"/>
          </a:xfrm>
        </p:grpSpPr>
        <p:sp>
          <p:nvSpPr>
            <p:cNvPr id="149" name="Google Shape;149;p5"/>
            <p:cNvSpPr/>
            <p:nvPr/>
          </p:nvSpPr>
          <p:spPr>
            <a:xfrm>
              <a:off x="2780120" y="658338"/>
              <a:ext cx="316060" cy="316769"/>
            </a:xfrm>
            <a:custGeom>
              <a:avLst/>
              <a:gdLst/>
              <a:ahLst/>
              <a:cxnLst/>
              <a:rect l="l" t="t" r="r" b="b"/>
              <a:pathLst>
                <a:path w="316060" h="316769" extrusionOk="0">
                  <a:moveTo>
                    <a:pt x="199612" y="303011"/>
                  </a:moveTo>
                  <a:cubicBezTo>
                    <a:pt x="177048" y="290057"/>
                    <a:pt x="157913" y="274224"/>
                    <a:pt x="139657" y="257682"/>
                  </a:cubicBezTo>
                  <a:cubicBezTo>
                    <a:pt x="122184" y="266572"/>
                    <a:pt x="104595" y="275314"/>
                    <a:pt x="86815" y="283760"/>
                  </a:cubicBezTo>
                  <a:cubicBezTo>
                    <a:pt x="58578" y="297179"/>
                    <a:pt x="32046" y="280267"/>
                    <a:pt x="38819" y="256709"/>
                  </a:cubicBezTo>
                  <a:cubicBezTo>
                    <a:pt x="45667" y="232875"/>
                    <a:pt x="53212" y="209116"/>
                    <a:pt x="61309" y="185451"/>
                  </a:cubicBezTo>
                  <a:cubicBezTo>
                    <a:pt x="43603" y="169174"/>
                    <a:pt x="25907" y="152907"/>
                    <a:pt x="8212" y="136641"/>
                  </a:cubicBezTo>
                  <a:cubicBezTo>
                    <a:pt x="1396" y="130376"/>
                    <a:pt x="0" y="121962"/>
                    <a:pt x="2243" y="113844"/>
                  </a:cubicBezTo>
                  <a:cubicBezTo>
                    <a:pt x="1777" y="104256"/>
                    <a:pt x="8794" y="93704"/>
                    <a:pt x="21685" y="90953"/>
                  </a:cubicBezTo>
                  <a:cubicBezTo>
                    <a:pt x="30120" y="86709"/>
                    <a:pt x="40195" y="85724"/>
                    <a:pt x="50196" y="90466"/>
                  </a:cubicBezTo>
                  <a:cubicBezTo>
                    <a:pt x="65743" y="90720"/>
                    <a:pt x="81248" y="91154"/>
                    <a:pt x="96678" y="91905"/>
                  </a:cubicBezTo>
                  <a:cubicBezTo>
                    <a:pt x="105208" y="71373"/>
                    <a:pt x="114172" y="50895"/>
                    <a:pt x="123655" y="30490"/>
                  </a:cubicBezTo>
                  <a:cubicBezTo>
                    <a:pt x="135551" y="4889"/>
                    <a:pt x="181969" y="0"/>
                    <a:pt x="189261" y="26161"/>
                  </a:cubicBezTo>
                  <a:cubicBezTo>
                    <a:pt x="196236" y="51170"/>
                    <a:pt x="203210" y="76178"/>
                    <a:pt x="210184" y="101197"/>
                  </a:cubicBezTo>
                  <a:cubicBezTo>
                    <a:pt x="237553" y="104203"/>
                    <a:pt x="264805" y="107611"/>
                    <a:pt x="291941" y="111304"/>
                  </a:cubicBezTo>
                  <a:cubicBezTo>
                    <a:pt x="305837" y="113199"/>
                    <a:pt x="316060" y="123920"/>
                    <a:pt x="314885" y="135508"/>
                  </a:cubicBezTo>
                  <a:cubicBezTo>
                    <a:pt x="311774" y="166147"/>
                    <a:pt x="269758" y="186160"/>
                    <a:pt x="238728" y="203580"/>
                  </a:cubicBezTo>
                  <a:cubicBezTo>
                    <a:pt x="245184" y="226694"/>
                    <a:pt x="251629" y="249808"/>
                    <a:pt x="258063" y="272922"/>
                  </a:cubicBezTo>
                  <a:cubicBezTo>
                    <a:pt x="265736" y="300429"/>
                    <a:pt x="223562" y="316769"/>
                    <a:pt x="199612" y="303011"/>
                  </a:cubicBezTo>
                  <a:close/>
                </a:path>
              </a:pathLst>
            </a:custGeom>
            <a:solidFill>
              <a:srgbClr val="E7AA34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150" name="Google Shape;150;p5"/>
            <p:cNvSpPr/>
            <p:nvPr/>
          </p:nvSpPr>
          <p:spPr>
            <a:xfrm>
              <a:off x="2768914" y="655181"/>
              <a:ext cx="338380" cy="321743"/>
            </a:xfrm>
            <a:custGeom>
              <a:avLst/>
              <a:gdLst/>
              <a:ahLst/>
              <a:cxnLst/>
              <a:rect l="l" t="t" r="r" b="b"/>
              <a:pathLst>
                <a:path w="338380" h="321743" extrusionOk="0">
                  <a:moveTo>
                    <a:pt x="231129" y="321743"/>
                  </a:moveTo>
                  <a:cubicBezTo>
                    <a:pt x="221995" y="321743"/>
                    <a:pt x="213031" y="319648"/>
                    <a:pt x="205549" y="315351"/>
                  </a:cubicBezTo>
                  <a:cubicBezTo>
                    <a:pt x="183440" y="302651"/>
                    <a:pt x="164803" y="287432"/>
                    <a:pt x="149193" y="273557"/>
                  </a:cubicBezTo>
                  <a:cubicBezTo>
                    <a:pt x="132217" y="282141"/>
                    <a:pt x="116903" y="289665"/>
                    <a:pt x="102563" y="296481"/>
                  </a:cubicBezTo>
                  <a:cubicBezTo>
                    <a:pt x="83957" y="305318"/>
                    <a:pt x="63457" y="303826"/>
                    <a:pt x="50302" y="292671"/>
                  </a:cubicBezTo>
                  <a:cubicBezTo>
                    <a:pt x="39877" y="283823"/>
                    <a:pt x="35962" y="270467"/>
                    <a:pt x="39856" y="256942"/>
                  </a:cubicBezTo>
                  <a:cubicBezTo>
                    <a:pt x="45846" y="236071"/>
                    <a:pt x="52704" y="214164"/>
                    <a:pt x="60272" y="191727"/>
                  </a:cubicBezTo>
                  <a:lnTo>
                    <a:pt x="12255" y="147584"/>
                  </a:lnTo>
                  <a:cubicBezTo>
                    <a:pt x="3386" y="139435"/>
                    <a:pt x="0" y="127910"/>
                    <a:pt x="2857" y="115749"/>
                  </a:cubicBezTo>
                  <a:cubicBezTo>
                    <a:pt x="3026" y="102806"/>
                    <a:pt x="11916" y="88391"/>
                    <a:pt x="29347" y="84073"/>
                  </a:cubicBezTo>
                  <a:cubicBezTo>
                    <a:pt x="40491" y="78845"/>
                    <a:pt x="52567" y="78507"/>
                    <a:pt x="63711" y="83079"/>
                  </a:cubicBezTo>
                  <a:cubicBezTo>
                    <a:pt x="77152" y="83311"/>
                    <a:pt x="89429" y="83671"/>
                    <a:pt x="100975" y="84158"/>
                  </a:cubicBezTo>
                  <a:cubicBezTo>
                    <a:pt x="108913" y="65288"/>
                    <a:pt x="117072" y="46831"/>
                    <a:pt x="125264" y="29188"/>
                  </a:cubicBezTo>
                  <a:cubicBezTo>
                    <a:pt x="134651" y="8985"/>
                    <a:pt x="158559" y="0"/>
                    <a:pt x="177366" y="1502"/>
                  </a:cubicBezTo>
                  <a:cubicBezTo>
                    <a:pt x="194246" y="2889"/>
                    <a:pt x="206692" y="12223"/>
                    <a:pt x="210661" y="26479"/>
                  </a:cubicBezTo>
                  <a:lnTo>
                    <a:pt x="229668" y="94625"/>
                  </a:lnTo>
                  <a:cubicBezTo>
                    <a:pt x="253714" y="97324"/>
                    <a:pt x="278299" y="100393"/>
                    <a:pt x="304567" y="103981"/>
                  </a:cubicBezTo>
                  <a:cubicBezTo>
                    <a:pt x="324305" y="106669"/>
                    <a:pt x="338380" y="122375"/>
                    <a:pt x="336624" y="139742"/>
                  </a:cubicBezTo>
                  <a:cubicBezTo>
                    <a:pt x="333247" y="172921"/>
                    <a:pt x="295031" y="193960"/>
                    <a:pt x="264329" y="210862"/>
                  </a:cubicBezTo>
                  <a:lnTo>
                    <a:pt x="262371" y="211941"/>
                  </a:lnTo>
                  <a:lnTo>
                    <a:pt x="279474" y="273240"/>
                  </a:lnTo>
                  <a:cubicBezTo>
                    <a:pt x="283358" y="287199"/>
                    <a:pt x="278553" y="300672"/>
                    <a:pt x="266287" y="310208"/>
                  </a:cubicBezTo>
                  <a:cubicBezTo>
                    <a:pt x="256518" y="317796"/>
                    <a:pt x="243670" y="321733"/>
                    <a:pt x="231129" y="321743"/>
                  </a:cubicBezTo>
                  <a:close/>
                  <a:moveTo>
                    <a:pt x="152569" y="248105"/>
                  </a:moveTo>
                  <a:lnTo>
                    <a:pt x="157977" y="252994"/>
                  </a:lnTo>
                  <a:cubicBezTo>
                    <a:pt x="173810" y="267345"/>
                    <a:pt x="193103" y="283802"/>
                    <a:pt x="216090" y="296989"/>
                  </a:cubicBezTo>
                  <a:cubicBezTo>
                    <a:pt x="226271" y="302852"/>
                    <a:pt x="243321" y="301243"/>
                    <a:pt x="253290" y="293496"/>
                  </a:cubicBezTo>
                  <a:cubicBezTo>
                    <a:pt x="261387" y="287210"/>
                    <a:pt x="259651" y="280966"/>
                    <a:pt x="259079" y="278923"/>
                  </a:cubicBezTo>
                  <a:lnTo>
                    <a:pt x="237511" y="201580"/>
                  </a:lnTo>
                  <a:lnTo>
                    <a:pt x="254126" y="192320"/>
                  </a:lnTo>
                  <a:cubicBezTo>
                    <a:pt x="280490" y="177799"/>
                    <a:pt x="313308" y="159734"/>
                    <a:pt x="315552" y="137604"/>
                  </a:cubicBezTo>
                  <a:cubicBezTo>
                    <a:pt x="316145" y="131847"/>
                    <a:pt x="309805" y="126058"/>
                    <a:pt x="301709" y="124946"/>
                  </a:cubicBezTo>
                  <a:cubicBezTo>
                    <a:pt x="273028" y="121041"/>
                    <a:pt x="246379" y="117750"/>
                    <a:pt x="220239" y="114882"/>
                  </a:cubicBezTo>
                  <a:lnTo>
                    <a:pt x="213116" y="114088"/>
                  </a:lnTo>
                  <a:lnTo>
                    <a:pt x="190277" y="32162"/>
                  </a:lnTo>
                  <a:cubicBezTo>
                    <a:pt x="188203" y="24722"/>
                    <a:pt x="180212" y="22976"/>
                    <a:pt x="175640" y="22605"/>
                  </a:cubicBezTo>
                  <a:cubicBezTo>
                    <a:pt x="164380" y="21706"/>
                    <a:pt x="149521" y="27220"/>
                    <a:pt x="144462" y="38110"/>
                  </a:cubicBezTo>
                  <a:cubicBezTo>
                    <a:pt x="135392" y="57615"/>
                    <a:pt x="126375" y="78147"/>
                    <a:pt x="117654" y="99123"/>
                  </a:cubicBezTo>
                  <a:lnTo>
                    <a:pt x="114807" y="105992"/>
                  </a:lnTo>
                  <a:lnTo>
                    <a:pt x="107367" y="105642"/>
                  </a:lnTo>
                  <a:cubicBezTo>
                    <a:pt x="93323" y="104954"/>
                    <a:pt x="78231" y="104489"/>
                    <a:pt x="61235" y="104214"/>
                  </a:cubicBezTo>
                  <a:lnTo>
                    <a:pt x="58938" y="104171"/>
                  </a:lnTo>
                  <a:lnTo>
                    <a:pt x="56864" y="103187"/>
                  </a:lnTo>
                  <a:cubicBezTo>
                    <a:pt x="49000" y="99462"/>
                    <a:pt x="42089" y="101335"/>
                    <a:pt x="37666" y="103557"/>
                  </a:cubicBezTo>
                  <a:lnTo>
                    <a:pt x="35094" y="104468"/>
                  </a:lnTo>
                  <a:cubicBezTo>
                    <a:pt x="27601" y="106066"/>
                    <a:pt x="23801" y="111844"/>
                    <a:pt x="24024" y="116490"/>
                  </a:cubicBezTo>
                  <a:lnTo>
                    <a:pt x="24108" y="118194"/>
                  </a:lnTo>
                  <a:lnTo>
                    <a:pt x="23653" y="119824"/>
                  </a:lnTo>
                  <a:cubicBezTo>
                    <a:pt x="22256" y="124851"/>
                    <a:pt x="23240" y="128947"/>
                    <a:pt x="26574" y="132005"/>
                  </a:cubicBezTo>
                  <a:lnTo>
                    <a:pt x="84761" y="185483"/>
                  </a:lnTo>
                  <a:lnTo>
                    <a:pt x="82528" y="192023"/>
                  </a:lnTo>
                  <a:cubicBezTo>
                    <a:pt x="74189" y="216418"/>
                    <a:pt x="66674" y="240220"/>
                    <a:pt x="60187" y="262784"/>
                  </a:cubicBezTo>
                  <a:cubicBezTo>
                    <a:pt x="58187" y="269779"/>
                    <a:pt x="61161" y="274118"/>
                    <a:pt x="63997" y="276531"/>
                  </a:cubicBezTo>
                  <a:cubicBezTo>
                    <a:pt x="69183" y="280923"/>
                    <a:pt x="79988" y="283770"/>
                    <a:pt x="93482" y="277357"/>
                  </a:cubicBezTo>
                  <a:cubicBezTo>
                    <a:pt x="109452" y="269769"/>
                    <a:pt x="126650" y="261281"/>
                    <a:pt x="146071" y="251407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grpSp>
        <p:nvGrpSpPr>
          <p:cNvPr id="151" name="Google Shape;151;p5"/>
          <p:cNvGrpSpPr/>
          <p:nvPr/>
        </p:nvGrpSpPr>
        <p:grpSpPr>
          <a:xfrm>
            <a:off x="-543710" y="3091864"/>
            <a:ext cx="1486964" cy="674195"/>
            <a:chOff x="-889965" y="517131"/>
            <a:chExt cx="2215821" cy="1003863"/>
          </a:xfrm>
        </p:grpSpPr>
        <p:sp>
          <p:nvSpPr>
            <p:cNvPr id="152" name="Google Shape;152;p5"/>
            <p:cNvSpPr/>
            <p:nvPr/>
          </p:nvSpPr>
          <p:spPr>
            <a:xfrm>
              <a:off x="-889965" y="538448"/>
              <a:ext cx="2199618" cy="982546"/>
            </a:xfrm>
            <a:custGeom>
              <a:avLst/>
              <a:gdLst/>
              <a:ahLst/>
              <a:cxnLst/>
              <a:rect l="l" t="t" r="r" b="b"/>
              <a:pathLst>
                <a:path w="2199618" h="982546" extrusionOk="0">
                  <a:moveTo>
                    <a:pt x="2028126" y="378205"/>
                  </a:moveTo>
                  <a:cubicBezTo>
                    <a:pt x="1955958" y="338137"/>
                    <a:pt x="1869334" y="338243"/>
                    <a:pt x="1792975" y="366913"/>
                  </a:cubicBezTo>
                  <a:cubicBezTo>
                    <a:pt x="1772581" y="194923"/>
                    <a:pt x="1670272" y="32998"/>
                    <a:pt x="1471792" y="52715"/>
                  </a:cubicBezTo>
                  <a:cubicBezTo>
                    <a:pt x="1351481" y="64664"/>
                    <a:pt x="1249796" y="128883"/>
                    <a:pt x="1175956" y="218630"/>
                  </a:cubicBezTo>
                  <a:cubicBezTo>
                    <a:pt x="1161626" y="188002"/>
                    <a:pt x="1143571" y="159046"/>
                    <a:pt x="1119610" y="132799"/>
                  </a:cubicBezTo>
                  <a:cubicBezTo>
                    <a:pt x="1014814" y="18012"/>
                    <a:pt x="851788" y="0"/>
                    <a:pt x="711316" y="54049"/>
                  </a:cubicBezTo>
                  <a:cubicBezTo>
                    <a:pt x="502517" y="134387"/>
                    <a:pt x="393721" y="344349"/>
                    <a:pt x="405595" y="551677"/>
                  </a:cubicBezTo>
                  <a:cubicBezTo>
                    <a:pt x="338275" y="511418"/>
                    <a:pt x="257534" y="508264"/>
                    <a:pt x="177609" y="552756"/>
                  </a:cubicBezTo>
                  <a:cubicBezTo>
                    <a:pt x="72728" y="611166"/>
                    <a:pt x="0" y="755014"/>
                    <a:pt x="82041" y="861779"/>
                  </a:cubicBezTo>
                  <a:cubicBezTo>
                    <a:pt x="174857" y="982546"/>
                    <a:pt x="384884" y="942456"/>
                    <a:pt x="515164" y="944096"/>
                  </a:cubicBezTo>
                  <a:cubicBezTo>
                    <a:pt x="731128" y="946806"/>
                    <a:pt x="947271" y="940043"/>
                    <a:pt x="1162928" y="928761"/>
                  </a:cubicBezTo>
                  <a:cubicBezTo>
                    <a:pt x="1370859" y="917871"/>
                    <a:pt x="1578853" y="902684"/>
                    <a:pt x="1785873" y="880321"/>
                  </a:cubicBezTo>
                  <a:cubicBezTo>
                    <a:pt x="1918282" y="866023"/>
                    <a:pt x="2071285" y="840792"/>
                    <a:pt x="2138373" y="709802"/>
                  </a:cubicBezTo>
                  <a:cubicBezTo>
                    <a:pt x="2199618" y="590243"/>
                    <a:pt x="2143177" y="442076"/>
                    <a:pt x="2028126" y="378205"/>
                  </a:cubicBezTo>
                  <a:close/>
                </a:path>
              </a:pathLst>
            </a:custGeom>
            <a:solidFill>
              <a:srgbClr val="C1E1E3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153" name="Google Shape;153;p5"/>
            <p:cNvSpPr/>
            <p:nvPr/>
          </p:nvSpPr>
          <p:spPr>
            <a:xfrm>
              <a:off x="-866502" y="517131"/>
              <a:ext cx="2192358" cy="986377"/>
            </a:xfrm>
            <a:custGeom>
              <a:avLst/>
              <a:gdLst/>
              <a:ahLst/>
              <a:cxnLst/>
              <a:rect l="l" t="t" r="r" b="b"/>
              <a:pathLst>
                <a:path w="2192358" h="986377" extrusionOk="0">
                  <a:moveTo>
                    <a:pt x="314356" y="986377"/>
                  </a:moveTo>
                  <a:cubicBezTo>
                    <a:pt x="212015" y="986377"/>
                    <a:pt x="106669" y="971719"/>
                    <a:pt x="45995" y="892767"/>
                  </a:cubicBezTo>
                  <a:cubicBezTo>
                    <a:pt x="11863" y="848359"/>
                    <a:pt x="0" y="795051"/>
                    <a:pt x="11662" y="738589"/>
                  </a:cubicBezTo>
                  <a:cubicBezTo>
                    <a:pt x="26542" y="666559"/>
                    <a:pt x="78179" y="598212"/>
                    <a:pt x="146430" y="560207"/>
                  </a:cubicBezTo>
                  <a:cubicBezTo>
                    <a:pt x="219445" y="519546"/>
                    <a:pt x="296195" y="514910"/>
                    <a:pt x="365368" y="546301"/>
                  </a:cubicBezTo>
                  <a:cubicBezTo>
                    <a:pt x="363495" y="328178"/>
                    <a:pt x="488219" y="135170"/>
                    <a:pt x="682148" y="60547"/>
                  </a:cubicBezTo>
                  <a:cubicBezTo>
                    <a:pt x="839533" y="0"/>
                    <a:pt x="1006644" y="32522"/>
                    <a:pt x="1107873" y="143414"/>
                  </a:cubicBezTo>
                  <a:cubicBezTo>
                    <a:pt x="1126288" y="163575"/>
                    <a:pt x="1142142" y="186023"/>
                    <a:pt x="1155975" y="211571"/>
                  </a:cubicBezTo>
                  <a:cubicBezTo>
                    <a:pt x="1235551" y="123232"/>
                    <a:pt x="1337987" y="69035"/>
                    <a:pt x="1446752" y="58229"/>
                  </a:cubicBezTo>
                  <a:cubicBezTo>
                    <a:pt x="1543166" y="48651"/>
                    <a:pt x="1626414" y="79935"/>
                    <a:pt x="1687565" y="148685"/>
                  </a:cubicBezTo>
                  <a:cubicBezTo>
                    <a:pt x="1735751" y="202861"/>
                    <a:pt x="1769162" y="279802"/>
                    <a:pt x="1782635" y="366945"/>
                  </a:cubicBezTo>
                  <a:cubicBezTo>
                    <a:pt x="1862751" y="341979"/>
                    <a:pt x="1945512" y="348519"/>
                    <a:pt x="2012367" y="385646"/>
                  </a:cubicBezTo>
                  <a:cubicBezTo>
                    <a:pt x="2140024" y="456512"/>
                    <a:pt x="2192358" y="614732"/>
                    <a:pt x="2129038" y="738346"/>
                  </a:cubicBezTo>
                  <a:cubicBezTo>
                    <a:pt x="2059177" y="874765"/>
                    <a:pt x="1904047" y="902313"/>
                    <a:pt x="1764125" y="917426"/>
                  </a:cubicBezTo>
                  <a:cubicBezTo>
                    <a:pt x="1572545" y="938106"/>
                    <a:pt x="1368488" y="953971"/>
                    <a:pt x="1140290" y="965930"/>
                  </a:cubicBezTo>
                  <a:cubicBezTo>
                    <a:pt x="893317" y="978852"/>
                    <a:pt x="687154" y="983741"/>
                    <a:pt x="491500" y="981286"/>
                  </a:cubicBezTo>
                  <a:cubicBezTo>
                    <a:pt x="466322" y="980947"/>
                    <a:pt x="437864" y="982249"/>
                    <a:pt x="407722" y="983614"/>
                  </a:cubicBezTo>
                  <a:cubicBezTo>
                    <a:pt x="377856" y="984959"/>
                    <a:pt x="346244" y="986377"/>
                    <a:pt x="314356" y="986377"/>
                  </a:cubicBezTo>
                  <a:close/>
                  <a:moveTo>
                    <a:pt x="271547" y="557709"/>
                  </a:moveTo>
                  <a:cubicBezTo>
                    <a:pt x="235225" y="557709"/>
                    <a:pt x="198077" y="567795"/>
                    <a:pt x="161872" y="587946"/>
                  </a:cubicBezTo>
                  <a:cubicBezTo>
                    <a:pt x="102383" y="621072"/>
                    <a:pt x="55625" y="682730"/>
                    <a:pt x="42756" y="745013"/>
                  </a:cubicBezTo>
                  <a:cubicBezTo>
                    <a:pt x="33009" y="792151"/>
                    <a:pt x="42841" y="836559"/>
                    <a:pt x="71172" y="873421"/>
                  </a:cubicBezTo>
                  <a:cubicBezTo>
                    <a:pt x="140673" y="963866"/>
                    <a:pt x="287961" y="957230"/>
                    <a:pt x="406294" y="951896"/>
                  </a:cubicBezTo>
                  <a:cubicBezTo>
                    <a:pt x="436890" y="950510"/>
                    <a:pt x="465783" y="949240"/>
                    <a:pt x="491902" y="949536"/>
                  </a:cubicBezTo>
                  <a:cubicBezTo>
                    <a:pt x="686879" y="952013"/>
                    <a:pt x="892354" y="947113"/>
                    <a:pt x="1138629" y="934222"/>
                  </a:cubicBezTo>
                  <a:cubicBezTo>
                    <a:pt x="1366234" y="922305"/>
                    <a:pt x="1569719" y="906483"/>
                    <a:pt x="1760706" y="885856"/>
                  </a:cubicBezTo>
                  <a:cubicBezTo>
                    <a:pt x="1892395" y="871643"/>
                    <a:pt x="2038127" y="846222"/>
                    <a:pt x="2100791" y="723878"/>
                  </a:cubicBezTo>
                  <a:cubicBezTo>
                    <a:pt x="2156375" y="615336"/>
                    <a:pt x="2109808" y="476048"/>
                    <a:pt x="1996958" y="413406"/>
                  </a:cubicBezTo>
                  <a:cubicBezTo>
                    <a:pt x="1933035" y="377909"/>
                    <a:pt x="1852157" y="374152"/>
                    <a:pt x="1775100" y="403087"/>
                  </a:cubicBezTo>
                  <a:cubicBezTo>
                    <a:pt x="1770517" y="404801"/>
                    <a:pt x="1765426" y="404325"/>
                    <a:pt x="1761257" y="401785"/>
                  </a:cubicBezTo>
                  <a:cubicBezTo>
                    <a:pt x="1757087" y="399245"/>
                    <a:pt x="1754325" y="394938"/>
                    <a:pt x="1753753" y="390101"/>
                  </a:cubicBezTo>
                  <a:cubicBezTo>
                    <a:pt x="1735888" y="239426"/>
                    <a:pt x="1645528" y="70389"/>
                    <a:pt x="1449895" y="89831"/>
                  </a:cubicBezTo>
                  <a:cubicBezTo>
                    <a:pt x="1311888" y="103526"/>
                    <a:pt x="1218660" y="184509"/>
                    <a:pt x="1164748" y="250031"/>
                  </a:cubicBezTo>
                  <a:cubicBezTo>
                    <a:pt x="1161287" y="254243"/>
                    <a:pt x="1155890" y="256370"/>
                    <a:pt x="1150503" y="255693"/>
                  </a:cubicBezTo>
                  <a:cubicBezTo>
                    <a:pt x="1145095" y="255015"/>
                    <a:pt x="1140417" y="251608"/>
                    <a:pt x="1138110" y="246665"/>
                  </a:cubicBezTo>
                  <a:cubicBezTo>
                    <a:pt x="1123230" y="214862"/>
                    <a:pt x="1105672" y="188086"/>
                    <a:pt x="1084431" y="164814"/>
                  </a:cubicBezTo>
                  <a:cubicBezTo>
                    <a:pt x="992071" y="63658"/>
                    <a:pt x="838644" y="34364"/>
                    <a:pt x="693546" y="90180"/>
                  </a:cubicBezTo>
                  <a:cubicBezTo>
                    <a:pt x="504412" y="162951"/>
                    <a:pt x="385635" y="356615"/>
                    <a:pt x="397986" y="572082"/>
                  </a:cubicBezTo>
                  <a:cubicBezTo>
                    <a:pt x="398314" y="577955"/>
                    <a:pt x="395382" y="583533"/>
                    <a:pt x="390355" y="586581"/>
                  </a:cubicBezTo>
                  <a:cubicBezTo>
                    <a:pt x="385328" y="589618"/>
                    <a:pt x="379031" y="589639"/>
                    <a:pt x="373983" y="586612"/>
                  </a:cubicBezTo>
                  <a:cubicBezTo>
                    <a:pt x="341756" y="567340"/>
                    <a:pt x="307043" y="557709"/>
                    <a:pt x="271547" y="557709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grpSp>
        <p:nvGrpSpPr>
          <p:cNvPr id="154" name="Google Shape;154;p5"/>
          <p:cNvGrpSpPr/>
          <p:nvPr/>
        </p:nvGrpSpPr>
        <p:grpSpPr>
          <a:xfrm>
            <a:off x="11151486" y="583668"/>
            <a:ext cx="2133639" cy="964651"/>
            <a:chOff x="10729875" y="529734"/>
            <a:chExt cx="3232134" cy="1460117"/>
          </a:xfrm>
        </p:grpSpPr>
        <p:sp>
          <p:nvSpPr>
            <p:cNvPr id="155" name="Google Shape;155;p5"/>
            <p:cNvSpPr/>
            <p:nvPr/>
          </p:nvSpPr>
          <p:spPr>
            <a:xfrm>
              <a:off x="10729875" y="552963"/>
              <a:ext cx="3216751" cy="1436888"/>
            </a:xfrm>
            <a:custGeom>
              <a:avLst/>
              <a:gdLst/>
              <a:ahLst/>
              <a:cxnLst/>
              <a:rect l="l" t="t" r="r" b="b"/>
              <a:pathLst>
                <a:path w="3216751" h="1436888" extrusionOk="0">
                  <a:moveTo>
                    <a:pt x="2965957" y="553084"/>
                  </a:moveTo>
                  <a:cubicBezTo>
                    <a:pt x="2860420" y="494485"/>
                    <a:pt x="2733738" y="494643"/>
                    <a:pt x="2622073" y="536564"/>
                  </a:cubicBezTo>
                  <a:cubicBezTo>
                    <a:pt x="2592249" y="285040"/>
                    <a:pt x="2442622" y="48249"/>
                    <a:pt x="2152364" y="77078"/>
                  </a:cubicBezTo>
                  <a:cubicBezTo>
                    <a:pt x="1976416" y="94551"/>
                    <a:pt x="1827720" y="188467"/>
                    <a:pt x="1719728" y="319722"/>
                  </a:cubicBezTo>
                  <a:cubicBezTo>
                    <a:pt x="1698783" y="274933"/>
                    <a:pt x="1672378" y="232568"/>
                    <a:pt x="1637336" y="194204"/>
                  </a:cubicBezTo>
                  <a:cubicBezTo>
                    <a:pt x="1484079" y="26341"/>
                    <a:pt x="1245668" y="0"/>
                    <a:pt x="1040235" y="79036"/>
                  </a:cubicBezTo>
                  <a:cubicBezTo>
                    <a:pt x="734885" y="196521"/>
                    <a:pt x="575775" y="503576"/>
                    <a:pt x="593142" y="806778"/>
                  </a:cubicBezTo>
                  <a:cubicBezTo>
                    <a:pt x="494696" y="747892"/>
                    <a:pt x="376618" y="743278"/>
                    <a:pt x="259746" y="808354"/>
                  </a:cubicBezTo>
                  <a:cubicBezTo>
                    <a:pt x="106351" y="893773"/>
                    <a:pt x="0" y="1104137"/>
                    <a:pt x="119983" y="1260273"/>
                  </a:cubicBezTo>
                  <a:cubicBezTo>
                    <a:pt x="255714" y="1436888"/>
                    <a:pt x="562863" y="1378256"/>
                    <a:pt x="753385" y="1380648"/>
                  </a:cubicBezTo>
                  <a:cubicBezTo>
                    <a:pt x="1069202" y="1384617"/>
                    <a:pt x="1385294" y="1374732"/>
                    <a:pt x="1700678" y="1358222"/>
                  </a:cubicBezTo>
                  <a:cubicBezTo>
                    <a:pt x="2004747" y="1342294"/>
                    <a:pt x="2308934" y="1320080"/>
                    <a:pt x="2611691" y="1287398"/>
                  </a:cubicBezTo>
                  <a:cubicBezTo>
                    <a:pt x="2805324" y="1266475"/>
                    <a:pt x="3029076" y="1229582"/>
                    <a:pt x="3127195" y="1038013"/>
                  </a:cubicBezTo>
                  <a:cubicBezTo>
                    <a:pt x="3216751" y="863166"/>
                    <a:pt x="3134201" y="646493"/>
                    <a:pt x="2965957" y="553084"/>
                  </a:cubicBezTo>
                  <a:close/>
                </a:path>
              </a:pathLst>
            </a:custGeom>
            <a:solidFill>
              <a:srgbClr val="C1E1E3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156" name="Google Shape;156;p5"/>
            <p:cNvSpPr/>
            <p:nvPr/>
          </p:nvSpPr>
          <p:spPr>
            <a:xfrm>
              <a:off x="10771812" y="529734"/>
              <a:ext cx="3190197" cy="1427194"/>
            </a:xfrm>
            <a:custGeom>
              <a:avLst/>
              <a:gdLst/>
              <a:ahLst/>
              <a:cxnLst/>
              <a:rect l="l" t="t" r="r" b="b"/>
              <a:pathLst>
                <a:path w="3190197" h="1427194" extrusionOk="0">
                  <a:moveTo>
                    <a:pt x="452289" y="1427194"/>
                  </a:moveTo>
                  <a:cubicBezTo>
                    <a:pt x="304291" y="1427194"/>
                    <a:pt x="152262" y="1406143"/>
                    <a:pt x="65457" y="1293177"/>
                  </a:cubicBezTo>
                  <a:cubicBezTo>
                    <a:pt x="16890" y="1229984"/>
                    <a:pt x="0" y="1154070"/>
                    <a:pt x="16615" y="1073657"/>
                  </a:cubicBezTo>
                  <a:cubicBezTo>
                    <a:pt x="37962" y="970354"/>
                    <a:pt x="112098" y="872288"/>
                    <a:pt x="210079" y="817710"/>
                  </a:cubicBezTo>
                  <a:cubicBezTo>
                    <a:pt x="318441" y="757375"/>
                    <a:pt x="432487" y="752326"/>
                    <a:pt x="534225" y="802671"/>
                  </a:cubicBezTo>
                  <a:cubicBezTo>
                    <a:pt x="526870" y="481933"/>
                    <a:pt x="708395" y="196797"/>
                    <a:pt x="992589" y="87450"/>
                  </a:cubicBezTo>
                  <a:cubicBezTo>
                    <a:pt x="1219909" y="0"/>
                    <a:pt x="1461124" y="46810"/>
                    <a:pt x="1607132" y="206724"/>
                  </a:cubicBezTo>
                  <a:cubicBezTo>
                    <a:pt x="1635855" y="238177"/>
                    <a:pt x="1660260" y="273526"/>
                    <a:pt x="1681352" y="314240"/>
                  </a:cubicBezTo>
                  <a:cubicBezTo>
                    <a:pt x="1797473" y="181747"/>
                    <a:pt x="1948412" y="100446"/>
                    <a:pt x="2108845" y="84507"/>
                  </a:cubicBezTo>
                  <a:cubicBezTo>
                    <a:pt x="2414703" y="54112"/>
                    <a:pt x="2559653" y="305636"/>
                    <a:pt x="2593318" y="538310"/>
                  </a:cubicBezTo>
                  <a:cubicBezTo>
                    <a:pt x="2711111" y="499353"/>
                    <a:pt x="2833444" y="507862"/>
                    <a:pt x="2931720" y="562430"/>
                  </a:cubicBezTo>
                  <a:cubicBezTo>
                    <a:pt x="3114981" y="664178"/>
                    <a:pt x="3190197" y="891190"/>
                    <a:pt x="3099382" y="1068472"/>
                  </a:cubicBezTo>
                  <a:cubicBezTo>
                    <a:pt x="2998882" y="1264708"/>
                    <a:pt x="2774177" y="1304512"/>
                    <a:pt x="2571453" y="1326409"/>
                  </a:cubicBezTo>
                  <a:cubicBezTo>
                    <a:pt x="2291333" y="1356645"/>
                    <a:pt x="1993053" y="1379844"/>
                    <a:pt x="1659572" y="1397306"/>
                  </a:cubicBezTo>
                  <a:cubicBezTo>
                    <a:pt x="1298437" y="1416208"/>
                    <a:pt x="997119" y="1423341"/>
                    <a:pt x="711242" y="1419754"/>
                  </a:cubicBezTo>
                  <a:cubicBezTo>
                    <a:pt x="674221" y="1419256"/>
                    <a:pt x="632459" y="1421172"/>
                    <a:pt x="588285" y="1423161"/>
                  </a:cubicBezTo>
                  <a:cubicBezTo>
                    <a:pt x="544787" y="1425119"/>
                    <a:pt x="498728" y="1427194"/>
                    <a:pt x="452289" y="1427194"/>
                  </a:cubicBezTo>
                  <a:close/>
                  <a:moveTo>
                    <a:pt x="389498" y="800269"/>
                  </a:moveTo>
                  <a:cubicBezTo>
                    <a:pt x="335174" y="800269"/>
                    <a:pt x="279622" y="815339"/>
                    <a:pt x="225530" y="845460"/>
                  </a:cubicBezTo>
                  <a:cubicBezTo>
                    <a:pt x="136736" y="894894"/>
                    <a:pt x="66939" y="986991"/>
                    <a:pt x="47709" y="1080071"/>
                  </a:cubicBezTo>
                  <a:cubicBezTo>
                    <a:pt x="33019" y="1151180"/>
                    <a:pt x="47857" y="1218173"/>
                    <a:pt x="90635" y="1273831"/>
                  </a:cubicBezTo>
                  <a:cubicBezTo>
                    <a:pt x="194595" y="1409117"/>
                    <a:pt x="412093" y="1399317"/>
                    <a:pt x="586856" y="1391443"/>
                  </a:cubicBezTo>
                  <a:cubicBezTo>
                    <a:pt x="631507" y="1389432"/>
                    <a:pt x="673618" y="1387570"/>
                    <a:pt x="711644" y="1388004"/>
                  </a:cubicBezTo>
                  <a:cubicBezTo>
                    <a:pt x="996791" y="1391591"/>
                    <a:pt x="1297484" y="1384469"/>
                    <a:pt x="1657910" y="1365599"/>
                  </a:cubicBezTo>
                  <a:cubicBezTo>
                    <a:pt x="1990799" y="1348168"/>
                    <a:pt x="2288508" y="1325022"/>
                    <a:pt x="2568045" y="1294839"/>
                  </a:cubicBezTo>
                  <a:cubicBezTo>
                    <a:pt x="2762525" y="1273831"/>
                    <a:pt x="2977832" y="1236165"/>
                    <a:pt x="3071124" y="1054004"/>
                  </a:cubicBezTo>
                  <a:cubicBezTo>
                    <a:pt x="3154214" y="891783"/>
                    <a:pt x="3084766" y="683715"/>
                    <a:pt x="2916311" y="590190"/>
                  </a:cubicBezTo>
                  <a:cubicBezTo>
                    <a:pt x="2820955" y="537241"/>
                    <a:pt x="2700453" y="531579"/>
                    <a:pt x="2585719" y="574664"/>
                  </a:cubicBezTo>
                  <a:cubicBezTo>
                    <a:pt x="2581137" y="576378"/>
                    <a:pt x="2576046" y="575902"/>
                    <a:pt x="2571876" y="573362"/>
                  </a:cubicBezTo>
                  <a:cubicBezTo>
                    <a:pt x="2567707" y="570822"/>
                    <a:pt x="2564944" y="566515"/>
                    <a:pt x="2564373" y="561668"/>
                  </a:cubicBezTo>
                  <a:cubicBezTo>
                    <a:pt x="2537862" y="338031"/>
                    <a:pt x="2403517" y="87132"/>
                    <a:pt x="2111988" y="116099"/>
                  </a:cubicBezTo>
                  <a:cubicBezTo>
                    <a:pt x="1952582" y="131931"/>
                    <a:pt x="1802733" y="216079"/>
                    <a:pt x="1690052" y="353038"/>
                  </a:cubicBezTo>
                  <a:cubicBezTo>
                    <a:pt x="1686591" y="357240"/>
                    <a:pt x="1681236" y="359357"/>
                    <a:pt x="1675807" y="358700"/>
                  </a:cubicBezTo>
                  <a:cubicBezTo>
                    <a:pt x="1670399" y="358012"/>
                    <a:pt x="1665721" y="354615"/>
                    <a:pt x="1663414" y="349673"/>
                  </a:cubicBezTo>
                  <a:cubicBezTo>
                    <a:pt x="1641337" y="302471"/>
                    <a:pt x="1615260" y="262720"/>
                    <a:pt x="1583679" y="228134"/>
                  </a:cubicBezTo>
                  <a:cubicBezTo>
                    <a:pt x="1446561" y="77946"/>
                    <a:pt x="1219020" y="34364"/>
                    <a:pt x="1003998" y="117083"/>
                  </a:cubicBezTo>
                  <a:cubicBezTo>
                    <a:pt x="724407" y="224652"/>
                    <a:pt x="548819" y="510783"/>
                    <a:pt x="567054" y="829098"/>
                  </a:cubicBezTo>
                  <a:cubicBezTo>
                    <a:pt x="567393" y="834961"/>
                    <a:pt x="564462" y="840538"/>
                    <a:pt x="559434" y="843586"/>
                  </a:cubicBezTo>
                  <a:cubicBezTo>
                    <a:pt x="554407" y="846634"/>
                    <a:pt x="548110" y="846645"/>
                    <a:pt x="543062" y="843629"/>
                  </a:cubicBezTo>
                  <a:cubicBezTo>
                    <a:pt x="494717" y="814715"/>
                    <a:pt x="442690" y="800269"/>
                    <a:pt x="389498" y="800269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sp>
        <p:nvSpPr>
          <p:cNvPr id="157" name="Google Shape;157;p5"/>
          <p:cNvSpPr txBox="1">
            <a:spLocks noGrp="1"/>
          </p:cNvSpPr>
          <p:nvPr>
            <p:ph type="title"/>
          </p:nvPr>
        </p:nvSpPr>
        <p:spPr>
          <a:xfrm>
            <a:off x="960000" y="707136"/>
            <a:ext cx="10272000" cy="112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3465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158" name="Google Shape;158;p5"/>
          <p:cNvSpPr txBox="1">
            <a:spLocks noGrp="1"/>
          </p:cNvSpPr>
          <p:nvPr>
            <p:ph type="subTitle" idx="1"/>
          </p:nvPr>
        </p:nvSpPr>
        <p:spPr>
          <a:xfrm>
            <a:off x="1795600" y="4078700"/>
            <a:ext cx="3863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3065">
                <a:solidFill>
                  <a:schemeClr val="dk1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spcBef>
                <a:spcPts val="2135"/>
              </a:spcBef>
              <a:spcAft>
                <a:spcPts val="2135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159" name="Google Shape;159;p5"/>
          <p:cNvSpPr txBox="1">
            <a:spLocks noGrp="1"/>
          </p:cNvSpPr>
          <p:nvPr>
            <p:ph type="body" idx="2"/>
          </p:nvPr>
        </p:nvSpPr>
        <p:spPr>
          <a:xfrm>
            <a:off x="1795600" y="4862101"/>
            <a:ext cx="3863600" cy="123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31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  <a:defRPr>
                <a:solidFill>
                  <a:schemeClr val="dk1"/>
                </a:solidFill>
              </a:defRPr>
            </a:lvl1pPr>
            <a:lvl2pPr marL="1219200" lvl="1" indent="-431800" rtl="0">
              <a:spcBef>
                <a:spcPts val="0"/>
              </a:spcBef>
              <a:spcAft>
                <a:spcPts val="0"/>
              </a:spcAft>
              <a:buSzPts val="1500"/>
              <a:buChar char="○"/>
              <a:defRPr/>
            </a:lvl2pPr>
            <a:lvl3pPr marL="1828800" lvl="2" indent="-431800" rtl="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3pPr>
            <a:lvl4pPr marL="2438400" lvl="3" indent="-431800" rtl="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4pPr>
            <a:lvl5pPr marL="3048000" lvl="4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5pPr>
            <a:lvl6pPr marL="3657600" lvl="5" indent="-431800" rtl="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6pPr>
            <a:lvl7pPr marL="4267200" lvl="6" indent="-431800" rtl="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7pPr>
            <a:lvl8pPr marL="4876800" lvl="7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8pPr>
            <a:lvl9pPr marL="5486400" lvl="8" indent="-431800" rtl="0">
              <a:spcBef>
                <a:spcPts val="2135"/>
              </a:spcBef>
              <a:spcAft>
                <a:spcPts val="2135"/>
              </a:spcAft>
              <a:buSzPts val="1500"/>
              <a:buChar char="■"/>
              <a:defRPr/>
            </a:lvl9pPr>
          </a:lstStyle>
          <a:p>
            <a:endParaRPr/>
          </a:p>
        </p:txBody>
      </p:sp>
      <p:sp>
        <p:nvSpPr>
          <p:cNvPr id="160" name="Google Shape;160;p5"/>
          <p:cNvSpPr txBox="1">
            <a:spLocks noGrp="1"/>
          </p:cNvSpPr>
          <p:nvPr>
            <p:ph type="subTitle" idx="3"/>
          </p:nvPr>
        </p:nvSpPr>
        <p:spPr>
          <a:xfrm>
            <a:off x="6389633" y="4078700"/>
            <a:ext cx="3863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 sz="3065">
                <a:solidFill>
                  <a:schemeClr val="dk1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spcBef>
                <a:spcPts val="2135"/>
              </a:spcBef>
              <a:spcAft>
                <a:spcPts val="2135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161" name="Google Shape;161;p5"/>
          <p:cNvSpPr txBox="1">
            <a:spLocks noGrp="1"/>
          </p:cNvSpPr>
          <p:nvPr>
            <p:ph type="body" idx="4"/>
          </p:nvPr>
        </p:nvSpPr>
        <p:spPr>
          <a:xfrm>
            <a:off x="6389629" y="4862105"/>
            <a:ext cx="3863600" cy="123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31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  <a:defRPr>
                <a:solidFill>
                  <a:schemeClr val="dk1"/>
                </a:solidFill>
              </a:defRPr>
            </a:lvl1pPr>
            <a:lvl2pPr marL="1219200" lvl="1" indent="-431800" rtl="0">
              <a:spcBef>
                <a:spcPts val="0"/>
              </a:spcBef>
              <a:spcAft>
                <a:spcPts val="0"/>
              </a:spcAft>
              <a:buSzPts val="1500"/>
              <a:buChar char="○"/>
              <a:defRPr/>
            </a:lvl2pPr>
            <a:lvl3pPr marL="1828800" lvl="2" indent="-431800" rtl="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3pPr>
            <a:lvl4pPr marL="2438400" lvl="3" indent="-431800" rtl="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4pPr>
            <a:lvl5pPr marL="3048000" lvl="4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5pPr>
            <a:lvl6pPr marL="3657600" lvl="5" indent="-431800" rtl="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6pPr>
            <a:lvl7pPr marL="4267200" lvl="6" indent="-431800" rtl="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7pPr>
            <a:lvl8pPr marL="4876800" lvl="7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8pPr>
            <a:lvl9pPr marL="5486400" lvl="8" indent="-431800" rtl="0">
              <a:spcBef>
                <a:spcPts val="2135"/>
              </a:spcBef>
              <a:spcAft>
                <a:spcPts val="2135"/>
              </a:spcAft>
              <a:buSzPts val="1500"/>
              <a:buChar char="■"/>
              <a:defRPr/>
            </a:lvl9pPr>
          </a:lstStyle>
          <a:p>
            <a:endParaRPr/>
          </a:p>
        </p:txBody>
      </p:sp>
      <p:grpSp>
        <p:nvGrpSpPr>
          <p:cNvPr id="162" name="Google Shape;162;p5"/>
          <p:cNvGrpSpPr/>
          <p:nvPr/>
        </p:nvGrpSpPr>
        <p:grpSpPr>
          <a:xfrm>
            <a:off x="1392163" y="1014165"/>
            <a:ext cx="390871" cy="450635"/>
            <a:chOff x="4505050" y="4336350"/>
            <a:chExt cx="69000" cy="79550"/>
          </a:xfrm>
        </p:grpSpPr>
        <p:sp>
          <p:nvSpPr>
            <p:cNvPr id="163" name="Google Shape;163;p5"/>
            <p:cNvSpPr/>
            <p:nvPr/>
          </p:nvSpPr>
          <p:spPr>
            <a:xfrm>
              <a:off x="4541750" y="4337475"/>
              <a:ext cx="23950" cy="22825"/>
            </a:xfrm>
            <a:custGeom>
              <a:avLst/>
              <a:gdLst/>
              <a:ahLst/>
              <a:cxnLst/>
              <a:rect l="l" t="t" r="r" b="b"/>
              <a:pathLst>
                <a:path w="958" h="913" extrusionOk="0">
                  <a:moveTo>
                    <a:pt x="646" y="0"/>
                  </a:moveTo>
                  <a:lnTo>
                    <a:pt x="513" y="23"/>
                  </a:lnTo>
                  <a:lnTo>
                    <a:pt x="357" y="89"/>
                  </a:lnTo>
                  <a:lnTo>
                    <a:pt x="179" y="223"/>
                  </a:lnTo>
                  <a:lnTo>
                    <a:pt x="1" y="401"/>
                  </a:lnTo>
                  <a:lnTo>
                    <a:pt x="579" y="846"/>
                  </a:lnTo>
                  <a:lnTo>
                    <a:pt x="646" y="912"/>
                  </a:lnTo>
                  <a:lnTo>
                    <a:pt x="779" y="734"/>
                  </a:lnTo>
                  <a:lnTo>
                    <a:pt x="868" y="601"/>
                  </a:lnTo>
                  <a:lnTo>
                    <a:pt x="913" y="467"/>
                  </a:lnTo>
                  <a:lnTo>
                    <a:pt x="957" y="312"/>
                  </a:lnTo>
                  <a:lnTo>
                    <a:pt x="957" y="267"/>
                  </a:lnTo>
                  <a:lnTo>
                    <a:pt x="935" y="201"/>
                  </a:lnTo>
                  <a:lnTo>
                    <a:pt x="935" y="178"/>
                  </a:lnTo>
                  <a:lnTo>
                    <a:pt x="891" y="156"/>
                  </a:lnTo>
                  <a:lnTo>
                    <a:pt x="868" y="134"/>
                  </a:lnTo>
                  <a:lnTo>
                    <a:pt x="779" y="45"/>
                  </a:lnTo>
                  <a:lnTo>
                    <a:pt x="713" y="23"/>
                  </a:lnTo>
                  <a:lnTo>
                    <a:pt x="646" y="0"/>
                  </a:lnTo>
                  <a:close/>
                </a:path>
              </a:pathLst>
            </a:custGeom>
            <a:solidFill>
              <a:srgbClr val="9B8D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5"/>
            <p:cNvSpPr/>
            <p:nvPr/>
          </p:nvSpPr>
          <p:spPr>
            <a:xfrm>
              <a:off x="4506175" y="4341925"/>
              <a:ext cx="66750" cy="72875"/>
            </a:xfrm>
            <a:custGeom>
              <a:avLst/>
              <a:gdLst/>
              <a:ahLst/>
              <a:cxnLst/>
              <a:rect l="l" t="t" r="r" b="b"/>
              <a:pathLst>
                <a:path w="2670" h="2915" extrusionOk="0">
                  <a:moveTo>
                    <a:pt x="2358" y="0"/>
                  </a:moveTo>
                  <a:lnTo>
                    <a:pt x="2358" y="23"/>
                  </a:lnTo>
                  <a:lnTo>
                    <a:pt x="2380" y="89"/>
                  </a:lnTo>
                  <a:lnTo>
                    <a:pt x="2380" y="134"/>
                  </a:lnTo>
                  <a:lnTo>
                    <a:pt x="2336" y="289"/>
                  </a:lnTo>
                  <a:lnTo>
                    <a:pt x="2291" y="423"/>
                  </a:lnTo>
                  <a:lnTo>
                    <a:pt x="2202" y="556"/>
                  </a:lnTo>
                  <a:lnTo>
                    <a:pt x="2069" y="734"/>
                  </a:lnTo>
                  <a:lnTo>
                    <a:pt x="2158" y="801"/>
                  </a:lnTo>
                  <a:lnTo>
                    <a:pt x="2358" y="1201"/>
                  </a:lnTo>
                  <a:lnTo>
                    <a:pt x="2558" y="935"/>
                  </a:lnTo>
                  <a:lnTo>
                    <a:pt x="2670" y="712"/>
                  </a:lnTo>
                  <a:lnTo>
                    <a:pt x="2670" y="668"/>
                  </a:lnTo>
                  <a:lnTo>
                    <a:pt x="2670" y="601"/>
                  </a:lnTo>
                  <a:lnTo>
                    <a:pt x="2625" y="445"/>
                  </a:lnTo>
                  <a:lnTo>
                    <a:pt x="2514" y="245"/>
                  </a:lnTo>
                  <a:lnTo>
                    <a:pt x="2358" y="0"/>
                  </a:lnTo>
                  <a:close/>
                  <a:moveTo>
                    <a:pt x="0" y="1824"/>
                  </a:moveTo>
                  <a:lnTo>
                    <a:pt x="245" y="2336"/>
                  </a:lnTo>
                  <a:lnTo>
                    <a:pt x="734" y="2714"/>
                  </a:lnTo>
                  <a:lnTo>
                    <a:pt x="1024" y="2914"/>
                  </a:lnTo>
                  <a:lnTo>
                    <a:pt x="779" y="2425"/>
                  </a:lnTo>
                  <a:lnTo>
                    <a:pt x="757" y="2425"/>
                  </a:lnTo>
                  <a:lnTo>
                    <a:pt x="468" y="2202"/>
                  </a:lnTo>
                  <a:lnTo>
                    <a:pt x="0" y="1824"/>
                  </a:lnTo>
                  <a:close/>
                </a:path>
              </a:pathLst>
            </a:custGeom>
            <a:solidFill>
              <a:srgbClr val="887D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" name="Google Shape;165;p5"/>
            <p:cNvSpPr/>
            <p:nvPr/>
          </p:nvSpPr>
          <p:spPr>
            <a:xfrm>
              <a:off x="4557875" y="4341925"/>
              <a:ext cx="15050" cy="30050"/>
            </a:xfrm>
            <a:custGeom>
              <a:avLst/>
              <a:gdLst/>
              <a:ahLst/>
              <a:cxnLst/>
              <a:rect l="l" t="t" r="r" b="b"/>
              <a:pathLst>
                <a:path w="602" h="1202" fill="none" extrusionOk="0">
                  <a:moveTo>
                    <a:pt x="290" y="0"/>
                  </a:moveTo>
                  <a:lnTo>
                    <a:pt x="290" y="0"/>
                  </a:lnTo>
                  <a:lnTo>
                    <a:pt x="290" y="23"/>
                  </a:lnTo>
                  <a:lnTo>
                    <a:pt x="290" y="23"/>
                  </a:lnTo>
                  <a:lnTo>
                    <a:pt x="312" y="89"/>
                  </a:lnTo>
                  <a:lnTo>
                    <a:pt x="312" y="134"/>
                  </a:lnTo>
                  <a:lnTo>
                    <a:pt x="268" y="289"/>
                  </a:lnTo>
                  <a:lnTo>
                    <a:pt x="268" y="289"/>
                  </a:lnTo>
                  <a:lnTo>
                    <a:pt x="223" y="423"/>
                  </a:lnTo>
                  <a:lnTo>
                    <a:pt x="134" y="556"/>
                  </a:lnTo>
                  <a:lnTo>
                    <a:pt x="134" y="556"/>
                  </a:lnTo>
                  <a:lnTo>
                    <a:pt x="1" y="734"/>
                  </a:lnTo>
                  <a:lnTo>
                    <a:pt x="1" y="734"/>
                  </a:lnTo>
                  <a:lnTo>
                    <a:pt x="90" y="801"/>
                  </a:lnTo>
                  <a:lnTo>
                    <a:pt x="90" y="801"/>
                  </a:lnTo>
                  <a:lnTo>
                    <a:pt x="290" y="1201"/>
                  </a:lnTo>
                  <a:lnTo>
                    <a:pt x="290" y="1201"/>
                  </a:lnTo>
                  <a:lnTo>
                    <a:pt x="490" y="935"/>
                  </a:lnTo>
                  <a:lnTo>
                    <a:pt x="602" y="712"/>
                  </a:lnTo>
                  <a:lnTo>
                    <a:pt x="602" y="712"/>
                  </a:lnTo>
                  <a:lnTo>
                    <a:pt x="602" y="668"/>
                  </a:lnTo>
                  <a:lnTo>
                    <a:pt x="602" y="601"/>
                  </a:lnTo>
                  <a:lnTo>
                    <a:pt x="557" y="445"/>
                  </a:lnTo>
                  <a:lnTo>
                    <a:pt x="446" y="245"/>
                  </a:lnTo>
                  <a:lnTo>
                    <a:pt x="29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5"/>
            <p:cNvSpPr/>
            <p:nvPr/>
          </p:nvSpPr>
          <p:spPr>
            <a:xfrm>
              <a:off x="4506175" y="4387525"/>
              <a:ext cx="25600" cy="27275"/>
            </a:xfrm>
            <a:custGeom>
              <a:avLst/>
              <a:gdLst/>
              <a:ahLst/>
              <a:cxnLst/>
              <a:rect l="l" t="t" r="r" b="b"/>
              <a:pathLst>
                <a:path w="1024" h="1091" fill="none" extrusionOk="0">
                  <a:moveTo>
                    <a:pt x="779" y="601"/>
                  </a:moveTo>
                  <a:lnTo>
                    <a:pt x="779" y="601"/>
                  </a:lnTo>
                  <a:lnTo>
                    <a:pt x="779" y="601"/>
                  </a:lnTo>
                  <a:lnTo>
                    <a:pt x="779" y="601"/>
                  </a:lnTo>
                  <a:lnTo>
                    <a:pt x="757" y="601"/>
                  </a:lnTo>
                  <a:lnTo>
                    <a:pt x="757" y="601"/>
                  </a:lnTo>
                  <a:lnTo>
                    <a:pt x="468" y="378"/>
                  </a:lnTo>
                  <a:lnTo>
                    <a:pt x="0" y="0"/>
                  </a:lnTo>
                  <a:lnTo>
                    <a:pt x="0" y="0"/>
                  </a:lnTo>
                  <a:lnTo>
                    <a:pt x="245" y="512"/>
                  </a:lnTo>
                  <a:lnTo>
                    <a:pt x="245" y="512"/>
                  </a:lnTo>
                  <a:lnTo>
                    <a:pt x="734" y="890"/>
                  </a:lnTo>
                  <a:lnTo>
                    <a:pt x="1024" y="1090"/>
                  </a:lnTo>
                  <a:lnTo>
                    <a:pt x="1024" y="1090"/>
                  </a:lnTo>
                  <a:lnTo>
                    <a:pt x="779" y="601"/>
                  </a:lnTo>
                  <a:lnTo>
                    <a:pt x="779" y="60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5"/>
            <p:cNvSpPr/>
            <p:nvPr/>
          </p:nvSpPr>
          <p:spPr>
            <a:xfrm>
              <a:off x="4525625" y="4361950"/>
              <a:ext cx="41175" cy="52850"/>
            </a:xfrm>
            <a:custGeom>
              <a:avLst/>
              <a:gdLst/>
              <a:ahLst/>
              <a:cxnLst/>
              <a:rect l="l" t="t" r="r" b="b"/>
              <a:pathLst>
                <a:path w="1647" h="2114" extrusionOk="0">
                  <a:moveTo>
                    <a:pt x="1380" y="0"/>
                  </a:moveTo>
                  <a:lnTo>
                    <a:pt x="1113" y="356"/>
                  </a:lnTo>
                  <a:lnTo>
                    <a:pt x="624" y="934"/>
                  </a:lnTo>
                  <a:lnTo>
                    <a:pt x="1" y="1624"/>
                  </a:lnTo>
                  <a:lnTo>
                    <a:pt x="246" y="2113"/>
                  </a:lnTo>
                  <a:lnTo>
                    <a:pt x="268" y="2113"/>
                  </a:lnTo>
                  <a:lnTo>
                    <a:pt x="868" y="1446"/>
                  </a:lnTo>
                  <a:lnTo>
                    <a:pt x="1358" y="868"/>
                  </a:lnTo>
                  <a:lnTo>
                    <a:pt x="1647" y="512"/>
                  </a:lnTo>
                  <a:lnTo>
                    <a:pt x="1580" y="400"/>
                  </a:lnTo>
                  <a:lnTo>
                    <a:pt x="1380" y="0"/>
                  </a:lnTo>
                  <a:close/>
                </a:path>
              </a:pathLst>
            </a:custGeom>
            <a:solidFill>
              <a:srgbClr val="548D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5"/>
            <p:cNvSpPr/>
            <p:nvPr/>
          </p:nvSpPr>
          <p:spPr>
            <a:xfrm>
              <a:off x="4506175" y="4346375"/>
              <a:ext cx="53950" cy="56175"/>
            </a:xfrm>
            <a:custGeom>
              <a:avLst/>
              <a:gdLst/>
              <a:ahLst/>
              <a:cxnLst/>
              <a:rect l="l" t="t" r="r" b="b"/>
              <a:pathLst>
                <a:path w="2158" h="2247" extrusionOk="0">
                  <a:moveTo>
                    <a:pt x="1357" y="0"/>
                  </a:moveTo>
                  <a:lnTo>
                    <a:pt x="912" y="556"/>
                  </a:lnTo>
                  <a:lnTo>
                    <a:pt x="0" y="1624"/>
                  </a:lnTo>
                  <a:lnTo>
                    <a:pt x="0" y="1646"/>
                  </a:lnTo>
                  <a:lnTo>
                    <a:pt x="468" y="2024"/>
                  </a:lnTo>
                  <a:lnTo>
                    <a:pt x="757" y="2247"/>
                  </a:lnTo>
                  <a:lnTo>
                    <a:pt x="779" y="2247"/>
                  </a:lnTo>
                  <a:lnTo>
                    <a:pt x="1402" y="1557"/>
                  </a:lnTo>
                  <a:lnTo>
                    <a:pt x="1891" y="979"/>
                  </a:lnTo>
                  <a:lnTo>
                    <a:pt x="2158" y="623"/>
                  </a:lnTo>
                  <a:lnTo>
                    <a:pt x="2069" y="556"/>
                  </a:lnTo>
                  <a:lnTo>
                    <a:pt x="2002" y="490"/>
                  </a:lnTo>
                  <a:lnTo>
                    <a:pt x="1424" y="45"/>
                  </a:lnTo>
                  <a:lnTo>
                    <a:pt x="1357" y="0"/>
                  </a:lnTo>
                  <a:close/>
                </a:path>
              </a:pathLst>
            </a:custGeom>
            <a:solidFill>
              <a:srgbClr val="7AAA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" name="Google Shape;169;p5"/>
            <p:cNvSpPr/>
            <p:nvPr/>
          </p:nvSpPr>
          <p:spPr>
            <a:xfrm>
              <a:off x="4539525" y="434525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23" y="1"/>
                  </a:moveTo>
                  <a:lnTo>
                    <a:pt x="1" y="23"/>
                  </a:lnTo>
                  <a:lnTo>
                    <a:pt x="23" y="68"/>
                  </a:lnTo>
                  <a:lnTo>
                    <a:pt x="90" y="112"/>
                  </a:lnTo>
                  <a:lnTo>
                    <a:pt x="112" y="134"/>
                  </a:lnTo>
                  <a:lnTo>
                    <a:pt x="134" y="112"/>
                  </a:lnTo>
                  <a:lnTo>
                    <a:pt x="134" y="90"/>
                  </a:lnTo>
                  <a:lnTo>
                    <a:pt x="112" y="68"/>
                  </a:lnTo>
                  <a:lnTo>
                    <a:pt x="45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" name="Google Shape;170;p5"/>
            <p:cNvSpPr/>
            <p:nvPr/>
          </p:nvSpPr>
          <p:spPr>
            <a:xfrm>
              <a:off x="4527850" y="4345250"/>
              <a:ext cx="13375" cy="15600"/>
            </a:xfrm>
            <a:custGeom>
              <a:avLst/>
              <a:gdLst/>
              <a:ahLst/>
              <a:cxnLst/>
              <a:rect l="l" t="t" r="r" b="b"/>
              <a:pathLst>
                <a:path w="535" h="624" extrusionOk="0">
                  <a:moveTo>
                    <a:pt x="468" y="1"/>
                  </a:moveTo>
                  <a:lnTo>
                    <a:pt x="1" y="557"/>
                  </a:lnTo>
                  <a:lnTo>
                    <a:pt x="1" y="579"/>
                  </a:lnTo>
                  <a:lnTo>
                    <a:pt x="23" y="624"/>
                  </a:lnTo>
                  <a:lnTo>
                    <a:pt x="68" y="624"/>
                  </a:lnTo>
                  <a:lnTo>
                    <a:pt x="535" y="68"/>
                  </a:lnTo>
                  <a:lnTo>
                    <a:pt x="535" y="45"/>
                  </a:lnTo>
                  <a:lnTo>
                    <a:pt x="512" y="23"/>
                  </a:lnTo>
                  <a:lnTo>
                    <a:pt x="490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" name="Google Shape;171;p5"/>
            <p:cNvSpPr/>
            <p:nvPr/>
          </p:nvSpPr>
          <p:spPr>
            <a:xfrm>
              <a:off x="4505050" y="4359150"/>
              <a:ext cx="24500" cy="28950"/>
            </a:xfrm>
            <a:custGeom>
              <a:avLst/>
              <a:gdLst/>
              <a:ahLst/>
              <a:cxnLst/>
              <a:rect l="l" t="t" r="r" b="b"/>
              <a:pathLst>
                <a:path w="980" h="1158" extrusionOk="0">
                  <a:moveTo>
                    <a:pt x="913" y="1"/>
                  </a:moveTo>
                  <a:lnTo>
                    <a:pt x="1" y="1091"/>
                  </a:lnTo>
                  <a:lnTo>
                    <a:pt x="1" y="1113"/>
                  </a:lnTo>
                  <a:lnTo>
                    <a:pt x="23" y="1135"/>
                  </a:lnTo>
                  <a:lnTo>
                    <a:pt x="45" y="1157"/>
                  </a:lnTo>
                  <a:lnTo>
                    <a:pt x="68" y="1157"/>
                  </a:lnTo>
                  <a:lnTo>
                    <a:pt x="980" y="68"/>
                  </a:lnTo>
                  <a:lnTo>
                    <a:pt x="980" y="45"/>
                  </a:lnTo>
                  <a:lnTo>
                    <a:pt x="980" y="23"/>
                  </a:lnTo>
                  <a:lnTo>
                    <a:pt x="935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" name="Google Shape;172;p5"/>
            <p:cNvSpPr/>
            <p:nvPr/>
          </p:nvSpPr>
          <p:spPr>
            <a:xfrm>
              <a:off x="4505050" y="4336350"/>
              <a:ext cx="69000" cy="79550"/>
            </a:xfrm>
            <a:custGeom>
              <a:avLst/>
              <a:gdLst/>
              <a:ahLst/>
              <a:cxnLst/>
              <a:rect l="l" t="t" r="r" b="b"/>
              <a:pathLst>
                <a:path w="2760" h="3182" extrusionOk="0">
                  <a:moveTo>
                    <a:pt x="2114" y="90"/>
                  </a:moveTo>
                  <a:lnTo>
                    <a:pt x="2203" y="112"/>
                  </a:lnTo>
                  <a:lnTo>
                    <a:pt x="2270" y="157"/>
                  </a:lnTo>
                  <a:lnTo>
                    <a:pt x="2336" y="223"/>
                  </a:lnTo>
                  <a:lnTo>
                    <a:pt x="2470" y="379"/>
                  </a:lnTo>
                  <a:lnTo>
                    <a:pt x="2559" y="512"/>
                  </a:lnTo>
                  <a:lnTo>
                    <a:pt x="2603" y="601"/>
                  </a:lnTo>
                  <a:lnTo>
                    <a:pt x="2648" y="713"/>
                  </a:lnTo>
                  <a:lnTo>
                    <a:pt x="2670" y="802"/>
                  </a:lnTo>
                  <a:lnTo>
                    <a:pt x="2670" y="913"/>
                  </a:lnTo>
                  <a:lnTo>
                    <a:pt x="2626" y="1046"/>
                  </a:lnTo>
                  <a:lnTo>
                    <a:pt x="2537" y="1158"/>
                  </a:lnTo>
                  <a:lnTo>
                    <a:pt x="2381" y="1380"/>
                  </a:lnTo>
                  <a:lnTo>
                    <a:pt x="2381" y="1424"/>
                  </a:lnTo>
                  <a:lnTo>
                    <a:pt x="2403" y="1469"/>
                  </a:lnTo>
                  <a:lnTo>
                    <a:pt x="2381" y="1536"/>
                  </a:lnTo>
                  <a:lnTo>
                    <a:pt x="2336" y="1647"/>
                  </a:lnTo>
                  <a:lnTo>
                    <a:pt x="2158" y="1869"/>
                  </a:lnTo>
                  <a:lnTo>
                    <a:pt x="1869" y="2203"/>
                  </a:lnTo>
                  <a:lnTo>
                    <a:pt x="1224" y="2937"/>
                  </a:lnTo>
                  <a:lnTo>
                    <a:pt x="1135" y="3026"/>
                  </a:lnTo>
                  <a:lnTo>
                    <a:pt x="1069" y="3093"/>
                  </a:lnTo>
                  <a:lnTo>
                    <a:pt x="1024" y="3093"/>
                  </a:lnTo>
                  <a:lnTo>
                    <a:pt x="980" y="3070"/>
                  </a:lnTo>
                  <a:lnTo>
                    <a:pt x="935" y="3004"/>
                  </a:lnTo>
                  <a:lnTo>
                    <a:pt x="624" y="2781"/>
                  </a:lnTo>
                  <a:lnTo>
                    <a:pt x="401" y="2581"/>
                  </a:lnTo>
                  <a:lnTo>
                    <a:pt x="312" y="2470"/>
                  </a:lnTo>
                  <a:lnTo>
                    <a:pt x="223" y="2336"/>
                  </a:lnTo>
                  <a:lnTo>
                    <a:pt x="131" y="2151"/>
                  </a:lnTo>
                  <a:lnTo>
                    <a:pt x="223" y="2225"/>
                  </a:lnTo>
                  <a:lnTo>
                    <a:pt x="490" y="2448"/>
                  </a:lnTo>
                  <a:lnTo>
                    <a:pt x="646" y="2581"/>
                  </a:lnTo>
                  <a:lnTo>
                    <a:pt x="735" y="2648"/>
                  </a:lnTo>
                  <a:lnTo>
                    <a:pt x="824" y="2692"/>
                  </a:lnTo>
                  <a:lnTo>
                    <a:pt x="868" y="2670"/>
                  </a:lnTo>
                  <a:lnTo>
                    <a:pt x="1580" y="1869"/>
                  </a:lnTo>
                  <a:lnTo>
                    <a:pt x="2247" y="1046"/>
                  </a:lnTo>
                  <a:lnTo>
                    <a:pt x="2247" y="1024"/>
                  </a:lnTo>
                  <a:lnTo>
                    <a:pt x="2225" y="1002"/>
                  </a:lnTo>
                  <a:lnTo>
                    <a:pt x="1529" y="453"/>
                  </a:lnTo>
                  <a:lnTo>
                    <a:pt x="1529" y="453"/>
                  </a:lnTo>
                  <a:lnTo>
                    <a:pt x="1625" y="357"/>
                  </a:lnTo>
                  <a:lnTo>
                    <a:pt x="1736" y="246"/>
                  </a:lnTo>
                  <a:lnTo>
                    <a:pt x="1869" y="157"/>
                  </a:lnTo>
                  <a:lnTo>
                    <a:pt x="2025" y="90"/>
                  </a:lnTo>
                  <a:close/>
                  <a:moveTo>
                    <a:pt x="2047" y="1"/>
                  </a:moveTo>
                  <a:lnTo>
                    <a:pt x="1958" y="23"/>
                  </a:lnTo>
                  <a:lnTo>
                    <a:pt x="1869" y="45"/>
                  </a:lnTo>
                  <a:lnTo>
                    <a:pt x="1714" y="157"/>
                  </a:lnTo>
                  <a:lnTo>
                    <a:pt x="1558" y="290"/>
                  </a:lnTo>
                  <a:lnTo>
                    <a:pt x="1447" y="424"/>
                  </a:lnTo>
                  <a:lnTo>
                    <a:pt x="1447" y="446"/>
                  </a:lnTo>
                  <a:lnTo>
                    <a:pt x="1469" y="468"/>
                  </a:lnTo>
                  <a:lnTo>
                    <a:pt x="2157" y="1010"/>
                  </a:lnTo>
                  <a:lnTo>
                    <a:pt x="2157" y="1010"/>
                  </a:lnTo>
                  <a:lnTo>
                    <a:pt x="1691" y="1602"/>
                  </a:lnTo>
                  <a:lnTo>
                    <a:pt x="1180" y="2203"/>
                  </a:lnTo>
                  <a:lnTo>
                    <a:pt x="1046" y="2359"/>
                  </a:lnTo>
                  <a:lnTo>
                    <a:pt x="913" y="2492"/>
                  </a:lnTo>
                  <a:lnTo>
                    <a:pt x="824" y="2559"/>
                  </a:lnTo>
                  <a:lnTo>
                    <a:pt x="779" y="2559"/>
                  </a:lnTo>
                  <a:lnTo>
                    <a:pt x="713" y="2537"/>
                  </a:lnTo>
                  <a:lnTo>
                    <a:pt x="646" y="2492"/>
                  </a:lnTo>
                  <a:lnTo>
                    <a:pt x="424" y="2314"/>
                  </a:lnTo>
                  <a:lnTo>
                    <a:pt x="223" y="2181"/>
                  </a:lnTo>
                  <a:lnTo>
                    <a:pt x="134" y="2114"/>
                  </a:lnTo>
                  <a:lnTo>
                    <a:pt x="68" y="2025"/>
                  </a:lnTo>
                  <a:lnTo>
                    <a:pt x="45" y="2003"/>
                  </a:lnTo>
                  <a:lnTo>
                    <a:pt x="1" y="2003"/>
                  </a:lnTo>
                  <a:lnTo>
                    <a:pt x="1" y="2047"/>
                  </a:lnTo>
                  <a:lnTo>
                    <a:pt x="201" y="2403"/>
                  </a:lnTo>
                  <a:lnTo>
                    <a:pt x="268" y="2514"/>
                  </a:lnTo>
                  <a:lnTo>
                    <a:pt x="335" y="2603"/>
                  </a:lnTo>
                  <a:lnTo>
                    <a:pt x="535" y="2781"/>
                  </a:lnTo>
                  <a:lnTo>
                    <a:pt x="779" y="3004"/>
                  </a:lnTo>
                  <a:lnTo>
                    <a:pt x="935" y="3115"/>
                  </a:lnTo>
                  <a:lnTo>
                    <a:pt x="1091" y="3182"/>
                  </a:lnTo>
                  <a:lnTo>
                    <a:pt x="1113" y="3159"/>
                  </a:lnTo>
                  <a:lnTo>
                    <a:pt x="1469" y="2781"/>
                  </a:lnTo>
                  <a:lnTo>
                    <a:pt x="1825" y="2381"/>
                  </a:lnTo>
                  <a:lnTo>
                    <a:pt x="2514" y="1558"/>
                  </a:lnTo>
                  <a:lnTo>
                    <a:pt x="2492" y="1536"/>
                  </a:lnTo>
                  <a:lnTo>
                    <a:pt x="2492" y="1447"/>
                  </a:lnTo>
                  <a:lnTo>
                    <a:pt x="2492" y="1380"/>
                  </a:lnTo>
                  <a:lnTo>
                    <a:pt x="2537" y="1291"/>
                  </a:lnTo>
                  <a:lnTo>
                    <a:pt x="2581" y="1224"/>
                  </a:lnTo>
                  <a:lnTo>
                    <a:pt x="2692" y="1046"/>
                  </a:lnTo>
                  <a:lnTo>
                    <a:pt x="2737" y="980"/>
                  </a:lnTo>
                  <a:lnTo>
                    <a:pt x="2759" y="891"/>
                  </a:lnTo>
                  <a:lnTo>
                    <a:pt x="2759" y="824"/>
                  </a:lnTo>
                  <a:lnTo>
                    <a:pt x="2737" y="757"/>
                  </a:lnTo>
                  <a:lnTo>
                    <a:pt x="2692" y="601"/>
                  </a:lnTo>
                  <a:lnTo>
                    <a:pt x="2603" y="468"/>
                  </a:lnTo>
                  <a:lnTo>
                    <a:pt x="2514" y="357"/>
                  </a:lnTo>
                  <a:lnTo>
                    <a:pt x="2425" y="223"/>
                  </a:lnTo>
                  <a:lnTo>
                    <a:pt x="2336" y="112"/>
                  </a:lnTo>
                  <a:lnTo>
                    <a:pt x="2270" y="68"/>
                  </a:lnTo>
                  <a:lnTo>
                    <a:pt x="2203" y="45"/>
                  </a:lnTo>
                  <a:lnTo>
                    <a:pt x="2136" y="23"/>
                  </a:lnTo>
                  <a:lnTo>
                    <a:pt x="2047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" name="Google Shape;173;p5"/>
            <p:cNvSpPr/>
            <p:nvPr/>
          </p:nvSpPr>
          <p:spPr>
            <a:xfrm>
              <a:off x="4523975" y="4401425"/>
              <a:ext cx="8925" cy="14475"/>
            </a:xfrm>
            <a:custGeom>
              <a:avLst/>
              <a:gdLst/>
              <a:ahLst/>
              <a:cxnLst/>
              <a:rect l="l" t="t" r="r" b="b"/>
              <a:pathLst>
                <a:path w="357" h="579" extrusionOk="0">
                  <a:moveTo>
                    <a:pt x="22" y="0"/>
                  </a:moveTo>
                  <a:lnTo>
                    <a:pt x="0" y="23"/>
                  </a:lnTo>
                  <a:lnTo>
                    <a:pt x="0" y="45"/>
                  </a:lnTo>
                  <a:lnTo>
                    <a:pt x="22" y="67"/>
                  </a:lnTo>
                  <a:lnTo>
                    <a:pt x="67" y="89"/>
                  </a:lnTo>
                  <a:lnTo>
                    <a:pt x="67" y="89"/>
                  </a:lnTo>
                  <a:lnTo>
                    <a:pt x="289" y="534"/>
                  </a:lnTo>
                  <a:lnTo>
                    <a:pt x="312" y="556"/>
                  </a:lnTo>
                  <a:lnTo>
                    <a:pt x="334" y="579"/>
                  </a:lnTo>
                  <a:lnTo>
                    <a:pt x="356" y="556"/>
                  </a:lnTo>
                  <a:lnTo>
                    <a:pt x="356" y="534"/>
                  </a:lnTo>
                  <a:lnTo>
                    <a:pt x="111" y="45"/>
                  </a:lnTo>
                  <a:lnTo>
                    <a:pt x="67" y="23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" name="Google Shape;174;p5"/>
            <p:cNvSpPr/>
            <p:nvPr/>
          </p:nvSpPr>
          <p:spPr>
            <a:xfrm>
              <a:off x="4564000" y="4341375"/>
              <a:ext cx="2800" cy="8900"/>
            </a:xfrm>
            <a:custGeom>
              <a:avLst/>
              <a:gdLst/>
              <a:ahLst/>
              <a:cxnLst/>
              <a:rect l="l" t="t" r="r" b="b"/>
              <a:pathLst>
                <a:path w="112" h="356" extrusionOk="0">
                  <a:moveTo>
                    <a:pt x="1" y="0"/>
                  </a:moveTo>
                  <a:lnTo>
                    <a:pt x="1" y="45"/>
                  </a:lnTo>
                  <a:lnTo>
                    <a:pt x="23" y="89"/>
                  </a:lnTo>
                  <a:lnTo>
                    <a:pt x="23" y="156"/>
                  </a:lnTo>
                  <a:lnTo>
                    <a:pt x="1" y="289"/>
                  </a:lnTo>
                  <a:lnTo>
                    <a:pt x="1" y="311"/>
                  </a:lnTo>
                  <a:lnTo>
                    <a:pt x="23" y="334"/>
                  </a:lnTo>
                  <a:lnTo>
                    <a:pt x="45" y="356"/>
                  </a:lnTo>
                  <a:lnTo>
                    <a:pt x="67" y="334"/>
                  </a:lnTo>
                  <a:lnTo>
                    <a:pt x="90" y="245"/>
                  </a:lnTo>
                  <a:lnTo>
                    <a:pt x="112" y="178"/>
                  </a:lnTo>
                  <a:lnTo>
                    <a:pt x="90" y="111"/>
                  </a:lnTo>
                  <a:lnTo>
                    <a:pt x="67" y="22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" name="Google Shape;175;p5"/>
            <p:cNvSpPr/>
            <p:nvPr/>
          </p:nvSpPr>
          <p:spPr>
            <a:xfrm>
              <a:off x="4557325" y="4354700"/>
              <a:ext cx="4475" cy="6150"/>
            </a:xfrm>
            <a:custGeom>
              <a:avLst/>
              <a:gdLst/>
              <a:ahLst/>
              <a:cxnLst/>
              <a:rect l="l" t="t" r="r" b="b"/>
              <a:pathLst>
                <a:path w="179" h="246" extrusionOk="0">
                  <a:moveTo>
                    <a:pt x="134" y="1"/>
                  </a:moveTo>
                  <a:lnTo>
                    <a:pt x="112" y="23"/>
                  </a:lnTo>
                  <a:lnTo>
                    <a:pt x="1" y="179"/>
                  </a:lnTo>
                  <a:lnTo>
                    <a:pt x="1" y="223"/>
                  </a:lnTo>
                  <a:lnTo>
                    <a:pt x="23" y="246"/>
                  </a:lnTo>
                  <a:lnTo>
                    <a:pt x="67" y="246"/>
                  </a:lnTo>
                  <a:lnTo>
                    <a:pt x="179" y="68"/>
                  </a:lnTo>
                  <a:lnTo>
                    <a:pt x="179" y="45"/>
                  </a:lnTo>
                  <a:lnTo>
                    <a:pt x="156" y="23"/>
                  </a:lnTo>
                  <a:lnTo>
                    <a:pt x="134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" name="Google Shape;176;p5"/>
            <p:cNvSpPr/>
            <p:nvPr/>
          </p:nvSpPr>
          <p:spPr>
            <a:xfrm>
              <a:off x="4559550" y="4360825"/>
              <a:ext cx="6700" cy="11700"/>
            </a:xfrm>
            <a:custGeom>
              <a:avLst/>
              <a:gdLst/>
              <a:ahLst/>
              <a:cxnLst/>
              <a:rect l="l" t="t" r="r" b="b"/>
              <a:pathLst>
                <a:path w="268" h="468" extrusionOk="0">
                  <a:moveTo>
                    <a:pt x="23" y="1"/>
                  </a:moveTo>
                  <a:lnTo>
                    <a:pt x="1" y="23"/>
                  </a:lnTo>
                  <a:lnTo>
                    <a:pt x="1" y="45"/>
                  </a:lnTo>
                  <a:lnTo>
                    <a:pt x="201" y="445"/>
                  </a:lnTo>
                  <a:lnTo>
                    <a:pt x="223" y="468"/>
                  </a:lnTo>
                  <a:lnTo>
                    <a:pt x="268" y="468"/>
                  </a:lnTo>
                  <a:lnTo>
                    <a:pt x="268" y="423"/>
                  </a:lnTo>
                  <a:lnTo>
                    <a:pt x="67" y="23"/>
                  </a:lnTo>
                  <a:lnTo>
                    <a:pt x="45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77" name="Google Shape;177;p5"/>
          <p:cNvGrpSpPr/>
          <p:nvPr/>
        </p:nvGrpSpPr>
        <p:grpSpPr>
          <a:xfrm>
            <a:off x="10883480" y="5329439"/>
            <a:ext cx="332523" cy="353200"/>
            <a:chOff x="3861700" y="5390125"/>
            <a:chExt cx="35600" cy="37825"/>
          </a:xfrm>
        </p:grpSpPr>
        <p:sp>
          <p:nvSpPr>
            <p:cNvPr id="178" name="Google Shape;178;p5"/>
            <p:cNvSpPr/>
            <p:nvPr/>
          </p:nvSpPr>
          <p:spPr>
            <a:xfrm>
              <a:off x="3871150" y="5401225"/>
              <a:ext cx="25050" cy="25625"/>
            </a:xfrm>
            <a:custGeom>
              <a:avLst/>
              <a:gdLst/>
              <a:ahLst/>
              <a:cxnLst/>
              <a:rect l="l" t="t" r="r" b="b"/>
              <a:pathLst>
                <a:path w="1002" h="1025" extrusionOk="0">
                  <a:moveTo>
                    <a:pt x="134" y="1"/>
                  </a:moveTo>
                  <a:lnTo>
                    <a:pt x="111" y="112"/>
                  </a:lnTo>
                  <a:lnTo>
                    <a:pt x="67" y="513"/>
                  </a:lnTo>
                  <a:lnTo>
                    <a:pt x="0" y="891"/>
                  </a:lnTo>
                  <a:lnTo>
                    <a:pt x="890" y="1024"/>
                  </a:lnTo>
                  <a:lnTo>
                    <a:pt x="979" y="246"/>
                  </a:lnTo>
                  <a:lnTo>
                    <a:pt x="1001" y="134"/>
                  </a:lnTo>
                  <a:lnTo>
                    <a:pt x="134" y="1"/>
                  </a:lnTo>
                  <a:close/>
                </a:path>
              </a:pathLst>
            </a:custGeom>
            <a:solidFill>
              <a:srgbClr val="A3C8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" name="Google Shape;179;p5"/>
            <p:cNvSpPr/>
            <p:nvPr/>
          </p:nvSpPr>
          <p:spPr>
            <a:xfrm>
              <a:off x="3865575" y="5390675"/>
              <a:ext cx="30625" cy="13925"/>
            </a:xfrm>
            <a:custGeom>
              <a:avLst/>
              <a:gdLst/>
              <a:ahLst/>
              <a:cxnLst/>
              <a:rect l="l" t="t" r="r" b="b"/>
              <a:pathLst>
                <a:path w="1225" h="557" extrusionOk="0">
                  <a:moveTo>
                    <a:pt x="1" y="0"/>
                  </a:moveTo>
                  <a:lnTo>
                    <a:pt x="357" y="423"/>
                  </a:lnTo>
                  <a:lnTo>
                    <a:pt x="1224" y="556"/>
                  </a:lnTo>
                  <a:lnTo>
                    <a:pt x="890" y="13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69C5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" name="Google Shape;180;p5"/>
            <p:cNvSpPr/>
            <p:nvPr/>
          </p:nvSpPr>
          <p:spPr>
            <a:xfrm>
              <a:off x="3862800" y="5390675"/>
              <a:ext cx="11700" cy="32825"/>
            </a:xfrm>
            <a:custGeom>
              <a:avLst/>
              <a:gdLst/>
              <a:ahLst/>
              <a:cxnLst/>
              <a:rect l="l" t="t" r="r" b="b"/>
              <a:pathLst>
                <a:path w="468" h="1313" extrusionOk="0">
                  <a:moveTo>
                    <a:pt x="112" y="0"/>
                  </a:moveTo>
                  <a:lnTo>
                    <a:pt x="112" y="112"/>
                  </a:lnTo>
                  <a:lnTo>
                    <a:pt x="1" y="890"/>
                  </a:lnTo>
                  <a:lnTo>
                    <a:pt x="334" y="1313"/>
                  </a:lnTo>
                  <a:lnTo>
                    <a:pt x="401" y="935"/>
                  </a:lnTo>
                  <a:lnTo>
                    <a:pt x="445" y="534"/>
                  </a:lnTo>
                  <a:lnTo>
                    <a:pt x="468" y="423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F8D3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" name="Google Shape;181;p5"/>
            <p:cNvSpPr/>
            <p:nvPr/>
          </p:nvSpPr>
          <p:spPr>
            <a:xfrm>
              <a:off x="3861700" y="5390125"/>
              <a:ext cx="35600" cy="37825"/>
            </a:xfrm>
            <a:custGeom>
              <a:avLst/>
              <a:gdLst/>
              <a:ahLst/>
              <a:cxnLst/>
              <a:rect l="l" t="t" r="r" b="b"/>
              <a:pathLst>
                <a:path w="1424" h="1513" extrusionOk="0">
                  <a:moveTo>
                    <a:pt x="245" y="89"/>
                  </a:moveTo>
                  <a:lnTo>
                    <a:pt x="556" y="134"/>
                  </a:lnTo>
                  <a:lnTo>
                    <a:pt x="890" y="178"/>
                  </a:lnTo>
                  <a:lnTo>
                    <a:pt x="1023" y="200"/>
                  </a:lnTo>
                  <a:lnTo>
                    <a:pt x="1134" y="356"/>
                  </a:lnTo>
                  <a:lnTo>
                    <a:pt x="1223" y="467"/>
                  </a:lnTo>
                  <a:lnTo>
                    <a:pt x="1290" y="512"/>
                  </a:lnTo>
                  <a:lnTo>
                    <a:pt x="1312" y="578"/>
                  </a:lnTo>
                  <a:lnTo>
                    <a:pt x="1335" y="623"/>
                  </a:lnTo>
                  <a:lnTo>
                    <a:pt x="1335" y="690"/>
                  </a:lnTo>
                  <a:lnTo>
                    <a:pt x="1312" y="801"/>
                  </a:lnTo>
                  <a:lnTo>
                    <a:pt x="1246" y="1223"/>
                  </a:lnTo>
                  <a:lnTo>
                    <a:pt x="1246" y="1335"/>
                  </a:lnTo>
                  <a:lnTo>
                    <a:pt x="1246" y="1401"/>
                  </a:lnTo>
                  <a:lnTo>
                    <a:pt x="1246" y="1424"/>
                  </a:lnTo>
                  <a:lnTo>
                    <a:pt x="1201" y="1424"/>
                  </a:lnTo>
                  <a:lnTo>
                    <a:pt x="1179" y="1401"/>
                  </a:lnTo>
                  <a:lnTo>
                    <a:pt x="1023" y="1401"/>
                  </a:lnTo>
                  <a:lnTo>
                    <a:pt x="868" y="1357"/>
                  </a:lnTo>
                  <a:lnTo>
                    <a:pt x="406" y="1294"/>
                  </a:lnTo>
                  <a:lnTo>
                    <a:pt x="406" y="1294"/>
                  </a:lnTo>
                  <a:lnTo>
                    <a:pt x="245" y="1112"/>
                  </a:lnTo>
                  <a:lnTo>
                    <a:pt x="156" y="1023"/>
                  </a:lnTo>
                  <a:lnTo>
                    <a:pt x="111" y="912"/>
                  </a:lnTo>
                  <a:lnTo>
                    <a:pt x="89" y="823"/>
                  </a:lnTo>
                  <a:lnTo>
                    <a:pt x="111" y="712"/>
                  </a:lnTo>
                  <a:lnTo>
                    <a:pt x="134" y="489"/>
                  </a:lnTo>
                  <a:lnTo>
                    <a:pt x="156" y="334"/>
                  </a:lnTo>
                  <a:lnTo>
                    <a:pt x="178" y="178"/>
                  </a:lnTo>
                  <a:lnTo>
                    <a:pt x="178" y="89"/>
                  </a:lnTo>
                  <a:close/>
                  <a:moveTo>
                    <a:pt x="134" y="0"/>
                  </a:moveTo>
                  <a:lnTo>
                    <a:pt x="111" y="22"/>
                  </a:lnTo>
                  <a:lnTo>
                    <a:pt x="67" y="400"/>
                  </a:lnTo>
                  <a:lnTo>
                    <a:pt x="22" y="667"/>
                  </a:lnTo>
                  <a:lnTo>
                    <a:pt x="0" y="801"/>
                  </a:lnTo>
                  <a:lnTo>
                    <a:pt x="22" y="912"/>
                  </a:lnTo>
                  <a:lnTo>
                    <a:pt x="45" y="979"/>
                  </a:lnTo>
                  <a:lnTo>
                    <a:pt x="89" y="1023"/>
                  </a:lnTo>
                  <a:lnTo>
                    <a:pt x="178" y="1112"/>
                  </a:lnTo>
                  <a:lnTo>
                    <a:pt x="356" y="1357"/>
                  </a:lnTo>
                  <a:lnTo>
                    <a:pt x="378" y="1357"/>
                  </a:lnTo>
                  <a:lnTo>
                    <a:pt x="1246" y="1513"/>
                  </a:lnTo>
                  <a:lnTo>
                    <a:pt x="1290" y="1490"/>
                  </a:lnTo>
                  <a:lnTo>
                    <a:pt x="1290" y="1468"/>
                  </a:lnTo>
                  <a:lnTo>
                    <a:pt x="1379" y="890"/>
                  </a:lnTo>
                  <a:lnTo>
                    <a:pt x="1401" y="734"/>
                  </a:lnTo>
                  <a:lnTo>
                    <a:pt x="1424" y="645"/>
                  </a:lnTo>
                  <a:lnTo>
                    <a:pt x="1424" y="578"/>
                  </a:lnTo>
                  <a:lnTo>
                    <a:pt x="1357" y="512"/>
                  </a:lnTo>
                  <a:lnTo>
                    <a:pt x="1290" y="445"/>
                  </a:lnTo>
                  <a:lnTo>
                    <a:pt x="1201" y="312"/>
                  </a:lnTo>
                  <a:lnTo>
                    <a:pt x="1090" y="178"/>
                  </a:lnTo>
                  <a:lnTo>
                    <a:pt x="1023" y="134"/>
                  </a:lnTo>
                  <a:lnTo>
                    <a:pt x="934" y="111"/>
                  </a:lnTo>
                  <a:lnTo>
                    <a:pt x="756" y="89"/>
                  </a:lnTo>
                  <a:lnTo>
                    <a:pt x="156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" name="Google Shape;182;p5"/>
            <p:cNvSpPr/>
            <p:nvPr/>
          </p:nvSpPr>
          <p:spPr>
            <a:xfrm>
              <a:off x="3864475" y="5390125"/>
              <a:ext cx="10575" cy="33925"/>
            </a:xfrm>
            <a:custGeom>
              <a:avLst/>
              <a:gdLst/>
              <a:ahLst/>
              <a:cxnLst/>
              <a:rect l="l" t="t" r="r" b="b"/>
              <a:pathLst>
                <a:path w="423" h="1357" extrusionOk="0">
                  <a:moveTo>
                    <a:pt x="23" y="0"/>
                  </a:moveTo>
                  <a:lnTo>
                    <a:pt x="0" y="22"/>
                  </a:lnTo>
                  <a:lnTo>
                    <a:pt x="23" y="45"/>
                  </a:lnTo>
                  <a:lnTo>
                    <a:pt x="156" y="223"/>
                  </a:lnTo>
                  <a:lnTo>
                    <a:pt x="267" y="334"/>
                  </a:lnTo>
                  <a:lnTo>
                    <a:pt x="312" y="400"/>
                  </a:lnTo>
                  <a:lnTo>
                    <a:pt x="334" y="445"/>
                  </a:lnTo>
                  <a:lnTo>
                    <a:pt x="356" y="512"/>
                  </a:lnTo>
                  <a:lnTo>
                    <a:pt x="334" y="578"/>
                  </a:lnTo>
                  <a:lnTo>
                    <a:pt x="312" y="712"/>
                  </a:lnTo>
                  <a:lnTo>
                    <a:pt x="245" y="1312"/>
                  </a:lnTo>
                  <a:lnTo>
                    <a:pt x="245" y="1357"/>
                  </a:lnTo>
                  <a:lnTo>
                    <a:pt x="312" y="1357"/>
                  </a:lnTo>
                  <a:lnTo>
                    <a:pt x="312" y="1335"/>
                  </a:lnTo>
                  <a:lnTo>
                    <a:pt x="401" y="712"/>
                  </a:lnTo>
                  <a:lnTo>
                    <a:pt x="423" y="578"/>
                  </a:lnTo>
                  <a:lnTo>
                    <a:pt x="423" y="489"/>
                  </a:lnTo>
                  <a:lnTo>
                    <a:pt x="423" y="445"/>
                  </a:lnTo>
                  <a:lnTo>
                    <a:pt x="356" y="334"/>
                  </a:lnTo>
                  <a:lnTo>
                    <a:pt x="267" y="223"/>
                  </a:lnTo>
                  <a:lnTo>
                    <a:pt x="89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" name="Google Shape;183;p5"/>
            <p:cNvSpPr/>
            <p:nvPr/>
          </p:nvSpPr>
          <p:spPr>
            <a:xfrm>
              <a:off x="3873375" y="5400675"/>
              <a:ext cx="23925" cy="5025"/>
            </a:xfrm>
            <a:custGeom>
              <a:avLst/>
              <a:gdLst/>
              <a:ahLst/>
              <a:cxnLst/>
              <a:rect l="l" t="t" r="r" b="b"/>
              <a:pathLst>
                <a:path w="957" h="201" extrusionOk="0">
                  <a:moveTo>
                    <a:pt x="0" y="1"/>
                  </a:moveTo>
                  <a:lnTo>
                    <a:pt x="0" y="23"/>
                  </a:lnTo>
                  <a:lnTo>
                    <a:pt x="0" y="67"/>
                  </a:lnTo>
                  <a:lnTo>
                    <a:pt x="22" y="67"/>
                  </a:lnTo>
                  <a:lnTo>
                    <a:pt x="912" y="201"/>
                  </a:lnTo>
                  <a:lnTo>
                    <a:pt x="934" y="201"/>
                  </a:lnTo>
                  <a:lnTo>
                    <a:pt x="957" y="179"/>
                  </a:lnTo>
                  <a:lnTo>
                    <a:pt x="934" y="134"/>
                  </a:lnTo>
                  <a:lnTo>
                    <a:pt x="912" y="134"/>
                  </a:lnTo>
                  <a:lnTo>
                    <a:pt x="45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ullet list 2">
  <p:cSld name="Title and bullet list 2">
    <p:spTree>
      <p:nvGrpSpPr>
        <p:cNvPr id="1" name="Shape 9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1" name="Google Shape;971;p34"/>
          <p:cNvSpPr txBox="1">
            <a:spLocks noGrp="1"/>
          </p:cNvSpPr>
          <p:nvPr>
            <p:ph type="title"/>
          </p:nvPr>
        </p:nvSpPr>
        <p:spPr>
          <a:xfrm>
            <a:off x="960000" y="707136"/>
            <a:ext cx="10272000" cy="112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300"/>
              <a:buNone/>
              <a:defRPr sz="3465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972" name="Google Shape;972;p34"/>
          <p:cNvSpPr txBox="1">
            <a:spLocks noGrp="1"/>
          </p:cNvSpPr>
          <p:nvPr>
            <p:ph type="body" idx="1"/>
          </p:nvPr>
        </p:nvSpPr>
        <p:spPr>
          <a:xfrm>
            <a:off x="2021567" y="2028348"/>
            <a:ext cx="8479600" cy="388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3981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Char char="●"/>
              <a:defRPr/>
            </a:lvl1pPr>
            <a:lvl2pPr marL="1219200" lvl="1" indent="-398145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100"/>
              <a:buChar char="○"/>
              <a:defRPr/>
            </a:lvl2pPr>
            <a:lvl3pPr marL="1828800" lvl="2" indent="-398145" rtl="0">
              <a:spcBef>
                <a:spcPts val="2135"/>
              </a:spcBef>
              <a:spcAft>
                <a:spcPts val="0"/>
              </a:spcAft>
              <a:buClr>
                <a:srgbClr val="FFFFFF"/>
              </a:buClr>
              <a:buSzPts val="1100"/>
              <a:buChar char="■"/>
              <a:defRPr/>
            </a:lvl3pPr>
            <a:lvl4pPr marL="2438400" lvl="3" indent="-398145" rtl="0">
              <a:spcBef>
                <a:spcPts val="2135"/>
              </a:spcBef>
              <a:spcAft>
                <a:spcPts val="0"/>
              </a:spcAft>
              <a:buClr>
                <a:srgbClr val="FFFFFF"/>
              </a:buClr>
              <a:buSzPts val="1100"/>
              <a:buChar char="●"/>
              <a:defRPr/>
            </a:lvl4pPr>
            <a:lvl5pPr marL="3048000" lvl="4" indent="-398145" rtl="0">
              <a:spcBef>
                <a:spcPts val="2135"/>
              </a:spcBef>
              <a:spcAft>
                <a:spcPts val="0"/>
              </a:spcAft>
              <a:buClr>
                <a:srgbClr val="FFFFFF"/>
              </a:buClr>
              <a:buSzPts val="1100"/>
              <a:buChar char="○"/>
              <a:defRPr/>
            </a:lvl5pPr>
            <a:lvl6pPr marL="3657600" lvl="5" indent="-398145" rtl="0">
              <a:spcBef>
                <a:spcPts val="2135"/>
              </a:spcBef>
              <a:spcAft>
                <a:spcPts val="0"/>
              </a:spcAft>
              <a:buClr>
                <a:srgbClr val="FFFFFF"/>
              </a:buClr>
              <a:buSzPts val="1100"/>
              <a:buChar char="■"/>
              <a:defRPr/>
            </a:lvl6pPr>
            <a:lvl7pPr marL="4267200" lvl="6" indent="-398145" rtl="0">
              <a:spcBef>
                <a:spcPts val="2135"/>
              </a:spcBef>
              <a:spcAft>
                <a:spcPts val="0"/>
              </a:spcAft>
              <a:buClr>
                <a:srgbClr val="FFFFFF"/>
              </a:buClr>
              <a:buSzPts val="1100"/>
              <a:buChar char="●"/>
              <a:defRPr/>
            </a:lvl7pPr>
            <a:lvl8pPr marL="4876800" lvl="7" indent="-398145" rtl="0">
              <a:spcBef>
                <a:spcPts val="2135"/>
              </a:spcBef>
              <a:spcAft>
                <a:spcPts val="0"/>
              </a:spcAft>
              <a:buClr>
                <a:srgbClr val="FFFFFF"/>
              </a:buClr>
              <a:buSzPts val="1100"/>
              <a:buChar char="○"/>
              <a:defRPr/>
            </a:lvl8pPr>
            <a:lvl9pPr marL="5486400" lvl="8" indent="-398145" rtl="0">
              <a:spcBef>
                <a:spcPts val="2135"/>
              </a:spcBef>
              <a:spcAft>
                <a:spcPts val="2135"/>
              </a:spcAft>
              <a:buClr>
                <a:srgbClr val="FFFFFF"/>
              </a:buClr>
              <a:buSzPts val="1100"/>
              <a:buChar char="■"/>
              <a:defRPr/>
            </a:lvl9pPr>
          </a:lstStyle>
          <a:p>
            <a:endParaRPr/>
          </a:p>
        </p:txBody>
      </p:sp>
      <p:grpSp>
        <p:nvGrpSpPr>
          <p:cNvPr id="973" name="Google Shape;973;p34"/>
          <p:cNvGrpSpPr/>
          <p:nvPr/>
        </p:nvGrpSpPr>
        <p:grpSpPr>
          <a:xfrm>
            <a:off x="877920" y="744292"/>
            <a:ext cx="338741" cy="322344"/>
            <a:chOff x="2768914" y="655181"/>
            <a:chExt cx="338380" cy="321743"/>
          </a:xfrm>
        </p:grpSpPr>
        <p:sp>
          <p:nvSpPr>
            <p:cNvPr id="974" name="Google Shape;974;p34"/>
            <p:cNvSpPr/>
            <p:nvPr/>
          </p:nvSpPr>
          <p:spPr>
            <a:xfrm>
              <a:off x="2780120" y="658338"/>
              <a:ext cx="316060" cy="316769"/>
            </a:xfrm>
            <a:custGeom>
              <a:avLst/>
              <a:gdLst/>
              <a:ahLst/>
              <a:cxnLst/>
              <a:rect l="l" t="t" r="r" b="b"/>
              <a:pathLst>
                <a:path w="316060" h="316769" extrusionOk="0">
                  <a:moveTo>
                    <a:pt x="199612" y="303011"/>
                  </a:moveTo>
                  <a:cubicBezTo>
                    <a:pt x="177048" y="290057"/>
                    <a:pt x="157913" y="274224"/>
                    <a:pt x="139657" y="257682"/>
                  </a:cubicBezTo>
                  <a:cubicBezTo>
                    <a:pt x="122184" y="266572"/>
                    <a:pt x="104595" y="275314"/>
                    <a:pt x="86815" y="283760"/>
                  </a:cubicBezTo>
                  <a:cubicBezTo>
                    <a:pt x="58578" y="297179"/>
                    <a:pt x="32046" y="280267"/>
                    <a:pt x="38819" y="256709"/>
                  </a:cubicBezTo>
                  <a:cubicBezTo>
                    <a:pt x="45667" y="232875"/>
                    <a:pt x="53212" y="209116"/>
                    <a:pt x="61309" y="185451"/>
                  </a:cubicBezTo>
                  <a:cubicBezTo>
                    <a:pt x="43603" y="169174"/>
                    <a:pt x="25907" y="152907"/>
                    <a:pt x="8212" y="136641"/>
                  </a:cubicBezTo>
                  <a:cubicBezTo>
                    <a:pt x="1396" y="130376"/>
                    <a:pt x="0" y="121962"/>
                    <a:pt x="2243" y="113844"/>
                  </a:cubicBezTo>
                  <a:cubicBezTo>
                    <a:pt x="1777" y="104256"/>
                    <a:pt x="8794" y="93704"/>
                    <a:pt x="21685" y="90953"/>
                  </a:cubicBezTo>
                  <a:cubicBezTo>
                    <a:pt x="30120" y="86709"/>
                    <a:pt x="40195" y="85724"/>
                    <a:pt x="50196" y="90466"/>
                  </a:cubicBezTo>
                  <a:cubicBezTo>
                    <a:pt x="65743" y="90720"/>
                    <a:pt x="81248" y="91154"/>
                    <a:pt x="96678" y="91905"/>
                  </a:cubicBezTo>
                  <a:cubicBezTo>
                    <a:pt x="105208" y="71373"/>
                    <a:pt x="114172" y="50895"/>
                    <a:pt x="123655" y="30490"/>
                  </a:cubicBezTo>
                  <a:cubicBezTo>
                    <a:pt x="135551" y="4889"/>
                    <a:pt x="181969" y="0"/>
                    <a:pt x="189261" y="26161"/>
                  </a:cubicBezTo>
                  <a:cubicBezTo>
                    <a:pt x="196236" y="51170"/>
                    <a:pt x="203210" y="76178"/>
                    <a:pt x="210184" y="101197"/>
                  </a:cubicBezTo>
                  <a:cubicBezTo>
                    <a:pt x="237553" y="104203"/>
                    <a:pt x="264805" y="107611"/>
                    <a:pt x="291941" y="111304"/>
                  </a:cubicBezTo>
                  <a:cubicBezTo>
                    <a:pt x="305837" y="113199"/>
                    <a:pt x="316060" y="123920"/>
                    <a:pt x="314885" y="135508"/>
                  </a:cubicBezTo>
                  <a:cubicBezTo>
                    <a:pt x="311774" y="166147"/>
                    <a:pt x="269758" y="186160"/>
                    <a:pt x="238728" y="203580"/>
                  </a:cubicBezTo>
                  <a:cubicBezTo>
                    <a:pt x="245184" y="226694"/>
                    <a:pt x="251629" y="249808"/>
                    <a:pt x="258063" y="272922"/>
                  </a:cubicBezTo>
                  <a:cubicBezTo>
                    <a:pt x="265736" y="300429"/>
                    <a:pt x="223562" y="316769"/>
                    <a:pt x="199612" y="303011"/>
                  </a:cubicBezTo>
                  <a:close/>
                </a:path>
              </a:pathLst>
            </a:custGeom>
            <a:solidFill>
              <a:srgbClr val="E7AA34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975" name="Google Shape;975;p34"/>
            <p:cNvSpPr/>
            <p:nvPr/>
          </p:nvSpPr>
          <p:spPr>
            <a:xfrm>
              <a:off x="2768914" y="655181"/>
              <a:ext cx="338380" cy="321743"/>
            </a:xfrm>
            <a:custGeom>
              <a:avLst/>
              <a:gdLst/>
              <a:ahLst/>
              <a:cxnLst/>
              <a:rect l="l" t="t" r="r" b="b"/>
              <a:pathLst>
                <a:path w="338380" h="321743" extrusionOk="0">
                  <a:moveTo>
                    <a:pt x="231129" y="321743"/>
                  </a:moveTo>
                  <a:cubicBezTo>
                    <a:pt x="221995" y="321743"/>
                    <a:pt x="213031" y="319648"/>
                    <a:pt x="205549" y="315351"/>
                  </a:cubicBezTo>
                  <a:cubicBezTo>
                    <a:pt x="183440" y="302651"/>
                    <a:pt x="164803" y="287432"/>
                    <a:pt x="149193" y="273557"/>
                  </a:cubicBezTo>
                  <a:cubicBezTo>
                    <a:pt x="132217" y="282141"/>
                    <a:pt x="116903" y="289665"/>
                    <a:pt x="102563" y="296481"/>
                  </a:cubicBezTo>
                  <a:cubicBezTo>
                    <a:pt x="83957" y="305318"/>
                    <a:pt x="63457" y="303826"/>
                    <a:pt x="50302" y="292671"/>
                  </a:cubicBezTo>
                  <a:cubicBezTo>
                    <a:pt x="39877" y="283823"/>
                    <a:pt x="35962" y="270467"/>
                    <a:pt x="39856" y="256942"/>
                  </a:cubicBezTo>
                  <a:cubicBezTo>
                    <a:pt x="45846" y="236071"/>
                    <a:pt x="52704" y="214164"/>
                    <a:pt x="60272" y="191727"/>
                  </a:cubicBezTo>
                  <a:lnTo>
                    <a:pt x="12255" y="147584"/>
                  </a:lnTo>
                  <a:cubicBezTo>
                    <a:pt x="3386" y="139435"/>
                    <a:pt x="0" y="127910"/>
                    <a:pt x="2857" y="115749"/>
                  </a:cubicBezTo>
                  <a:cubicBezTo>
                    <a:pt x="3026" y="102806"/>
                    <a:pt x="11916" y="88391"/>
                    <a:pt x="29347" y="84073"/>
                  </a:cubicBezTo>
                  <a:cubicBezTo>
                    <a:pt x="40491" y="78845"/>
                    <a:pt x="52567" y="78507"/>
                    <a:pt x="63711" y="83079"/>
                  </a:cubicBezTo>
                  <a:cubicBezTo>
                    <a:pt x="77152" y="83311"/>
                    <a:pt x="89429" y="83671"/>
                    <a:pt x="100975" y="84158"/>
                  </a:cubicBezTo>
                  <a:cubicBezTo>
                    <a:pt x="108913" y="65288"/>
                    <a:pt x="117072" y="46831"/>
                    <a:pt x="125264" y="29188"/>
                  </a:cubicBezTo>
                  <a:cubicBezTo>
                    <a:pt x="134651" y="8985"/>
                    <a:pt x="158559" y="0"/>
                    <a:pt x="177366" y="1502"/>
                  </a:cubicBezTo>
                  <a:cubicBezTo>
                    <a:pt x="194246" y="2889"/>
                    <a:pt x="206692" y="12223"/>
                    <a:pt x="210661" y="26479"/>
                  </a:cubicBezTo>
                  <a:lnTo>
                    <a:pt x="229668" y="94625"/>
                  </a:lnTo>
                  <a:cubicBezTo>
                    <a:pt x="253714" y="97324"/>
                    <a:pt x="278299" y="100393"/>
                    <a:pt x="304567" y="103981"/>
                  </a:cubicBezTo>
                  <a:cubicBezTo>
                    <a:pt x="324305" y="106669"/>
                    <a:pt x="338380" y="122375"/>
                    <a:pt x="336624" y="139742"/>
                  </a:cubicBezTo>
                  <a:cubicBezTo>
                    <a:pt x="333247" y="172921"/>
                    <a:pt x="295031" y="193960"/>
                    <a:pt x="264329" y="210862"/>
                  </a:cubicBezTo>
                  <a:lnTo>
                    <a:pt x="262371" y="211941"/>
                  </a:lnTo>
                  <a:lnTo>
                    <a:pt x="279474" y="273240"/>
                  </a:lnTo>
                  <a:cubicBezTo>
                    <a:pt x="283358" y="287199"/>
                    <a:pt x="278553" y="300672"/>
                    <a:pt x="266287" y="310208"/>
                  </a:cubicBezTo>
                  <a:cubicBezTo>
                    <a:pt x="256518" y="317796"/>
                    <a:pt x="243670" y="321733"/>
                    <a:pt x="231129" y="321743"/>
                  </a:cubicBezTo>
                  <a:close/>
                  <a:moveTo>
                    <a:pt x="152569" y="248105"/>
                  </a:moveTo>
                  <a:lnTo>
                    <a:pt x="157977" y="252994"/>
                  </a:lnTo>
                  <a:cubicBezTo>
                    <a:pt x="173810" y="267345"/>
                    <a:pt x="193103" y="283802"/>
                    <a:pt x="216090" y="296989"/>
                  </a:cubicBezTo>
                  <a:cubicBezTo>
                    <a:pt x="226271" y="302852"/>
                    <a:pt x="243321" y="301243"/>
                    <a:pt x="253290" y="293496"/>
                  </a:cubicBezTo>
                  <a:cubicBezTo>
                    <a:pt x="261387" y="287210"/>
                    <a:pt x="259651" y="280966"/>
                    <a:pt x="259079" y="278923"/>
                  </a:cubicBezTo>
                  <a:lnTo>
                    <a:pt x="237511" y="201580"/>
                  </a:lnTo>
                  <a:lnTo>
                    <a:pt x="254126" y="192320"/>
                  </a:lnTo>
                  <a:cubicBezTo>
                    <a:pt x="280490" y="177799"/>
                    <a:pt x="313308" y="159734"/>
                    <a:pt x="315552" y="137604"/>
                  </a:cubicBezTo>
                  <a:cubicBezTo>
                    <a:pt x="316145" y="131847"/>
                    <a:pt x="309805" y="126058"/>
                    <a:pt x="301709" y="124946"/>
                  </a:cubicBezTo>
                  <a:cubicBezTo>
                    <a:pt x="273028" y="121041"/>
                    <a:pt x="246379" y="117750"/>
                    <a:pt x="220239" y="114882"/>
                  </a:cubicBezTo>
                  <a:lnTo>
                    <a:pt x="213116" y="114088"/>
                  </a:lnTo>
                  <a:lnTo>
                    <a:pt x="190277" y="32162"/>
                  </a:lnTo>
                  <a:cubicBezTo>
                    <a:pt x="188203" y="24722"/>
                    <a:pt x="180212" y="22976"/>
                    <a:pt x="175640" y="22605"/>
                  </a:cubicBezTo>
                  <a:cubicBezTo>
                    <a:pt x="164380" y="21706"/>
                    <a:pt x="149521" y="27220"/>
                    <a:pt x="144462" y="38110"/>
                  </a:cubicBezTo>
                  <a:cubicBezTo>
                    <a:pt x="135392" y="57615"/>
                    <a:pt x="126375" y="78147"/>
                    <a:pt x="117654" y="99123"/>
                  </a:cubicBezTo>
                  <a:lnTo>
                    <a:pt x="114807" y="105992"/>
                  </a:lnTo>
                  <a:lnTo>
                    <a:pt x="107367" y="105642"/>
                  </a:lnTo>
                  <a:cubicBezTo>
                    <a:pt x="93323" y="104954"/>
                    <a:pt x="78231" y="104489"/>
                    <a:pt x="61235" y="104214"/>
                  </a:cubicBezTo>
                  <a:lnTo>
                    <a:pt x="58938" y="104171"/>
                  </a:lnTo>
                  <a:lnTo>
                    <a:pt x="56864" y="103187"/>
                  </a:lnTo>
                  <a:cubicBezTo>
                    <a:pt x="49000" y="99462"/>
                    <a:pt x="42089" y="101335"/>
                    <a:pt x="37666" y="103557"/>
                  </a:cubicBezTo>
                  <a:lnTo>
                    <a:pt x="35094" y="104468"/>
                  </a:lnTo>
                  <a:cubicBezTo>
                    <a:pt x="27601" y="106066"/>
                    <a:pt x="23801" y="111844"/>
                    <a:pt x="24024" y="116490"/>
                  </a:cubicBezTo>
                  <a:lnTo>
                    <a:pt x="24108" y="118194"/>
                  </a:lnTo>
                  <a:lnTo>
                    <a:pt x="23653" y="119824"/>
                  </a:lnTo>
                  <a:cubicBezTo>
                    <a:pt x="22256" y="124851"/>
                    <a:pt x="23240" y="128947"/>
                    <a:pt x="26574" y="132005"/>
                  </a:cubicBezTo>
                  <a:lnTo>
                    <a:pt x="84761" y="185483"/>
                  </a:lnTo>
                  <a:lnTo>
                    <a:pt x="82528" y="192023"/>
                  </a:lnTo>
                  <a:cubicBezTo>
                    <a:pt x="74189" y="216418"/>
                    <a:pt x="66674" y="240220"/>
                    <a:pt x="60187" y="262784"/>
                  </a:cubicBezTo>
                  <a:cubicBezTo>
                    <a:pt x="58187" y="269779"/>
                    <a:pt x="61161" y="274118"/>
                    <a:pt x="63997" y="276531"/>
                  </a:cubicBezTo>
                  <a:cubicBezTo>
                    <a:pt x="69183" y="280923"/>
                    <a:pt x="79988" y="283770"/>
                    <a:pt x="93482" y="277357"/>
                  </a:cubicBezTo>
                  <a:cubicBezTo>
                    <a:pt x="109452" y="269769"/>
                    <a:pt x="126650" y="261281"/>
                    <a:pt x="146071" y="251407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grpSp>
        <p:nvGrpSpPr>
          <p:cNvPr id="976" name="Google Shape;976;p34"/>
          <p:cNvGrpSpPr/>
          <p:nvPr/>
        </p:nvGrpSpPr>
        <p:grpSpPr>
          <a:xfrm>
            <a:off x="10853862" y="4407400"/>
            <a:ext cx="338741" cy="322344"/>
            <a:chOff x="2768914" y="655181"/>
            <a:chExt cx="338380" cy="321743"/>
          </a:xfrm>
        </p:grpSpPr>
        <p:sp>
          <p:nvSpPr>
            <p:cNvPr id="977" name="Google Shape;977;p34"/>
            <p:cNvSpPr/>
            <p:nvPr/>
          </p:nvSpPr>
          <p:spPr>
            <a:xfrm>
              <a:off x="2780120" y="658338"/>
              <a:ext cx="316060" cy="316769"/>
            </a:xfrm>
            <a:custGeom>
              <a:avLst/>
              <a:gdLst/>
              <a:ahLst/>
              <a:cxnLst/>
              <a:rect l="l" t="t" r="r" b="b"/>
              <a:pathLst>
                <a:path w="316060" h="316769" extrusionOk="0">
                  <a:moveTo>
                    <a:pt x="199612" y="303011"/>
                  </a:moveTo>
                  <a:cubicBezTo>
                    <a:pt x="177048" y="290057"/>
                    <a:pt x="157913" y="274224"/>
                    <a:pt x="139657" y="257682"/>
                  </a:cubicBezTo>
                  <a:cubicBezTo>
                    <a:pt x="122184" y="266572"/>
                    <a:pt x="104595" y="275314"/>
                    <a:pt x="86815" y="283760"/>
                  </a:cubicBezTo>
                  <a:cubicBezTo>
                    <a:pt x="58578" y="297179"/>
                    <a:pt x="32046" y="280267"/>
                    <a:pt x="38819" y="256709"/>
                  </a:cubicBezTo>
                  <a:cubicBezTo>
                    <a:pt x="45667" y="232875"/>
                    <a:pt x="53212" y="209116"/>
                    <a:pt x="61309" y="185451"/>
                  </a:cubicBezTo>
                  <a:cubicBezTo>
                    <a:pt x="43603" y="169174"/>
                    <a:pt x="25907" y="152907"/>
                    <a:pt x="8212" y="136641"/>
                  </a:cubicBezTo>
                  <a:cubicBezTo>
                    <a:pt x="1396" y="130376"/>
                    <a:pt x="0" y="121962"/>
                    <a:pt x="2243" y="113844"/>
                  </a:cubicBezTo>
                  <a:cubicBezTo>
                    <a:pt x="1777" y="104256"/>
                    <a:pt x="8794" y="93704"/>
                    <a:pt x="21685" y="90953"/>
                  </a:cubicBezTo>
                  <a:cubicBezTo>
                    <a:pt x="30120" y="86709"/>
                    <a:pt x="40195" y="85724"/>
                    <a:pt x="50196" y="90466"/>
                  </a:cubicBezTo>
                  <a:cubicBezTo>
                    <a:pt x="65743" y="90720"/>
                    <a:pt x="81248" y="91154"/>
                    <a:pt x="96678" y="91905"/>
                  </a:cubicBezTo>
                  <a:cubicBezTo>
                    <a:pt x="105208" y="71373"/>
                    <a:pt x="114172" y="50895"/>
                    <a:pt x="123655" y="30490"/>
                  </a:cubicBezTo>
                  <a:cubicBezTo>
                    <a:pt x="135551" y="4889"/>
                    <a:pt x="181969" y="0"/>
                    <a:pt x="189261" y="26161"/>
                  </a:cubicBezTo>
                  <a:cubicBezTo>
                    <a:pt x="196236" y="51170"/>
                    <a:pt x="203210" y="76178"/>
                    <a:pt x="210184" y="101197"/>
                  </a:cubicBezTo>
                  <a:cubicBezTo>
                    <a:pt x="237553" y="104203"/>
                    <a:pt x="264805" y="107611"/>
                    <a:pt x="291941" y="111304"/>
                  </a:cubicBezTo>
                  <a:cubicBezTo>
                    <a:pt x="305837" y="113199"/>
                    <a:pt x="316060" y="123920"/>
                    <a:pt x="314885" y="135508"/>
                  </a:cubicBezTo>
                  <a:cubicBezTo>
                    <a:pt x="311774" y="166147"/>
                    <a:pt x="269758" y="186160"/>
                    <a:pt x="238728" y="203580"/>
                  </a:cubicBezTo>
                  <a:cubicBezTo>
                    <a:pt x="245184" y="226694"/>
                    <a:pt x="251629" y="249808"/>
                    <a:pt x="258063" y="272922"/>
                  </a:cubicBezTo>
                  <a:cubicBezTo>
                    <a:pt x="265736" y="300429"/>
                    <a:pt x="223562" y="316769"/>
                    <a:pt x="199612" y="303011"/>
                  </a:cubicBezTo>
                  <a:close/>
                </a:path>
              </a:pathLst>
            </a:custGeom>
            <a:solidFill>
              <a:srgbClr val="E7AA34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978" name="Google Shape;978;p34"/>
            <p:cNvSpPr/>
            <p:nvPr/>
          </p:nvSpPr>
          <p:spPr>
            <a:xfrm>
              <a:off x="2768914" y="655181"/>
              <a:ext cx="338380" cy="321743"/>
            </a:xfrm>
            <a:custGeom>
              <a:avLst/>
              <a:gdLst/>
              <a:ahLst/>
              <a:cxnLst/>
              <a:rect l="l" t="t" r="r" b="b"/>
              <a:pathLst>
                <a:path w="338380" h="321743" extrusionOk="0">
                  <a:moveTo>
                    <a:pt x="231129" y="321743"/>
                  </a:moveTo>
                  <a:cubicBezTo>
                    <a:pt x="221995" y="321743"/>
                    <a:pt x="213031" y="319648"/>
                    <a:pt x="205549" y="315351"/>
                  </a:cubicBezTo>
                  <a:cubicBezTo>
                    <a:pt x="183440" y="302651"/>
                    <a:pt x="164803" y="287432"/>
                    <a:pt x="149193" y="273557"/>
                  </a:cubicBezTo>
                  <a:cubicBezTo>
                    <a:pt x="132217" y="282141"/>
                    <a:pt x="116903" y="289665"/>
                    <a:pt x="102563" y="296481"/>
                  </a:cubicBezTo>
                  <a:cubicBezTo>
                    <a:pt x="83957" y="305318"/>
                    <a:pt x="63457" y="303826"/>
                    <a:pt x="50302" y="292671"/>
                  </a:cubicBezTo>
                  <a:cubicBezTo>
                    <a:pt x="39877" y="283823"/>
                    <a:pt x="35962" y="270467"/>
                    <a:pt x="39856" y="256942"/>
                  </a:cubicBezTo>
                  <a:cubicBezTo>
                    <a:pt x="45846" y="236071"/>
                    <a:pt x="52704" y="214164"/>
                    <a:pt x="60272" y="191727"/>
                  </a:cubicBezTo>
                  <a:lnTo>
                    <a:pt x="12255" y="147584"/>
                  </a:lnTo>
                  <a:cubicBezTo>
                    <a:pt x="3386" y="139435"/>
                    <a:pt x="0" y="127910"/>
                    <a:pt x="2857" y="115749"/>
                  </a:cubicBezTo>
                  <a:cubicBezTo>
                    <a:pt x="3026" y="102806"/>
                    <a:pt x="11916" y="88391"/>
                    <a:pt x="29347" y="84073"/>
                  </a:cubicBezTo>
                  <a:cubicBezTo>
                    <a:pt x="40491" y="78845"/>
                    <a:pt x="52567" y="78507"/>
                    <a:pt x="63711" y="83079"/>
                  </a:cubicBezTo>
                  <a:cubicBezTo>
                    <a:pt x="77152" y="83311"/>
                    <a:pt x="89429" y="83671"/>
                    <a:pt x="100975" y="84158"/>
                  </a:cubicBezTo>
                  <a:cubicBezTo>
                    <a:pt x="108913" y="65288"/>
                    <a:pt x="117072" y="46831"/>
                    <a:pt x="125264" y="29188"/>
                  </a:cubicBezTo>
                  <a:cubicBezTo>
                    <a:pt x="134651" y="8985"/>
                    <a:pt x="158559" y="0"/>
                    <a:pt x="177366" y="1502"/>
                  </a:cubicBezTo>
                  <a:cubicBezTo>
                    <a:pt x="194246" y="2889"/>
                    <a:pt x="206692" y="12223"/>
                    <a:pt x="210661" y="26479"/>
                  </a:cubicBezTo>
                  <a:lnTo>
                    <a:pt x="229668" y="94625"/>
                  </a:lnTo>
                  <a:cubicBezTo>
                    <a:pt x="253714" y="97324"/>
                    <a:pt x="278299" y="100393"/>
                    <a:pt x="304567" y="103981"/>
                  </a:cubicBezTo>
                  <a:cubicBezTo>
                    <a:pt x="324305" y="106669"/>
                    <a:pt x="338380" y="122375"/>
                    <a:pt x="336624" y="139742"/>
                  </a:cubicBezTo>
                  <a:cubicBezTo>
                    <a:pt x="333247" y="172921"/>
                    <a:pt x="295031" y="193960"/>
                    <a:pt x="264329" y="210862"/>
                  </a:cubicBezTo>
                  <a:lnTo>
                    <a:pt x="262371" y="211941"/>
                  </a:lnTo>
                  <a:lnTo>
                    <a:pt x="279474" y="273240"/>
                  </a:lnTo>
                  <a:cubicBezTo>
                    <a:pt x="283358" y="287199"/>
                    <a:pt x="278553" y="300672"/>
                    <a:pt x="266287" y="310208"/>
                  </a:cubicBezTo>
                  <a:cubicBezTo>
                    <a:pt x="256518" y="317796"/>
                    <a:pt x="243670" y="321733"/>
                    <a:pt x="231129" y="321743"/>
                  </a:cubicBezTo>
                  <a:close/>
                  <a:moveTo>
                    <a:pt x="152569" y="248105"/>
                  </a:moveTo>
                  <a:lnTo>
                    <a:pt x="157977" y="252994"/>
                  </a:lnTo>
                  <a:cubicBezTo>
                    <a:pt x="173810" y="267345"/>
                    <a:pt x="193103" y="283802"/>
                    <a:pt x="216090" y="296989"/>
                  </a:cubicBezTo>
                  <a:cubicBezTo>
                    <a:pt x="226271" y="302852"/>
                    <a:pt x="243321" y="301243"/>
                    <a:pt x="253290" y="293496"/>
                  </a:cubicBezTo>
                  <a:cubicBezTo>
                    <a:pt x="261387" y="287210"/>
                    <a:pt x="259651" y="280966"/>
                    <a:pt x="259079" y="278923"/>
                  </a:cubicBezTo>
                  <a:lnTo>
                    <a:pt x="237511" y="201580"/>
                  </a:lnTo>
                  <a:lnTo>
                    <a:pt x="254126" y="192320"/>
                  </a:lnTo>
                  <a:cubicBezTo>
                    <a:pt x="280490" y="177799"/>
                    <a:pt x="313308" y="159734"/>
                    <a:pt x="315552" y="137604"/>
                  </a:cubicBezTo>
                  <a:cubicBezTo>
                    <a:pt x="316145" y="131847"/>
                    <a:pt x="309805" y="126058"/>
                    <a:pt x="301709" y="124946"/>
                  </a:cubicBezTo>
                  <a:cubicBezTo>
                    <a:pt x="273028" y="121041"/>
                    <a:pt x="246379" y="117750"/>
                    <a:pt x="220239" y="114882"/>
                  </a:cubicBezTo>
                  <a:lnTo>
                    <a:pt x="213116" y="114088"/>
                  </a:lnTo>
                  <a:lnTo>
                    <a:pt x="190277" y="32162"/>
                  </a:lnTo>
                  <a:cubicBezTo>
                    <a:pt x="188203" y="24722"/>
                    <a:pt x="180212" y="22976"/>
                    <a:pt x="175640" y="22605"/>
                  </a:cubicBezTo>
                  <a:cubicBezTo>
                    <a:pt x="164380" y="21706"/>
                    <a:pt x="149521" y="27220"/>
                    <a:pt x="144462" y="38110"/>
                  </a:cubicBezTo>
                  <a:cubicBezTo>
                    <a:pt x="135392" y="57615"/>
                    <a:pt x="126375" y="78147"/>
                    <a:pt x="117654" y="99123"/>
                  </a:cubicBezTo>
                  <a:lnTo>
                    <a:pt x="114807" y="105992"/>
                  </a:lnTo>
                  <a:lnTo>
                    <a:pt x="107367" y="105642"/>
                  </a:lnTo>
                  <a:cubicBezTo>
                    <a:pt x="93323" y="104954"/>
                    <a:pt x="78231" y="104489"/>
                    <a:pt x="61235" y="104214"/>
                  </a:cubicBezTo>
                  <a:lnTo>
                    <a:pt x="58938" y="104171"/>
                  </a:lnTo>
                  <a:lnTo>
                    <a:pt x="56864" y="103187"/>
                  </a:lnTo>
                  <a:cubicBezTo>
                    <a:pt x="49000" y="99462"/>
                    <a:pt x="42089" y="101335"/>
                    <a:pt x="37666" y="103557"/>
                  </a:cubicBezTo>
                  <a:lnTo>
                    <a:pt x="35094" y="104468"/>
                  </a:lnTo>
                  <a:cubicBezTo>
                    <a:pt x="27601" y="106066"/>
                    <a:pt x="23801" y="111844"/>
                    <a:pt x="24024" y="116490"/>
                  </a:cubicBezTo>
                  <a:lnTo>
                    <a:pt x="24108" y="118194"/>
                  </a:lnTo>
                  <a:lnTo>
                    <a:pt x="23653" y="119824"/>
                  </a:lnTo>
                  <a:cubicBezTo>
                    <a:pt x="22256" y="124851"/>
                    <a:pt x="23240" y="128947"/>
                    <a:pt x="26574" y="132005"/>
                  </a:cubicBezTo>
                  <a:lnTo>
                    <a:pt x="84761" y="185483"/>
                  </a:lnTo>
                  <a:lnTo>
                    <a:pt x="82528" y="192023"/>
                  </a:lnTo>
                  <a:cubicBezTo>
                    <a:pt x="74189" y="216418"/>
                    <a:pt x="66674" y="240220"/>
                    <a:pt x="60187" y="262784"/>
                  </a:cubicBezTo>
                  <a:cubicBezTo>
                    <a:pt x="58187" y="269779"/>
                    <a:pt x="61161" y="274118"/>
                    <a:pt x="63997" y="276531"/>
                  </a:cubicBezTo>
                  <a:cubicBezTo>
                    <a:pt x="69183" y="280923"/>
                    <a:pt x="79988" y="283770"/>
                    <a:pt x="93482" y="277357"/>
                  </a:cubicBezTo>
                  <a:cubicBezTo>
                    <a:pt x="109452" y="269769"/>
                    <a:pt x="126650" y="261281"/>
                    <a:pt x="146071" y="251407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grpSp>
        <p:nvGrpSpPr>
          <p:cNvPr id="979" name="Google Shape;979;p34"/>
          <p:cNvGrpSpPr/>
          <p:nvPr/>
        </p:nvGrpSpPr>
        <p:grpSpPr>
          <a:xfrm>
            <a:off x="659443" y="5787205"/>
            <a:ext cx="1486964" cy="674195"/>
            <a:chOff x="-889965" y="517131"/>
            <a:chExt cx="2215821" cy="1003863"/>
          </a:xfrm>
        </p:grpSpPr>
        <p:sp>
          <p:nvSpPr>
            <p:cNvPr id="980" name="Google Shape;980;p34"/>
            <p:cNvSpPr/>
            <p:nvPr/>
          </p:nvSpPr>
          <p:spPr>
            <a:xfrm>
              <a:off x="-889965" y="538448"/>
              <a:ext cx="2199618" cy="982546"/>
            </a:xfrm>
            <a:custGeom>
              <a:avLst/>
              <a:gdLst/>
              <a:ahLst/>
              <a:cxnLst/>
              <a:rect l="l" t="t" r="r" b="b"/>
              <a:pathLst>
                <a:path w="2199618" h="982546" extrusionOk="0">
                  <a:moveTo>
                    <a:pt x="2028126" y="378205"/>
                  </a:moveTo>
                  <a:cubicBezTo>
                    <a:pt x="1955958" y="338137"/>
                    <a:pt x="1869334" y="338243"/>
                    <a:pt x="1792975" y="366913"/>
                  </a:cubicBezTo>
                  <a:cubicBezTo>
                    <a:pt x="1772581" y="194923"/>
                    <a:pt x="1670272" y="32998"/>
                    <a:pt x="1471792" y="52715"/>
                  </a:cubicBezTo>
                  <a:cubicBezTo>
                    <a:pt x="1351481" y="64664"/>
                    <a:pt x="1249796" y="128883"/>
                    <a:pt x="1175956" y="218630"/>
                  </a:cubicBezTo>
                  <a:cubicBezTo>
                    <a:pt x="1161626" y="188002"/>
                    <a:pt x="1143571" y="159046"/>
                    <a:pt x="1119610" y="132799"/>
                  </a:cubicBezTo>
                  <a:cubicBezTo>
                    <a:pt x="1014814" y="18012"/>
                    <a:pt x="851788" y="0"/>
                    <a:pt x="711316" y="54049"/>
                  </a:cubicBezTo>
                  <a:cubicBezTo>
                    <a:pt x="502517" y="134387"/>
                    <a:pt x="393721" y="344349"/>
                    <a:pt x="405595" y="551677"/>
                  </a:cubicBezTo>
                  <a:cubicBezTo>
                    <a:pt x="338275" y="511418"/>
                    <a:pt x="257534" y="508264"/>
                    <a:pt x="177609" y="552756"/>
                  </a:cubicBezTo>
                  <a:cubicBezTo>
                    <a:pt x="72728" y="611166"/>
                    <a:pt x="0" y="755014"/>
                    <a:pt x="82041" y="861779"/>
                  </a:cubicBezTo>
                  <a:cubicBezTo>
                    <a:pt x="174857" y="982546"/>
                    <a:pt x="384884" y="942456"/>
                    <a:pt x="515164" y="944096"/>
                  </a:cubicBezTo>
                  <a:cubicBezTo>
                    <a:pt x="731128" y="946806"/>
                    <a:pt x="947271" y="940043"/>
                    <a:pt x="1162928" y="928761"/>
                  </a:cubicBezTo>
                  <a:cubicBezTo>
                    <a:pt x="1370859" y="917871"/>
                    <a:pt x="1578853" y="902684"/>
                    <a:pt x="1785873" y="880321"/>
                  </a:cubicBezTo>
                  <a:cubicBezTo>
                    <a:pt x="1918282" y="866023"/>
                    <a:pt x="2071285" y="840792"/>
                    <a:pt x="2138373" y="709802"/>
                  </a:cubicBezTo>
                  <a:cubicBezTo>
                    <a:pt x="2199618" y="590243"/>
                    <a:pt x="2143177" y="442076"/>
                    <a:pt x="2028126" y="378205"/>
                  </a:cubicBezTo>
                  <a:close/>
                </a:path>
              </a:pathLst>
            </a:custGeom>
            <a:solidFill>
              <a:srgbClr val="C1E1E3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981" name="Google Shape;981;p34"/>
            <p:cNvSpPr/>
            <p:nvPr/>
          </p:nvSpPr>
          <p:spPr>
            <a:xfrm>
              <a:off x="-866502" y="517131"/>
              <a:ext cx="2192358" cy="986377"/>
            </a:xfrm>
            <a:custGeom>
              <a:avLst/>
              <a:gdLst/>
              <a:ahLst/>
              <a:cxnLst/>
              <a:rect l="l" t="t" r="r" b="b"/>
              <a:pathLst>
                <a:path w="2192358" h="986377" extrusionOk="0">
                  <a:moveTo>
                    <a:pt x="314356" y="986377"/>
                  </a:moveTo>
                  <a:cubicBezTo>
                    <a:pt x="212015" y="986377"/>
                    <a:pt x="106669" y="971719"/>
                    <a:pt x="45995" y="892767"/>
                  </a:cubicBezTo>
                  <a:cubicBezTo>
                    <a:pt x="11863" y="848359"/>
                    <a:pt x="0" y="795051"/>
                    <a:pt x="11662" y="738589"/>
                  </a:cubicBezTo>
                  <a:cubicBezTo>
                    <a:pt x="26542" y="666559"/>
                    <a:pt x="78179" y="598212"/>
                    <a:pt x="146430" y="560207"/>
                  </a:cubicBezTo>
                  <a:cubicBezTo>
                    <a:pt x="219445" y="519546"/>
                    <a:pt x="296195" y="514910"/>
                    <a:pt x="365368" y="546301"/>
                  </a:cubicBezTo>
                  <a:cubicBezTo>
                    <a:pt x="363495" y="328178"/>
                    <a:pt x="488219" y="135170"/>
                    <a:pt x="682148" y="60547"/>
                  </a:cubicBezTo>
                  <a:cubicBezTo>
                    <a:pt x="839533" y="0"/>
                    <a:pt x="1006644" y="32522"/>
                    <a:pt x="1107873" y="143414"/>
                  </a:cubicBezTo>
                  <a:cubicBezTo>
                    <a:pt x="1126288" y="163575"/>
                    <a:pt x="1142142" y="186023"/>
                    <a:pt x="1155975" y="211571"/>
                  </a:cubicBezTo>
                  <a:cubicBezTo>
                    <a:pt x="1235551" y="123232"/>
                    <a:pt x="1337987" y="69035"/>
                    <a:pt x="1446752" y="58229"/>
                  </a:cubicBezTo>
                  <a:cubicBezTo>
                    <a:pt x="1543166" y="48651"/>
                    <a:pt x="1626414" y="79935"/>
                    <a:pt x="1687565" y="148685"/>
                  </a:cubicBezTo>
                  <a:cubicBezTo>
                    <a:pt x="1735751" y="202861"/>
                    <a:pt x="1769162" y="279802"/>
                    <a:pt x="1782635" y="366945"/>
                  </a:cubicBezTo>
                  <a:cubicBezTo>
                    <a:pt x="1862751" y="341979"/>
                    <a:pt x="1945512" y="348519"/>
                    <a:pt x="2012367" y="385646"/>
                  </a:cubicBezTo>
                  <a:cubicBezTo>
                    <a:pt x="2140024" y="456512"/>
                    <a:pt x="2192358" y="614732"/>
                    <a:pt x="2129038" y="738346"/>
                  </a:cubicBezTo>
                  <a:cubicBezTo>
                    <a:pt x="2059177" y="874765"/>
                    <a:pt x="1904047" y="902313"/>
                    <a:pt x="1764125" y="917426"/>
                  </a:cubicBezTo>
                  <a:cubicBezTo>
                    <a:pt x="1572545" y="938106"/>
                    <a:pt x="1368488" y="953971"/>
                    <a:pt x="1140290" y="965930"/>
                  </a:cubicBezTo>
                  <a:cubicBezTo>
                    <a:pt x="893317" y="978852"/>
                    <a:pt x="687154" y="983741"/>
                    <a:pt x="491500" y="981286"/>
                  </a:cubicBezTo>
                  <a:cubicBezTo>
                    <a:pt x="466322" y="980947"/>
                    <a:pt x="437864" y="982249"/>
                    <a:pt x="407722" y="983614"/>
                  </a:cubicBezTo>
                  <a:cubicBezTo>
                    <a:pt x="377856" y="984959"/>
                    <a:pt x="346244" y="986377"/>
                    <a:pt x="314356" y="986377"/>
                  </a:cubicBezTo>
                  <a:close/>
                  <a:moveTo>
                    <a:pt x="271547" y="557709"/>
                  </a:moveTo>
                  <a:cubicBezTo>
                    <a:pt x="235225" y="557709"/>
                    <a:pt x="198077" y="567795"/>
                    <a:pt x="161872" y="587946"/>
                  </a:cubicBezTo>
                  <a:cubicBezTo>
                    <a:pt x="102383" y="621072"/>
                    <a:pt x="55625" y="682730"/>
                    <a:pt x="42756" y="745013"/>
                  </a:cubicBezTo>
                  <a:cubicBezTo>
                    <a:pt x="33009" y="792151"/>
                    <a:pt x="42841" y="836559"/>
                    <a:pt x="71172" y="873421"/>
                  </a:cubicBezTo>
                  <a:cubicBezTo>
                    <a:pt x="140673" y="963866"/>
                    <a:pt x="287961" y="957230"/>
                    <a:pt x="406294" y="951896"/>
                  </a:cubicBezTo>
                  <a:cubicBezTo>
                    <a:pt x="436890" y="950510"/>
                    <a:pt x="465783" y="949240"/>
                    <a:pt x="491902" y="949536"/>
                  </a:cubicBezTo>
                  <a:cubicBezTo>
                    <a:pt x="686879" y="952013"/>
                    <a:pt x="892354" y="947113"/>
                    <a:pt x="1138629" y="934222"/>
                  </a:cubicBezTo>
                  <a:cubicBezTo>
                    <a:pt x="1366234" y="922305"/>
                    <a:pt x="1569719" y="906483"/>
                    <a:pt x="1760706" y="885856"/>
                  </a:cubicBezTo>
                  <a:cubicBezTo>
                    <a:pt x="1892395" y="871643"/>
                    <a:pt x="2038127" y="846222"/>
                    <a:pt x="2100791" y="723878"/>
                  </a:cubicBezTo>
                  <a:cubicBezTo>
                    <a:pt x="2156375" y="615336"/>
                    <a:pt x="2109808" y="476048"/>
                    <a:pt x="1996958" y="413406"/>
                  </a:cubicBezTo>
                  <a:cubicBezTo>
                    <a:pt x="1933035" y="377909"/>
                    <a:pt x="1852157" y="374152"/>
                    <a:pt x="1775100" y="403087"/>
                  </a:cubicBezTo>
                  <a:cubicBezTo>
                    <a:pt x="1770517" y="404801"/>
                    <a:pt x="1765426" y="404325"/>
                    <a:pt x="1761257" y="401785"/>
                  </a:cubicBezTo>
                  <a:cubicBezTo>
                    <a:pt x="1757087" y="399245"/>
                    <a:pt x="1754325" y="394938"/>
                    <a:pt x="1753753" y="390101"/>
                  </a:cubicBezTo>
                  <a:cubicBezTo>
                    <a:pt x="1735888" y="239426"/>
                    <a:pt x="1645528" y="70389"/>
                    <a:pt x="1449895" y="89831"/>
                  </a:cubicBezTo>
                  <a:cubicBezTo>
                    <a:pt x="1311888" y="103526"/>
                    <a:pt x="1218660" y="184509"/>
                    <a:pt x="1164748" y="250031"/>
                  </a:cubicBezTo>
                  <a:cubicBezTo>
                    <a:pt x="1161287" y="254243"/>
                    <a:pt x="1155890" y="256370"/>
                    <a:pt x="1150503" y="255693"/>
                  </a:cubicBezTo>
                  <a:cubicBezTo>
                    <a:pt x="1145095" y="255015"/>
                    <a:pt x="1140417" y="251608"/>
                    <a:pt x="1138110" y="246665"/>
                  </a:cubicBezTo>
                  <a:cubicBezTo>
                    <a:pt x="1123230" y="214862"/>
                    <a:pt x="1105672" y="188086"/>
                    <a:pt x="1084431" y="164814"/>
                  </a:cubicBezTo>
                  <a:cubicBezTo>
                    <a:pt x="992071" y="63658"/>
                    <a:pt x="838644" y="34364"/>
                    <a:pt x="693546" y="90180"/>
                  </a:cubicBezTo>
                  <a:cubicBezTo>
                    <a:pt x="504412" y="162951"/>
                    <a:pt x="385635" y="356615"/>
                    <a:pt x="397986" y="572082"/>
                  </a:cubicBezTo>
                  <a:cubicBezTo>
                    <a:pt x="398314" y="577955"/>
                    <a:pt x="395382" y="583533"/>
                    <a:pt x="390355" y="586581"/>
                  </a:cubicBezTo>
                  <a:cubicBezTo>
                    <a:pt x="385328" y="589618"/>
                    <a:pt x="379031" y="589639"/>
                    <a:pt x="373983" y="586612"/>
                  </a:cubicBezTo>
                  <a:cubicBezTo>
                    <a:pt x="341756" y="567340"/>
                    <a:pt x="307043" y="557709"/>
                    <a:pt x="271547" y="557709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grpSp>
        <p:nvGrpSpPr>
          <p:cNvPr id="982" name="Google Shape;982;p34"/>
          <p:cNvGrpSpPr/>
          <p:nvPr/>
        </p:nvGrpSpPr>
        <p:grpSpPr>
          <a:xfrm>
            <a:off x="11001630" y="423045"/>
            <a:ext cx="2133639" cy="964651"/>
            <a:chOff x="10729875" y="529734"/>
            <a:chExt cx="3232134" cy="1460117"/>
          </a:xfrm>
        </p:grpSpPr>
        <p:sp>
          <p:nvSpPr>
            <p:cNvPr id="983" name="Google Shape;983;p34"/>
            <p:cNvSpPr/>
            <p:nvPr/>
          </p:nvSpPr>
          <p:spPr>
            <a:xfrm>
              <a:off x="10729875" y="552963"/>
              <a:ext cx="3216751" cy="1436888"/>
            </a:xfrm>
            <a:custGeom>
              <a:avLst/>
              <a:gdLst/>
              <a:ahLst/>
              <a:cxnLst/>
              <a:rect l="l" t="t" r="r" b="b"/>
              <a:pathLst>
                <a:path w="3216751" h="1436888" extrusionOk="0">
                  <a:moveTo>
                    <a:pt x="2965957" y="553084"/>
                  </a:moveTo>
                  <a:cubicBezTo>
                    <a:pt x="2860420" y="494485"/>
                    <a:pt x="2733738" y="494643"/>
                    <a:pt x="2622073" y="536564"/>
                  </a:cubicBezTo>
                  <a:cubicBezTo>
                    <a:pt x="2592249" y="285040"/>
                    <a:pt x="2442622" y="48249"/>
                    <a:pt x="2152364" y="77078"/>
                  </a:cubicBezTo>
                  <a:cubicBezTo>
                    <a:pt x="1976416" y="94551"/>
                    <a:pt x="1827720" y="188467"/>
                    <a:pt x="1719728" y="319722"/>
                  </a:cubicBezTo>
                  <a:cubicBezTo>
                    <a:pt x="1698783" y="274933"/>
                    <a:pt x="1672378" y="232568"/>
                    <a:pt x="1637336" y="194204"/>
                  </a:cubicBezTo>
                  <a:cubicBezTo>
                    <a:pt x="1484079" y="26341"/>
                    <a:pt x="1245668" y="0"/>
                    <a:pt x="1040235" y="79036"/>
                  </a:cubicBezTo>
                  <a:cubicBezTo>
                    <a:pt x="734885" y="196521"/>
                    <a:pt x="575775" y="503576"/>
                    <a:pt x="593142" y="806778"/>
                  </a:cubicBezTo>
                  <a:cubicBezTo>
                    <a:pt x="494696" y="747892"/>
                    <a:pt x="376618" y="743278"/>
                    <a:pt x="259746" y="808354"/>
                  </a:cubicBezTo>
                  <a:cubicBezTo>
                    <a:pt x="106351" y="893773"/>
                    <a:pt x="0" y="1104137"/>
                    <a:pt x="119983" y="1260273"/>
                  </a:cubicBezTo>
                  <a:cubicBezTo>
                    <a:pt x="255714" y="1436888"/>
                    <a:pt x="562863" y="1378256"/>
                    <a:pt x="753385" y="1380648"/>
                  </a:cubicBezTo>
                  <a:cubicBezTo>
                    <a:pt x="1069202" y="1384617"/>
                    <a:pt x="1385294" y="1374732"/>
                    <a:pt x="1700678" y="1358222"/>
                  </a:cubicBezTo>
                  <a:cubicBezTo>
                    <a:pt x="2004747" y="1342294"/>
                    <a:pt x="2308934" y="1320080"/>
                    <a:pt x="2611691" y="1287398"/>
                  </a:cubicBezTo>
                  <a:cubicBezTo>
                    <a:pt x="2805324" y="1266475"/>
                    <a:pt x="3029076" y="1229582"/>
                    <a:pt x="3127195" y="1038013"/>
                  </a:cubicBezTo>
                  <a:cubicBezTo>
                    <a:pt x="3216751" y="863166"/>
                    <a:pt x="3134201" y="646493"/>
                    <a:pt x="2965957" y="553084"/>
                  </a:cubicBezTo>
                  <a:close/>
                </a:path>
              </a:pathLst>
            </a:custGeom>
            <a:solidFill>
              <a:srgbClr val="C1E1E3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984" name="Google Shape;984;p34"/>
            <p:cNvSpPr/>
            <p:nvPr/>
          </p:nvSpPr>
          <p:spPr>
            <a:xfrm>
              <a:off x="10771812" y="529734"/>
              <a:ext cx="3190197" cy="1427194"/>
            </a:xfrm>
            <a:custGeom>
              <a:avLst/>
              <a:gdLst/>
              <a:ahLst/>
              <a:cxnLst/>
              <a:rect l="l" t="t" r="r" b="b"/>
              <a:pathLst>
                <a:path w="3190197" h="1427194" extrusionOk="0">
                  <a:moveTo>
                    <a:pt x="452289" y="1427194"/>
                  </a:moveTo>
                  <a:cubicBezTo>
                    <a:pt x="304291" y="1427194"/>
                    <a:pt x="152262" y="1406143"/>
                    <a:pt x="65457" y="1293177"/>
                  </a:cubicBezTo>
                  <a:cubicBezTo>
                    <a:pt x="16890" y="1229984"/>
                    <a:pt x="0" y="1154070"/>
                    <a:pt x="16615" y="1073657"/>
                  </a:cubicBezTo>
                  <a:cubicBezTo>
                    <a:pt x="37962" y="970354"/>
                    <a:pt x="112098" y="872288"/>
                    <a:pt x="210079" y="817710"/>
                  </a:cubicBezTo>
                  <a:cubicBezTo>
                    <a:pt x="318441" y="757375"/>
                    <a:pt x="432487" y="752326"/>
                    <a:pt x="534225" y="802671"/>
                  </a:cubicBezTo>
                  <a:cubicBezTo>
                    <a:pt x="526870" y="481933"/>
                    <a:pt x="708395" y="196797"/>
                    <a:pt x="992589" y="87450"/>
                  </a:cubicBezTo>
                  <a:cubicBezTo>
                    <a:pt x="1219909" y="0"/>
                    <a:pt x="1461124" y="46810"/>
                    <a:pt x="1607132" y="206724"/>
                  </a:cubicBezTo>
                  <a:cubicBezTo>
                    <a:pt x="1635855" y="238177"/>
                    <a:pt x="1660260" y="273526"/>
                    <a:pt x="1681352" y="314240"/>
                  </a:cubicBezTo>
                  <a:cubicBezTo>
                    <a:pt x="1797473" y="181747"/>
                    <a:pt x="1948412" y="100446"/>
                    <a:pt x="2108845" y="84507"/>
                  </a:cubicBezTo>
                  <a:cubicBezTo>
                    <a:pt x="2414703" y="54112"/>
                    <a:pt x="2559653" y="305636"/>
                    <a:pt x="2593318" y="538310"/>
                  </a:cubicBezTo>
                  <a:cubicBezTo>
                    <a:pt x="2711111" y="499353"/>
                    <a:pt x="2833444" y="507862"/>
                    <a:pt x="2931720" y="562430"/>
                  </a:cubicBezTo>
                  <a:cubicBezTo>
                    <a:pt x="3114981" y="664178"/>
                    <a:pt x="3190197" y="891190"/>
                    <a:pt x="3099382" y="1068472"/>
                  </a:cubicBezTo>
                  <a:cubicBezTo>
                    <a:pt x="2998882" y="1264708"/>
                    <a:pt x="2774177" y="1304512"/>
                    <a:pt x="2571453" y="1326409"/>
                  </a:cubicBezTo>
                  <a:cubicBezTo>
                    <a:pt x="2291333" y="1356645"/>
                    <a:pt x="1993053" y="1379844"/>
                    <a:pt x="1659572" y="1397306"/>
                  </a:cubicBezTo>
                  <a:cubicBezTo>
                    <a:pt x="1298437" y="1416208"/>
                    <a:pt x="997119" y="1423341"/>
                    <a:pt x="711242" y="1419754"/>
                  </a:cubicBezTo>
                  <a:cubicBezTo>
                    <a:pt x="674221" y="1419256"/>
                    <a:pt x="632459" y="1421172"/>
                    <a:pt x="588285" y="1423161"/>
                  </a:cubicBezTo>
                  <a:cubicBezTo>
                    <a:pt x="544787" y="1425119"/>
                    <a:pt x="498728" y="1427194"/>
                    <a:pt x="452289" y="1427194"/>
                  </a:cubicBezTo>
                  <a:close/>
                  <a:moveTo>
                    <a:pt x="389498" y="800269"/>
                  </a:moveTo>
                  <a:cubicBezTo>
                    <a:pt x="335174" y="800269"/>
                    <a:pt x="279622" y="815339"/>
                    <a:pt x="225530" y="845460"/>
                  </a:cubicBezTo>
                  <a:cubicBezTo>
                    <a:pt x="136736" y="894894"/>
                    <a:pt x="66939" y="986991"/>
                    <a:pt x="47709" y="1080071"/>
                  </a:cubicBezTo>
                  <a:cubicBezTo>
                    <a:pt x="33019" y="1151180"/>
                    <a:pt x="47857" y="1218173"/>
                    <a:pt x="90635" y="1273831"/>
                  </a:cubicBezTo>
                  <a:cubicBezTo>
                    <a:pt x="194595" y="1409117"/>
                    <a:pt x="412093" y="1399317"/>
                    <a:pt x="586856" y="1391443"/>
                  </a:cubicBezTo>
                  <a:cubicBezTo>
                    <a:pt x="631507" y="1389432"/>
                    <a:pt x="673618" y="1387570"/>
                    <a:pt x="711644" y="1388004"/>
                  </a:cubicBezTo>
                  <a:cubicBezTo>
                    <a:pt x="996791" y="1391591"/>
                    <a:pt x="1297484" y="1384469"/>
                    <a:pt x="1657910" y="1365599"/>
                  </a:cubicBezTo>
                  <a:cubicBezTo>
                    <a:pt x="1990799" y="1348168"/>
                    <a:pt x="2288508" y="1325022"/>
                    <a:pt x="2568045" y="1294839"/>
                  </a:cubicBezTo>
                  <a:cubicBezTo>
                    <a:pt x="2762525" y="1273831"/>
                    <a:pt x="2977832" y="1236165"/>
                    <a:pt x="3071124" y="1054004"/>
                  </a:cubicBezTo>
                  <a:cubicBezTo>
                    <a:pt x="3154214" y="891783"/>
                    <a:pt x="3084766" y="683715"/>
                    <a:pt x="2916311" y="590190"/>
                  </a:cubicBezTo>
                  <a:cubicBezTo>
                    <a:pt x="2820955" y="537241"/>
                    <a:pt x="2700453" y="531579"/>
                    <a:pt x="2585719" y="574664"/>
                  </a:cubicBezTo>
                  <a:cubicBezTo>
                    <a:pt x="2581137" y="576378"/>
                    <a:pt x="2576046" y="575902"/>
                    <a:pt x="2571876" y="573362"/>
                  </a:cubicBezTo>
                  <a:cubicBezTo>
                    <a:pt x="2567707" y="570822"/>
                    <a:pt x="2564944" y="566515"/>
                    <a:pt x="2564373" y="561668"/>
                  </a:cubicBezTo>
                  <a:cubicBezTo>
                    <a:pt x="2537862" y="338031"/>
                    <a:pt x="2403517" y="87132"/>
                    <a:pt x="2111988" y="116099"/>
                  </a:cubicBezTo>
                  <a:cubicBezTo>
                    <a:pt x="1952582" y="131931"/>
                    <a:pt x="1802733" y="216079"/>
                    <a:pt x="1690052" y="353038"/>
                  </a:cubicBezTo>
                  <a:cubicBezTo>
                    <a:pt x="1686591" y="357240"/>
                    <a:pt x="1681236" y="359357"/>
                    <a:pt x="1675807" y="358700"/>
                  </a:cubicBezTo>
                  <a:cubicBezTo>
                    <a:pt x="1670399" y="358012"/>
                    <a:pt x="1665721" y="354615"/>
                    <a:pt x="1663414" y="349673"/>
                  </a:cubicBezTo>
                  <a:cubicBezTo>
                    <a:pt x="1641337" y="302471"/>
                    <a:pt x="1615260" y="262720"/>
                    <a:pt x="1583679" y="228134"/>
                  </a:cubicBezTo>
                  <a:cubicBezTo>
                    <a:pt x="1446561" y="77946"/>
                    <a:pt x="1219020" y="34364"/>
                    <a:pt x="1003998" y="117083"/>
                  </a:cubicBezTo>
                  <a:cubicBezTo>
                    <a:pt x="724407" y="224652"/>
                    <a:pt x="548819" y="510783"/>
                    <a:pt x="567054" y="829098"/>
                  </a:cubicBezTo>
                  <a:cubicBezTo>
                    <a:pt x="567393" y="834961"/>
                    <a:pt x="564462" y="840538"/>
                    <a:pt x="559434" y="843586"/>
                  </a:cubicBezTo>
                  <a:cubicBezTo>
                    <a:pt x="554407" y="846634"/>
                    <a:pt x="548110" y="846645"/>
                    <a:pt x="543062" y="843629"/>
                  </a:cubicBezTo>
                  <a:cubicBezTo>
                    <a:pt x="494717" y="814715"/>
                    <a:pt x="442690" y="800269"/>
                    <a:pt x="389498" y="800269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6">
  <p:cSld name="Title only 6"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35"/>
          <p:cNvSpPr txBox="1">
            <a:spLocks noGrp="1"/>
          </p:cNvSpPr>
          <p:nvPr>
            <p:ph type="title"/>
          </p:nvPr>
        </p:nvSpPr>
        <p:spPr>
          <a:xfrm>
            <a:off x="960000" y="707136"/>
            <a:ext cx="10091600" cy="112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300"/>
              <a:buNone/>
              <a:defRPr sz="3465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grpSp>
        <p:nvGrpSpPr>
          <p:cNvPr id="987" name="Google Shape;987;p35"/>
          <p:cNvGrpSpPr/>
          <p:nvPr/>
        </p:nvGrpSpPr>
        <p:grpSpPr>
          <a:xfrm>
            <a:off x="789578" y="1679023"/>
            <a:ext cx="338741" cy="322344"/>
            <a:chOff x="2768914" y="655181"/>
            <a:chExt cx="338380" cy="321743"/>
          </a:xfrm>
        </p:grpSpPr>
        <p:sp>
          <p:nvSpPr>
            <p:cNvPr id="988" name="Google Shape;988;p35"/>
            <p:cNvSpPr/>
            <p:nvPr/>
          </p:nvSpPr>
          <p:spPr>
            <a:xfrm>
              <a:off x="2780120" y="658338"/>
              <a:ext cx="316060" cy="316769"/>
            </a:xfrm>
            <a:custGeom>
              <a:avLst/>
              <a:gdLst/>
              <a:ahLst/>
              <a:cxnLst/>
              <a:rect l="l" t="t" r="r" b="b"/>
              <a:pathLst>
                <a:path w="316060" h="316769" extrusionOk="0">
                  <a:moveTo>
                    <a:pt x="199612" y="303011"/>
                  </a:moveTo>
                  <a:cubicBezTo>
                    <a:pt x="177048" y="290057"/>
                    <a:pt x="157913" y="274224"/>
                    <a:pt x="139657" y="257682"/>
                  </a:cubicBezTo>
                  <a:cubicBezTo>
                    <a:pt x="122184" y="266572"/>
                    <a:pt x="104595" y="275314"/>
                    <a:pt x="86815" y="283760"/>
                  </a:cubicBezTo>
                  <a:cubicBezTo>
                    <a:pt x="58578" y="297179"/>
                    <a:pt x="32046" y="280267"/>
                    <a:pt x="38819" y="256709"/>
                  </a:cubicBezTo>
                  <a:cubicBezTo>
                    <a:pt x="45667" y="232875"/>
                    <a:pt x="53212" y="209116"/>
                    <a:pt x="61309" y="185451"/>
                  </a:cubicBezTo>
                  <a:cubicBezTo>
                    <a:pt x="43603" y="169174"/>
                    <a:pt x="25907" y="152907"/>
                    <a:pt x="8212" y="136641"/>
                  </a:cubicBezTo>
                  <a:cubicBezTo>
                    <a:pt x="1396" y="130376"/>
                    <a:pt x="0" y="121962"/>
                    <a:pt x="2243" y="113844"/>
                  </a:cubicBezTo>
                  <a:cubicBezTo>
                    <a:pt x="1777" y="104256"/>
                    <a:pt x="8794" y="93704"/>
                    <a:pt x="21685" y="90953"/>
                  </a:cubicBezTo>
                  <a:cubicBezTo>
                    <a:pt x="30120" y="86709"/>
                    <a:pt x="40195" y="85724"/>
                    <a:pt x="50196" y="90466"/>
                  </a:cubicBezTo>
                  <a:cubicBezTo>
                    <a:pt x="65743" y="90720"/>
                    <a:pt x="81248" y="91154"/>
                    <a:pt x="96678" y="91905"/>
                  </a:cubicBezTo>
                  <a:cubicBezTo>
                    <a:pt x="105208" y="71373"/>
                    <a:pt x="114172" y="50895"/>
                    <a:pt x="123655" y="30490"/>
                  </a:cubicBezTo>
                  <a:cubicBezTo>
                    <a:pt x="135551" y="4889"/>
                    <a:pt x="181969" y="0"/>
                    <a:pt x="189261" y="26161"/>
                  </a:cubicBezTo>
                  <a:cubicBezTo>
                    <a:pt x="196236" y="51170"/>
                    <a:pt x="203210" y="76178"/>
                    <a:pt x="210184" y="101197"/>
                  </a:cubicBezTo>
                  <a:cubicBezTo>
                    <a:pt x="237553" y="104203"/>
                    <a:pt x="264805" y="107611"/>
                    <a:pt x="291941" y="111304"/>
                  </a:cubicBezTo>
                  <a:cubicBezTo>
                    <a:pt x="305837" y="113199"/>
                    <a:pt x="316060" y="123920"/>
                    <a:pt x="314885" y="135508"/>
                  </a:cubicBezTo>
                  <a:cubicBezTo>
                    <a:pt x="311774" y="166147"/>
                    <a:pt x="269758" y="186160"/>
                    <a:pt x="238728" y="203580"/>
                  </a:cubicBezTo>
                  <a:cubicBezTo>
                    <a:pt x="245184" y="226694"/>
                    <a:pt x="251629" y="249808"/>
                    <a:pt x="258063" y="272922"/>
                  </a:cubicBezTo>
                  <a:cubicBezTo>
                    <a:pt x="265736" y="300429"/>
                    <a:pt x="223562" y="316769"/>
                    <a:pt x="199612" y="303011"/>
                  </a:cubicBezTo>
                  <a:close/>
                </a:path>
              </a:pathLst>
            </a:custGeom>
            <a:solidFill>
              <a:srgbClr val="E7AA34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989" name="Google Shape;989;p35"/>
            <p:cNvSpPr/>
            <p:nvPr/>
          </p:nvSpPr>
          <p:spPr>
            <a:xfrm>
              <a:off x="2768914" y="655181"/>
              <a:ext cx="338380" cy="321743"/>
            </a:xfrm>
            <a:custGeom>
              <a:avLst/>
              <a:gdLst/>
              <a:ahLst/>
              <a:cxnLst/>
              <a:rect l="l" t="t" r="r" b="b"/>
              <a:pathLst>
                <a:path w="338380" h="321743" extrusionOk="0">
                  <a:moveTo>
                    <a:pt x="231129" y="321743"/>
                  </a:moveTo>
                  <a:cubicBezTo>
                    <a:pt x="221995" y="321743"/>
                    <a:pt x="213031" y="319648"/>
                    <a:pt x="205549" y="315351"/>
                  </a:cubicBezTo>
                  <a:cubicBezTo>
                    <a:pt x="183440" y="302651"/>
                    <a:pt x="164803" y="287432"/>
                    <a:pt x="149193" y="273557"/>
                  </a:cubicBezTo>
                  <a:cubicBezTo>
                    <a:pt x="132217" y="282141"/>
                    <a:pt x="116903" y="289665"/>
                    <a:pt x="102563" y="296481"/>
                  </a:cubicBezTo>
                  <a:cubicBezTo>
                    <a:pt x="83957" y="305318"/>
                    <a:pt x="63457" y="303826"/>
                    <a:pt x="50302" y="292671"/>
                  </a:cubicBezTo>
                  <a:cubicBezTo>
                    <a:pt x="39877" y="283823"/>
                    <a:pt x="35962" y="270467"/>
                    <a:pt x="39856" y="256942"/>
                  </a:cubicBezTo>
                  <a:cubicBezTo>
                    <a:pt x="45846" y="236071"/>
                    <a:pt x="52704" y="214164"/>
                    <a:pt x="60272" y="191727"/>
                  </a:cubicBezTo>
                  <a:lnTo>
                    <a:pt x="12255" y="147584"/>
                  </a:lnTo>
                  <a:cubicBezTo>
                    <a:pt x="3386" y="139435"/>
                    <a:pt x="0" y="127910"/>
                    <a:pt x="2857" y="115749"/>
                  </a:cubicBezTo>
                  <a:cubicBezTo>
                    <a:pt x="3026" y="102806"/>
                    <a:pt x="11916" y="88391"/>
                    <a:pt x="29347" y="84073"/>
                  </a:cubicBezTo>
                  <a:cubicBezTo>
                    <a:pt x="40491" y="78845"/>
                    <a:pt x="52567" y="78507"/>
                    <a:pt x="63711" y="83079"/>
                  </a:cubicBezTo>
                  <a:cubicBezTo>
                    <a:pt x="77152" y="83311"/>
                    <a:pt x="89429" y="83671"/>
                    <a:pt x="100975" y="84158"/>
                  </a:cubicBezTo>
                  <a:cubicBezTo>
                    <a:pt x="108913" y="65288"/>
                    <a:pt x="117072" y="46831"/>
                    <a:pt x="125264" y="29188"/>
                  </a:cubicBezTo>
                  <a:cubicBezTo>
                    <a:pt x="134651" y="8985"/>
                    <a:pt x="158559" y="0"/>
                    <a:pt x="177366" y="1502"/>
                  </a:cubicBezTo>
                  <a:cubicBezTo>
                    <a:pt x="194246" y="2889"/>
                    <a:pt x="206692" y="12223"/>
                    <a:pt x="210661" y="26479"/>
                  </a:cubicBezTo>
                  <a:lnTo>
                    <a:pt x="229668" y="94625"/>
                  </a:lnTo>
                  <a:cubicBezTo>
                    <a:pt x="253714" y="97324"/>
                    <a:pt x="278299" y="100393"/>
                    <a:pt x="304567" y="103981"/>
                  </a:cubicBezTo>
                  <a:cubicBezTo>
                    <a:pt x="324305" y="106669"/>
                    <a:pt x="338380" y="122375"/>
                    <a:pt x="336624" y="139742"/>
                  </a:cubicBezTo>
                  <a:cubicBezTo>
                    <a:pt x="333247" y="172921"/>
                    <a:pt x="295031" y="193960"/>
                    <a:pt x="264329" y="210862"/>
                  </a:cubicBezTo>
                  <a:lnTo>
                    <a:pt x="262371" y="211941"/>
                  </a:lnTo>
                  <a:lnTo>
                    <a:pt x="279474" y="273240"/>
                  </a:lnTo>
                  <a:cubicBezTo>
                    <a:pt x="283358" y="287199"/>
                    <a:pt x="278553" y="300672"/>
                    <a:pt x="266287" y="310208"/>
                  </a:cubicBezTo>
                  <a:cubicBezTo>
                    <a:pt x="256518" y="317796"/>
                    <a:pt x="243670" y="321733"/>
                    <a:pt x="231129" y="321743"/>
                  </a:cubicBezTo>
                  <a:close/>
                  <a:moveTo>
                    <a:pt x="152569" y="248105"/>
                  </a:moveTo>
                  <a:lnTo>
                    <a:pt x="157977" y="252994"/>
                  </a:lnTo>
                  <a:cubicBezTo>
                    <a:pt x="173810" y="267345"/>
                    <a:pt x="193103" y="283802"/>
                    <a:pt x="216090" y="296989"/>
                  </a:cubicBezTo>
                  <a:cubicBezTo>
                    <a:pt x="226271" y="302852"/>
                    <a:pt x="243321" y="301243"/>
                    <a:pt x="253290" y="293496"/>
                  </a:cubicBezTo>
                  <a:cubicBezTo>
                    <a:pt x="261387" y="287210"/>
                    <a:pt x="259651" y="280966"/>
                    <a:pt x="259079" y="278923"/>
                  </a:cubicBezTo>
                  <a:lnTo>
                    <a:pt x="237511" y="201580"/>
                  </a:lnTo>
                  <a:lnTo>
                    <a:pt x="254126" y="192320"/>
                  </a:lnTo>
                  <a:cubicBezTo>
                    <a:pt x="280490" y="177799"/>
                    <a:pt x="313308" y="159734"/>
                    <a:pt x="315552" y="137604"/>
                  </a:cubicBezTo>
                  <a:cubicBezTo>
                    <a:pt x="316145" y="131847"/>
                    <a:pt x="309805" y="126058"/>
                    <a:pt x="301709" y="124946"/>
                  </a:cubicBezTo>
                  <a:cubicBezTo>
                    <a:pt x="273028" y="121041"/>
                    <a:pt x="246379" y="117750"/>
                    <a:pt x="220239" y="114882"/>
                  </a:cubicBezTo>
                  <a:lnTo>
                    <a:pt x="213116" y="114088"/>
                  </a:lnTo>
                  <a:lnTo>
                    <a:pt x="190277" y="32162"/>
                  </a:lnTo>
                  <a:cubicBezTo>
                    <a:pt x="188203" y="24722"/>
                    <a:pt x="180212" y="22976"/>
                    <a:pt x="175640" y="22605"/>
                  </a:cubicBezTo>
                  <a:cubicBezTo>
                    <a:pt x="164380" y="21706"/>
                    <a:pt x="149521" y="27220"/>
                    <a:pt x="144462" y="38110"/>
                  </a:cubicBezTo>
                  <a:cubicBezTo>
                    <a:pt x="135392" y="57615"/>
                    <a:pt x="126375" y="78147"/>
                    <a:pt x="117654" y="99123"/>
                  </a:cubicBezTo>
                  <a:lnTo>
                    <a:pt x="114807" y="105992"/>
                  </a:lnTo>
                  <a:lnTo>
                    <a:pt x="107367" y="105642"/>
                  </a:lnTo>
                  <a:cubicBezTo>
                    <a:pt x="93323" y="104954"/>
                    <a:pt x="78231" y="104489"/>
                    <a:pt x="61235" y="104214"/>
                  </a:cubicBezTo>
                  <a:lnTo>
                    <a:pt x="58938" y="104171"/>
                  </a:lnTo>
                  <a:lnTo>
                    <a:pt x="56864" y="103187"/>
                  </a:lnTo>
                  <a:cubicBezTo>
                    <a:pt x="49000" y="99462"/>
                    <a:pt x="42089" y="101335"/>
                    <a:pt x="37666" y="103557"/>
                  </a:cubicBezTo>
                  <a:lnTo>
                    <a:pt x="35094" y="104468"/>
                  </a:lnTo>
                  <a:cubicBezTo>
                    <a:pt x="27601" y="106066"/>
                    <a:pt x="23801" y="111844"/>
                    <a:pt x="24024" y="116490"/>
                  </a:cubicBezTo>
                  <a:lnTo>
                    <a:pt x="24108" y="118194"/>
                  </a:lnTo>
                  <a:lnTo>
                    <a:pt x="23653" y="119824"/>
                  </a:lnTo>
                  <a:cubicBezTo>
                    <a:pt x="22256" y="124851"/>
                    <a:pt x="23240" y="128947"/>
                    <a:pt x="26574" y="132005"/>
                  </a:cubicBezTo>
                  <a:lnTo>
                    <a:pt x="84761" y="185483"/>
                  </a:lnTo>
                  <a:lnTo>
                    <a:pt x="82528" y="192023"/>
                  </a:lnTo>
                  <a:cubicBezTo>
                    <a:pt x="74189" y="216418"/>
                    <a:pt x="66674" y="240220"/>
                    <a:pt x="60187" y="262784"/>
                  </a:cubicBezTo>
                  <a:cubicBezTo>
                    <a:pt x="58187" y="269779"/>
                    <a:pt x="61161" y="274118"/>
                    <a:pt x="63997" y="276531"/>
                  </a:cubicBezTo>
                  <a:cubicBezTo>
                    <a:pt x="69183" y="280923"/>
                    <a:pt x="79988" y="283770"/>
                    <a:pt x="93482" y="277357"/>
                  </a:cubicBezTo>
                  <a:cubicBezTo>
                    <a:pt x="109452" y="269769"/>
                    <a:pt x="126650" y="261281"/>
                    <a:pt x="146071" y="251407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grpSp>
        <p:nvGrpSpPr>
          <p:cNvPr id="990" name="Google Shape;990;p35"/>
          <p:cNvGrpSpPr/>
          <p:nvPr/>
        </p:nvGrpSpPr>
        <p:grpSpPr>
          <a:xfrm>
            <a:off x="11270395" y="5594775"/>
            <a:ext cx="338741" cy="322344"/>
            <a:chOff x="2768914" y="655181"/>
            <a:chExt cx="338380" cy="321743"/>
          </a:xfrm>
        </p:grpSpPr>
        <p:sp>
          <p:nvSpPr>
            <p:cNvPr id="991" name="Google Shape;991;p35"/>
            <p:cNvSpPr/>
            <p:nvPr/>
          </p:nvSpPr>
          <p:spPr>
            <a:xfrm>
              <a:off x="2780120" y="658338"/>
              <a:ext cx="316060" cy="316769"/>
            </a:xfrm>
            <a:custGeom>
              <a:avLst/>
              <a:gdLst/>
              <a:ahLst/>
              <a:cxnLst/>
              <a:rect l="l" t="t" r="r" b="b"/>
              <a:pathLst>
                <a:path w="316060" h="316769" extrusionOk="0">
                  <a:moveTo>
                    <a:pt x="199612" y="303011"/>
                  </a:moveTo>
                  <a:cubicBezTo>
                    <a:pt x="177048" y="290057"/>
                    <a:pt x="157913" y="274224"/>
                    <a:pt x="139657" y="257682"/>
                  </a:cubicBezTo>
                  <a:cubicBezTo>
                    <a:pt x="122184" y="266572"/>
                    <a:pt x="104595" y="275314"/>
                    <a:pt x="86815" y="283760"/>
                  </a:cubicBezTo>
                  <a:cubicBezTo>
                    <a:pt x="58578" y="297179"/>
                    <a:pt x="32046" y="280267"/>
                    <a:pt x="38819" y="256709"/>
                  </a:cubicBezTo>
                  <a:cubicBezTo>
                    <a:pt x="45667" y="232875"/>
                    <a:pt x="53212" y="209116"/>
                    <a:pt x="61309" y="185451"/>
                  </a:cubicBezTo>
                  <a:cubicBezTo>
                    <a:pt x="43603" y="169174"/>
                    <a:pt x="25907" y="152907"/>
                    <a:pt x="8212" y="136641"/>
                  </a:cubicBezTo>
                  <a:cubicBezTo>
                    <a:pt x="1396" y="130376"/>
                    <a:pt x="0" y="121962"/>
                    <a:pt x="2243" y="113844"/>
                  </a:cubicBezTo>
                  <a:cubicBezTo>
                    <a:pt x="1777" y="104256"/>
                    <a:pt x="8794" y="93704"/>
                    <a:pt x="21685" y="90953"/>
                  </a:cubicBezTo>
                  <a:cubicBezTo>
                    <a:pt x="30120" y="86709"/>
                    <a:pt x="40195" y="85724"/>
                    <a:pt x="50196" y="90466"/>
                  </a:cubicBezTo>
                  <a:cubicBezTo>
                    <a:pt x="65743" y="90720"/>
                    <a:pt x="81248" y="91154"/>
                    <a:pt x="96678" y="91905"/>
                  </a:cubicBezTo>
                  <a:cubicBezTo>
                    <a:pt x="105208" y="71373"/>
                    <a:pt x="114172" y="50895"/>
                    <a:pt x="123655" y="30490"/>
                  </a:cubicBezTo>
                  <a:cubicBezTo>
                    <a:pt x="135551" y="4889"/>
                    <a:pt x="181969" y="0"/>
                    <a:pt x="189261" y="26161"/>
                  </a:cubicBezTo>
                  <a:cubicBezTo>
                    <a:pt x="196236" y="51170"/>
                    <a:pt x="203210" y="76178"/>
                    <a:pt x="210184" y="101197"/>
                  </a:cubicBezTo>
                  <a:cubicBezTo>
                    <a:pt x="237553" y="104203"/>
                    <a:pt x="264805" y="107611"/>
                    <a:pt x="291941" y="111304"/>
                  </a:cubicBezTo>
                  <a:cubicBezTo>
                    <a:pt x="305837" y="113199"/>
                    <a:pt x="316060" y="123920"/>
                    <a:pt x="314885" y="135508"/>
                  </a:cubicBezTo>
                  <a:cubicBezTo>
                    <a:pt x="311774" y="166147"/>
                    <a:pt x="269758" y="186160"/>
                    <a:pt x="238728" y="203580"/>
                  </a:cubicBezTo>
                  <a:cubicBezTo>
                    <a:pt x="245184" y="226694"/>
                    <a:pt x="251629" y="249808"/>
                    <a:pt x="258063" y="272922"/>
                  </a:cubicBezTo>
                  <a:cubicBezTo>
                    <a:pt x="265736" y="300429"/>
                    <a:pt x="223562" y="316769"/>
                    <a:pt x="199612" y="303011"/>
                  </a:cubicBezTo>
                  <a:close/>
                </a:path>
              </a:pathLst>
            </a:custGeom>
            <a:solidFill>
              <a:srgbClr val="E7AA34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992" name="Google Shape;992;p35"/>
            <p:cNvSpPr/>
            <p:nvPr/>
          </p:nvSpPr>
          <p:spPr>
            <a:xfrm>
              <a:off x="2768914" y="655181"/>
              <a:ext cx="338380" cy="321743"/>
            </a:xfrm>
            <a:custGeom>
              <a:avLst/>
              <a:gdLst/>
              <a:ahLst/>
              <a:cxnLst/>
              <a:rect l="l" t="t" r="r" b="b"/>
              <a:pathLst>
                <a:path w="338380" h="321743" extrusionOk="0">
                  <a:moveTo>
                    <a:pt x="231129" y="321743"/>
                  </a:moveTo>
                  <a:cubicBezTo>
                    <a:pt x="221995" y="321743"/>
                    <a:pt x="213031" y="319648"/>
                    <a:pt x="205549" y="315351"/>
                  </a:cubicBezTo>
                  <a:cubicBezTo>
                    <a:pt x="183440" y="302651"/>
                    <a:pt x="164803" y="287432"/>
                    <a:pt x="149193" y="273557"/>
                  </a:cubicBezTo>
                  <a:cubicBezTo>
                    <a:pt x="132217" y="282141"/>
                    <a:pt x="116903" y="289665"/>
                    <a:pt x="102563" y="296481"/>
                  </a:cubicBezTo>
                  <a:cubicBezTo>
                    <a:pt x="83957" y="305318"/>
                    <a:pt x="63457" y="303826"/>
                    <a:pt x="50302" y="292671"/>
                  </a:cubicBezTo>
                  <a:cubicBezTo>
                    <a:pt x="39877" y="283823"/>
                    <a:pt x="35962" y="270467"/>
                    <a:pt x="39856" y="256942"/>
                  </a:cubicBezTo>
                  <a:cubicBezTo>
                    <a:pt x="45846" y="236071"/>
                    <a:pt x="52704" y="214164"/>
                    <a:pt x="60272" y="191727"/>
                  </a:cubicBezTo>
                  <a:lnTo>
                    <a:pt x="12255" y="147584"/>
                  </a:lnTo>
                  <a:cubicBezTo>
                    <a:pt x="3386" y="139435"/>
                    <a:pt x="0" y="127910"/>
                    <a:pt x="2857" y="115749"/>
                  </a:cubicBezTo>
                  <a:cubicBezTo>
                    <a:pt x="3026" y="102806"/>
                    <a:pt x="11916" y="88391"/>
                    <a:pt x="29347" y="84073"/>
                  </a:cubicBezTo>
                  <a:cubicBezTo>
                    <a:pt x="40491" y="78845"/>
                    <a:pt x="52567" y="78507"/>
                    <a:pt x="63711" y="83079"/>
                  </a:cubicBezTo>
                  <a:cubicBezTo>
                    <a:pt x="77152" y="83311"/>
                    <a:pt x="89429" y="83671"/>
                    <a:pt x="100975" y="84158"/>
                  </a:cubicBezTo>
                  <a:cubicBezTo>
                    <a:pt x="108913" y="65288"/>
                    <a:pt x="117072" y="46831"/>
                    <a:pt x="125264" y="29188"/>
                  </a:cubicBezTo>
                  <a:cubicBezTo>
                    <a:pt x="134651" y="8985"/>
                    <a:pt x="158559" y="0"/>
                    <a:pt x="177366" y="1502"/>
                  </a:cubicBezTo>
                  <a:cubicBezTo>
                    <a:pt x="194246" y="2889"/>
                    <a:pt x="206692" y="12223"/>
                    <a:pt x="210661" y="26479"/>
                  </a:cubicBezTo>
                  <a:lnTo>
                    <a:pt x="229668" y="94625"/>
                  </a:lnTo>
                  <a:cubicBezTo>
                    <a:pt x="253714" y="97324"/>
                    <a:pt x="278299" y="100393"/>
                    <a:pt x="304567" y="103981"/>
                  </a:cubicBezTo>
                  <a:cubicBezTo>
                    <a:pt x="324305" y="106669"/>
                    <a:pt x="338380" y="122375"/>
                    <a:pt x="336624" y="139742"/>
                  </a:cubicBezTo>
                  <a:cubicBezTo>
                    <a:pt x="333247" y="172921"/>
                    <a:pt x="295031" y="193960"/>
                    <a:pt x="264329" y="210862"/>
                  </a:cubicBezTo>
                  <a:lnTo>
                    <a:pt x="262371" y="211941"/>
                  </a:lnTo>
                  <a:lnTo>
                    <a:pt x="279474" y="273240"/>
                  </a:lnTo>
                  <a:cubicBezTo>
                    <a:pt x="283358" y="287199"/>
                    <a:pt x="278553" y="300672"/>
                    <a:pt x="266287" y="310208"/>
                  </a:cubicBezTo>
                  <a:cubicBezTo>
                    <a:pt x="256518" y="317796"/>
                    <a:pt x="243670" y="321733"/>
                    <a:pt x="231129" y="321743"/>
                  </a:cubicBezTo>
                  <a:close/>
                  <a:moveTo>
                    <a:pt x="152569" y="248105"/>
                  </a:moveTo>
                  <a:lnTo>
                    <a:pt x="157977" y="252994"/>
                  </a:lnTo>
                  <a:cubicBezTo>
                    <a:pt x="173810" y="267345"/>
                    <a:pt x="193103" y="283802"/>
                    <a:pt x="216090" y="296989"/>
                  </a:cubicBezTo>
                  <a:cubicBezTo>
                    <a:pt x="226271" y="302852"/>
                    <a:pt x="243321" y="301243"/>
                    <a:pt x="253290" y="293496"/>
                  </a:cubicBezTo>
                  <a:cubicBezTo>
                    <a:pt x="261387" y="287210"/>
                    <a:pt x="259651" y="280966"/>
                    <a:pt x="259079" y="278923"/>
                  </a:cubicBezTo>
                  <a:lnTo>
                    <a:pt x="237511" y="201580"/>
                  </a:lnTo>
                  <a:lnTo>
                    <a:pt x="254126" y="192320"/>
                  </a:lnTo>
                  <a:cubicBezTo>
                    <a:pt x="280490" y="177799"/>
                    <a:pt x="313308" y="159734"/>
                    <a:pt x="315552" y="137604"/>
                  </a:cubicBezTo>
                  <a:cubicBezTo>
                    <a:pt x="316145" y="131847"/>
                    <a:pt x="309805" y="126058"/>
                    <a:pt x="301709" y="124946"/>
                  </a:cubicBezTo>
                  <a:cubicBezTo>
                    <a:pt x="273028" y="121041"/>
                    <a:pt x="246379" y="117750"/>
                    <a:pt x="220239" y="114882"/>
                  </a:cubicBezTo>
                  <a:lnTo>
                    <a:pt x="213116" y="114088"/>
                  </a:lnTo>
                  <a:lnTo>
                    <a:pt x="190277" y="32162"/>
                  </a:lnTo>
                  <a:cubicBezTo>
                    <a:pt x="188203" y="24722"/>
                    <a:pt x="180212" y="22976"/>
                    <a:pt x="175640" y="22605"/>
                  </a:cubicBezTo>
                  <a:cubicBezTo>
                    <a:pt x="164380" y="21706"/>
                    <a:pt x="149521" y="27220"/>
                    <a:pt x="144462" y="38110"/>
                  </a:cubicBezTo>
                  <a:cubicBezTo>
                    <a:pt x="135392" y="57615"/>
                    <a:pt x="126375" y="78147"/>
                    <a:pt x="117654" y="99123"/>
                  </a:cubicBezTo>
                  <a:lnTo>
                    <a:pt x="114807" y="105992"/>
                  </a:lnTo>
                  <a:lnTo>
                    <a:pt x="107367" y="105642"/>
                  </a:lnTo>
                  <a:cubicBezTo>
                    <a:pt x="93323" y="104954"/>
                    <a:pt x="78231" y="104489"/>
                    <a:pt x="61235" y="104214"/>
                  </a:cubicBezTo>
                  <a:lnTo>
                    <a:pt x="58938" y="104171"/>
                  </a:lnTo>
                  <a:lnTo>
                    <a:pt x="56864" y="103187"/>
                  </a:lnTo>
                  <a:cubicBezTo>
                    <a:pt x="49000" y="99462"/>
                    <a:pt x="42089" y="101335"/>
                    <a:pt x="37666" y="103557"/>
                  </a:cubicBezTo>
                  <a:lnTo>
                    <a:pt x="35094" y="104468"/>
                  </a:lnTo>
                  <a:cubicBezTo>
                    <a:pt x="27601" y="106066"/>
                    <a:pt x="23801" y="111844"/>
                    <a:pt x="24024" y="116490"/>
                  </a:cubicBezTo>
                  <a:lnTo>
                    <a:pt x="24108" y="118194"/>
                  </a:lnTo>
                  <a:lnTo>
                    <a:pt x="23653" y="119824"/>
                  </a:lnTo>
                  <a:cubicBezTo>
                    <a:pt x="22256" y="124851"/>
                    <a:pt x="23240" y="128947"/>
                    <a:pt x="26574" y="132005"/>
                  </a:cubicBezTo>
                  <a:lnTo>
                    <a:pt x="84761" y="185483"/>
                  </a:lnTo>
                  <a:lnTo>
                    <a:pt x="82528" y="192023"/>
                  </a:lnTo>
                  <a:cubicBezTo>
                    <a:pt x="74189" y="216418"/>
                    <a:pt x="66674" y="240220"/>
                    <a:pt x="60187" y="262784"/>
                  </a:cubicBezTo>
                  <a:cubicBezTo>
                    <a:pt x="58187" y="269779"/>
                    <a:pt x="61161" y="274118"/>
                    <a:pt x="63997" y="276531"/>
                  </a:cubicBezTo>
                  <a:cubicBezTo>
                    <a:pt x="69183" y="280923"/>
                    <a:pt x="79988" y="283770"/>
                    <a:pt x="93482" y="277357"/>
                  </a:cubicBezTo>
                  <a:cubicBezTo>
                    <a:pt x="109452" y="269769"/>
                    <a:pt x="126650" y="261281"/>
                    <a:pt x="146071" y="251407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grpSp>
        <p:nvGrpSpPr>
          <p:cNvPr id="993" name="Google Shape;993;p35"/>
          <p:cNvGrpSpPr/>
          <p:nvPr/>
        </p:nvGrpSpPr>
        <p:grpSpPr>
          <a:xfrm>
            <a:off x="-253333" y="2596823"/>
            <a:ext cx="1486964" cy="674195"/>
            <a:chOff x="-889965" y="517131"/>
            <a:chExt cx="2215821" cy="1003863"/>
          </a:xfrm>
        </p:grpSpPr>
        <p:sp>
          <p:nvSpPr>
            <p:cNvPr id="994" name="Google Shape;994;p35"/>
            <p:cNvSpPr/>
            <p:nvPr/>
          </p:nvSpPr>
          <p:spPr>
            <a:xfrm>
              <a:off x="-889965" y="538448"/>
              <a:ext cx="2199618" cy="982546"/>
            </a:xfrm>
            <a:custGeom>
              <a:avLst/>
              <a:gdLst/>
              <a:ahLst/>
              <a:cxnLst/>
              <a:rect l="l" t="t" r="r" b="b"/>
              <a:pathLst>
                <a:path w="2199618" h="982546" extrusionOk="0">
                  <a:moveTo>
                    <a:pt x="2028126" y="378205"/>
                  </a:moveTo>
                  <a:cubicBezTo>
                    <a:pt x="1955958" y="338137"/>
                    <a:pt x="1869334" y="338243"/>
                    <a:pt x="1792975" y="366913"/>
                  </a:cubicBezTo>
                  <a:cubicBezTo>
                    <a:pt x="1772581" y="194923"/>
                    <a:pt x="1670272" y="32998"/>
                    <a:pt x="1471792" y="52715"/>
                  </a:cubicBezTo>
                  <a:cubicBezTo>
                    <a:pt x="1351481" y="64664"/>
                    <a:pt x="1249796" y="128883"/>
                    <a:pt x="1175956" y="218630"/>
                  </a:cubicBezTo>
                  <a:cubicBezTo>
                    <a:pt x="1161626" y="188002"/>
                    <a:pt x="1143571" y="159046"/>
                    <a:pt x="1119610" y="132799"/>
                  </a:cubicBezTo>
                  <a:cubicBezTo>
                    <a:pt x="1014814" y="18012"/>
                    <a:pt x="851788" y="0"/>
                    <a:pt x="711316" y="54049"/>
                  </a:cubicBezTo>
                  <a:cubicBezTo>
                    <a:pt x="502517" y="134387"/>
                    <a:pt x="393721" y="344349"/>
                    <a:pt x="405595" y="551677"/>
                  </a:cubicBezTo>
                  <a:cubicBezTo>
                    <a:pt x="338275" y="511418"/>
                    <a:pt x="257534" y="508264"/>
                    <a:pt x="177609" y="552756"/>
                  </a:cubicBezTo>
                  <a:cubicBezTo>
                    <a:pt x="72728" y="611166"/>
                    <a:pt x="0" y="755014"/>
                    <a:pt x="82041" y="861779"/>
                  </a:cubicBezTo>
                  <a:cubicBezTo>
                    <a:pt x="174857" y="982546"/>
                    <a:pt x="384884" y="942456"/>
                    <a:pt x="515164" y="944096"/>
                  </a:cubicBezTo>
                  <a:cubicBezTo>
                    <a:pt x="731128" y="946806"/>
                    <a:pt x="947271" y="940043"/>
                    <a:pt x="1162928" y="928761"/>
                  </a:cubicBezTo>
                  <a:cubicBezTo>
                    <a:pt x="1370859" y="917871"/>
                    <a:pt x="1578853" y="902684"/>
                    <a:pt x="1785873" y="880321"/>
                  </a:cubicBezTo>
                  <a:cubicBezTo>
                    <a:pt x="1918282" y="866023"/>
                    <a:pt x="2071285" y="840792"/>
                    <a:pt x="2138373" y="709802"/>
                  </a:cubicBezTo>
                  <a:cubicBezTo>
                    <a:pt x="2199618" y="590243"/>
                    <a:pt x="2143177" y="442076"/>
                    <a:pt x="2028126" y="378205"/>
                  </a:cubicBezTo>
                  <a:close/>
                </a:path>
              </a:pathLst>
            </a:custGeom>
            <a:solidFill>
              <a:srgbClr val="C1E1E3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995" name="Google Shape;995;p35"/>
            <p:cNvSpPr/>
            <p:nvPr/>
          </p:nvSpPr>
          <p:spPr>
            <a:xfrm>
              <a:off x="-866502" y="517131"/>
              <a:ext cx="2192358" cy="986377"/>
            </a:xfrm>
            <a:custGeom>
              <a:avLst/>
              <a:gdLst/>
              <a:ahLst/>
              <a:cxnLst/>
              <a:rect l="l" t="t" r="r" b="b"/>
              <a:pathLst>
                <a:path w="2192358" h="986377" extrusionOk="0">
                  <a:moveTo>
                    <a:pt x="314356" y="986377"/>
                  </a:moveTo>
                  <a:cubicBezTo>
                    <a:pt x="212015" y="986377"/>
                    <a:pt x="106669" y="971719"/>
                    <a:pt x="45995" y="892767"/>
                  </a:cubicBezTo>
                  <a:cubicBezTo>
                    <a:pt x="11863" y="848359"/>
                    <a:pt x="0" y="795051"/>
                    <a:pt x="11662" y="738589"/>
                  </a:cubicBezTo>
                  <a:cubicBezTo>
                    <a:pt x="26542" y="666559"/>
                    <a:pt x="78179" y="598212"/>
                    <a:pt x="146430" y="560207"/>
                  </a:cubicBezTo>
                  <a:cubicBezTo>
                    <a:pt x="219445" y="519546"/>
                    <a:pt x="296195" y="514910"/>
                    <a:pt x="365368" y="546301"/>
                  </a:cubicBezTo>
                  <a:cubicBezTo>
                    <a:pt x="363495" y="328178"/>
                    <a:pt x="488219" y="135170"/>
                    <a:pt x="682148" y="60547"/>
                  </a:cubicBezTo>
                  <a:cubicBezTo>
                    <a:pt x="839533" y="0"/>
                    <a:pt x="1006644" y="32522"/>
                    <a:pt x="1107873" y="143414"/>
                  </a:cubicBezTo>
                  <a:cubicBezTo>
                    <a:pt x="1126288" y="163575"/>
                    <a:pt x="1142142" y="186023"/>
                    <a:pt x="1155975" y="211571"/>
                  </a:cubicBezTo>
                  <a:cubicBezTo>
                    <a:pt x="1235551" y="123232"/>
                    <a:pt x="1337987" y="69035"/>
                    <a:pt x="1446752" y="58229"/>
                  </a:cubicBezTo>
                  <a:cubicBezTo>
                    <a:pt x="1543166" y="48651"/>
                    <a:pt x="1626414" y="79935"/>
                    <a:pt x="1687565" y="148685"/>
                  </a:cubicBezTo>
                  <a:cubicBezTo>
                    <a:pt x="1735751" y="202861"/>
                    <a:pt x="1769162" y="279802"/>
                    <a:pt x="1782635" y="366945"/>
                  </a:cubicBezTo>
                  <a:cubicBezTo>
                    <a:pt x="1862751" y="341979"/>
                    <a:pt x="1945512" y="348519"/>
                    <a:pt x="2012367" y="385646"/>
                  </a:cubicBezTo>
                  <a:cubicBezTo>
                    <a:pt x="2140024" y="456512"/>
                    <a:pt x="2192358" y="614732"/>
                    <a:pt x="2129038" y="738346"/>
                  </a:cubicBezTo>
                  <a:cubicBezTo>
                    <a:pt x="2059177" y="874765"/>
                    <a:pt x="1904047" y="902313"/>
                    <a:pt x="1764125" y="917426"/>
                  </a:cubicBezTo>
                  <a:cubicBezTo>
                    <a:pt x="1572545" y="938106"/>
                    <a:pt x="1368488" y="953971"/>
                    <a:pt x="1140290" y="965930"/>
                  </a:cubicBezTo>
                  <a:cubicBezTo>
                    <a:pt x="893317" y="978852"/>
                    <a:pt x="687154" y="983741"/>
                    <a:pt x="491500" y="981286"/>
                  </a:cubicBezTo>
                  <a:cubicBezTo>
                    <a:pt x="466322" y="980947"/>
                    <a:pt x="437864" y="982249"/>
                    <a:pt x="407722" y="983614"/>
                  </a:cubicBezTo>
                  <a:cubicBezTo>
                    <a:pt x="377856" y="984959"/>
                    <a:pt x="346244" y="986377"/>
                    <a:pt x="314356" y="986377"/>
                  </a:cubicBezTo>
                  <a:close/>
                  <a:moveTo>
                    <a:pt x="271547" y="557709"/>
                  </a:moveTo>
                  <a:cubicBezTo>
                    <a:pt x="235225" y="557709"/>
                    <a:pt x="198077" y="567795"/>
                    <a:pt x="161872" y="587946"/>
                  </a:cubicBezTo>
                  <a:cubicBezTo>
                    <a:pt x="102383" y="621072"/>
                    <a:pt x="55625" y="682730"/>
                    <a:pt x="42756" y="745013"/>
                  </a:cubicBezTo>
                  <a:cubicBezTo>
                    <a:pt x="33009" y="792151"/>
                    <a:pt x="42841" y="836559"/>
                    <a:pt x="71172" y="873421"/>
                  </a:cubicBezTo>
                  <a:cubicBezTo>
                    <a:pt x="140673" y="963866"/>
                    <a:pt x="287961" y="957230"/>
                    <a:pt x="406294" y="951896"/>
                  </a:cubicBezTo>
                  <a:cubicBezTo>
                    <a:pt x="436890" y="950510"/>
                    <a:pt x="465783" y="949240"/>
                    <a:pt x="491902" y="949536"/>
                  </a:cubicBezTo>
                  <a:cubicBezTo>
                    <a:pt x="686879" y="952013"/>
                    <a:pt x="892354" y="947113"/>
                    <a:pt x="1138629" y="934222"/>
                  </a:cubicBezTo>
                  <a:cubicBezTo>
                    <a:pt x="1366234" y="922305"/>
                    <a:pt x="1569719" y="906483"/>
                    <a:pt x="1760706" y="885856"/>
                  </a:cubicBezTo>
                  <a:cubicBezTo>
                    <a:pt x="1892395" y="871643"/>
                    <a:pt x="2038127" y="846222"/>
                    <a:pt x="2100791" y="723878"/>
                  </a:cubicBezTo>
                  <a:cubicBezTo>
                    <a:pt x="2156375" y="615336"/>
                    <a:pt x="2109808" y="476048"/>
                    <a:pt x="1996958" y="413406"/>
                  </a:cubicBezTo>
                  <a:cubicBezTo>
                    <a:pt x="1933035" y="377909"/>
                    <a:pt x="1852157" y="374152"/>
                    <a:pt x="1775100" y="403087"/>
                  </a:cubicBezTo>
                  <a:cubicBezTo>
                    <a:pt x="1770517" y="404801"/>
                    <a:pt x="1765426" y="404325"/>
                    <a:pt x="1761257" y="401785"/>
                  </a:cubicBezTo>
                  <a:cubicBezTo>
                    <a:pt x="1757087" y="399245"/>
                    <a:pt x="1754325" y="394938"/>
                    <a:pt x="1753753" y="390101"/>
                  </a:cubicBezTo>
                  <a:cubicBezTo>
                    <a:pt x="1735888" y="239426"/>
                    <a:pt x="1645528" y="70389"/>
                    <a:pt x="1449895" y="89831"/>
                  </a:cubicBezTo>
                  <a:cubicBezTo>
                    <a:pt x="1311888" y="103526"/>
                    <a:pt x="1218660" y="184509"/>
                    <a:pt x="1164748" y="250031"/>
                  </a:cubicBezTo>
                  <a:cubicBezTo>
                    <a:pt x="1161287" y="254243"/>
                    <a:pt x="1155890" y="256370"/>
                    <a:pt x="1150503" y="255693"/>
                  </a:cubicBezTo>
                  <a:cubicBezTo>
                    <a:pt x="1145095" y="255015"/>
                    <a:pt x="1140417" y="251608"/>
                    <a:pt x="1138110" y="246665"/>
                  </a:cubicBezTo>
                  <a:cubicBezTo>
                    <a:pt x="1123230" y="214862"/>
                    <a:pt x="1105672" y="188086"/>
                    <a:pt x="1084431" y="164814"/>
                  </a:cubicBezTo>
                  <a:cubicBezTo>
                    <a:pt x="992071" y="63658"/>
                    <a:pt x="838644" y="34364"/>
                    <a:pt x="693546" y="90180"/>
                  </a:cubicBezTo>
                  <a:cubicBezTo>
                    <a:pt x="504412" y="162951"/>
                    <a:pt x="385635" y="356615"/>
                    <a:pt x="397986" y="572082"/>
                  </a:cubicBezTo>
                  <a:cubicBezTo>
                    <a:pt x="398314" y="577955"/>
                    <a:pt x="395382" y="583533"/>
                    <a:pt x="390355" y="586581"/>
                  </a:cubicBezTo>
                  <a:cubicBezTo>
                    <a:pt x="385328" y="589618"/>
                    <a:pt x="379031" y="589639"/>
                    <a:pt x="373983" y="586612"/>
                  </a:cubicBezTo>
                  <a:cubicBezTo>
                    <a:pt x="341756" y="567340"/>
                    <a:pt x="307043" y="557709"/>
                    <a:pt x="271547" y="557709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grpSp>
        <p:nvGrpSpPr>
          <p:cNvPr id="996" name="Google Shape;996;p35"/>
          <p:cNvGrpSpPr/>
          <p:nvPr/>
        </p:nvGrpSpPr>
        <p:grpSpPr>
          <a:xfrm>
            <a:off x="10592929" y="379140"/>
            <a:ext cx="2133639" cy="964651"/>
            <a:chOff x="10729875" y="529734"/>
            <a:chExt cx="3232134" cy="1460117"/>
          </a:xfrm>
        </p:grpSpPr>
        <p:sp>
          <p:nvSpPr>
            <p:cNvPr id="997" name="Google Shape;997;p35"/>
            <p:cNvSpPr/>
            <p:nvPr/>
          </p:nvSpPr>
          <p:spPr>
            <a:xfrm>
              <a:off x="10729875" y="552963"/>
              <a:ext cx="3216751" cy="1436888"/>
            </a:xfrm>
            <a:custGeom>
              <a:avLst/>
              <a:gdLst/>
              <a:ahLst/>
              <a:cxnLst/>
              <a:rect l="l" t="t" r="r" b="b"/>
              <a:pathLst>
                <a:path w="3216751" h="1436888" extrusionOk="0">
                  <a:moveTo>
                    <a:pt x="2965957" y="553084"/>
                  </a:moveTo>
                  <a:cubicBezTo>
                    <a:pt x="2860420" y="494485"/>
                    <a:pt x="2733738" y="494643"/>
                    <a:pt x="2622073" y="536564"/>
                  </a:cubicBezTo>
                  <a:cubicBezTo>
                    <a:pt x="2592249" y="285040"/>
                    <a:pt x="2442622" y="48249"/>
                    <a:pt x="2152364" y="77078"/>
                  </a:cubicBezTo>
                  <a:cubicBezTo>
                    <a:pt x="1976416" y="94551"/>
                    <a:pt x="1827720" y="188467"/>
                    <a:pt x="1719728" y="319722"/>
                  </a:cubicBezTo>
                  <a:cubicBezTo>
                    <a:pt x="1698783" y="274933"/>
                    <a:pt x="1672378" y="232568"/>
                    <a:pt x="1637336" y="194204"/>
                  </a:cubicBezTo>
                  <a:cubicBezTo>
                    <a:pt x="1484079" y="26341"/>
                    <a:pt x="1245668" y="0"/>
                    <a:pt x="1040235" y="79036"/>
                  </a:cubicBezTo>
                  <a:cubicBezTo>
                    <a:pt x="734885" y="196521"/>
                    <a:pt x="575775" y="503576"/>
                    <a:pt x="593142" y="806778"/>
                  </a:cubicBezTo>
                  <a:cubicBezTo>
                    <a:pt x="494696" y="747892"/>
                    <a:pt x="376618" y="743278"/>
                    <a:pt x="259746" y="808354"/>
                  </a:cubicBezTo>
                  <a:cubicBezTo>
                    <a:pt x="106351" y="893773"/>
                    <a:pt x="0" y="1104137"/>
                    <a:pt x="119983" y="1260273"/>
                  </a:cubicBezTo>
                  <a:cubicBezTo>
                    <a:pt x="255714" y="1436888"/>
                    <a:pt x="562863" y="1378256"/>
                    <a:pt x="753385" y="1380648"/>
                  </a:cubicBezTo>
                  <a:cubicBezTo>
                    <a:pt x="1069202" y="1384617"/>
                    <a:pt x="1385294" y="1374732"/>
                    <a:pt x="1700678" y="1358222"/>
                  </a:cubicBezTo>
                  <a:cubicBezTo>
                    <a:pt x="2004747" y="1342294"/>
                    <a:pt x="2308934" y="1320080"/>
                    <a:pt x="2611691" y="1287398"/>
                  </a:cubicBezTo>
                  <a:cubicBezTo>
                    <a:pt x="2805324" y="1266475"/>
                    <a:pt x="3029076" y="1229582"/>
                    <a:pt x="3127195" y="1038013"/>
                  </a:cubicBezTo>
                  <a:cubicBezTo>
                    <a:pt x="3216751" y="863166"/>
                    <a:pt x="3134201" y="646493"/>
                    <a:pt x="2965957" y="553084"/>
                  </a:cubicBezTo>
                  <a:close/>
                </a:path>
              </a:pathLst>
            </a:custGeom>
            <a:solidFill>
              <a:srgbClr val="C1E1E3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998" name="Google Shape;998;p35"/>
            <p:cNvSpPr/>
            <p:nvPr/>
          </p:nvSpPr>
          <p:spPr>
            <a:xfrm>
              <a:off x="10771812" y="529734"/>
              <a:ext cx="3190197" cy="1427194"/>
            </a:xfrm>
            <a:custGeom>
              <a:avLst/>
              <a:gdLst/>
              <a:ahLst/>
              <a:cxnLst/>
              <a:rect l="l" t="t" r="r" b="b"/>
              <a:pathLst>
                <a:path w="3190197" h="1427194" extrusionOk="0">
                  <a:moveTo>
                    <a:pt x="452289" y="1427194"/>
                  </a:moveTo>
                  <a:cubicBezTo>
                    <a:pt x="304291" y="1427194"/>
                    <a:pt x="152262" y="1406143"/>
                    <a:pt x="65457" y="1293177"/>
                  </a:cubicBezTo>
                  <a:cubicBezTo>
                    <a:pt x="16890" y="1229984"/>
                    <a:pt x="0" y="1154070"/>
                    <a:pt x="16615" y="1073657"/>
                  </a:cubicBezTo>
                  <a:cubicBezTo>
                    <a:pt x="37962" y="970354"/>
                    <a:pt x="112098" y="872288"/>
                    <a:pt x="210079" y="817710"/>
                  </a:cubicBezTo>
                  <a:cubicBezTo>
                    <a:pt x="318441" y="757375"/>
                    <a:pt x="432487" y="752326"/>
                    <a:pt x="534225" y="802671"/>
                  </a:cubicBezTo>
                  <a:cubicBezTo>
                    <a:pt x="526870" y="481933"/>
                    <a:pt x="708395" y="196797"/>
                    <a:pt x="992589" y="87450"/>
                  </a:cubicBezTo>
                  <a:cubicBezTo>
                    <a:pt x="1219909" y="0"/>
                    <a:pt x="1461124" y="46810"/>
                    <a:pt x="1607132" y="206724"/>
                  </a:cubicBezTo>
                  <a:cubicBezTo>
                    <a:pt x="1635855" y="238177"/>
                    <a:pt x="1660260" y="273526"/>
                    <a:pt x="1681352" y="314240"/>
                  </a:cubicBezTo>
                  <a:cubicBezTo>
                    <a:pt x="1797473" y="181747"/>
                    <a:pt x="1948412" y="100446"/>
                    <a:pt x="2108845" y="84507"/>
                  </a:cubicBezTo>
                  <a:cubicBezTo>
                    <a:pt x="2414703" y="54112"/>
                    <a:pt x="2559653" y="305636"/>
                    <a:pt x="2593318" y="538310"/>
                  </a:cubicBezTo>
                  <a:cubicBezTo>
                    <a:pt x="2711111" y="499353"/>
                    <a:pt x="2833444" y="507862"/>
                    <a:pt x="2931720" y="562430"/>
                  </a:cubicBezTo>
                  <a:cubicBezTo>
                    <a:pt x="3114981" y="664178"/>
                    <a:pt x="3190197" y="891190"/>
                    <a:pt x="3099382" y="1068472"/>
                  </a:cubicBezTo>
                  <a:cubicBezTo>
                    <a:pt x="2998882" y="1264708"/>
                    <a:pt x="2774177" y="1304512"/>
                    <a:pt x="2571453" y="1326409"/>
                  </a:cubicBezTo>
                  <a:cubicBezTo>
                    <a:pt x="2291333" y="1356645"/>
                    <a:pt x="1993053" y="1379844"/>
                    <a:pt x="1659572" y="1397306"/>
                  </a:cubicBezTo>
                  <a:cubicBezTo>
                    <a:pt x="1298437" y="1416208"/>
                    <a:pt x="997119" y="1423341"/>
                    <a:pt x="711242" y="1419754"/>
                  </a:cubicBezTo>
                  <a:cubicBezTo>
                    <a:pt x="674221" y="1419256"/>
                    <a:pt x="632459" y="1421172"/>
                    <a:pt x="588285" y="1423161"/>
                  </a:cubicBezTo>
                  <a:cubicBezTo>
                    <a:pt x="544787" y="1425119"/>
                    <a:pt x="498728" y="1427194"/>
                    <a:pt x="452289" y="1427194"/>
                  </a:cubicBezTo>
                  <a:close/>
                  <a:moveTo>
                    <a:pt x="389498" y="800269"/>
                  </a:moveTo>
                  <a:cubicBezTo>
                    <a:pt x="335174" y="800269"/>
                    <a:pt x="279622" y="815339"/>
                    <a:pt x="225530" y="845460"/>
                  </a:cubicBezTo>
                  <a:cubicBezTo>
                    <a:pt x="136736" y="894894"/>
                    <a:pt x="66939" y="986991"/>
                    <a:pt x="47709" y="1080071"/>
                  </a:cubicBezTo>
                  <a:cubicBezTo>
                    <a:pt x="33019" y="1151180"/>
                    <a:pt x="47857" y="1218173"/>
                    <a:pt x="90635" y="1273831"/>
                  </a:cubicBezTo>
                  <a:cubicBezTo>
                    <a:pt x="194595" y="1409117"/>
                    <a:pt x="412093" y="1399317"/>
                    <a:pt x="586856" y="1391443"/>
                  </a:cubicBezTo>
                  <a:cubicBezTo>
                    <a:pt x="631507" y="1389432"/>
                    <a:pt x="673618" y="1387570"/>
                    <a:pt x="711644" y="1388004"/>
                  </a:cubicBezTo>
                  <a:cubicBezTo>
                    <a:pt x="996791" y="1391591"/>
                    <a:pt x="1297484" y="1384469"/>
                    <a:pt x="1657910" y="1365599"/>
                  </a:cubicBezTo>
                  <a:cubicBezTo>
                    <a:pt x="1990799" y="1348168"/>
                    <a:pt x="2288508" y="1325022"/>
                    <a:pt x="2568045" y="1294839"/>
                  </a:cubicBezTo>
                  <a:cubicBezTo>
                    <a:pt x="2762525" y="1273831"/>
                    <a:pt x="2977832" y="1236165"/>
                    <a:pt x="3071124" y="1054004"/>
                  </a:cubicBezTo>
                  <a:cubicBezTo>
                    <a:pt x="3154214" y="891783"/>
                    <a:pt x="3084766" y="683715"/>
                    <a:pt x="2916311" y="590190"/>
                  </a:cubicBezTo>
                  <a:cubicBezTo>
                    <a:pt x="2820955" y="537241"/>
                    <a:pt x="2700453" y="531579"/>
                    <a:pt x="2585719" y="574664"/>
                  </a:cubicBezTo>
                  <a:cubicBezTo>
                    <a:pt x="2581137" y="576378"/>
                    <a:pt x="2576046" y="575902"/>
                    <a:pt x="2571876" y="573362"/>
                  </a:cubicBezTo>
                  <a:cubicBezTo>
                    <a:pt x="2567707" y="570822"/>
                    <a:pt x="2564944" y="566515"/>
                    <a:pt x="2564373" y="561668"/>
                  </a:cubicBezTo>
                  <a:cubicBezTo>
                    <a:pt x="2537862" y="338031"/>
                    <a:pt x="2403517" y="87132"/>
                    <a:pt x="2111988" y="116099"/>
                  </a:cubicBezTo>
                  <a:cubicBezTo>
                    <a:pt x="1952582" y="131931"/>
                    <a:pt x="1802733" y="216079"/>
                    <a:pt x="1690052" y="353038"/>
                  </a:cubicBezTo>
                  <a:cubicBezTo>
                    <a:pt x="1686591" y="357240"/>
                    <a:pt x="1681236" y="359357"/>
                    <a:pt x="1675807" y="358700"/>
                  </a:cubicBezTo>
                  <a:cubicBezTo>
                    <a:pt x="1670399" y="358012"/>
                    <a:pt x="1665721" y="354615"/>
                    <a:pt x="1663414" y="349673"/>
                  </a:cubicBezTo>
                  <a:cubicBezTo>
                    <a:pt x="1641337" y="302471"/>
                    <a:pt x="1615260" y="262720"/>
                    <a:pt x="1583679" y="228134"/>
                  </a:cubicBezTo>
                  <a:cubicBezTo>
                    <a:pt x="1446561" y="77946"/>
                    <a:pt x="1219020" y="34364"/>
                    <a:pt x="1003998" y="117083"/>
                  </a:cubicBezTo>
                  <a:cubicBezTo>
                    <a:pt x="724407" y="224652"/>
                    <a:pt x="548819" y="510783"/>
                    <a:pt x="567054" y="829098"/>
                  </a:cubicBezTo>
                  <a:cubicBezTo>
                    <a:pt x="567393" y="834961"/>
                    <a:pt x="564462" y="840538"/>
                    <a:pt x="559434" y="843586"/>
                  </a:cubicBezTo>
                  <a:cubicBezTo>
                    <a:pt x="554407" y="846634"/>
                    <a:pt x="548110" y="846645"/>
                    <a:pt x="543062" y="843629"/>
                  </a:cubicBezTo>
                  <a:cubicBezTo>
                    <a:pt x="494717" y="814715"/>
                    <a:pt x="442690" y="800269"/>
                    <a:pt x="389498" y="800269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ullet list 3">
  <p:cSld name="Title and bullet list 3">
    <p:spTree>
      <p:nvGrpSpPr>
        <p:cNvPr id="1" name="Shape 9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0" name="Google Shape;1000;p36"/>
          <p:cNvSpPr txBox="1">
            <a:spLocks noGrp="1"/>
          </p:cNvSpPr>
          <p:nvPr>
            <p:ph type="title"/>
          </p:nvPr>
        </p:nvSpPr>
        <p:spPr>
          <a:xfrm>
            <a:off x="960000" y="707136"/>
            <a:ext cx="102720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465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001" name="Google Shape;1001;p36"/>
          <p:cNvSpPr txBox="1">
            <a:spLocks noGrp="1"/>
          </p:cNvSpPr>
          <p:nvPr>
            <p:ph type="body" idx="1"/>
          </p:nvPr>
        </p:nvSpPr>
        <p:spPr>
          <a:xfrm>
            <a:off x="960000" y="1704933"/>
            <a:ext cx="10272000" cy="43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3981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Char char="●"/>
              <a:defRPr sz="1600"/>
            </a:lvl1pPr>
            <a:lvl2pPr marL="1219200" lvl="1" indent="-398145" rtl="0">
              <a:spcBef>
                <a:spcPts val="2135"/>
              </a:spcBef>
              <a:spcAft>
                <a:spcPts val="0"/>
              </a:spcAft>
              <a:buClr>
                <a:srgbClr val="FFFFFF"/>
              </a:buClr>
              <a:buSzPts val="1100"/>
              <a:buChar char="○"/>
              <a:defRPr/>
            </a:lvl2pPr>
            <a:lvl3pPr marL="1828800" lvl="2" indent="-398145" rtl="0">
              <a:spcBef>
                <a:spcPts val="2135"/>
              </a:spcBef>
              <a:spcAft>
                <a:spcPts val="0"/>
              </a:spcAft>
              <a:buClr>
                <a:srgbClr val="FFFFFF"/>
              </a:buClr>
              <a:buSzPts val="1100"/>
              <a:buChar char="■"/>
              <a:defRPr/>
            </a:lvl3pPr>
            <a:lvl4pPr marL="2438400" lvl="3" indent="-398145" rtl="0">
              <a:spcBef>
                <a:spcPts val="2135"/>
              </a:spcBef>
              <a:spcAft>
                <a:spcPts val="0"/>
              </a:spcAft>
              <a:buClr>
                <a:srgbClr val="FFFFFF"/>
              </a:buClr>
              <a:buSzPts val="1100"/>
              <a:buChar char="●"/>
              <a:defRPr/>
            </a:lvl4pPr>
            <a:lvl5pPr marL="3048000" lvl="4" indent="-398145" rtl="0">
              <a:spcBef>
                <a:spcPts val="2135"/>
              </a:spcBef>
              <a:spcAft>
                <a:spcPts val="0"/>
              </a:spcAft>
              <a:buClr>
                <a:srgbClr val="FFFFFF"/>
              </a:buClr>
              <a:buSzPts val="1100"/>
              <a:buChar char="○"/>
              <a:defRPr/>
            </a:lvl5pPr>
            <a:lvl6pPr marL="3657600" lvl="5" indent="-398145" rtl="0">
              <a:spcBef>
                <a:spcPts val="2135"/>
              </a:spcBef>
              <a:spcAft>
                <a:spcPts val="0"/>
              </a:spcAft>
              <a:buClr>
                <a:srgbClr val="FFFFFF"/>
              </a:buClr>
              <a:buSzPts val="1100"/>
              <a:buChar char="■"/>
              <a:defRPr/>
            </a:lvl6pPr>
            <a:lvl7pPr marL="4267200" lvl="6" indent="-398145" rtl="0">
              <a:spcBef>
                <a:spcPts val="2135"/>
              </a:spcBef>
              <a:spcAft>
                <a:spcPts val="0"/>
              </a:spcAft>
              <a:buClr>
                <a:srgbClr val="FFFFFF"/>
              </a:buClr>
              <a:buSzPts val="1100"/>
              <a:buChar char="●"/>
              <a:defRPr/>
            </a:lvl7pPr>
            <a:lvl8pPr marL="4876800" lvl="7" indent="-398145" rtl="0">
              <a:spcBef>
                <a:spcPts val="2135"/>
              </a:spcBef>
              <a:spcAft>
                <a:spcPts val="0"/>
              </a:spcAft>
              <a:buClr>
                <a:srgbClr val="FFFFFF"/>
              </a:buClr>
              <a:buSzPts val="1100"/>
              <a:buChar char="○"/>
              <a:defRPr/>
            </a:lvl8pPr>
            <a:lvl9pPr marL="5486400" lvl="8" indent="-398145" rtl="0">
              <a:spcBef>
                <a:spcPts val="2135"/>
              </a:spcBef>
              <a:spcAft>
                <a:spcPts val="2135"/>
              </a:spcAft>
              <a:buClr>
                <a:srgbClr val="FFFFFF"/>
              </a:buClr>
              <a:buSzPts val="1100"/>
              <a:buChar char="■"/>
              <a:defRPr/>
            </a:lvl9pPr>
          </a:lstStyle>
          <a:p>
            <a:endParaRPr/>
          </a:p>
        </p:txBody>
      </p:sp>
      <p:grpSp>
        <p:nvGrpSpPr>
          <p:cNvPr id="1002" name="Google Shape;1002;p36"/>
          <p:cNvGrpSpPr/>
          <p:nvPr/>
        </p:nvGrpSpPr>
        <p:grpSpPr>
          <a:xfrm>
            <a:off x="-743743" y="1100476"/>
            <a:ext cx="1486964" cy="674195"/>
            <a:chOff x="-889965" y="517131"/>
            <a:chExt cx="2215821" cy="1003863"/>
          </a:xfrm>
        </p:grpSpPr>
        <p:sp>
          <p:nvSpPr>
            <p:cNvPr id="1003" name="Google Shape;1003;p36"/>
            <p:cNvSpPr/>
            <p:nvPr/>
          </p:nvSpPr>
          <p:spPr>
            <a:xfrm>
              <a:off x="-889965" y="538448"/>
              <a:ext cx="2199618" cy="982546"/>
            </a:xfrm>
            <a:custGeom>
              <a:avLst/>
              <a:gdLst/>
              <a:ahLst/>
              <a:cxnLst/>
              <a:rect l="l" t="t" r="r" b="b"/>
              <a:pathLst>
                <a:path w="2199618" h="982546" extrusionOk="0">
                  <a:moveTo>
                    <a:pt x="2028126" y="378205"/>
                  </a:moveTo>
                  <a:cubicBezTo>
                    <a:pt x="1955958" y="338137"/>
                    <a:pt x="1869334" y="338243"/>
                    <a:pt x="1792975" y="366913"/>
                  </a:cubicBezTo>
                  <a:cubicBezTo>
                    <a:pt x="1772581" y="194923"/>
                    <a:pt x="1670272" y="32998"/>
                    <a:pt x="1471792" y="52715"/>
                  </a:cubicBezTo>
                  <a:cubicBezTo>
                    <a:pt x="1351481" y="64664"/>
                    <a:pt x="1249796" y="128883"/>
                    <a:pt x="1175956" y="218630"/>
                  </a:cubicBezTo>
                  <a:cubicBezTo>
                    <a:pt x="1161626" y="188002"/>
                    <a:pt x="1143571" y="159046"/>
                    <a:pt x="1119610" y="132799"/>
                  </a:cubicBezTo>
                  <a:cubicBezTo>
                    <a:pt x="1014814" y="18012"/>
                    <a:pt x="851788" y="0"/>
                    <a:pt x="711316" y="54049"/>
                  </a:cubicBezTo>
                  <a:cubicBezTo>
                    <a:pt x="502517" y="134387"/>
                    <a:pt x="393721" y="344349"/>
                    <a:pt x="405595" y="551677"/>
                  </a:cubicBezTo>
                  <a:cubicBezTo>
                    <a:pt x="338275" y="511418"/>
                    <a:pt x="257534" y="508264"/>
                    <a:pt x="177609" y="552756"/>
                  </a:cubicBezTo>
                  <a:cubicBezTo>
                    <a:pt x="72728" y="611166"/>
                    <a:pt x="0" y="755014"/>
                    <a:pt x="82041" y="861779"/>
                  </a:cubicBezTo>
                  <a:cubicBezTo>
                    <a:pt x="174857" y="982546"/>
                    <a:pt x="384884" y="942456"/>
                    <a:pt x="515164" y="944096"/>
                  </a:cubicBezTo>
                  <a:cubicBezTo>
                    <a:pt x="731128" y="946806"/>
                    <a:pt x="947271" y="940043"/>
                    <a:pt x="1162928" y="928761"/>
                  </a:cubicBezTo>
                  <a:cubicBezTo>
                    <a:pt x="1370859" y="917871"/>
                    <a:pt x="1578853" y="902684"/>
                    <a:pt x="1785873" y="880321"/>
                  </a:cubicBezTo>
                  <a:cubicBezTo>
                    <a:pt x="1918282" y="866023"/>
                    <a:pt x="2071285" y="840792"/>
                    <a:pt x="2138373" y="709802"/>
                  </a:cubicBezTo>
                  <a:cubicBezTo>
                    <a:pt x="2199618" y="590243"/>
                    <a:pt x="2143177" y="442076"/>
                    <a:pt x="2028126" y="378205"/>
                  </a:cubicBezTo>
                  <a:close/>
                </a:path>
              </a:pathLst>
            </a:custGeom>
            <a:solidFill>
              <a:srgbClr val="C1E1E3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1004" name="Google Shape;1004;p36"/>
            <p:cNvSpPr/>
            <p:nvPr/>
          </p:nvSpPr>
          <p:spPr>
            <a:xfrm>
              <a:off x="-866502" y="517131"/>
              <a:ext cx="2192358" cy="986377"/>
            </a:xfrm>
            <a:custGeom>
              <a:avLst/>
              <a:gdLst/>
              <a:ahLst/>
              <a:cxnLst/>
              <a:rect l="l" t="t" r="r" b="b"/>
              <a:pathLst>
                <a:path w="2192358" h="986377" extrusionOk="0">
                  <a:moveTo>
                    <a:pt x="314356" y="986377"/>
                  </a:moveTo>
                  <a:cubicBezTo>
                    <a:pt x="212015" y="986377"/>
                    <a:pt x="106669" y="971719"/>
                    <a:pt x="45995" y="892767"/>
                  </a:cubicBezTo>
                  <a:cubicBezTo>
                    <a:pt x="11863" y="848359"/>
                    <a:pt x="0" y="795051"/>
                    <a:pt x="11662" y="738589"/>
                  </a:cubicBezTo>
                  <a:cubicBezTo>
                    <a:pt x="26542" y="666559"/>
                    <a:pt x="78179" y="598212"/>
                    <a:pt x="146430" y="560207"/>
                  </a:cubicBezTo>
                  <a:cubicBezTo>
                    <a:pt x="219445" y="519546"/>
                    <a:pt x="296195" y="514910"/>
                    <a:pt x="365368" y="546301"/>
                  </a:cubicBezTo>
                  <a:cubicBezTo>
                    <a:pt x="363495" y="328178"/>
                    <a:pt x="488219" y="135170"/>
                    <a:pt x="682148" y="60547"/>
                  </a:cubicBezTo>
                  <a:cubicBezTo>
                    <a:pt x="839533" y="0"/>
                    <a:pt x="1006644" y="32522"/>
                    <a:pt x="1107873" y="143414"/>
                  </a:cubicBezTo>
                  <a:cubicBezTo>
                    <a:pt x="1126288" y="163575"/>
                    <a:pt x="1142142" y="186023"/>
                    <a:pt x="1155975" y="211571"/>
                  </a:cubicBezTo>
                  <a:cubicBezTo>
                    <a:pt x="1235551" y="123232"/>
                    <a:pt x="1337987" y="69035"/>
                    <a:pt x="1446752" y="58229"/>
                  </a:cubicBezTo>
                  <a:cubicBezTo>
                    <a:pt x="1543166" y="48651"/>
                    <a:pt x="1626414" y="79935"/>
                    <a:pt x="1687565" y="148685"/>
                  </a:cubicBezTo>
                  <a:cubicBezTo>
                    <a:pt x="1735751" y="202861"/>
                    <a:pt x="1769162" y="279802"/>
                    <a:pt x="1782635" y="366945"/>
                  </a:cubicBezTo>
                  <a:cubicBezTo>
                    <a:pt x="1862751" y="341979"/>
                    <a:pt x="1945512" y="348519"/>
                    <a:pt x="2012367" y="385646"/>
                  </a:cubicBezTo>
                  <a:cubicBezTo>
                    <a:pt x="2140024" y="456512"/>
                    <a:pt x="2192358" y="614732"/>
                    <a:pt x="2129038" y="738346"/>
                  </a:cubicBezTo>
                  <a:cubicBezTo>
                    <a:pt x="2059177" y="874765"/>
                    <a:pt x="1904047" y="902313"/>
                    <a:pt x="1764125" y="917426"/>
                  </a:cubicBezTo>
                  <a:cubicBezTo>
                    <a:pt x="1572545" y="938106"/>
                    <a:pt x="1368488" y="953971"/>
                    <a:pt x="1140290" y="965930"/>
                  </a:cubicBezTo>
                  <a:cubicBezTo>
                    <a:pt x="893317" y="978852"/>
                    <a:pt x="687154" y="983741"/>
                    <a:pt x="491500" y="981286"/>
                  </a:cubicBezTo>
                  <a:cubicBezTo>
                    <a:pt x="466322" y="980947"/>
                    <a:pt x="437864" y="982249"/>
                    <a:pt x="407722" y="983614"/>
                  </a:cubicBezTo>
                  <a:cubicBezTo>
                    <a:pt x="377856" y="984959"/>
                    <a:pt x="346244" y="986377"/>
                    <a:pt x="314356" y="986377"/>
                  </a:cubicBezTo>
                  <a:close/>
                  <a:moveTo>
                    <a:pt x="271547" y="557709"/>
                  </a:moveTo>
                  <a:cubicBezTo>
                    <a:pt x="235225" y="557709"/>
                    <a:pt x="198077" y="567795"/>
                    <a:pt x="161872" y="587946"/>
                  </a:cubicBezTo>
                  <a:cubicBezTo>
                    <a:pt x="102383" y="621072"/>
                    <a:pt x="55625" y="682730"/>
                    <a:pt x="42756" y="745013"/>
                  </a:cubicBezTo>
                  <a:cubicBezTo>
                    <a:pt x="33009" y="792151"/>
                    <a:pt x="42841" y="836559"/>
                    <a:pt x="71172" y="873421"/>
                  </a:cubicBezTo>
                  <a:cubicBezTo>
                    <a:pt x="140673" y="963866"/>
                    <a:pt x="287961" y="957230"/>
                    <a:pt x="406294" y="951896"/>
                  </a:cubicBezTo>
                  <a:cubicBezTo>
                    <a:pt x="436890" y="950510"/>
                    <a:pt x="465783" y="949240"/>
                    <a:pt x="491902" y="949536"/>
                  </a:cubicBezTo>
                  <a:cubicBezTo>
                    <a:pt x="686879" y="952013"/>
                    <a:pt x="892354" y="947113"/>
                    <a:pt x="1138629" y="934222"/>
                  </a:cubicBezTo>
                  <a:cubicBezTo>
                    <a:pt x="1366234" y="922305"/>
                    <a:pt x="1569719" y="906483"/>
                    <a:pt x="1760706" y="885856"/>
                  </a:cubicBezTo>
                  <a:cubicBezTo>
                    <a:pt x="1892395" y="871643"/>
                    <a:pt x="2038127" y="846222"/>
                    <a:pt x="2100791" y="723878"/>
                  </a:cubicBezTo>
                  <a:cubicBezTo>
                    <a:pt x="2156375" y="615336"/>
                    <a:pt x="2109808" y="476048"/>
                    <a:pt x="1996958" y="413406"/>
                  </a:cubicBezTo>
                  <a:cubicBezTo>
                    <a:pt x="1933035" y="377909"/>
                    <a:pt x="1852157" y="374152"/>
                    <a:pt x="1775100" y="403087"/>
                  </a:cubicBezTo>
                  <a:cubicBezTo>
                    <a:pt x="1770517" y="404801"/>
                    <a:pt x="1765426" y="404325"/>
                    <a:pt x="1761257" y="401785"/>
                  </a:cubicBezTo>
                  <a:cubicBezTo>
                    <a:pt x="1757087" y="399245"/>
                    <a:pt x="1754325" y="394938"/>
                    <a:pt x="1753753" y="390101"/>
                  </a:cubicBezTo>
                  <a:cubicBezTo>
                    <a:pt x="1735888" y="239426"/>
                    <a:pt x="1645528" y="70389"/>
                    <a:pt x="1449895" y="89831"/>
                  </a:cubicBezTo>
                  <a:cubicBezTo>
                    <a:pt x="1311888" y="103526"/>
                    <a:pt x="1218660" y="184509"/>
                    <a:pt x="1164748" y="250031"/>
                  </a:cubicBezTo>
                  <a:cubicBezTo>
                    <a:pt x="1161287" y="254243"/>
                    <a:pt x="1155890" y="256370"/>
                    <a:pt x="1150503" y="255693"/>
                  </a:cubicBezTo>
                  <a:cubicBezTo>
                    <a:pt x="1145095" y="255015"/>
                    <a:pt x="1140417" y="251608"/>
                    <a:pt x="1138110" y="246665"/>
                  </a:cubicBezTo>
                  <a:cubicBezTo>
                    <a:pt x="1123230" y="214862"/>
                    <a:pt x="1105672" y="188086"/>
                    <a:pt x="1084431" y="164814"/>
                  </a:cubicBezTo>
                  <a:cubicBezTo>
                    <a:pt x="992071" y="63658"/>
                    <a:pt x="838644" y="34364"/>
                    <a:pt x="693546" y="90180"/>
                  </a:cubicBezTo>
                  <a:cubicBezTo>
                    <a:pt x="504412" y="162951"/>
                    <a:pt x="385635" y="356615"/>
                    <a:pt x="397986" y="572082"/>
                  </a:cubicBezTo>
                  <a:cubicBezTo>
                    <a:pt x="398314" y="577955"/>
                    <a:pt x="395382" y="583533"/>
                    <a:pt x="390355" y="586581"/>
                  </a:cubicBezTo>
                  <a:cubicBezTo>
                    <a:pt x="385328" y="589618"/>
                    <a:pt x="379031" y="589639"/>
                    <a:pt x="373983" y="586612"/>
                  </a:cubicBezTo>
                  <a:cubicBezTo>
                    <a:pt x="341756" y="567340"/>
                    <a:pt x="307043" y="557709"/>
                    <a:pt x="271547" y="557709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grpSp>
        <p:nvGrpSpPr>
          <p:cNvPr id="1005" name="Google Shape;1005;p36"/>
          <p:cNvGrpSpPr/>
          <p:nvPr/>
        </p:nvGrpSpPr>
        <p:grpSpPr>
          <a:xfrm>
            <a:off x="11222435" y="3051463"/>
            <a:ext cx="2133639" cy="964651"/>
            <a:chOff x="10729875" y="529734"/>
            <a:chExt cx="3232134" cy="1460117"/>
          </a:xfrm>
        </p:grpSpPr>
        <p:sp>
          <p:nvSpPr>
            <p:cNvPr id="1006" name="Google Shape;1006;p36"/>
            <p:cNvSpPr/>
            <p:nvPr/>
          </p:nvSpPr>
          <p:spPr>
            <a:xfrm>
              <a:off x="10729875" y="552963"/>
              <a:ext cx="3216751" cy="1436888"/>
            </a:xfrm>
            <a:custGeom>
              <a:avLst/>
              <a:gdLst/>
              <a:ahLst/>
              <a:cxnLst/>
              <a:rect l="l" t="t" r="r" b="b"/>
              <a:pathLst>
                <a:path w="3216751" h="1436888" extrusionOk="0">
                  <a:moveTo>
                    <a:pt x="2965957" y="553084"/>
                  </a:moveTo>
                  <a:cubicBezTo>
                    <a:pt x="2860420" y="494485"/>
                    <a:pt x="2733738" y="494643"/>
                    <a:pt x="2622073" y="536564"/>
                  </a:cubicBezTo>
                  <a:cubicBezTo>
                    <a:pt x="2592249" y="285040"/>
                    <a:pt x="2442622" y="48249"/>
                    <a:pt x="2152364" y="77078"/>
                  </a:cubicBezTo>
                  <a:cubicBezTo>
                    <a:pt x="1976416" y="94551"/>
                    <a:pt x="1827720" y="188467"/>
                    <a:pt x="1719728" y="319722"/>
                  </a:cubicBezTo>
                  <a:cubicBezTo>
                    <a:pt x="1698783" y="274933"/>
                    <a:pt x="1672378" y="232568"/>
                    <a:pt x="1637336" y="194204"/>
                  </a:cubicBezTo>
                  <a:cubicBezTo>
                    <a:pt x="1484079" y="26341"/>
                    <a:pt x="1245668" y="0"/>
                    <a:pt x="1040235" y="79036"/>
                  </a:cubicBezTo>
                  <a:cubicBezTo>
                    <a:pt x="734885" y="196521"/>
                    <a:pt x="575775" y="503576"/>
                    <a:pt x="593142" y="806778"/>
                  </a:cubicBezTo>
                  <a:cubicBezTo>
                    <a:pt x="494696" y="747892"/>
                    <a:pt x="376618" y="743278"/>
                    <a:pt x="259746" y="808354"/>
                  </a:cubicBezTo>
                  <a:cubicBezTo>
                    <a:pt x="106351" y="893773"/>
                    <a:pt x="0" y="1104137"/>
                    <a:pt x="119983" y="1260273"/>
                  </a:cubicBezTo>
                  <a:cubicBezTo>
                    <a:pt x="255714" y="1436888"/>
                    <a:pt x="562863" y="1378256"/>
                    <a:pt x="753385" y="1380648"/>
                  </a:cubicBezTo>
                  <a:cubicBezTo>
                    <a:pt x="1069202" y="1384617"/>
                    <a:pt x="1385294" y="1374732"/>
                    <a:pt x="1700678" y="1358222"/>
                  </a:cubicBezTo>
                  <a:cubicBezTo>
                    <a:pt x="2004747" y="1342294"/>
                    <a:pt x="2308934" y="1320080"/>
                    <a:pt x="2611691" y="1287398"/>
                  </a:cubicBezTo>
                  <a:cubicBezTo>
                    <a:pt x="2805324" y="1266475"/>
                    <a:pt x="3029076" y="1229582"/>
                    <a:pt x="3127195" y="1038013"/>
                  </a:cubicBezTo>
                  <a:cubicBezTo>
                    <a:pt x="3216751" y="863166"/>
                    <a:pt x="3134201" y="646493"/>
                    <a:pt x="2965957" y="553084"/>
                  </a:cubicBezTo>
                  <a:close/>
                </a:path>
              </a:pathLst>
            </a:custGeom>
            <a:solidFill>
              <a:srgbClr val="C1E1E3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1007" name="Google Shape;1007;p36"/>
            <p:cNvSpPr/>
            <p:nvPr/>
          </p:nvSpPr>
          <p:spPr>
            <a:xfrm>
              <a:off x="10771812" y="529734"/>
              <a:ext cx="3190197" cy="1427194"/>
            </a:xfrm>
            <a:custGeom>
              <a:avLst/>
              <a:gdLst/>
              <a:ahLst/>
              <a:cxnLst/>
              <a:rect l="l" t="t" r="r" b="b"/>
              <a:pathLst>
                <a:path w="3190197" h="1427194" extrusionOk="0">
                  <a:moveTo>
                    <a:pt x="452289" y="1427194"/>
                  </a:moveTo>
                  <a:cubicBezTo>
                    <a:pt x="304291" y="1427194"/>
                    <a:pt x="152262" y="1406143"/>
                    <a:pt x="65457" y="1293177"/>
                  </a:cubicBezTo>
                  <a:cubicBezTo>
                    <a:pt x="16890" y="1229984"/>
                    <a:pt x="0" y="1154070"/>
                    <a:pt x="16615" y="1073657"/>
                  </a:cubicBezTo>
                  <a:cubicBezTo>
                    <a:pt x="37962" y="970354"/>
                    <a:pt x="112098" y="872288"/>
                    <a:pt x="210079" y="817710"/>
                  </a:cubicBezTo>
                  <a:cubicBezTo>
                    <a:pt x="318441" y="757375"/>
                    <a:pt x="432487" y="752326"/>
                    <a:pt x="534225" y="802671"/>
                  </a:cubicBezTo>
                  <a:cubicBezTo>
                    <a:pt x="526870" y="481933"/>
                    <a:pt x="708395" y="196797"/>
                    <a:pt x="992589" y="87450"/>
                  </a:cubicBezTo>
                  <a:cubicBezTo>
                    <a:pt x="1219909" y="0"/>
                    <a:pt x="1461124" y="46810"/>
                    <a:pt x="1607132" y="206724"/>
                  </a:cubicBezTo>
                  <a:cubicBezTo>
                    <a:pt x="1635855" y="238177"/>
                    <a:pt x="1660260" y="273526"/>
                    <a:pt x="1681352" y="314240"/>
                  </a:cubicBezTo>
                  <a:cubicBezTo>
                    <a:pt x="1797473" y="181747"/>
                    <a:pt x="1948412" y="100446"/>
                    <a:pt x="2108845" y="84507"/>
                  </a:cubicBezTo>
                  <a:cubicBezTo>
                    <a:pt x="2414703" y="54112"/>
                    <a:pt x="2559653" y="305636"/>
                    <a:pt x="2593318" y="538310"/>
                  </a:cubicBezTo>
                  <a:cubicBezTo>
                    <a:pt x="2711111" y="499353"/>
                    <a:pt x="2833444" y="507862"/>
                    <a:pt x="2931720" y="562430"/>
                  </a:cubicBezTo>
                  <a:cubicBezTo>
                    <a:pt x="3114981" y="664178"/>
                    <a:pt x="3190197" y="891190"/>
                    <a:pt x="3099382" y="1068472"/>
                  </a:cubicBezTo>
                  <a:cubicBezTo>
                    <a:pt x="2998882" y="1264708"/>
                    <a:pt x="2774177" y="1304512"/>
                    <a:pt x="2571453" y="1326409"/>
                  </a:cubicBezTo>
                  <a:cubicBezTo>
                    <a:pt x="2291333" y="1356645"/>
                    <a:pt x="1993053" y="1379844"/>
                    <a:pt x="1659572" y="1397306"/>
                  </a:cubicBezTo>
                  <a:cubicBezTo>
                    <a:pt x="1298437" y="1416208"/>
                    <a:pt x="997119" y="1423341"/>
                    <a:pt x="711242" y="1419754"/>
                  </a:cubicBezTo>
                  <a:cubicBezTo>
                    <a:pt x="674221" y="1419256"/>
                    <a:pt x="632459" y="1421172"/>
                    <a:pt x="588285" y="1423161"/>
                  </a:cubicBezTo>
                  <a:cubicBezTo>
                    <a:pt x="544787" y="1425119"/>
                    <a:pt x="498728" y="1427194"/>
                    <a:pt x="452289" y="1427194"/>
                  </a:cubicBezTo>
                  <a:close/>
                  <a:moveTo>
                    <a:pt x="389498" y="800269"/>
                  </a:moveTo>
                  <a:cubicBezTo>
                    <a:pt x="335174" y="800269"/>
                    <a:pt x="279622" y="815339"/>
                    <a:pt x="225530" y="845460"/>
                  </a:cubicBezTo>
                  <a:cubicBezTo>
                    <a:pt x="136736" y="894894"/>
                    <a:pt x="66939" y="986991"/>
                    <a:pt x="47709" y="1080071"/>
                  </a:cubicBezTo>
                  <a:cubicBezTo>
                    <a:pt x="33019" y="1151180"/>
                    <a:pt x="47857" y="1218173"/>
                    <a:pt x="90635" y="1273831"/>
                  </a:cubicBezTo>
                  <a:cubicBezTo>
                    <a:pt x="194595" y="1409117"/>
                    <a:pt x="412093" y="1399317"/>
                    <a:pt x="586856" y="1391443"/>
                  </a:cubicBezTo>
                  <a:cubicBezTo>
                    <a:pt x="631507" y="1389432"/>
                    <a:pt x="673618" y="1387570"/>
                    <a:pt x="711644" y="1388004"/>
                  </a:cubicBezTo>
                  <a:cubicBezTo>
                    <a:pt x="996791" y="1391591"/>
                    <a:pt x="1297484" y="1384469"/>
                    <a:pt x="1657910" y="1365599"/>
                  </a:cubicBezTo>
                  <a:cubicBezTo>
                    <a:pt x="1990799" y="1348168"/>
                    <a:pt x="2288508" y="1325022"/>
                    <a:pt x="2568045" y="1294839"/>
                  </a:cubicBezTo>
                  <a:cubicBezTo>
                    <a:pt x="2762525" y="1273831"/>
                    <a:pt x="2977832" y="1236165"/>
                    <a:pt x="3071124" y="1054004"/>
                  </a:cubicBezTo>
                  <a:cubicBezTo>
                    <a:pt x="3154214" y="891783"/>
                    <a:pt x="3084766" y="683715"/>
                    <a:pt x="2916311" y="590190"/>
                  </a:cubicBezTo>
                  <a:cubicBezTo>
                    <a:pt x="2820955" y="537241"/>
                    <a:pt x="2700453" y="531579"/>
                    <a:pt x="2585719" y="574664"/>
                  </a:cubicBezTo>
                  <a:cubicBezTo>
                    <a:pt x="2581137" y="576378"/>
                    <a:pt x="2576046" y="575902"/>
                    <a:pt x="2571876" y="573362"/>
                  </a:cubicBezTo>
                  <a:cubicBezTo>
                    <a:pt x="2567707" y="570822"/>
                    <a:pt x="2564944" y="566515"/>
                    <a:pt x="2564373" y="561668"/>
                  </a:cubicBezTo>
                  <a:cubicBezTo>
                    <a:pt x="2537862" y="338031"/>
                    <a:pt x="2403517" y="87132"/>
                    <a:pt x="2111988" y="116099"/>
                  </a:cubicBezTo>
                  <a:cubicBezTo>
                    <a:pt x="1952582" y="131931"/>
                    <a:pt x="1802733" y="216079"/>
                    <a:pt x="1690052" y="353038"/>
                  </a:cubicBezTo>
                  <a:cubicBezTo>
                    <a:pt x="1686591" y="357240"/>
                    <a:pt x="1681236" y="359357"/>
                    <a:pt x="1675807" y="358700"/>
                  </a:cubicBezTo>
                  <a:cubicBezTo>
                    <a:pt x="1670399" y="358012"/>
                    <a:pt x="1665721" y="354615"/>
                    <a:pt x="1663414" y="349673"/>
                  </a:cubicBezTo>
                  <a:cubicBezTo>
                    <a:pt x="1641337" y="302471"/>
                    <a:pt x="1615260" y="262720"/>
                    <a:pt x="1583679" y="228134"/>
                  </a:cubicBezTo>
                  <a:cubicBezTo>
                    <a:pt x="1446561" y="77946"/>
                    <a:pt x="1219020" y="34364"/>
                    <a:pt x="1003998" y="117083"/>
                  </a:cubicBezTo>
                  <a:cubicBezTo>
                    <a:pt x="724407" y="224652"/>
                    <a:pt x="548819" y="510783"/>
                    <a:pt x="567054" y="829098"/>
                  </a:cubicBezTo>
                  <a:cubicBezTo>
                    <a:pt x="567393" y="834961"/>
                    <a:pt x="564462" y="840538"/>
                    <a:pt x="559434" y="843586"/>
                  </a:cubicBezTo>
                  <a:cubicBezTo>
                    <a:pt x="554407" y="846634"/>
                    <a:pt x="548110" y="846645"/>
                    <a:pt x="543062" y="843629"/>
                  </a:cubicBezTo>
                  <a:cubicBezTo>
                    <a:pt x="494717" y="814715"/>
                    <a:pt x="442690" y="800269"/>
                    <a:pt x="389498" y="800269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grpSp>
        <p:nvGrpSpPr>
          <p:cNvPr id="1008" name="Google Shape;1008;p36"/>
          <p:cNvGrpSpPr/>
          <p:nvPr/>
        </p:nvGrpSpPr>
        <p:grpSpPr>
          <a:xfrm>
            <a:off x="10696430" y="1053915"/>
            <a:ext cx="390871" cy="450635"/>
            <a:chOff x="4505050" y="4336350"/>
            <a:chExt cx="69000" cy="79550"/>
          </a:xfrm>
        </p:grpSpPr>
        <p:sp>
          <p:nvSpPr>
            <p:cNvPr id="1009" name="Google Shape;1009;p36"/>
            <p:cNvSpPr/>
            <p:nvPr/>
          </p:nvSpPr>
          <p:spPr>
            <a:xfrm>
              <a:off x="4541750" y="4337475"/>
              <a:ext cx="23950" cy="22825"/>
            </a:xfrm>
            <a:custGeom>
              <a:avLst/>
              <a:gdLst/>
              <a:ahLst/>
              <a:cxnLst/>
              <a:rect l="l" t="t" r="r" b="b"/>
              <a:pathLst>
                <a:path w="958" h="913" extrusionOk="0">
                  <a:moveTo>
                    <a:pt x="646" y="0"/>
                  </a:moveTo>
                  <a:lnTo>
                    <a:pt x="513" y="23"/>
                  </a:lnTo>
                  <a:lnTo>
                    <a:pt x="357" y="89"/>
                  </a:lnTo>
                  <a:lnTo>
                    <a:pt x="179" y="223"/>
                  </a:lnTo>
                  <a:lnTo>
                    <a:pt x="1" y="401"/>
                  </a:lnTo>
                  <a:lnTo>
                    <a:pt x="579" y="846"/>
                  </a:lnTo>
                  <a:lnTo>
                    <a:pt x="646" y="912"/>
                  </a:lnTo>
                  <a:lnTo>
                    <a:pt x="779" y="734"/>
                  </a:lnTo>
                  <a:lnTo>
                    <a:pt x="868" y="601"/>
                  </a:lnTo>
                  <a:lnTo>
                    <a:pt x="913" y="467"/>
                  </a:lnTo>
                  <a:lnTo>
                    <a:pt x="957" y="312"/>
                  </a:lnTo>
                  <a:lnTo>
                    <a:pt x="957" y="267"/>
                  </a:lnTo>
                  <a:lnTo>
                    <a:pt x="935" y="201"/>
                  </a:lnTo>
                  <a:lnTo>
                    <a:pt x="935" y="178"/>
                  </a:lnTo>
                  <a:lnTo>
                    <a:pt x="891" y="156"/>
                  </a:lnTo>
                  <a:lnTo>
                    <a:pt x="868" y="134"/>
                  </a:lnTo>
                  <a:lnTo>
                    <a:pt x="779" y="45"/>
                  </a:lnTo>
                  <a:lnTo>
                    <a:pt x="713" y="23"/>
                  </a:lnTo>
                  <a:lnTo>
                    <a:pt x="646" y="0"/>
                  </a:lnTo>
                  <a:close/>
                </a:path>
              </a:pathLst>
            </a:custGeom>
            <a:solidFill>
              <a:srgbClr val="9B8D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0" name="Google Shape;1010;p36"/>
            <p:cNvSpPr/>
            <p:nvPr/>
          </p:nvSpPr>
          <p:spPr>
            <a:xfrm>
              <a:off x="4506175" y="4341925"/>
              <a:ext cx="66750" cy="72875"/>
            </a:xfrm>
            <a:custGeom>
              <a:avLst/>
              <a:gdLst/>
              <a:ahLst/>
              <a:cxnLst/>
              <a:rect l="l" t="t" r="r" b="b"/>
              <a:pathLst>
                <a:path w="2670" h="2915" extrusionOk="0">
                  <a:moveTo>
                    <a:pt x="2358" y="0"/>
                  </a:moveTo>
                  <a:lnTo>
                    <a:pt x="2358" y="23"/>
                  </a:lnTo>
                  <a:lnTo>
                    <a:pt x="2380" y="89"/>
                  </a:lnTo>
                  <a:lnTo>
                    <a:pt x="2380" y="134"/>
                  </a:lnTo>
                  <a:lnTo>
                    <a:pt x="2336" y="289"/>
                  </a:lnTo>
                  <a:lnTo>
                    <a:pt x="2291" y="423"/>
                  </a:lnTo>
                  <a:lnTo>
                    <a:pt x="2202" y="556"/>
                  </a:lnTo>
                  <a:lnTo>
                    <a:pt x="2069" y="734"/>
                  </a:lnTo>
                  <a:lnTo>
                    <a:pt x="2158" y="801"/>
                  </a:lnTo>
                  <a:lnTo>
                    <a:pt x="2358" y="1201"/>
                  </a:lnTo>
                  <a:lnTo>
                    <a:pt x="2558" y="935"/>
                  </a:lnTo>
                  <a:lnTo>
                    <a:pt x="2670" y="712"/>
                  </a:lnTo>
                  <a:lnTo>
                    <a:pt x="2670" y="668"/>
                  </a:lnTo>
                  <a:lnTo>
                    <a:pt x="2670" y="601"/>
                  </a:lnTo>
                  <a:lnTo>
                    <a:pt x="2625" y="445"/>
                  </a:lnTo>
                  <a:lnTo>
                    <a:pt x="2514" y="245"/>
                  </a:lnTo>
                  <a:lnTo>
                    <a:pt x="2358" y="0"/>
                  </a:lnTo>
                  <a:close/>
                  <a:moveTo>
                    <a:pt x="0" y="1824"/>
                  </a:moveTo>
                  <a:lnTo>
                    <a:pt x="245" y="2336"/>
                  </a:lnTo>
                  <a:lnTo>
                    <a:pt x="734" y="2714"/>
                  </a:lnTo>
                  <a:lnTo>
                    <a:pt x="1024" y="2914"/>
                  </a:lnTo>
                  <a:lnTo>
                    <a:pt x="779" y="2425"/>
                  </a:lnTo>
                  <a:lnTo>
                    <a:pt x="757" y="2425"/>
                  </a:lnTo>
                  <a:lnTo>
                    <a:pt x="468" y="2202"/>
                  </a:lnTo>
                  <a:lnTo>
                    <a:pt x="0" y="1824"/>
                  </a:lnTo>
                  <a:close/>
                </a:path>
              </a:pathLst>
            </a:custGeom>
            <a:solidFill>
              <a:srgbClr val="887D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1" name="Google Shape;1011;p36"/>
            <p:cNvSpPr/>
            <p:nvPr/>
          </p:nvSpPr>
          <p:spPr>
            <a:xfrm>
              <a:off x="4557875" y="4341925"/>
              <a:ext cx="15050" cy="30050"/>
            </a:xfrm>
            <a:custGeom>
              <a:avLst/>
              <a:gdLst/>
              <a:ahLst/>
              <a:cxnLst/>
              <a:rect l="l" t="t" r="r" b="b"/>
              <a:pathLst>
                <a:path w="602" h="1202" fill="none" extrusionOk="0">
                  <a:moveTo>
                    <a:pt x="290" y="0"/>
                  </a:moveTo>
                  <a:lnTo>
                    <a:pt x="290" y="0"/>
                  </a:lnTo>
                  <a:lnTo>
                    <a:pt x="290" y="23"/>
                  </a:lnTo>
                  <a:lnTo>
                    <a:pt x="290" y="23"/>
                  </a:lnTo>
                  <a:lnTo>
                    <a:pt x="312" y="89"/>
                  </a:lnTo>
                  <a:lnTo>
                    <a:pt x="312" y="134"/>
                  </a:lnTo>
                  <a:lnTo>
                    <a:pt x="268" y="289"/>
                  </a:lnTo>
                  <a:lnTo>
                    <a:pt x="268" y="289"/>
                  </a:lnTo>
                  <a:lnTo>
                    <a:pt x="223" y="423"/>
                  </a:lnTo>
                  <a:lnTo>
                    <a:pt x="134" y="556"/>
                  </a:lnTo>
                  <a:lnTo>
                    <a:pt x="134" y="556"/>
                  </a:lnTo>
                  <a:lnTo>
                    <a:pt x="1" y="734"/>
                  </a:lnTo>
                  <a:lnTo>
                    <a:pt x="1" y="734"/>
                  </a:lnTo>
                  <a:lnTo>
                    <a:pt x="90" y="801"/>
                  </a:lnTo>
                  <a:lnTo>
                    <a:pt x="90" y="801"/>
                  </a:lnTo>
                  <a:lnTo>
                    <a:pt x="290" y="1201"/>
                  </a:lnTo>
                  <a:lnTo>
                    <a:pt x="290" y="1201"/>
                  </a:lnTo>
                  <a:lnTo>
                    <a:pt x="490" y="935"/>
                  </a:lnTo>
                  <a:lnTo>
                    <a:pt x="602" y="712"/>
                  </a:lnTo>
                  <a:lnTo>
                    <a:pt x="602" y="712"/>
                  </a:lnTo>
                  <a:lnTo>
                    <a:pt x="602" y="668"/>
                  </a:lnTo>
                  <a:lnTo>
                    <a:pt x="602" y="601"/>
                  </a:lnTo>
                  <a:lnTo>
                    <a:pt x="557" y="445"/>
                  </a:lnTo>
                  <a:lnTo>
                    <a:pt x="446" y="245"/>
                  </a:lnTo>
                  <a:lnTo>
                    <a:pt x="29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2" name="Google Shape;1012;p36"/>
            <p:cNvSpPr/>
            <p:nvPr/>
          </p:nvSpPr>
          <p:spPr>
            <a:xfrm>
              <a:off x="4506175" y="4387525"/>
              <a:ext cx="25600" cy="27275"/>
            </a:xfrm>
            <a:custGeom>
              <a:avLst/>
              <a:gdLst/>
              <a:ahLst/>
              <a:cxnLst/>
              <a:rect l="l" t="t" r="r" b="b"/>
              <a:pathLst>
                <a:path w="1024" h="1091" fill="none" extrusionOk="0">
                  <a:moveTo>
                    <a:pt x="779" y="601"/>
                  </a:moveTo>
                  <a:lnTo>
                    <a:pt x="779" y="601"/>
                  </a:lnTo>
                  <a:lnTo>
                    <a:pt x="779" y="601"/>
                  </a:lnTo>
                  <a:lnTo>
                    <a:pt x="779" y="601"/>
                  </a:lnTo>
                  <a:lnTo>
                    <a:pt x="757" y="601"/>
                  </a:lnTo>
                  <a:lnTo>
                    <a:pt x="757" y="601"/>
                  </a:lnTo>
                  <a:lnTo>
                    <a:pt x="468" y="378"/>
                  </a:lnTo>
                  <a:lnTo>
                    <a:pt x="0" y="0"/>
                  </a:lnTo>
                  <a:lnTo>
                    <a:pt x="0" y="0"/>
                  </a:lnTo>
                  <a:lnTo>
                    <a:pt x="245" y="512"/>
                  </a:lnTo>
                  <a:lnTo>
                    <a:pt x="245" y="512"/>
                  </a:lnTo>
                  <a:lnTo>
                    <a:pt x="734" y="890"/>
                  </a:lnTo>
                  <a:lnTo>
                    <a:pt x="1024" y="1090"/>
                  </a:lnTo>
                  <a:lnTo>
                    <a:pt x="1024" y="1090"/>
                  </a:lnTo>
                  <a:lnTo>
                    <a:pt x="779" y="601"/>
                  </a:lnTo>
                  <a:lnTo>
                    <a:pt x="779" y="60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3" name="Google Shape;1013;p36"/>
            <p:cNvSpPr/>
            <p:nvPr/>
          </p:nvSpPr>
          <p:spPr>
            <a:xfrm>
              <a:off x="4525625" y="4361950"/>
              <a:ext cx="41175" cy="52850"/>
            </a:xfrm>
            <a:custGeom>
              <a:avLst/>
              <a:gdLst/>
              <a:ahLst/>
              <a:cxnLst/>
              <a:rect l="l" t="t" r="r" b="b"/>
              <a:pathLst>
                <a:path w="1647" h="2114" extrusionOk="0">
                  <a:moveTo>
                    <a:pt x="1380" y="0"/>
                  </a:moveTo>
                  <a:lnTo>
                    <a:pt x="1113" y="356"/>
                  </a:lnTo>
                  <a:lnTo>
                    <a:pt x="624" y="934"/>
                  </a:lnTo>
                  <a:lnTo>
                    <a:pt x="1" y="1624"/>
                  </a:lnTo>
                  <a:lnTo>
                    <a:pt x="246" y="2113"/>
                  </a:lnTo>
                  <a:lnTo>
                    <a:pt x="268" y="2113"/>
                  </a:lnTo>
                  <a:lnTo>
                    <a:pt x="868" y="1446"/>
                  </a:lnTo>
                  <a:lnTo>
                    <a:pt x="1358" y="868"/>
                  </a:lnTo>
                  <a:lnTo>
                    <a:pt x="1647" y="512"/>
                  </a:lnTo>
                  <a:lnTo>
                    <a:pt x="1580" y="400"/>
                  </a:lnTo>
                  <a:lnTo>
                    <a:pt x="1380" y="0"/>
                  </a:lnTo>
                  <a:close/>
                </a:path>
              </a:pathLst>
            </a:custGeom>
            <a:solidFill>
              <a:srgbClr val="548D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4" name="Google Shape;1014;p36"/>
            <p:cNvSpPr/>
            <p:nvPr/>
          </p:nvSpPr>
          <p:spPr>
            <a:xfrm>
              <a:off x="4506175" y="4346375"/>
              <a:ext cx="53950" cy="56175"/>
            </a:xfrm>
            <a:custGeom>
              <a:avLst/>
              <a:gdLst/>
              <a:ahLst/>
              <a:cxnLst/>
              <a:rect l="l" t="t" r="r" b="b"/>
              <a:pathLst>
                <a:path w="2158" h="2247" extrusionOk="0">
                  <a:moveTo>
                    <a:pt x="1357" y="0"/>
                  </a:moveTo>
                  <a:lnTo>
                    <a:pt x="912" y="556"/>
                  </a:lnTo>
                  <a:lnTo>
                    <a:pt x="0" y="1624"/>
                  </a:lnTo>
                  <a:lnTo>
                    <a:pt x="0" y="1646"/>
                  </a:lnTo>
                  <a:lnTo>
                    <a:pt x="468" y="2024"/>
                  </a:lnTo>
                  <a:lnTo>
                    <a:pt x="757" y="2247"/>
                  </a:lnTo>
                  <a:lnTo>
                    <a:pt x="779" y="2247"/>
                  </a:lnTo>
                  <a:lnTo>
                    <a:pt x="1402" y="1557"/>
                  </a:lnTo>
                  <a:lnTo>
                    <a:pt x="1891" y="979"/>
                  </a:lnTo>
                  <a:lnTo>
                    <a:pt x="2158" y="623"/>
                  </a:lnTo>
                  <a:lnTo>
                    <a:pt x="2069" y="556"/>
                  </a:lnTo>
                  <a:lnTo>
                    <a:pt x="2002" y="490"/>
                  </a:lnTo>
                  <a:lnTo>
                    <a:pt x="1424" y="45"/>
                  </a:lnTo>
                  <a:lnTo>
                    <a:pt x="1357" y="0"/>
                  </a:lnTo>
                  <a:close/>
                </a:path>
              </a:pathLst>
            </a:custGeom>
            <a:solidFill>
              <a:srgbClr val="7AAA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5" name="Google Shape;1015;p36"/>
            <p:cNvSpPr/>
            <p:nvPr/>
          </p:nvSpPr>
          <p:spPr>
            <a:xfrm>
              <a:off x="4539525" y="434525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23" y="1"/>
                  </a:moveTo>
                  <a:lnTo>
                    <a:pt x="1" y="23"/>
                  </a:lnTo>
                  <a:lnTo>
                    <a:pt x="23" y="68"/>
                  </a:lnTo>
                  <a:lnTo>
                    <a:pt x="90" y="112"/>
                  </a:lnTo>
                  <a:lnTo>
                    <a:pt x="112" y="134"/>
                  </a:lnTo>
                  <a:lnTo>
                    <a:pt x="134" y="112"/>
                  </a:lnTo>
                  <a:lnTo>
                    <a:pt x="134" y="90"/>
                  </a:lnTo>
                  <a:lnTo>
                    <a:pt x="112" y="68"/>
                  </a:lnTo>
                  <a:lnTo>
                    <a:pt x="45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6" name="Google Shape;1016;p36"/>
            <p:cNvSpPr/>
            <p:nvPr/>
          </p:nvSpPr>
          <p:spPr>
            <a:xfrm>
              <a:off x="4527850" y="4345250"/>
              <a:ext cx="13375" cy="15600"/>
            </a:xfrm>
            <a:custGeom>
              <a:avLst/>
              <a:gdLst/>
              <a:ahLst/>
              <a:cxnLst/>
              <a:rect l="l" t="t" r="r" b="b"/>
              <a:pathLst>
                <a:path w="535" h="624" extrusionOk="0">
                  <a:moveTo>
                    <a:pt x="468" y="1"/>
                  </a:moveTo>
                  <a:lnTo>
                    <a:pt x="1" y="557"/>
                  </a:lnTo>
                  <a:lnTo>
                    <a:pt x="1" y="579"/>
                  </a:lnTo>
                  <a:lnTo>
                    <a:pt x="23" y="624"/>
                  </a:lnTo>
                  <a:lnTo>
                    <a:pt x="68" y="624"/>
                  </a:lnTo>
                  <a:lnTo>
                    <a:pt x="535" y="68"/>
                  </a:lnTo>
                  <a:lnTo>
                    <a:pt x="535" y="45"/>
                  </a:lnTo>
                  <a:lnTo>
                    <a:pt x="512" y="23"/>
                  </a:lnTo>
                  <a:lnTo>
                    <a:pt x="490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7" name="Google Shape;1017;p36"/>
            <p:cNvSpPr/>
            <p:nvPr/>
          </p:nvSpPr>
          <p:spPr>
            <a:xfrm>
              <a:off x="4505050" y="4359150"/>
              <a:ext cx="24500" cy="28950"/>
            </a:xfrm>
            <a:custGeom>
              <a:avLst/>
              <a:gdLst/>
              <a:ahLst/>
              <a:cxnLst/>
              <a:rect l="l" t="t" r="r" b="b"/>
              <a:pathLst>
                <a:path w="980" h="1158" extrusionOk="0">
                  <a:moveTo>
                    <a:pt x="913" y="1"/>
                  </a:moveTo>
                  <a:lnTo>
                    <a:pt x="1" y="1091"/>
                  </a:lnTo>
                  <a:lnTo>
                    <a:pt x="1" y="1113"/>
                  </a:lnTo>
                  <a:lnTo>
                    <a:pt x="23" y="1135"/>
                  </a:lnTo>
                  <a:lnTo>
                    <a:pt x="45" y="1157"/>
                  </a:lnTo>
                  <a:lnTo>
                    <a:pt x="68" y="1157"/>
                  </a:lnTo>
                  <a:lnTo>
                    <a:pt x="980" y="68"/>
                  </a:lnTo>
                  <a:lnTo>
                    <a:pt x="980" y="45"/>
                  </a:lnTo>
                  <a:lnTo>
                    <a:pt x="980" y="23"/>
                  </a:lnTo>
                  <a:lnTo>
                    <a:pt x="935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8" name="Google Shape;1018;p36"/>
            <p:cNvSpPr/>
            <p:nvPr/>
          </p:nvSpPr>
          <p:spPr>
            <a:xfrm>
              <a:off x="4505050" y="4336350"/>
              <a:ext cx="69000" cy="79550"/>
            </a:xfrm>
            <a:custGeom>
              <a:avLst/>
              <a:gdLst/>
              <a:ahLst/>
              <a:cxnLst/>
              <a:rect l="l" t="t" r="r" b="b"/>
              <a:pathLst>
                <a:path w="2760" h="3182" extrusionOk="0">
                  <a:moveTo>
                    <a:pt x="2114" y="90"/>
                  </a:moveTo>
                  <a:lnTo>
                    <a:pt x="2203" y="112"/>
                  </a:lnTo>
                  <a:lnTo>
                    <a:pt x="2270" y="157"/>
                  </a:lnTo>
                  <a:lnTo>
                    <a:pt x="2336" y="223"/>
                  </a:lnTo>
                  <a:lnTo>
                    <a:pt x="2470" y="379"/>
                  </a:lnTo>
                  <a:lnTo>
                    <a:pt x="2559" y="512"/>
                  </a:lnTo>
                  <a:lnTo>
                    <a:pt x="2603" y="601"/>
                  </a:lnTo>
                  <a:lnTo>
                    <a:pt x="2648" y="713"/>
                  </a:lnTo>
                  <a:lnTo>
                    <a:pt x="2670" y="802"/>
                  </a:lnTo>
                  <a:lnTo>
                    <a:pt x="2670" y="913"/>
                  </a:lnTo>
                  <a:lnTo>
                    <a:pt x="2626" y="1046"/>
                  </a:lnTo>
                  <a:lnTo>
                    <a:pt x="2537" y="1158"/>
                  </a:lnTo>
                  <a:lnTo>
                    <a:pt x="2381" y="1380"/>
                  </a:lnTo>
                  <a:lnTo>
                    <a:pt x="2381" y="1424"/>
                  </a:lnTo>
                  <a:lnTo>
                    <a:pt x="2403" y="1469"/>
                  </a:lnTo>
                  <a:lnTo>
                    <a:pt x="2381" y="1536"/>
                  </a:lnTo>
                  <a:lnTo>
                    <a:pt x="2336" y="1647"/>
                  </a:lnTo>
                  <a:lnTo>
                    <a:pt x="2158" y="1869"/>
                  </a:lnTo>
                  <a:lnTo>
                    <a:pt x="1869" y="2203"/>
                  </a:lnTo>
                  <a:lnTo>
                    <a:pt x="1224" y="2937"/>
                  </a:lnTo>
                  <a:lnTo>
                    <a:pt x="1135" y="3026"/>
                  </a:lnTo>
                  <a:lnTo>
                    <a:pt x="1069" y="3093"/>
                  </a:lnTo>
                  <a:lnTo>
                    <a:pt x="1024" y="3093"/>
                  </a:lnTo>
                  <a:lnTo>
                    <a:pt x="980" y="3070"/>
                  </a:lnTo>
                  <a:lnTo>
                    <a:pt x="935" y="3004"/>
                  </a:lnTo>
                  <a:lnTo>
                    <a:pt x="624" y="2781"/>
                  </a:lnTo>
                  <a:lnTo>
                    <a:pt x="401" y="2581"/>
                  </a:lnTo>
                  <a:lnTo>
                    <a:pt x="312" y="2470"/>
                  </a:lnTo>
                  <a:lnTo>
                    <a:pt x="223" y="2336"/>
                  </a:lnTo>
                  <a:lnTo>
                    <a:pt x="131" y="2151"/>
                  </a:lnTo>
                  <a:lnTo>
                    <a:pt x="223" y="2225"/>
                  </a:lnTo>
                  <a:lnTo>
                    <a:pt x="490" y="2448"/>
                  </a:lnTo>
                  <a:lnTo>
                    <a:pt x="646" y="2581"/>
                  </a:lnTo>
                  <a:lnTo>
                    <a:pt x="735" y="2648"/>
                  </a:lnTo>
                  <a:lnTo>
                    <a:pt x="824" y="2692"/>
                  </a:lnTo>
                  <a:lnTo>
                    <a:pt x="868" y="2670"/>
                  </a:lnTo>
                  <a:lnTo>
                    <a:pt x="1580" y="1869"/>
                  </a:lnTo>
                  <a:lnTo>
                    <a:pt x="2247" y="1046"/>
                  </a:lnTo>
                  <a:lnTo>
                    <a:pt x="2247" y="1024"/>
                  </a:lnTo>
                  <a:lnTo>
                    <a:pt x="2225" y="1002"/>
                  </a:lnTo>
                  <a:lnTo>
                    <a:pt x="1529" y="453"/>
                  </a:lnTo>
                  <a:lnTo>
                    <a:pt x="1529" y="453"/>
                  </a:lnTo>
                  <a:lnTo>
                    <a:pt x="1625" y="357"/>
                  </a:lnTo>
                  <a:lnTo>
                    <a:pt x="1736" y="246"/>
                  </a:lnTo>
                  <a:lnTo>
                    <a:pt x="1869" y="157"/>
                  </a:lnTo>
                  <a:lnTo>
                    <a:pt x="2025" y="90"/>
                  </a:lnTo>
                  <a:close/>
                  <a:moveTo>
                    <a:pt x="2047" y="1"/>
                  </a:moveTo>
                  <a:lnTo>
                    <a:pt x="1958" y="23"/>
                  </a:lnTo>
                  <a:lnTo>
                    <a:pt x="1869" y="45"/>
                  </a:lnTo>
                  <a:lnTo>
                    <a:pt x="1714" y="157"/>
                  </a:lnTo>
                  <a:lnTo>
                    <a:pt x="1558" y="290"/>
                  </a:lnTo>
                  <a:lnTo>
                    <a:pt x="1447" y="424"/>
                  </a:lnTo>
                  <a:lnTo>
                    <a:pt x="1447" y="446"/>
                  </a:lnTo>
                  <a:lnTo>
                    <a:pt x="1469" y="468"/>
                  </a:lnTo>
                  <a:lnTo>
                    <a:pt x="2157" y="1010"/>
                  </a:lnTo>
                  <a:lnTo>
                    <a:pt x="2157" y="1010"/>
                  </a:lnTo>
                  <a:lnTo>
                    <a:pt x="1691" y="1602"/>
                  </a:lnTo>
                  <a:lnTo>
                    <a:pt x="1180" y="2203"/>
                  </a:lnTo>
                  <a:lnTo>
                    <a:pt x="1046" y="2359"/>
                  </a:lnTo>
                  <a:lnTo>
                    <a:pt x="913" y="2492"/>
                  </a:lnTo>
                  <a:lnTo>
                    <a:pt x="824" y="2559"/>
                  </a:lnTo>
                  <a:lnTo>
                    <a:pt x="779" y="2559"/>
                  </a:lnTo>
                  <a:lnTo>
                    <a:pt x="713" y="2537"/>
                  </a:lnTo>
                  <a:lnTo>
                    <a:pt x="646" y="2492"/>
                  </a:lnTo>
                  <a:lnTo>
                    <a:pt x="424" y="2314"/>
                  </a:lnTo>
                  <a:lnTo>
                    <a:pt x="223" y="2181"/>
                  </a:lnTo>
                  <a:lnTo>
                    <a:pt x="134" y="2114"/>
                  </a:lnTo>
                  <a:lnTo>
                    <a:pt x="68" y="2025"/>
                  </a:lnTo>
                  <a:lnTo>
                    <a:pt x="45" y="2003"/>
                  </a:lnTo>
                  <a:lnTo>
                    <a:pt x="1" y="2003"/>
                  </a:lnTo>
                  <a:lnTo>
                    <a:pt x="1" y="2047"/>
                  </a:lnTo>
                  <a:lnTo>
                    <a:pt x="201" y="2403"/>
                  </a:lnTo>
                  <a:lnTo>
                    <a:pt x="268" y="2514"/>
                  </a:lnTo>
                  <a:lnTo>
                    <a:pt x="335" y="2603"/>
                  </a:lnTo>
                  <a:lnTo>
                    <a:pt x="535" y="2781"/>
                  </a:lnTo>
                  <a:lnTo>
                    <a:pt x="779" y="3004"/>
                  </a:lnTo>
                  <a:lnTo>
                    <a:pt x="935" y="3115"/>
                  </a:lnTo>
                  <a:lnTo>
                    <a:pt x="1091" y="3182"/>
                  </a:lnTo>
                  <a:lnTo>
                    <a:pt x="1113" y="3159"/>
                  </a:lnTo>
                  <a:lnTo>
                    <a:pt x="1469" y="2781"/>
                  </a:lnTo>
                  <a:lnTo>
                    <a:pt x="1825" y="2381"/>
                  </a:lnTo>
                  <a:lnTo>
                    <a:pt x="2514" y="1558"/>
                  </a:lnTo>
                  <a:lnTo>
                    <a:pt x="2492" y="1536"/>
                  </a:lnTo>
                  <a:lnTo>
                    <a:pt x="2492" y="1447"/>
                  </a:lnTo>
                  <a:lnTo>
                    <a:pt x="2492" y="1380"/>
                  </a:lnTo>
                  <a:lnTo>
                    <a:pt x="2537" y="1291"/>
                  </a:lnTo>
                  <a:lnTo>
                    <a:pt x="2581" y="1224"/>
                  </a:lnTo>
                  <a:lnTo>
                    <a:pt x="2692" y="1046"/>
                  </a:lnTo>
                  <a:lnTo>
                    <a:pt x="2737" y="980"/>
                  </a:lnTo>
                  <a:lnTo>
                    <a:pt x="2759" y="891"/>
                  </a:lnTo>
                  <a:lnTo>
                    <a:pt x="2759" y="824"/>
                  </a:lnTo>
                  <a:lnTo>
                    <a:pt x="2737" y="757"/>
                  </a:lnTo>
                  <a:lnTo>
                    <a:pt x="2692" y="601"/>
                  </a:lnTo>
                  <a:lnTo>
                    <a:pt x="2603" y="468"/>
                  </a:lnTo>
                  <a:lnTo>
                    <a:pt x="2514" y="357"/>
                  </a:lnTo>
                  <a:lnTo>
                    <a:pt x="2425" y="223"/>
                  </a:lnTo>
                  <a:lnTo>
                    <a:pt x="2336" y="112"/>
                  </a:lnTo>
                  <a:lnTo>
                    <a:pt x="2270" y="68"/>
                  </a:lnTo>
                  <a:lnTo>
                    <a:pt x="2203" y="45"/>
                  </a:lnTo>
                  <a:lnTo>
                    <a:pt x="2136" y="23"/>
                  </a:lnTo>
                  <a:lnTo>
                    <a:pt x="2047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9" name="Google Shape;1019;p36"/>
            <p:cNvSpPr/>
            <p:nvPr/>
          </p:nvSpPr>
          <p:spPr>
            <a:xfrm>
              <a:off x="4523975" y="4401425"/>
              <a:ext cx="8925" cy="14475"/>
            </a:xfrm>
            <a:custGeom>
              <a:avLst/>
              <a:gdLst/>
              <a:ahLst/>
              <a:cxnLst/>
              <a:rect l="l" t="t" r="r" b="b"/>
              <a:pathLst>
                <a:path w="357" h="579" extrusionOk="0">
                  <a:moveTo>
                    <a:pt x="22" y="0"/>
                  </a:moveTo>
                  <a:lnTo>
                    <a:pt x="0" y="23"/>
                  </a:lnTo>
                  <a:lnTo>
                    <a:pt x="0" y="45"/>
                  </a:lnTo>
                  <a:lnTo>
                    <a:pt x="22" y="67"/>
                  </a:lnTo>
                  <a:lnTo>
                    <a:pt x="67" y="89"/>
                  </a:lnTo>
                  <a:lnTo>
                    <a:pt x="67" y="89"/>
                  </a:lnTo>
                  <a:lnTo>
                    <a:pt x="289" y="534"/>
                  </a:lnTo>
                  <a:lnTo>
                    <a:pt x="312" y="556"/>
                  </a:lnTo>
                  <a:lnTo>
                    <a:pt x="334" y="579"/>
                  </a:lnTo>
                  <a:lnTo>
                    <a:pt x="356" y="556"/>
                  </a:lnTo>
                  <a:lnTo>
                    <a:pt x="356" y="534"/>
                  </a:lnTo>
                  <a:lnTo>
                    <a:pt x="111" y="45"/>
                  </a:lnTo>
                  <a:lnTo>
                    <a:pt x="67" y="23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0" name="Google Shape;1020;p36"/>
            <p:cNvSpPr/>
            <p:nvPr/>
          </p:nvSpPr>
          <p:spPr>
            <a:xfrm>
              <a:off x="4564000" y="4341375"/>
              <a:ext cx="2800" cy="8900"/>
            </a:xfrm>
            <a:custGeom>
              <a:avLst/>
              <a:gdLst/>
              <a:ahLst/>
              <a:cxnLst/>
              <a:rect l="l" t="t" r="r" b="b"/>
              <a:pathLst>
                <a:path w="112" h="356" extrusionOk="0">
                  <a:moveTo>
                    <a:pt x="1" y="0"/>
                  </a:moveTo>
                  <a:lnTo>
                    <a:pt x="1" y="45"/>
                  </a:lnTo>
                  <a:lnTo>
                    <a:pt x="23" y="89"/>
                  </a:lnTo>
                  <a:lnTo>
                    <a:pt x="23" y="156"/>
                  </a:lnTo>
                  <a:lnTo>
                    <a:pt x="1" y="289"/>
                  </a:lnTo>
                  <a:lnTo>
                    <a:pt x="1" y="311"/>
                  </a:lnTo>
                  <a:lnTo>
                    <a:pt x="23" y="334"/>
                  </a:lnTo>
                  <a:lnTo>
                    <a:pt x="45" y="356"/>
                  </a:lnTo>
                  <a:lnTo>
                    <a:pt x="67" y="334"/>
                  </a:lnTo>
                  <a:lnTo>
                    <a:pt x="90" y="245"/>
                  </a:lnTo>
                  <a:lnTo>
                    <a:pt x="112" y="178"/>
                  </a:lnTo>
                  <a:lnTo>
                    <a:pt x="90" y="111"/>
                  </a:lnTo>
                  <a:lnTo>
                    <a:pt x="67" y="22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1" name="Google Shape;1021;p36"/>
            <p:cNvSpPr/>
            <p:nvPr/>
          </p:nvSpPr>
          <p:spPr>
            <a:xfrm>
              <a:off x="4557325" y="4354700"/>
              <a:ext cx="4475" cy="6150"/>
            </a:xfrm>
            <a:custGeom>
              <a:avLst/>
              <a:gdLst/>
              <a:ahLst/>
              <a:cxnLst/>
              <a:rect l="l" t="t" r="r" b="b"/>
              <a:pathLst>
                <a:path w="179" h="246" extrusionOk="0">
                  <a:moveTo>
                    <a:pt x="134" y="1"/>
                  </a:moveTo>
                  <a:lnTo>
                    <a:pt x="112" y="23"/>
                  </a:lnTo>
                  <a:lnTo>
                    <a:pt x="1" y="179"/>
                  </a:lnTo>
                  <a:lnTo>
                    <a:pt x="1" y="223"/>
                  </a:lnTo>
                  <a:lnTo>
                    <a:pt x="23" y="246"/>
                  </a:lnTo>
                  <a:lnTo>
                    <a:pt x="67" y="246"/>
                  </a:lnTo>
                  <a:lnTo>
                    <a:pt x="179" y="68"/>
                  </a:lnTo>
                  <a:lnTo>
                    <a:pt x="179" y="45"/>
                  </a:lnTo>
                  <a:lnTo>
                    <a:pt x="156" y="23"/>
                  </a:lnTo>
                  <a:lnTo>
                    <a:pt x="134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2" name="Google Shape;1022;p36"/>
            <p:cNvSpPr/>
            <p:nvPr/>
          </p:nvSpPr>
          <p:spPr>
            <a:xfrm>
              <a:off x="4559550" y="4360825"/>
              <a:ext cx="6700" cy="11700"/>
            </a:xfrm>
            <a:custGeom>
              <a:avLst/>
              <a:gdLst/>
              <a:ahLst/>
              <a:cxnLst/>
              <a:rect l="l" t="t" r="r" b="b"/>
              <a:pathLst>
                <a:path w="268" h="468" extrusionOk="0">
                  <a:moveTo>
                    <a:pt x="23" y="1"/>
                  </a:moveTo>
                  <a:lnTo>
                    <a:pt x="1" y="23"/>
                  </a:lnTo>
                  <a:lnTo>
                    <a:pt x="1" y="45"/>
                  </a:lnTo>
                  <a:lnTo>
                    <a:pt x="201" y="445"/>
                  </a:lnTo>
                  <a:lnTo>
                    <a:pt x="223" y="468"/>
                  </a:lnTo>
                  <a:lnTo>
                    <a:pt x="268" y="468"/>
                  </a:lnTo>
                  <a:lnTo>
                    <a:pt x="268" y="423"/>
                  </a:lnTo>
                  <a:lnTo>
                    <a:pt x="67" y="23"/>
                  </a:lnTo>
                  <a:lnTo>
                    <a:pt x="45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23" name="Google Shape;1023;p36"/>
          <p:cNvGrpSpPr/>
          <p:nvPr/>
        </p:nvGrpSpPr>
        <p:grpSpPr>
          <a:xfrm>
            <a:off x="10946813" y="5955972"/>
            <a:ext cx="332523" cy="353200"/>
            <a:chOff x="3861700" y="5390125"/>
            <a:chExt cx="35600" cy="37825"/>
          </a:xfrm>
        </p:grpSpPr>
        <p:sp>
          <p:nvSpPr>
            <p:cNvPr id="1024" name="Google Shape;1024;p36"/>
            <p:cNvSpPr/>
            <p:nvPr/>
          </p:nvSpPr>
          <p:spPr>
            <a:xfrm>
              <a:off x="3871150" y="5401225"/>
              <a:ext cx="25050" cy="25625"/>
            </a:xfrm>
            <a:custGeom>
              <a:avLst/>
              <a:gdLst/>
              <a:ahLst/>
              <a:cxnLst/>
              <a:rect l="l" t="t" r="r" b="b"/>
              <a:pathLst>
                <a:path w="1002" h="1025" extrusionOk="0">
                  <a:moveTo>
                    <a:pt x="134" y="1"/>
                  </a:moveTo>
                  <a:lnTo>
                    <a:pt x="111" y="112"/>
                  </a:lnTo>
                  <a:lnTo>
                    <a:pt x="67" y="513"/>
                  </a:lnTo>
                  <a:lnTo>
                    <a:pt x="0" y="891"/>
                  </a:lnTo>
                  <a:lnTo>
                    <a:pt x="890" y="1024"/>
                  </a:lnTo>
                  <a:lnTo>
                    <a:pt x="979" y="246"/>
                  </a:lnTo>
                  <a:lnTo>
                    <a:pt x="1001" y="134"/>
                  </a:lnTo>
                  <a:lnTo>
                    <a:pt x="134" y="1"/>
                  </a:lnTo>
                  <a:close/>
                </a:path>
              </a:pathLst>
            </a:custGeom>
            <a:solidFill>
              <a:srgbClr val="A3C8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5" name="Google Shape;1025;p36"/>
            <p:cNvSpPr/>
            <p:nvPr/>
          </p:nvSpPr>
          <p:spPr>
            <a:xfrm>
              <a:off x="3865575" y="5390675"/>
              <a:ext cx="30625" cy="13925"/>
            </a:xfrm>
            <a:custGeom>
              <a:avLst/>
              <a:gdLst/>
              <a:ahLst/>
              <a:cxnLst/>
              <a:rect l="l" t="t" r="r" b="b"/>
              <a:pathLst>
                <a:path w="1225" h="557" extrusionOk="0">
                  <a:moveTo>
                    <a:pt x="1" y="0"/>
                  </a:moveTo>
                  <a:lnTo>
                    <a:pt x="357" y="423"/>
                  </a:lnTo>
                  <a:lnTo>
                    <a:pt x="1224" y="556"/>
                  </a:lnTo>
                  <a:lnTo>
                    <a:pt x="890" y="13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69C5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6" name="Google Shape;1026;p36"/>
            <p:cNvSpPr/>
            <p:nvPr/>
          </p:nvSpPr>
          <p:spPr>
            <a:xfrm>
              <a:off x="3862800" y="5390675"/>
              <a:ext cx="11700" cy="32825"/>
            </a:xfrm>
            <a:custGeom>
              <a:avLst/>
              <a:gdLst/>
              <a:ahLst/>
              <a:cxnLst/>
              <a:rect l="l" t="t" r="r" b="b"/>
              <a:pathLst>
                <a:path w="468" h="1313" extrusionOk="0">
                  <a:moveTo>
                    <a:pt x="112" y="0"/>
                  </a:moveTo>
                  <a:lnTo>
                    <a:pt x="112" y="112"/>
                  </a:lnTo>
                  <a:lnTo>
                    <a:pt x="1" y="890"/>
                  </a:lnTo>
                  <a:lnTo>
                    <a:pt x="334" y="1313"/>
                  </a:lnTo>
                  <a:lnTo>
                    <a:pt x="401" y="935"/>
                  </a:lnTo>
                  <a:lnTo>
                    <a:pt x="445" y="534"/>
                  </a:lnTo>
                  <a:lnTo>
                    <a:pt x="468" y="423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F8D3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7" name="Google Shape;1027;p36"/>
            <p:cNvSpPr/>
            <p:nvPr/>
          </p:nvSpPr>
          <p:spPr>
            <a:xfrm>
              <a:off x="3861700" y="5390125"/>
              <a:ext cx="35600" cy="37825"/>
            </a:xfrm>
            <a:custGeom>
              <a:avLst/>
              <a:gdLst/>
              <a:ahLst/>
              <a:cxnLst/>
              <a:rect l="l" t="t" r="r" b="b"/>
              <a:pathLst>
                <a:path w="1424" h="1513" extrusionOk="0">
                  <a:moveTo>
                    <a:pt x="245" y="89"/>
                  </a:moveTo>
                  <a:lnTo>
                    <a:pt x="556" y="134"/>
                  </a:lnTo>
                  <a:lnTo>
                    <a:pt x="890" y="178"/>
                  </a:lnTo>
                  <a:lnTo>
                    <a:pt x="1023" y="200"/>
                  </a:lnTo>
                  <a:lnTo>
                    <a:pt x="1134" y="356"/>
                  </a:lnTo>
                  <a:lnTo>
                    <a:pt x="1223" y="467"/>
                  </a:lnTo>
                  <a:lnTo>
                    <a:pt x="1290" y="512"/>
                  </a:lnTo>
                  <a:lnTo>
                    <a:pt x="1312" y="578"/>
                  </a:lnTo>
                  <a:lnTo>
                    <a:pt x="1335" y="623"/>
                  </a:lnTo>
                  <a:lnTo>
                    <a:pt x="1335" y="690"/>
                  </a:lnTo>
                  <a:lnTo>
                    <a:pt x="1312" y="801"/>
                  </a:lnTo>
                  <a:lnTo>
                    <a:pt x="1246" y="1223"/>
                  </a:lnTo>
                  <a:lnTo>
                    <a:pt x="1246" y="1335"/>
                  </a:lnTo>
                  <a:lnTo>
                    <a:pt x="1246" y="1401"/>
                  </a:lnTo>
                  <a:lnTo>
                    <a:pt x="1246" y="1424"/>
                  </a:lnTo>
                  <a:lnTo>
                    <a:pt x="1201" y="1424"/>
                  </a:lnTo>
                  <a:lnTo>
                    <a:pt x="1179" y="1401"/>
                  </a:lnTo>
                  <a:lnTo>
                    <a:pt x="1023" y="1401"/>
                  </a:lnTo>
                  <a:lnTo>
                    <a:pt x="868" y="1357"/>
                  </a:lnTo>
                  <a:lnTo>
                    <a:pt x="406" y="1294"/>
                  </a:lnTo>
                  <a:lnTo>
                    <a:pt x="406" y="1294"/>
                  </a:lnTo>
                  <a:lnTo>
                    <a:pt x="245" y="1112"/>
                  </a:lnTo>
                  <a:lnTo>
                    <a:pt x="156" y="1023"/>
                  </a:lnTo>
                  <a:lnTo>
                    <a:pt x="111" y="912"/>
                  </a:lnTo>
                  <a:lnTo>
                    <a:pt x="89" y="823"/>
                  </a:lnTo>
                  <a:lnTo>
                    <a:pt x="111" y="712"/>
                  </a:lnTo>
                  <a:lnTo>
                    <a:pt x="134" y="489"/>
                  </a:lnTo>
                  <a:lnTo>
                    <a:pt x="156" y="334"/>
                  </a:lnTo>
                  <a:lnTo>
                    <a:pt x="178" y="178"/>
                  </a:lnTo>
                  <a:lnTo>
                    <a:pt x="178" y="89"/>
                  </a:lnTo>
                  <a:close/>
                  <a:moveTo>
                    <a:pt x="134" y="0"/>
                  </a:moveTo>
                  <a:lnTo>
                    <a:pt x="111" y="22"/>
                  </a:lnTo>
                  <a:lnTo>
                    <a:pt x="67" y="400"/>
                  </a:lnTo>
                  <a:lnTo>
                    <a:pt x="22" y="667"/>
                  </a:lnTo>
                  <a:lnTo>
                    <a:pt x="0" y="801"/>
                  </a:lnTo>
                  <a:lnTo>
                    <a:pt x="22" y="912"/>
                  </a:lnTo>
                  <a:lnTo>
                    <a:pt x="45" y="979"/>
                  </a:lnTo>
                  <a:lnTo>
                    <a:pt x="89" y="1023"/>
                  </a:lnTo>
                  <a:lnTo>
                    <a:pt x="178" y="1112"/>
                  </a:lnTo>
                  <a:lnTo>
                    <a:pt x="356" y="1357"/>
                  </a:lnTo>
                  <a:lnTo>
                    <a:pt x="378" y="1357"/>
                  </a:lnTo>
                  <a:lnTo>
                    <a:pt x="1246" y="1513"/>
                  </a:lnTo>
                  <a:lnTo>
                    <a:pt x="1290" y="1490"/>
                  </a:lnTo>
                  <a:lnTo>
                    <a:pt x="1290" y="1468"/>
                  </a:lnTo>
                  <a:lnTo>
                    <a:pt x="1379" y="890"/>
                  </a:lnTo>
                  <a:lnTo>
                    <a:pt x="1401" y="734"/>
                  </a:lnTo>
                  <a:lnTo>
                    <a:pt x="1424" y="645"/>
                  </a:lnTo>
                  <a:lnTo>
                    <a:pt x="1424" y="578"/>
                  </a:lnTo>
                  <a:lnTo>
                    <a:pt x="1357" y="512"/>
                  </a:lnTo>
                  <a:lnTo>
                    <a:pt x="1290" y="445"/>
                  </a:lnTo>
                  <a:lnTo>
                    <a:pt x="1201" y="312"/>
                  </a:lnTo>
                  <a:lnTo>
                    <a:pt x="1090" y="178"/>
                  </a:lnTo>
                  <a:lnTo>
                    <a:pt x="1023" y="134"/>
                  </a:lnTo>
                  <a:lnTo>
                    <a:pt x="934" y="111"/>
                  </a:lnTo>
                  <a:lnTo>
                    <a:pt x="756" y="89"/>
                  </a:lnTo>
                  <a:lnTo>
                    <a:pt x="156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8" name="Google Shape;1028;p36"/>
            <p:cNvSpPr/>
            <p:nvPr/>
          </p:nvSpPr>
          <p:spPr>
            <a:xfrm>
              <a:off x="3864475" y="5390125"/>
              <a:ext cx="10575" cy="33925"/>
            </a:xfrm>
            <a:custGeom>
              <a:avLst/>
              <a:gdLst/>
              <a:ahLst/>
              <a:cxnLst/>
              <a:rect l="l" t="t" r="r" b="b"/>
              <a:pathLst>
                <a:path w="423" h="1357" extrusionOk="0">
                  <a:moveTo>
                    <a:pt x="23" y="0"/>
                  </a:moveTo>
                  <a:lnTo>
                    <a:pt x="0" y="22"/>
                  </a:lnTo>
                  <a:lnTo>
                    <a:pt x="23" y="45"/>
                  </a:lnTo>
                  <a:lnTo>
                    <a:pt x="156" y="223"/>
                  </a:lnTo>
                  <a:lnTo>
                    <a:pt x="267" y="334"/>
                  </a:lnTo>
                  <a:lnTo>
                    <a:pt x="312" y="400"/>
                  </a:lnTo>
                  <a:lnTo>
                    <a:pt x="334" y="445"/>
                  </a:lnTo>
                  <a:lnTo>
                    <a:pt x="356" y="512"/>
                  </a:lnTo>
                  <a:lnTo>
                    <a:pt x="334" y="578"/>
                  </a:lnTo>
                  <a:lnTo>
                    <a:pt x="312" y="712"/>
                  </a:lnTo>
                  <a:lnTo>
                    <a:pt x="245" y="1312"/>
                  </a:lnTo>
                  <a:lnTo>
                    <a:pt x="245" y="1357"/>
                  </a:lnTo>
                  <a:lnTo>
                    <a:pt x="312" y="1357"/>
                  </a:lnTo>
                  <a:lnTo>
                    <a:pt x="312" y="1335"/>
                  </a:lnTo>
                  <a:lnTo>
                    <a:pt x="401" y="712"/>
                  </a:lnTo>
                  <a:lnTo>
                    <a:pt x="423" y="578"/>
                  </a:lnTo>
                  <a:lnTo>
                    <a:pt x="423" y="489"/>
                  </a:lnTo>
                  <a:lnTo>
                    <a:pt x="423" y="445"/>
                  </a:lnTo>
                  <a:lnTo>
                    <a:pt x="356" y="334"/>
                  </a:lnTo>
                  <a:lnTo>
                    <a:pt x="267" y="223"/>
                  </a:lnTo>
                  <a:lnTo>
                    <a:pt x="89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9" name="Google Shape;1029;p36"/>
            <p:cNvSpPr/>
            <p:nvPr/>
          </p:nvSpPr>
          <p:spPr>
            <a:xfrm>
              <a:off x="3873375" y="5400675"/>
              <a:ext cx="23925" cy="5025"/>
            </a:xfrm>
            <a:custGeom>
              <a:avLst/>
              <a:gdLst/>
              <a:ahLst/>
              <a:cxnLst/>
              <a:rect l="l" t="t" r="r" b="b"/>
              <a:pathLst>
                <a:path w="957" h="201" extrusionOk="0">
                  <a:moveTo>
                    <a:pt x="0" y="1"/>
                  </a:moveTo>
                  <a:lnTo>
                    <a:pt x="0" y="23"/>
                  </a:lnTo>
                  <a:lnTo>
                    <a:pt x="0" y="67"/>
                  </a:lnTo>
                  <a:lnTo>
                    <a:pt x="22" y="67"/>
                  </a:lnTo>
                  <a:lnTo>
                    <a:pt x="912" y="201"/>
                  </a:lnTo>
                  <a:lnTo>
                    <a:pt x="934" y="201"/>
                  </a:lnTo>
                  <a:lnTo>
                    <a:pt x="957" y="179"/>
                  </a:lnTo>
                  <a:lnTo>
                    <a:pt x="934" y="134"/>
                  </a:lnTo>
                  <a:lnTo>
                    <a:pt x="912" y="134"/>
                  </a:lnTo>
                  <a:lnTo>
                    <a:pt x="45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30" name="Google Shape;1030;p36"/>
          <p:cNvGrpSpPr/>
          <p:nvPr/>
        </p:nvGrpSpPr>
        <p:grpSpPr>
          <a:xfrm>
            <a:off x="681411" y="5806614"/>
            <a:ext cx="220076" cy="465364"/>
            <a:chOff x="3422400" y="4860725"/>
            <a:chExt cx="24475" cy="51750"/>
          </a:xfrm>
        </p:grpSpPr>
        <p:sp>
          <p:nvSpPr>
            <p:cNvPr id="1031" name="Google Shape;1031;p36"/>
            <p:cNvSpPr/>
            <p:nvPr/>
          </p:nvSpPr>
          <p:spPr>
            <a:xfrm>
              <a:off x="3423500" y="4863525"/>
              <a:ext cx="22275" cy="47850"/>
            </a:xfrm>
            <a:custGeom>
              <a:avLst/>
              <a:gdLst/>
              <a:ahLst/>
              <a:cxnLst/>
              <a:rect l="l" t="t" r="r" b="b"/>
              <a:pathLst>
                <a:path w="891" h="1914" extrusionOk="0">
                  <a:moveTo>
                    <a:pt x="379" y="0"/>
                  </a:moveTo>
                  <a:lnTo>
                    <a:pt x="379" y="45"/>
                  </a:lnTo>
                  <a:lnTo>
                    <a:pt x="334" y="89"/>
                  </a:lnTo>
                  <a:lnTo>
                    <a:pt x="290" y="111"/>
                  </a:lnTo>
                  <a:lnTo>
                    <a:pt x="223" y="156"/>
                  </a:lnTo>
                  <a:lnTo>
                    <a:pt x="68" y="156"/>
                  </a:lnTo>
                  <a:lnTo>
                    <a:pt x="23" y="134"/>
                  </a:lnTo>
                  <a:lnTo>
                    <a:pt x="1" y="89"/>
                  </a:lnTo>
                  <a:lnTo>
                    <a:pt x="446" y="1869"/>
                  </a:lnTo>
                  <a:lnTo>
                    <a:pt x="557" y="1913"/>
                  </a:lnTo>
                  <a:lnTo>
                    <a:pt x="668" y="1891"/>
                  </a:lnTo>
                  <a:lnTo>
                    <a:pt x="779" y="1846"/>
                  </a:lnTo>
                  <a:lnTo>
                    <a:pt x="891" y="1757"/>
                  </a:lnTo>
                  <a:lnTo>
                    <a:pt x="379" y="0"/>
                  </a:lnTo>
                  <a:close/>
                </a:path>
              </a:pathLst>
            </a:custGeom>
            <a:solidFill>
              <a:srgbClr val="F08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2" name="Google Shape;1032;p36"/>
            <p:cNvSpPr/>
            <p:nvPr/>
          </p:nvSpPr>
          <p:spPr>
            <a:xfrm>
              <a:off x="3423500" y="4861300"/>
              <a:ext cx="9475" cy="6125"/>
            </a:xfrm>
            <a:custGeom>
              <a:avLst/>
              <a:gdLst/>
              <a:ahLst/>
              <a:cxnLst/>
              <a:rect l="l" t="t" r="r" b="b"/>
              <a:pathLst>
                <a:path w="379" h="245" extrusionOk="0">
                  <a:moveTo>
                    <a:pt x="223" y="0"/>
                  </a:moveTo>
                  <a:lnTo>
                    <a:pt x="156" y="22"/>
                  </a:lnTo>
                  <a:lnTo>
                    <a:pt x="90" y="45"/>
                  </a:lnTo>
                  <a:lnTo>
                    <a:pt x="23" y="89"/>
                  </a:lnTo>
                  <a:lnTo>
                    <a:pt x="1" y="134"/>
                  </a:lnTo>
                  <a:lnTo>
                    <a:pt x="1" y="178"/>
                  </a:lnTo>
                  <a:lnTo>
                    <a:pt x="23" y="223"/>
                  </a:lnTo>
                  <a:lnTo>
                    <a:pt x="68" y="245"/>
                  </a:lnTo>
                  <a:lnTo>
                    <a:pt x="223" y="245"/>
                  </a:lnTo>
                  <a:lnTo>
                    <a:pt x="290" y="200"/>
                  </a:lnTo>
                  <a:lnTo>
                    <a:pt x="334" y="178"/>
                  </a:lnTo>
                  <a:lnTo>
                    <a:pt x="379" y="134"/>
                  </a:lnTo>
                  <a:lnTo>
                    <a:pt x="379" y="89"/>
                  </a:lnTo>
                  <a:lnTo>
                    <a:pt x="379" y="67"/>
                  </a:lnTo>
                  <a:lnTo>
                    <a:pt x="357" y="22"/>
                  </a:lnTo>
                  <a:lnTo>
                    <a:pt x="290" y="0"/>
                  </a:lnTo>
                  <a:close/>
                </a:path>
              </a:pathLst>
            </a:custGeom>
            <a:solidFill>
              <a:srgbClr val="F4A6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3" name="Google Shape;1033;p36"/>
            <p:cNvSpPr/>
            <p:nvPr/>
          </p:nvSpPr>
          <p:spPr>
            <a:xfrm>
              <a:off x="3422400" y="4860725"/>
              <a:ext cx="24475" cy="51750"/>
            </a:xfrm>
            <a:custGeom>
              <a:avLst/>
              <a:gdLst/>
              <a:ahLst/>
              <a:cxnLst/>
              <a:rect l="l" t="t" r="r" b="b"/>
              <a:pathLst>
                <a:path w="979" h="2070" extrusionOk="0">
                  <a:moveTo>
                    <a:pt x="312" y="90"/>
                  </a:moveTo>
                  <a:lnTo>
                    <a:pt x="356" y="112"/>
                  </a:lnTo>
                  <a:lnTo>
                    <a:pt x="365" y="117"/>
                  </a:lnTo>
                  <a:lnTo>
                    <a:pt x="365" y="117"/>
                  </a:lnTo>
                  <a:lnTo>
                    <a:pt x="334" y="179"/>
                  </a:lnTo>
                  <a:lnTo>
                    <a:pt x="245" y="223"/>
                  </a:lnTo>
                  <a:lnTo>
                    <a:pt x="200" y="246"/>
                  </a:lnTo>
                  <a:lnTo>
                    <a:pt x="156" y="246"/>
                  </a:lnTo>
                  <a:lnTo>
                    <a:pt x="112" y="223"/>
                  </a:lnTo>
                  <a:lnTo>
                    <a:pt x="89" y="201"/>
                  </a:lnTo>
                  <a:lnTo>
                    <a:pt x="89" y="201"/>
                  </a:lnTo>
                  <a:lnTo>
                    <a:pt x="89" y="179"/>
                  </a:lnTo>
                  <a:lnTo>
                    <a:pt x="134" y="134"/>
                  </a:lnTo>
                  <a:lnTo>
                    <a:pt x="223" y="90"/>
                  </a:lnTo>
                  <a:close/>
                  <a:moveTo>
                    <a:pt x="423" y="223"/>
                  </a:moveTo>
                  <a:lnTo>
                    <a:pt x="534" y="624"/>
                  </a:lnTo>
                  <a:lnTo>
                    <a:pt x="823" y="1625"/>
                  </a:lnTo>
                  <a:lnTo>
                    <a:pt x="868" y="1736"/>
                  </a:lnTo>
                  <a:lnTo>
                    <a:pt x="890" y="1803"/>
                  </a:lnTo>
                  <a:lnTo>
                    <a:pt x="890" y="1869"/>
                  </a:lnTo>
                  <a:lnTo>
                    <a:pt x="868" y="1892"/>
                  </a:lnTo>
                  <a:lnTo>
                    <a:pt x="846" y="1914"/>
                  </a:lnTo>
                  <a:lnTo>
                    <a:pt x="734" y="1958"/>
                  </a:lnTo>
                  <a:lnTo>
                    <a:pt x="601" y="2003"/>
                  </a:lnTo>
                  <a:lnTo>
                    <a:pt x="556" y="2003"/>
                  </a:lnTo>
                  <a:lnTo>
                    <a:pt x="512" y="1981"/>
                  </a:lnTo>
                  <a:lnTo>
                    <a:pt x="512" y="1936"/>
                  </a:lnTo>
                  <a:lnTo>
                    <a:pt x="490" y="1892"/>
                  </a:lnTo>
                  <a:lnTo>
                    <a:pt x="267" y="980"/>
                  </a:lnTo>
                  <a:lnTo>
                    <a:pt x="108" y="281"/>
                  </a:lnTo>
                  <a:lnTo>
                    <a:pt x="134" y="290"/>
                  </a:lnTo>
                  <a:lnTo>
                    <a:pt x="200" y="312"/>
                  </a:lnTo>
                  <a:lnTo>
                    <a:pt x="267" y="312"/>
                  </a:lnTo>
                  <a:lnTo>
                    <a:pt x="334" y="290"/>
                  </a:lnTo>
                  <a:lnTo>
                    <a:pt x="401" y="246"/>
                  </a:lnTo>
                  <a:lnTo>
                    <a:pt x="423" y="223"/>
                  </a:lnTo>
                  <a:close/>
                  <a:moveTo>
                    <a:pt x="200" y="1"/>
                  </a:moveTo>
                  <a:lnTo>
                    <a:pt x="134" y="23"/>
                  </a:lnTo>
                  <a:lnTo>
                    <a:pt x="67" y="45"/>
                  </a:lnTo>
                  <a:lnTo>
                    <a:pt x="23" y="112"/>
                  </a:lnTo>
                  <a:lnTo>
                    <a:pt x="6" y="179"/>
                  </a:lnTo>
                  <a:lnTo>
                    <a:pt x="0" y="179"/>
                  </a:lnTo>
                  <a:lnTo>
                    <a:pt x="0" y="201"/>
                  </a:lnTo>
                  <a:lnTo>
                    <a:pt x="312" y="1447"/>
                  </a:lnTo>
                  <a:lnTo>
                    <a:pt x="356" y="1714"/>
                  </a:lnTo>
                  <a:lnTo>
                    <a:pt x="401" y="1847"/>
                  </a:lnTo>
                  <a:lnTo>
                    <a:pt x="445" y="1958"/>
                  </a:lnTo>
                  <a:lnTo>
                    <a:pt x="490" y="2025"/>
                  </a:lnTo>
                  <a:lnTo>
                    <a:pt x="556" y="2047"/>
                  </a:lnTo>
                  <a:lnTo>
                    <a:pt x="623" y="2070"/>
                  </a:lnTo>
                  <a:lnTo>
                    <a:pt x="712" y="2047"/>
                  </a:lnTo>
                  <a:lnTo>
                    <a:pt x="846" y="1981"/>
                  </a:lnTo>
                  <a:lnTo>
                    <a:pt x="979" y="1914"/>
                  </a:lnTo>
                  <a:lnTo>
                    <a:pt x="979" y="1869"/>
                  </a:lnTo>
                  <a:lnTo>
                    <a:pt x="601" y="579"/>
                  </a:lnTo>
                  <a:lnTo>
                    <a:pt x="534" y="335"/>
                  </a:lnTo>
                  <a:lnTo>
                    <a:pt x="467" y="112"/>
                  </a:lnTo>
                  <a:lnTo>
                    <a:pt x="423" y="45"/>
                  </a:lnTo>
                  <a:lnTo>
                    <a:pt x="356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34" name="Google Shape;1034;p36"/>
          <p:cNvGrpSpPr/>
          <p:nvPr/>
        </p:nvGrpSpPr>
        <p:grpSpPr>
          <a:xfrm rot="10800000">
            <a:off x="1475447" y="621539"/>
            <a:ext cx="332523" cy="353200"/>
            <a:chOff x="3861700" y="5390125"/>
            <a:chExt cx="35600" cy="37825"/>
          </a:xfrm>
        </p:grpSpPr>
        <p:sp>
          <p:nvSpPr>
            <p:cNvPr id="1035" name="Google Shape;1035;p36"/>
            <p:cNvSpPr/>
            <p:nvPr/>
          </p:nvSpPr>
          <p:spPr>
            <a:xfrm>
              <a:off x="3871150" y="5401225"/>
              <a:ext cx="25050" cy="25625"/>
            </a:xfrm>
            <a:custGeom>
              <a:avLst/>
              <a:gdLst/>
              <a:ahLst/>
              <a:cxnLst/>
              <a:rect l="l" t="t" r="r" b="b"/>
              <a:pathLst>
                <a:path w="1002" h="1025" extrusionOk="0">
                  <a:moveTo>
                    <a:pt x="134" y="1"/>
                  </a:moveTo>
                  <a:lnTo>
                    <a:pt x="111" y="112"/>
                  </a:lnTo>
                  <a:lnTo>
                    <a:pt x="67" y="513"/>
                  </a:lnTo>
                  <a:lnTo>
                    <a:pt x="0" y="891"/>
                  </a:lnTo>
                  <a:lnTo>
                    <a:pt x="890" y="1024"/>
                  </a:lnTo>
                  <a:lnTo>
                    <a:pt x="979" y="246"/>
                  </a:lnTo>
                  <a:lnTo>
                    <a:pt x="1001" y="134"/>
                  </a:lnTo>
                  <a:lnTo>
                    <a:pt x="134" y="1"/>
                  </a:lnTo>
                  <a:close/>
                </a:path>
              </a:pathLst>
            </a:custGeom>
            <a:solidFill>
              <a:srgbClr val="A3C8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6" name="Google Shape;1036;p36"/>
            <p:cNvSpPr/>
            <p:nvPr/>
          </p:nvSpPr>
          <p:spPr>
            <a:xfrm>
              <a:off x="3865575" y="5390675"/>
              <a:ext cx="30625" cy="13925"/>
            </a:xfrm>
            <a:custGeom>
              <a:avLst/>
              <a:gdLst/>
              <a:ahLst/>
              <a:cxnLst/>
              <a:rect l="l" t="t" r="r" b="b"/>
              <a:pathLst>
                <a:path w="1225" h="557" extrusionOk="0">
                  <a:moveTo>
                    <a:pt x="1" y="0"/>
                  </a:moveTo>
                  <a:lnTo>
                    <a:pt x="357" y="423"/>
                  </a:lnTo>
                  <a:lnTo>
                    <a:pt x="1224" y="556"/>
                  </a:lnTo>
                  <a:lnTo>
                    <a:pt x="890" y="13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69C5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7" name="Google Shape;1037;p36"/>
            <p:cNvSpPr/>
            <p:nvPr/>
          </p:nvSpPr>
          <p:spPr>
            <a:xfrm>
              <a:off x="3862800" y="5390675"/>
              <a:ext cx="11700" cy="32825"/>
            </a:xfrm>
            <a:custGeom>
              <a:avLst/>
              <a:gdLst/>
              <a:ahLst/>
              <a:cxnLst/>
              <a:rect l="l" t="t" r="r" b="b"/>
              <a:pathLst>
                <a:path w="468" h="1313" extrusionOk="0">
                  <a:moveTo>
                    <a:pt x="112" y="0"/>
                  </a:moveTo>
                  <a:lnTo>
                    <a:pt x="112" y="112"/>
                  </a:lnTo>
                  <a:lnTo>
                    <a:pt x="1" y="890"/>
                  </a:lnTo>
                  <a:lnTo>
                    <a:pt x="334" y="1313"/>
                  </a:lnTo>
                  <a:lnTo>
                    <a:pt x="401" y="935"/>
                  </a:lnTo>
                  <a:lnTo>
                    <a:pt x="445" y="534"/>
                  </a:lnTo>
                  <a:lnTo>
                    <a:pt x="468" y="423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F8D3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8" name="Google Shape;1038;p36"/>
            <p:cNvSpPr/>
            <p:nvPr/>
          </p:nvSpPr>
          <p:spPr>
            <a:xfrm>
              <a:off x="3861700" y="5390125"/>
              <a:ext cx="35600" cy="37825"/>
            </a:xfrm>
            <a:custGeom>
              <a:avLst/>
              <a:gdLst/>
              <a:ahLst/>
              <a:cxnLst/>
              <a:rect l="l" t="t" r="r" b="b"/>
              <a:pathLst>
                <a:path w="1424" h="1513" extrusionOk="0">
                  <a:moveTo>
                    <a:pt x="245" y="89"/>
                  </a:moveTo>
                  <a:lnTo>
                    <a:pt x="556" y="134"/>
                  </a:lnTo>
                  <a:lnTo>
                    <a:pt x="890" y="178"/>
                  </a:lnTo>
                  <a:lnTo>
                    <a:pt x="1023" y="200"/>
                  </a:lnTo>
                  <a:lnTo>
                    <a:pt x="1134" y="356"/>
                  </a:lnTo>
                  <a:lnTo>
                    <a:pt x="1223" y="467"/>
                  </a:lnTo>
                  <a:lnTo>
                    <a:pt x="1290" y="512"/>
                  </a:lnTo>
                  <a:lnTo>
                    <a:pt x="1312" y="578"/>
                  </a:lnTo>
                  <a:lnTo>
                    <a:pt x="1335" y="623"/>
                  </a:lnTo>
                  <a:lnTo>
                    <a:pt x="1335" y="690"/>
                  </a:lnTo>
                  <a:lnTo>
                    <a:pt x="1312" y="801"/>
                  </a:lnTo>
                  <a:lnTo>
                    <a:pt x="1246" y="1223"/>
                  </a:lnTo>
                  <a:lnTo>
                    <a:pt x="1246" y="1335"/>
                  </a:lnTo>
                  <a:lnTo>
                    <a:pt x="1246" y="1401"/>
                  </a:lnTo>
                  <a:lnTo>
                    <a:pt x="1246" y="1424"/>
                  </a:lnTo>
                  <a:lnTo>
                    <a:pt x="1201" y="1424"/>
                  </a:lnTo>
                  <a:lnTo>
                    <a:pt x="1179" y="1401"/>
                  </a:lnTo>
                  <a:lnTo>
                    <a:pt x="1023" y="1401"/>
                  </a:lnTo>
                  <a:lnTo>
                    <a:pt x="868" y="1357"/>
                  </a:lnTo>
                  <a:lnTo>
                    <a:pt x="406" y="1294"/>
                  </a:lnTo>
                  <a:lnTo>
                    <a:pt x="406" y="1294"/>
                  </a:lnTo>
                  <a:lnTo>
                    <a:pt x="245" y="1112"/>
                  </a:lnTo>
                  <a:lnTo>
                    <a:pt x="156" y="1023"/>
                  </a:lnTo>
                  <a:lnTo>
                    <a:pt x="111" y="912"/>
                  </a:lnTo>
                  <a:lnTo>
                    <a:pt x="89" y="823"/>
                  </a:lnTo>
                  <a:lnTo>
                    <a:pt x="111" y="712"/>
                  </a:lnTo>
                  <a:lnTo>
                    <a:pt x="134" y="489"/>
                  </a:lnTo>
                  <a:lnTo>
                    <a:pt x="156" y="334"/>
                  </a:lnTo>
                  <a:lnTo>
                    <a:pt x="178" y="178"/>
                  </a:lnTo>
                  <a:lnTo>
                    <a:pt x="178" y="89"/>
                  </a:lnTo>
                  <a:close/>
                  <a:moveTo>
                    <a:pt x="134" y="0"/>
                  </a:moveTo>
                  <a:lnTo>
                    <a:pt x="111" y="22"/>
                  </a:lnTo>
                  <a:lnTo>
                    <a:pt x="67" y="400"/>
                  </a:lnTo>
                  <a:lnTo>
                    <a:pt x="22" y="667"/>
                  </a:lnTo>
                  <a:lnTo>
                    <a:pt x="0" y="801"/>
                  </a:lnTo>
                  <a:lnTo>
                    <a:pt x="22" y="912"/>
                  </a:lnTo>
                  <a:lnTo>
                    <a:pt x="45" y="979"/>
                  </a:lnTo>
                  <a:lnTo>
                    <a:pt x="89" y="1023"/>
                  </a:lnTo>
                  <a:lnTo>
                    <a:pt x="178" y="1112"/>
                  </a:lnTo>
                  <a:lnTo>
                    <a:pt x="356" y="1357"/>
                  </a:lnTo>
                  <a:lnTo>
                    <a:pt x="378" y="1357"/>
                  </a:lnTo>
                  <a:lnTo>
                    <a:pt x="1246" y="1513"/>
                  </a:lnTo>
                  <a:lnTo>
                    <a:pt x="1290" y="1490"/>
                  </a:lnTo>
                  <a:lnTo>
                    <a:pt x="1290" y="1468"/>
                  </a:lnTo>
                  <a:lnTo>
                    <a:pt x="1379" y="890"/>
                  </a:lnTo>
                  <a:lnTo>
                    <a:pt x="1401" y="734"/>
                  </a:lnTo>
                  <a:lnTo>
                    <a:pt x="1424" y="645"/>
                  </a:lnTo>
                  <a:lnTo>
                    <a:pt x="1424" y="578"/>
                  </a:lnTo>
                  <a:lnTo>
                    <a:pt x="1357" y="512"/>
                  </a:lnTo>
                  <a:lnTo>
                    <a:pt x="1290" y="445"/>
                  </a:lnTo>
                  <a:lnTo>
                    <a:pt x="1201" y="312"/>
                  </a:lnTo>
                  <a:lnTo>
                    <a:pt x="1090" y="178"/>
                  </a:lnTo>
                  <a:lnTo>
                    <a:pt x="1023" y="134"/>
                  </a:lnTo>
                  <a:lnTo>
                    <a:pt x="934" y="111"/>
                  </a:lnTo>
                  <a:lnTo>
                    <a:pt x="756" y="89"/>
                  </a:lnTo>
                  <a:lnTo>
                    <a:pt x="156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9" name="Google Shape;1039;p36"/>
            <p:cNvSpPr/>
            <p:nvPr/>
          </p:nvSpPr>
          <p:spPr>
            <a:xfrm>
              <a:off x="3864475" y="5390125"/>
              <a:ext cx="10575" cy="33925"/>
            </a:xfrm>
            <a:custGeom>
              <a:avLst/>
              <a:gdLst/>
              <a:ahLst/>
              <a:cxnLst/>
              <a:rect l="l" t="t" r="r" b="b"/>
              <a:pathLst>
                <a:path w="423" h="1357" extrusionOk="0">
                  <a:moveTo>
                    <a:pt x="23" y="0"/>
                  </a:moveTo>
                  <a:lnTo>
                    <a:pt x="0" y="22"/>
                  </a:lnTo>
                  <a:lnTo>
                    <a:pt x="23" y="45"/>
                  </a:lnTo>
                  <a:lnTo>
                    <a:pt x="156" y="223"/>
                  </a:lnTo>
                  <a:lnTo>
                    <a:pt x="267" y="334"/>
                  </a:lnTo>
                  <a:lnTo>
                    <a:pt x="312" y="400"/>
                  </a:lnTo>
                  <a:lnTo>
                    <a:pt x="334" y="445"/>
                  </a:lnTo>
                  <a:lnTo>
                    <a:pt x="356" y="512"/>
                  </a:lnTo>
                  <a:lnTo>
                    <a:pt x="334" y="578"/>
                  </a:lnTo>
                  <a:lnTo>
                    <a:pt x="312" y="712"/>
                  </a:lnTo>
                  <a:lnTo>
                    <a:pt x="245" y="1312"/>
                  </a:lnTo>
                  <a:lnTo>
                    <a:pt x="245" y="1357"/>
                  </a:lnTo>
                  <a:lnTo>
                    <a:pt x="312" y="1357"/>
                  </a:lnTo>
                  <a:lnTo>
                    <a:pt x="312" y="1335"/>
                  </a:lnTo>
                  <a:lnTo>
                    <a:pt x="401" y="712"/>
                  </a:lnTo>
                  <a:lnTo>
                    <a:pt x="423" y="578"/>
                  </a:lnTo>
                  <a:lnTo>
                    <a:pt x="423" y="489"/>
                  </a:lnTo>
                  <a:lnTo>
                    <a:pt x="423" y="445"/>
                  </a:lnTo>
                  <a:lnTo>
                    <a:pt x="356" y="334"/>
                  </a:lnTo>
                  <a:lnTo>
                    <a:pt x="267" y="223"/>
                  </a:lnTo>
                  <a:lnTo>
                    <a:pt x="89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0" name="Google Shape;1040;p36"/>
            <p:cNvSpPr/>
            <p:nvPr/>
          </p:nvSpPr>
          <p:spPr>
            <a:xfrm>
              <a:off x="3873375" y="5400675"/>
              <a:ext cx="23925" cy="5025"/>
            </a:xfrm>
            <a:custGeom>
              <a:avLst/>
              <a:gdLst/>
              <a:ahLst/>
              <a:cxnLst/>
              <a:rect l="l" t="t" r="r" b="b"/>
              <a:pathLst>
                <a:path w="957" h="201" extrusionOk="0">
                  <a:moveTo>
                    <a:pt x="0" y="1"/>
                  </a:moveTo>
                  <a:lnTo>
                    <a:pt x="0" y="23"/>
                  </a:lnTo>
                  <a:lnTo>
                    <a:pt x="0" y="67"/>
                  </a:lnTo>
                  <a:lnTo>
                    <a:pt x="22" y="67"/>
                  </a:lnTo>
                  <a:lnTo>
                    <a:pt x="912" y="201"/>
                  </a:lnTo>
                  <a:lnTo>
                    <a:pt x="934" y="201"/>
                  </a:lnTo>
                  <a:lnTo>
                    <a:pt x="957" y="179"/>
                  </a:lnTo>
                  <a:lnTo>
                    <a:pt x="934" y="134"/>
                  </a:lnTo>
                  <a:lnTo>
                    <a:pt x="912" y="134"/>
                  </a:lnTo>
                  <a:lnTo>
                    <a:pt x="45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10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2" name="Google Shape;1042;p37"/>
          <p:cNvSpPr txBox="1">
            <a:spLocks noGrp="1"/>
          </p:cNvSpPr>
          <p:nvPr>
            <p:ph type="title"/>
          </p:nvPr>
        </p:nvSpPr>
        <p:spPr>
          <a:xfrm>
            <a:off x="1543867" y="3762945"/>
            <a:ext cx="3583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300"/>
              <a:buNone/>
              <a:defRPr sz="2265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43" name="Google Shape;1043;p37"/>
          <p:cNvSpPr txBox="1">
            <a:spLocks noGrp="1"/>
          </p:cNvSpPr>
          <p:nvPr>
            <p:ph type="body" idx="1"/>
          </p:nvPr>
        </p:nvSpPr>
        <p:spPr>
          <a:xfrm>
            <a:off x="1543867" y="2387933"/>
            <a:ext cx="4919200" cy="121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31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  <a:defRPr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1219200" lvl="1" indent="-431800" rtl="0">
              <a:spcBef>
                <a:spcPts val="0"/>
              </a:spcBef>
              <a:spcAft>
                <a:spcPts val="0"/>
              </a:spcAft>
              <a:buSzPts val="1500"/>
              <a:buChar char="○"/>
              <a:defRPr/>
            </a:lvl2pPr>
            <a:lvl3pPr marL="1828800" lvl="2" indent="-431800" rtl="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3pPr>
            <a:lvl4pPr marL="2438400" lvl="3" indent="-431800" rtl="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4pPr>
            <a:lvl5pPr marL="3048000" lvl="4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5pPr>
            <a:lvl6pPr marL="3657600" lvl="5" indent="-431800" rtl="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6pPr>
            <a:lvl7pPr marL="4267200" lvl="6" indent="-431800" rtl="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7pPr>
            <a:lvl8pPr marL="4876800" lvl="7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8pPr>
            <a:lvl9pPr marL="5486400" lvl="8" indent="-431800" rtl="0">
              <a:spcBef>
                <a:spcPts val="2135"/>
              </a:spcBef>
              <a:spcAft>
                <a:spcPts val="2135"/>
              </a:spcAft>
              <a:buSzPts val="1500"/>
              <a:buChar char="■"/>
              <a:defRPr/>
            </a:lvl9pPr>
          </a:lstStyle>
          <a:p>
            <a:endParaRPr/>
          </a:p>
        </p:txBody>
      </p:sp>
      <p:grpSp>
        <p:nvGrpSpPr>
          <p:cNvPr id="1044" name="Google Shape;1044;p37"/>
          <p:cNvGrpSpPr/>
          <p:nvPr/>
        </p:nvGrpSpPr>
        <p:grpSpPr>
          <a:xfrm>
            <a:off x="913558" y="586524"/>
            <a:ext cx="338741" cy="322344"/>
            <a:chOff x="2768914" y="655181"/>
            <a:chExt cx="338380" cy="321743"/>
          </a:xfrm>
        </p:grpSpPr>
        <p:sp>
          <p:nvSpPr>
            <p:cNvPr id="1045" name="Google Shape;1045;p37"/>
            <p:cNvSpPr/>
            <p:nvPr/>
          </p:nvSpPr>
          <p:spPr>
            <a:xfrm>
              <a:off x="2780120" y="658338"/>
              <a:ext cx="316060" cy="316769"/>
            </a:xfrm>
            <a:custGeom>
              <a:avLst/>
              <a:gdLst/>
              <a:ahLst/>
              <a:cxnLst/>
              <a:rect l="l" t="t" r="r" b="b"/>
              <a:pathLst>
                <a:path w="316060" h="316769" extrusionOk="0">
                  <a:moveTo>
                    <a:pt x="199612" y="303011"/>
                  </a:moveTo>
                  <a:cubicBezTo>
                    <a:pt x="177048" y="290057"/>
                    <a:pt x="157913" y="274224"/>
                    <a:pt x="139657" y="257682"/>
                  </a:cubicBezTo>
                  <a:cubicBezTo>
                    <a:pt x="122184" y="266572"/>
                    <a:pt x="104595" y="275314"/>
                    <a:pt x="86815" y="283760"/>
                  </a:cubicBezTo>
                  <a:cubicBezTo>
                    <a:pt x="58578" y="297179"/>
                    <a:pt x="32046" y="280267"/>
                    <a:pt x="38819" y="256709"/>
                  </a:cubicBezTo>
                  <a:cubicBezTo>
                    <a:pt x="45667" y="232875"/>
                    <a:pt x="53212" y="209116"/>
                    <a:pt x="61309" y="185451"/>
                  </a:cubicBezTo>
                  <a:cubicBezTo>
                    <a:pt x="43603" y="169174"/>
                    <a:pt x="25907" y="152907"/>
                    <a:pt x="8212" y="136641"/>
                  </a:cubicBezTo>
                  <a:cubicBezTo>
                    <a:pt x="1396" y="130376"/>
                    <a:pt x="0" y="121962"/>
                    <a:pt x="2243" y="113844"/>
                  </a:cubicBezTo>
                  <a:cubicBezTo>
                    <a:pt x="1777" y="104256"/>
                    <a:pt x="8794" y="93704"/>
                    <a:pt x="21685" y="90953"/>
                  </a:cubicBezTo>
                  <a:cubicBezTo>
                    <a:pt x="30120" y="86709"/>
                    <a:pt x="40195" y="85724"/>
                    <a:pt x="50196" y="90466"/>
                  </a:cubicBezTo>
                  <a:cubicBezTo>
                    <a:pt x="65743" y="90720"/>
                    <a:pt x="81248" y="91154"/>
                    <a:pt x="96678" y="91905"/>
                  </a:cubicBezTo>
                  <a:cubicBezTo>
                    <a:pt x="105208" y="71373"/>
                    <a:pt x="114172" y="50895"/>
                    <a:pt x="123655" y="30490"/>
                  </a:cubicBezTo>
                  <a:cubicBezTo>
                    <a:pt x="135551" y="4889"/>
                    <a:pt x="181969" y="0"/>
                    <a:pt x="189261" y="26161"/>
                  </a:cubicBezTo>
                  <a:cubicBezTo>
                    <a:pt x="196236" y="51170"/>
                    <a:pt x="203210" y="76178"/>
                    <a:pt x="210184" y="101197"/>
                  </a:cubicBezTo>
                  <a:cubicBezTo>
                    <a:pt x="237553" y="104203"/>
                    <a:pt x="264805" y="107611"/>
                    <a:pt x="291941" y="111304"/>
                  </a:cubicBezTo>
                  <a:cubicBezTo>
                    <a:pt x="305837" y="113199"/>
                    <a:pt x="316060" y="123920"/>
                    <a:pt x="314885" y="135508"/>
                  </a:cubicBezTo>
                  <a:cubicBezTo>
                    <a:pt x="311774" y="166147"/>
                    <a:pt x="269758" y="186160"/>
                    <a:pt x="238728" y="203580"/>
                  </a:cubicBezTo>
                  <a:cubicBezTo>
                    <a:pt x="245184" y="226694"/>
                    <a:pt x="251629" y="249808"/>
                    <a:pt x="258063" y="272922"/>
                  </a:cubicBezTo>
                  <a:cubicBezTo>
                    <a:pt x="265736" y="300429"/>
                    <a:pt x="223562" y="316769"/>
                    <a:pt x="199612" y="303011"/>
                  </a:cubicBezTo>
                  <a:close/>
                </a:path>
              </a:pathLst>
            </a:custGeom>
            <a:solidFill>
              <a:srgbClr val="E7AA34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1046" name="Google Shape;1046;p37"/>
            <p:cNvSpPr/>
            <p:nvPr/>
          </p:nvSpPr>
          <p:spPr>
            <a:xfrm>
              <a:off x="2768914" y="655181"/>
              <a:ext cx="338380" cy="321743"/>
            </a:xfrm>
            <a:custGeom>
              <a:avLst/>
              <a:gdLst/>
              <a:ahLst/>
              <a:cxnLst/>
              <a:rect l="l" t="t" r="r" b="b"/>
              <a:pathLst>
                <a:path w="338380" h="321743" extrusionOk="0">
                  <a:moveTo>
                    <a:pt x="231129" y="321743"/>
                  </a:moveTo>
                  <a:cubicBezTo>
                    <a:pt x="221995" y="321743"/>
                    <a:pt x="213031" y="319648"/>
                    <a:pt x="205549" y="315351"/>
                  </a:cubicBezTo>
                  <a:cubicBezTo>
                    <a:pt x="183440" y="302651"/>
                    <a:pt x="164803" y="287432"/>
                    <a:pt x="149193" y="273557"/>
                  </a:cubicBezTo>
                  <a:cubicBezTo>
                    <a:pt x="132217" y="282141"/>
                    <a:pt x="116903" y="289665"/>
                    <a:pt x="102563" y="296481"/>
                  </a:cubicBezTo>
                  <a:cubicBezTo>
                    <a:pt x="83957" y="305318"/>
                    <a:pt x="63457" y="303826"/>
                    <a:pt x="50302" y="292671"/>
                  </a:cubicBezTo>
                  <a:cubicBezTo>
                    <a:pt x="39877" y="283823"/>
                    <a:pt x="35962" y="270467"/>
                    <a:pt x="39856" y="256942"/>
                  </a:cubicBezTo>
                  <a:cubicBezTo>
                    <a:pt x="45846" y="236071"/>
                    <a:pt x="52704" y="214164"/>
                    <a:pt x="60272" y="191727"/>
                  </a:cubicBezTo>
                  <a:lnTo>
                    <a:pt x="12255" y="147584"/>
                  </a:lnTo>
                  <a:cubicBezTo>
                    <a:pt x="3386" y="139435"/>
                    <a:pt x="0" y="127910"/>
                    <a:pt x="2857" y="115749"/>
                  </a:cubicBezTo>
                  <a:cubicBezTo>
                    <a:pt x="3026" y="102806"/>
                    <a:pt x="11916" y="88391"/>
                    <a:pt x="29347" y="84073"/>
                  </a:cubicBezTo>
                  <a:cubicBezTo>
                    <a:pt x="40491" y="78845"/>
                    <a:pt x="52567" y="78507"/>
                    <a:pt x="63711" y="83079"/>
                  </a:cubicBezTo>
                  <a:cubicBezTo>
                    <a:pt x="77152" y="83311"/>
                    <a:pt x="89429" y="83671"/>
                    <a:pt x="100975" y="84158"/>
                  </a:cubicBezTo>
                  <a:cubicBezTo>
                    <a:pt x="108913" y="65288"/>
                    <a:pt x="117072" y="46831"/>
                    <a:pt x="125264" y="29188"/>
                  </a:cubicBezTo>
                  <a:cubicBezTo>
                    <a:pt x="134651" y="8985"/>
                    <a:pt x="158559" y="0"/>
                    <a:pt x="177366" y="1502"/>
                  </a:cubicBezTo>
                  <a:cubicBezTo>
                    <a:pt x="194246" y="2889"/>
                    <a:pt x="206692" y="12223"/>
                    <a:pt x="210661" y="26479"/>
                  </a:cubicBezTo>
                  <a:lnTo>
                    <a:pt x="229668" y="94625"/>
                  </a:lnTo>
                  <a:cubicBezTo>
                    <a:pt x="253714" y="97324"/>
                    <a:pt x="278299" y="100393"/>
                    <a:pt x="304567" y="103981"/>
                  </a:cubicBezTo>
                  <a:cubicBezTo>
                    <a:pt x="324305" y="106669"/>
                    <a:pt x="338380" y="122375"/>
                    <a:pt x="336624" y="139742"/>
                  </a:cubicBezTo>
                  <a:cubicBezTo>
                    <a:pt x="333247" y="172921"/>
                    <a:pt x="295031" y="193960"/>
                    <a:pt x="264329" y="210862"/>
                  </a:cubicBezTo>
                  <a:lnTo>
                    <a:pt x="262371" y="211941"/>
                  </a:lnTo>
                  <a:lnTo>
                    <a:pt x="279474" y="273240"/>
                  </a:lnTo>
                  <a:cubicBezTo>
                    <a:pt x="283358" y="287199"/>
                    <a:pt x="278553" y="300672"/>
                    <a:pt x="266287" y="310208"/>
                  </a:cubicBezTo>
                  <a:cubicBezTo>
                    <a:pt x="256518" y="317796"/>
                    <a:pt x="243670" y="321733"/>
                    <a:pt x="231129" y="321743"/>
                  </a:cubicBezTo>
                  <a:close/>
                  <a:moveTo>
                    <a:pt x="152569" y="248105"/>
                  </a:moveTo>
                  <a:lnTo>
                    <a:pt x="157977" y="252994"/>
                  </a:lnTo>
                  <a:cubicBezTo>
                    <a:pt x="173810" y="267345"/>
                    <a:pt x="193103" y="283802"/>
                    <a:pt x="216090" y="296989"/>
                  </a:cubicBezTo>
                  <a:cubicBezTo>
                    <a:pt x="226271" y="302852"/>
                    <a:pt x="243321" y="301243"/>
                    <a:pt x="253290" y="293496"/>
                  </a:cubicBezTo>
                  <a:cubicBezTo>
                    <a:pt x="261387" y="287210"/>
                    <a:pt x="259651" y="280966"/>
                    <a:pt x="259079" y="278923"/>
                  </a:cubicBezTo>
                  <a:lnTo>
                    <a:pt x="237511" y="201580"/>
                  </a:lnTo>
                  <a:lnTo>
                    <a:pt x="254126" y="192320"/>
                  </a:lnTo>
                  <a:cubicBezTo>
                    <a:pt x="280490" y="177799"/>
                    <a:pt x="313308" y="159734"/>
                    <a:pt x="315552" y="137604"/>
                  </a:cubicBezTo>
                  <a:cubicBezTo>
                    <a:pt x="316145" y="131847"/>
                    <a:pt x="309805" y="126058"/>
                    <a:pt x="301709" y="124946"/>
                  </a:cubicBezTo>
                  <a:cubicBezTo>
                    <a:pt x="273028" y="121041"/>
                    <a:pt x="246379" y="117750"/>
                    <a:pt x="220239" y="114882"/>
                  </a:cubicBezTo>
                  <a:lnTo>
                    <a:pt x="213116" y="114088"/>
                  </a:lnTo>
                  <a:lnTo>
                    <a:pt x="190277" y="32162"/>
                  </a:lnTo>
                  <a:cubicBezTo>
                    <a:pt x="188203" y="24722"/>
                    <a:pt x="180212" y="22976"/>
                    <a:pt x="175640" y="22605"/>
                  </a:cubicBezTo>
                  <a:cubicBezTo>
                    <a:pt x="164380" y="21706"/>
                    <a:pt x="149521" y="27220"/>
                    <a:pt x="144462" y="38110"/>
                  </a:cubicBezTo>
                  <a:cubicBezTo>
                    <a:pt x="135392" y="57615"/>
                    <a:pt x="126375" y="78147"/>
                    <a:pt x="117654" y="99123"/>
                  </a:cubicBezTo>
                  <a:lnTo>
                    <a:pt x="114807" y="105992"/>
                  </a:lnTo>
                  <a:lnTo>
                    <a:pt x="107367" y="105642"/>
                  </a:lnTo>
                  <a:cubicBezTo>
                    <a:pt x="93323" y="104954"/>
                    <a:pt x="78231" y="104489"/>
                    <a:pt x="61235" y="104214"/>
                  </a:cubicBezTo>
                  <a:lnTo>
                    <a:pt x="58938" y="104171"/>
                  </a:lnTo>
                  <a:lnTo>
                    <a:pt x="56864" y="103187"/>
                  </a:lnTo>
                  <a:cubicBezTo>
                    <a:pt x="49000" y="99462"/>
                    <a:pt x="42089" y="101335"/>
                    <a:pt x="37666" y="103557"/>
                  </a:cubicBezTo>
                  <a:lnTo>
                    <a:pt x="35094" y="104468"/>
                  </a:lnTo>
                  <a:cubicBezTo>
                    <a:pt x="27601" y="106066"/>
                    <a:pt x="23801" y="111844"/>
                    <a:pt x="24024" y="116490"/>
                  </a:cubicBezTo>
                  <a:lnTo>
                    <a:pt x="24108" y="118194"/>
                  </a:lnTo>
                  <a:lnTo>
                    <a:pt x="23653" y="119824"/>
                  </a:lnTo>
                  <a:cubicBezTo>
                    <a:pt x="22256" y="124851"/>
                    <a:pt x="23240" y="128947"/>
                    <a:pt x="26574" y="132005"/>
                  </a:cubicBezTo>
                  <a:lnTo>
                    <a:pt x="84761" y="185483"/>
                  </a:lnTo>
                  <a:lnTo>
                    <a:pt x="82528" y="192023"/>
                  </a:lnTo>
                  <a:cubicBezTo>
                    <a:pt x="74189" y="216418"/>
                    <a:pt x="66674" y="240220"/>
                    <a:pt x="60187" y="262784"/>
                  </a:cubicBezTo>
                  <a:cubicBezTo>
                    <a:pt x="58187" y="269779"/>
                    <a:pt x="61161" y="274118"/>
                    <a:pt x="63997" y="276531"/>
                  </a:cubicBezTo>
                  <a:cubicBezTo>
                    <a:pt x="69183" y="280923"/>
                    <a:pt x="79988" y="283770"/>
                    <a:pt x="93482" y="277357"/>
                  </a:cubicBezTo>
                  <a:cubicBezTo>
                    <a:pt x="109452" y="269769"/>
                    <a:pt x="126650" y="261281"/>
                    <a:pt x="146071" y="251407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grpSp>
        <p:nvGrpSpPr>
          <p:cNvPr id="1047" name="Google Shape;1047;p37"/>
          <p:cNvGrpSpPr/>
          <p:nvPr/>
        </p:nvGrpSpPr>
        <p:grpSpPr>
          <a:xfrm>
            <a:off x="11210508" y="1997863"/>
            <a:ext cx="338741" cy="322344"/>
            <a:chOff x="2768914" y="655181"/>
            <a:chExt cx="338380" cy="321743"/>
          </a:xfrm>
        </p:grpSpPr>
        <p:sp>
          <p:nvSpPr>
            <p:cNvPr id="1048" name="Google Shape;1048;p37"/>
            <p:cNvSpPr/>
            <p:nvPr/>
          </p:nvSpPr>
          <p:spPr>
            <a:xfrm>
              <a:off x="2780120" y="658338"/>
              <a:ext cx="316060" cy="316769"/>
            </a:xfrm>
            <a:custGeom>
              <a:avLst/>
              <a:gdLst/>
              <a:ahLst/>
              <a:cxnLst/>
              <a:rect l="l" t="t" r="r" b="b"/>
              <a:pathLst>
                <a:path w="316060" h="316769" extrusionOk="0">
                  <a:moveTo>
                    <a:pt x="199612" y="303011"/>
                  </a:moveTo>
                  <a:cubicBezTo>
                    <a:pt x="177048" y="290057"/>
                    <a:pt x="157913" y="274224"/>
                    <a:pt x="139657" y="257682"/>
                  </a:cubicBezTo>
                  <a:cubicBezTo>
                    <a:pt x="122184" y="266572"/>
                    <a:pt x="104595" y="275314"/>
                    <a:pt x="86815" y="283760"/>
                  </a:cubicBezTo>
                  <a:cubicBezTo>
                    <a:pt x="58578" y="297179"/>
                    <a:pt x="32046" y="280267"/>
                    <a:pt x="38819" y="256709"/>
                  </a:cubicBezTo>
                  <a:cubicBezTo>
                    <a:pt x="45667" y="232875"/>
                    <a:pt x="53212" y="209116"/>
                    <a:pt x="61309" y="185451"/>
                  </a:cubicBezTo>
                  <a:cubicBezTo>
                    <a:pt x="43603" y="169174"/>
                    <a:pt x="25907" y="152907"/>
                    <a:pt x="8212" y="136641"/>
                  </a:cubicBezTo>
                  <a:cubicBezTo>
                    <a:pt x="1396" y="130376"/>
                    <a:pt x="0" y="121962"/>
                    <a:pt x="2243" y="113844"/>
                  </a:cubicBezTo>
                  <a:cubicBezTo>
                    <a:pt x="1777" y="104256"/>
                    <a:pt x="8794" y="93704"/>
                    <a:pt x="21685" y="90953"/>
                  </a:cubicBezTo>
                  <a:cubicBezTo>
                    <a:pt x="30120" y="86709"/>
                    <a:pt x="40195" y="85724"/>
                    <a:pt x="50196" y="90466"/>
                  </a:cubicBezTo>
                  <a:cubicBezTo>
                    <a:pt x="65743" y="90720"/>
                    <a:pt x="81248" y="91154"/>
                    <a:pt x="96678" y="91905"/>
                  </a:cubicBezTo>
                  <a:cubicBezTo>
                    <a:pt x="105208" y="71373"/>
                    <a:pt x="114172" y="50895"/>
                    <a:pt x="123655" y="30490"/>
                  </a:cubicBezTo>
                  <a:cubicBezTo>
                    <a:pt x="135551" y="4889"/>
                    <a:pt x="181969" y="0"/>
                    <a:pt x="189261" y="26161"/>
                  </a:cubicBezTo>
                  <a:cubicBezTo>
                    <a:pt x="196236" y="51170"/>
                    <a:pt x="203210" y="76178"/>
                    <a:pt x="210184" y="101197"/>
                  </a:cubicBezTo>
                  <a:cubicBezTo>
                    <a:pt x="237553" y="104203"/>
                    <a:pt x="264805" y="107611"/>
                    <a:pt x="291941" y="111304"/>
                  </a:cubicBezTo>
                  <a:cubicBezTo>
                    <a:pt x="305837" y="113199"/>
                    <a:pt x="316060" y="123920"/>
                    <a:pt x="314885" y="135508"/>
                  </a:cubicBezTo>
                  <a:cubicBezTo>
                    <a:pt x="311774" y="166147"/>
                    <a:pt x="269758" y="186160"/>
                    <a:pt x="238728" y="203580"/>
                  </a:cubicBezTo>
                  <a:cubicBezTo>
                    <a:pt x="245184" y="226694"/>
                    <a:pt x="251629" y="249808"/>
                    <a:pt x="258063" y="272922"/>
                  </a:cubicBezTo>
                  <a:cubicBezTo>
                    <a:pt x="265736" y="300429"/>
                    <a:pt x="223562" y="316769"/>
                    <a:pt x="199612" y="303011"/>
                  </a:cubicBezTo>
                  <a:close/>
                </a:path>
              </a:pathLst>
            </a:custGeom>
            <a:solidFill>
              <a:srgbClr val="E7AA34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1049" name="Google Shape;1049;p37"/>
            <p:cNvSpPr/>
            <p:nvPr/>
          </p:nvSpPr>
          <p:spPr>
            <a:xfrm>
              <a:off x="2768914" y="655181"/>
              <a:ext cx="338380" cy="321743"/>
            </a:xfrm>
            <a:custGeom>
              <a:avLst/>
              <a:gdLst/>
              <a:ahLst/>
              <a:cxnLst/>
              <a:rect l="l" t="t" r="r" b="b"/>
              <a:pathLst>
                <a:path w="338380" h="321743" extrusionOk="0">
                  <a:moveTo>
                    <a:pt x="231129" y="321743"/>
                  </a:moveTo>
                  <a:cubicBezTo>
                    <a:pt x="221995" y="321743"/>
                    <a:pt x="213031" y="319648"/>
                    <a:pt x="205549" y="315351"/>
                  </a:cubicBezTo>
                  <a:cubicBezTo>
                    <a:pt x="183440" y="302651"/>
                    <a:pt x="164803" y="287432"/>
                    <a:pt x="149193" y="273557"/>
                  </a:cubicBezTo>
                  <a:cubicBezTo>
                    <a:pt x="132217" y="282141"/>
                    <a:pt x="116903" y="289665"/>
                    <a:pt x="102563" y="296481"/>
                  </a:cubicBezTo>
                  <a:cubicBezTo>
                    <a:pt x="83957" y="305318"/>
                    <a:pt x="63457" y="303826"/>
                    <a:pt x="50302" y="292671"/>
                  </a:cubicBezTo>
                  <a:cubicBezTo>
                    <a:pt x="39877" y="283823"/>
                    <a:pt x="35962" y="270467"/>
                    <a:pt x="39856" y="256942"/>
                  </a:cubicBezTo>
                  <a:cubicBezTo>
                    <a:pt x="45846" y="236071"/>
                    <a:pt x="52704" y="214164"/>
                    <a:pt x="60272" y="191727"/>
                  </a:cubicBezTo>
                  <a:lnTo>
                    <a:pt x="12255" y="147584"/>
                  </a:lnTo>
                  <a:cubicBezTo>
                    <a:pt x="3386" y="139435"/>
                    <a:pt x="0" y="127910"/>
                    <a:pt x="2857" y="115749"/>
                  </a:cubicBezTo>
                  <a:cubicBezTo>
                    <a:pt x="3026" y="102806"/>
                    <a:pt x="11916" y="88391"/>
                    <a:pt x="29347" y="84073"/>
                  </a:cubicBezTo>
                  <a:cubicBezTo>
                    <a:pt x="40491" y="78845"/>
                    <a:pt x="52567" y="78507"/>
                    <a:pt x="63711" y="83079"/>
                  </a:cubicBezTo>
                  <a:cubicBezTo>
                    <a:pt x="77152" y="83311"/>
                    <a:pt x="89429" y="83671"/>
                    <a:pt x="100975" y="84158"/>
                  </a:cubicBezTo>
                  <a:cubicBezTo>
                    <a:pt x="108913" y="65288"/>
                    <a:pt x="117072" y="46831"/>
                    <a:pt x="125264" y="29188"/>
                  </a:cubicBezTo>
                  <a:cubicBezTo>
                    <a:pt x="134651" y="8985"/>
                    <a:pt x="158559" y="0"/>
                    <a:pt x="177366" y="1502"/>
                  </a:cubicBezTo>
                  <a:cubicBezTo>
                    <a:pt x="194246" y="2889"/>
                    <a:pt x="206692" y="12223"/>
                    <a:pt x="210661" y="26479"/>
                  </a:cubicBezTo>
                  <a:lnTo>
                    <a:pt x="229668" y="94625"/>
                  </a:lnTo>
                  <a:cubicBezTo>
                    <a:pt x="253714" y="97324"/>
                    <a:pt x="278299" y="100393"/>
                    <a:pt x="304567" y="103981"/>
                  </a:cubicBezTo>
                  <a:cubicBezTo>
                    <a:pt x="324305" y="106669"/>
                    <a:pt x="338380" y="122375"/>
                    <a:pt x="336624" y="139742"/>
                  </a:cubicBezTo>
                  <a:cubicBezTo>
                    <a:pt x="333247" y="172921"/>
                    <a:pt x="295031" y="193960"/>
                    <a:pt x="264329" y="210862"/>
                  </a:cubicBezTo>
                  <a:lnTo>
                    <a:pt x="262371" y="211941"/>
                  </a:lnTo>
                  <a:lnTo>
                    <a:pt x="279474" y="273240"/>
                  </a:lnTo>
                  <a:cubicBezTo>
                    <a:pt x="283358" y="287199"/>
                    <a:pt x="278553" y="300672"/>
                    <a:pt x="266287" y="310208"/>
                  </a:cubicBezTo>
                  <a:cubicBezTo>
                    <a:pt x="256518" y="317796"/>
                    <a:pt x="243670" y="321733"/>
                    <a:pt x="231129" y="321743"/>
                  </a:cubicBezTo>
                  <a:close/>
                  <a:moveTo>
                    <a:pt x="152569" y="248105"/>
                  </a:moveTo>
                  <a:lnTo>
                    <a:pt x="157977" y="252994"/>
                  </a:lnTo>
                  <a:cubicBezTo>
                    <a:pt x="173810" y="267345"/>
                    <a:pt x="193103" y="283802"/>
                    <a:pt x="216090" y="296989"/>
                  </a:cubicBezTo>
                  <a:cubicBezTo>
                    <a:pt x="226271" y="302852"/>
                    <a:pt x="243321" y="301243"/>
                    <a:pt x="253290" y="293496"/>
                  </a:cubicBezTo>
                  <a:cubicBezTo>
                    <a:pt x="261387" y="287210"/>
                    <a:pt x="259651" y="280966"/>
                    <a:pt x="259079" y="278923"/>
                  </a:cubicBezTo>
                  <a:lnTo>
                    <a:pt x="237511" y="201580"/>
                  </a:lnTo>
                  <a:lnTo>
                    <a:pt x="254126" y="192320"/>
                  </a:lnTo>
                  <a:cubicBezTo>
                    <a:pt x="280490" y="177799"/>
                    <a:pt x="313308" y="159734"/>
                    <a:pt x="315552" y="137604"/>
                  </a:cubicBezTo>
                  <a:cubicBezTo>
                    <a:pt x="316145" y="131847"/>
                    <a:pt x="309805" y="126058"/>
                    <a:pt x="301709" y="124946"/>
                  </a:cubicBezTo>
                  <a:cubicBezTo>
                    <a:pt x="273028" y="121041"/>
                    <a:pt x="246379" y="117750"/>
                    <a:pt x="220239" y="114882"/>
                  </a:cubicBezTo>
                  <a:lnTo>
                    <a:pt x="213116" y="114088"/>
                  </a:lnTo>
                  <a:lnTo>
                    <a:pt x="190277" y="32162"/>
                  </a:lnTo>
                  <a:cubicBezTo>
                    <a:pt x="188203" y="24722"/>
                    <a:pt x="180212" y="22976"/>
                    <a:pt x="175640" y="22605"/>
                  </a:cubicBezTo>
                  <a:cubicBezTo>
                    <a:pt x="164380" y="21706"/>
                    <a:pt x="149521" y="27220"/>
                    <a:pt x="144462" y="38110"/>
                  </a:cubicBezTo>
                  <a:cubicBezTo>
                    <a:pt x="135392" y="57615"/>
                    <a:pt x="126375" y="78147"/>
                    <a:pt x="117654" y="99123"/>
                  </a:cubicBezTo>
                  <a:lnTo>
                    <a:pt x="114807" y="105992"/>
                  </a:lnTo>
                  <a:lnTo>
                    <a:pt x="107367" y="105642"/>
                  </a:lnTo>
                  <a:cubicBezTo>
                    <a:pt x="93323" y="104954"/>
                    <a:pt x="78231" y="104489"/>
                    <a:pt x="61235" y="104214"/>
                  </a:cubicBezTo>
                  <a:lnTo>
                    <a:pt x="58938" y="104171"/>
                  </a:lnTo>
                  <a:lnTo>
                    <a:pt x="56864" y="103187"/>
                  </a:lnTo>
                  <a:cubicBezTo>
                    <a:pt x="49000" y="99462"/>
                    <a:pt x="42089" y="101335"/>
                    <a:pt x="37666" y="103557"/>
                  </a:cubicBezTo>
                  <a:lnTo>
                    <a:pt x="35094" y="104468"/>
                  </a:lnTo>
                  <a:cubicBezTo>
                    <a:pt x="27601" y="106066"/>
                    <a:pt x="23801" y="111844"/>
                    <a:pt x="24024" y="116490"/>
                  </a:cubicBezTo>
                  <a:lnTo>
                    <a:pt x="24108" y="118194"/>
                  </a:lnTo>
                  <a:lnTo>
                    <a:pt x="23653" y="119824"/>
                  </a:lnTo>
                  <a:cubicBezTo>
                    <a:pt x="22256" y="124851"/>
                    <a:pt x="23240" y="128947"/>
                    <a:pt x="26574" y="132005"/>
                  </a:cubicBezTo>
                  <a:lnTo>
                    <a:pt x="84761" y="185483"/>
                  </a:lnTo>
                  <a:lnTo>
                    <a:pt x="82528" y="192023"/>
                  </a:lnTo>
                  <a:cubicBezTo>
                    <a:pt x="74189" y="216418"/>
                    <a:pt x="66674" y="240220"/>
                    <a:pt x="60187" y="262784"/>
                  </a:cubicBezTo>
                  <a:cubicBezTo>
                    <a:pt x="58187" y="269779"/>
                    <a:pt x="61161" y="274118"/>
                    <a:pt x="63997" y="276531"/>
                  </a:cubicBezTo>
                  <a:cubicBezTo>
                    <a:pt x="69183" y="280923"/>
                    <a:pt x="79988" y="283770"/>
                    <a:pt x="93482" y="277357"/>
                  </a:cubicBezTo>
                  <a:cubicBezTo>
                    <a:pt x="109452" y="269769"/>
                    <a:pt x="126650" y="261281"/>
                    <a:pt x="146071" y="251407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grpSp>
        <p:nvGrpSpPr>
          <p:cNvPr id="1050" name="Google Shape;1050;p37"/>
          <p:cNvGrpSpPr/>
          <p:nvPr/>
        </p:nvGrpSpPr>
        <p:grpSpPr>
          <a:xfrm>
            <a:off x="9473574" y="6008616"/>
            <a:ext cx="338741" cy="322344"/>
            <a:chOff x="2768914" y="655181"/>
            <a:chExt cx="338380" cy="321743"/>
          </a:xfrm>
        </p:grpSpPr>
        <p:sp>
          <p:nvSpPr>
            <p:cNvPr id="1051" name="Google Shape;1051;p37"/>
            <p:cNvSpPr/>
            <p:nvPr/>
          </p:nvSpPr>
          <p:spPr>
            <a:xfrm>
              <a:off x="2780120" y="658338"/>
              <a:ext cx="316060" cy="316769"/>
            </a:xfrm>
            <a:custGeom>
              <a:avLst/>
              <a:gdLst/>
              <a:ahLst/>
              <a:cxnLst/>
              <a:rect l="l" t="t" r="r" b="b"/>
              <a:pathLst>
                <a:path w="316060" h="316769" extrusionOk="0">
                  <a:moveTo>
                    <a:pt x="199612" y="303011"/>
                  </a:moveTo>
                  <a:cubicBezTo>
                    <a:pt x="177048" y="290057"/>
                    <a:pt x="157913" y="274224"/>
                    <a:pt x="139657" y="257682"/>
                  </a:cubicBezTo>
                  <a:cubicBezTo>
                    <a:pt x="122184" y="266572"/>
                    <a:pt x="104595" y="275314"/>
                    <a:pt x="86815" y="283760"/>
                  </a:cubicBezTo>
                  <a:cubicBezTo>
                    <a:pt x="58578" y="297179"/>
                    <a:pt x="32046" y="280267"/>
                    <a:pt x="38819" y="256709"/>
                  </a:cubicBezTo>
                  <a:cubicBezTo>
                    <a:pt x="45667" y="232875"/>
                    <a:pt x="53212" y="209116"/>
                    <a:pt x="61309" y="185451"/>
                  </a:cubicBezTo>
                  <a:cubicBezTo>
                    <a:pt x="43603" y="169174"/>
                    <a:pt x="25907" y="152907"/>
                    <a:pt x="8212" y="136641"/>
                  </a:cubicBezTo>
                  <a:cubicBezTo>
                    <a:pt x="1396" y="130376"/>
                    <a:pt x="0" y="121962"/>
                    <a:pt x="2243" y="113844"/>
                  </a:cubicBezTo>
                  <a:cubicBezTo>
                    <a:pt x="1777" y="104256"/>
                    <a:pt x="8794" y="93704"/>
                    <a:pt x="21685" y="90953"/>
                  </a:cubicBezTo>
                  <a:cubicBezTo>
                    <a:pt x="30120" y="86709"/>
                    <a:pt x="40195" y="85724"/>
                    <a:pt x="50196" y="90466"/>
                  </a:cubicBezTo>
                  <a:cubicBezTo>
                    <a:pt x="65743" y="90720"/>
                    <a:pt x="81248" y="91154"/>
                    <a:pt x="96678" y="91905"/>
                  </a:cubicBezTo>
                  <a:cubicBezTo>
                    <a:pt x="105208" y="71373"/>
                    <a:pt x="114172" y="50895"/>
                    <a:pt x="123655" y="30490"/>
                  </a:cubicBezTo>
                  <a:cubicBezTo>
                    <a:pt x="135551" y="4889"/>
                    <a:pt x="181969" y="0"/>
                    <a:pt x="189261" y="26161"/>
                  </a:cubicBezTo>
                  <a:cubicBezTo>
                    <a:pt x="196236" y="51170"/>
                    <a:pt x="203210" y="76178"/>
                    <a:pt x="210184" y="101197"/>
                  </a:cubicBezTo>
                  <a:cubicBezTo>
                    <a:pt x="237553" y="104203"/>
                    <a:pt x="264805" y="107611"/>
                    <a:pt x="291941" y="111304"/>
                  </a:cubicBezTo>
                  <a:cubicBezTo>
                    <a:pt x="305837" y="113199"/>
                    <a:pt x="316060" y="123920"/>
                    <a:pt x="314885" y="135508"/>
                  </a:cubicBezTo>
                  <a:cubicBezTo>
                    <a:pt x="311774" y="166147"/>
                    <a:pt x="269758" y="186160"/>
                    <a:pt x="238728" y="203580"/>
                  </a:cubicBezTo>
                  <a:cubicBezTo>
                    <a:pt x="245184" y="226694"/>
                    <a:pt x="251629" y="249808"/>
                    <a:pt x="258063" y="272922"/>
                  </a:cubicBezTo>
                  <a:cubicBezTo>
                    <a:pt x="265736" y="300429"/>
                    <a:pt x="223562" y="316769"/>
                    <a:pt x="199612" y="303011"/>
                  </a:cubicBezTo>
                  <a:close/>
                </a:path>
              </a:pathLst>
            </a:custGeom>
            <a:solidFill>
              <a:srgbClr val="E7AA34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1052" name="Google Shape;1052;p37"/>
            <p:cNvSpPr/>
            <p:nvPr/>
          </p:nvSpPr>
          <p:spPr>
            <a:xfrm>
              <a:off x="2768914" y="655181"/>
              <a:ext cx="338380" cy="321743"/>
            </a:xfrm>
            <a:custGeom>
              <a:avLst/>
              <a:gdLst/>
              <a:ahLst/>
              <a:cxnLst/>
              <a:rect l="l" t="t" r="r" b="b"/>
              <a:pathLst>
                <a:path w="338380" h="321743" extrusionOk="0">
                  <a:moveTo>
                    <a:pt x="231129" y="321743"/>
                  </a:moveTo>
                  <a:cubicBezTo>
                    <a:pt x="221995" y="321743"/>
                    <a:pt x="213031" y="319648"/>
                    <a:pt x="205549" y="315351"/>
                  </a:cubicBezTo>
                  <a:cubicBezTo>
                    <a:pt x="183440" y="302651"/>
                    <a:pt x="164803" y="287432"/>
                    <a:pt x="149193" y="273557"/>
                  </a:cubicBezTo>
                  <a:cubicBezTo>
                    <a:pt x="132217" y="282141"/>
                    <a:pt x="116903" y="289665"/>
                    <a:pt x="102563" y="296481"/>
                  </a:cubicBezTo>
                  <a:cubicBezTo>
                    <a:pt x="83957" y="305318"/>
                    <a:pt x="63457" y="303826"/>
                    <a:pt x="50302" y="292671"/>
                  </a:cubicBezTo>
                  <a:cubicBezTo>
                    <a:pt x="39877" y="283823"/>
                    <a:pt x="35962" y="270467"/>
                    <a:pt x="39856" y="256942"/>
                  </a:cubicBezTo>
                  <a:cubicBezTo>
                    <a:pt x="45846" y="236071"/>
                    <a:pt x="52704" y="214164"/>
                    <a:pt x="60272" y="191727"/>
                  </a:cubicBezTo>
                  <a:lnTo>
                    <a:pt x="12255" y="147584"/>
                  </a:lnTo>
                  <a:cubicBezTo>
                    <a:pt x="3386" y="139435"/>
                    <a:pt x="0" y="127910"/>
                    <a:pt x="2857" y="115749"/>
                  </a:cubicBezTo>
                  <a:cubicBezTo>
                    <a:pt x="3026" y="102806"/>
                    <a:pt x="11916" y="88391"/>
                    <a:pt x="29347" y="84073"/>
                  </a:cubicBezTo>
                  <a:cubicBezTo>
                    <a:pt x="40491" y="78845"/>
                    <a:pt x="52567" y="78507"/>
                    <a:pt x="63711" y="83079"/>
                  </a:cubicBezTo>
                  <a:cubicBezTo>
                    <a:pt x="77152" y="83311"/>
                    <a:pt x="89429" y="83671"/>
                    <a:pt x="100975" y="84158"/>
                  </a:cubicBezTo>
                  <a:cubicBezTo>
                    <a:pt x="108913" y="65288"/>
                    <a:pt x="117072" y="46831"/>
                    <a:pt x="125264" y="29188"/>
                  </a:cubicBezTo>
                  <a:cubicBezTo>
                    <a:pt x="134651" y="8985"/>
                    <a:pt x="158559" y="0"/>
                    <a:pt x="177366" y="1502"/>
                  </a:cubicBezTo>
                  <a:cubicBezTo>
                    <a:pt x="194246" y="2889"/>
                    <a:pt x="206692" y="12223"/>
                    <a:pt x="210661" y="26479"/>
                  </a:cubicBezTo>
                  <a:lnTo>
                    <a:pt x="229668" y="94625"/>
                  </a:lnTo>
                  <a:cubicBezTo>
                    <a:pt x="253714" y="97324"/>
                    <a:pt x="278299" y="100393"/>
                    <a:pt x="304567" y="103981"/>
                  </a:cubicBezTo>
                  <a:cubicBezTo>
                    <a:pt x="324305" y="106669"/>
                    <a:pt x="338380" y="122375"/>
                    <a:pt x="336624" y="139742"/>
                  </a:cubicBezTo>
                  <a:cubicBezTo>
                    <a:pt x="333247" y="172921"/>
                    <a:pt x="295031" y="193960"/>
                    <a:pt x="264329" y="210862"/>
                  </a:cubicBezTo>
                  <a:lnTo>
                    <a:pt x="262371" y="211941"/>
                  </a:lnTo>
                  <a:lnTo>
                    <a:pt x="279474" y="273240"/>
                  </a:lnTo>
                  <a:cubicBezTo>
                    <a:pt x="283358" y="287199"/>
                    <a:pt x="278553" y="300672"/>
                    <a:pt x="266287" y="310208"/>
                  </a:cubicBezTo>
                  <a:cubicBezTo>
                    <a:pt x="256518" y="317796"/>
                    <a:pt x="243670" y="321733"/>
                    <a:pt x="231129" y="321743"/>
                  </a:cubicBezTo>
                  <a:close/>
                  <a:moveTo>
                    <a:pt x="152569" y="248105"/>
                  </a:moveTo>
                  <a:lnTo>
                    <a:pt x="157977" y="252994"/>
                  </a:lnTo>
                  <a:cubicBezTo>
                    <a:pt x="173810" y="267345"/>
                    <a:pt x="193103" y="283802"/>
                    <a:pt x="216090" y="296989"/>
                  </a:cubicBezTo>
                  <a:cubicBezTo>
                    <a:pt x="226271" y="302852"/>
                    <a:pt x="243321" y="301243"/>
                    <a:pt x="253290" y="293496"/>
                  </a:cubicBezTo>
                  <a:cubicBezTo>
                    <a:pt x="261387" y="287210"/>
                    <a:pt x="259651" y="280966"/>
                    <a:pt x="259079" y="278923"/>
                  </a:cubicBezTo>
                  <a:lnTo>
                    <a:pt x="237511" y="201580"/>
                  </a:lnTo>
                  <a:lnTo>
                    <a:pt x="254126" y="192320"/>
                  </a:lnTo>
                  <a:cubicBezTo>
                    <a:pt x="280490" y="177799"/>
                    <a:pt x="313308" y="159734"/>
                    <a:pt x="315552" y="137604"/>
                  </a:cubicBezTo>
                  <a:cubicBezTo>
                    <a:pt x="316145" y="131847"/>
                    <a:pt x="309805" y="126058"/>
                    <a:pt x="301709" y="124946"/>
                  </a:cubicBezTo>
                  <a:cubicBezTo>
                    <a:pt x="273028" y="121041"/>
                    <a:pt x="246379" y="117750"/>
                    <a:pt x="220239" y="114882"/>
                  </a:cubicBezTo>
                  <a:lnTo>
                    <a:pt x="213116" y="114088"/>
                  </a:lnTo>
                  <a:lnTo>
                    <a:pt x="190277" y="32162"/>
                  </a:lnTo>
                  <a:cubicBezTo>
                    <a:pt x="188203" y="24722"/>
                    <a:pt x="180212" y="22976"/>
                    <a:pt x="175640" y="22605"/>
                  </a:cubicBezTo>
                  <a:cubicBezTo>
                    <a:pt x="164380" y="21706"/>
                    <a:pt x="149521" y="27220"/>
                    <a:pt x="144462" y="38110"/>
                  </a:cubicBezTo>
                  <a:cubicBezTo>
                    <a:pt x="135392" y="57615"/>
                    <a:pt x="126375" y="78147"/>
                    <a:pt x="117654" y="99123"/>
                  </a:cubicBezTo>
                  <a:lnTo>
                    <a:pt x="114807" y="105992"/>
                  </a:lnTo>
                  <a:lnTo>
                    <a:pt x="107367" y="105642"/>
                  </a:lnTo>
                  <a:cubicBezTo>
                    <a:pt x="93323" y="104954"/>
                    <a:pt x="78231" y="104489"/>
                    <a:pt x="61235" y="104214"/>
                  </a:cubicBezTo>
                  <a:lnTo>
                    <a:pt x="58938" y="104171"/>
                  </a:lnTo>
                  <a:lnTo>
                    <a:pt x="56864" y="103187"/>
                  </a:lnTo>
                  <a:cubicBezTo>
                    <a:pt x="49000" y="99462"/>
                    <a:pt x="42089" y="101335"/>
                    <a:pt x="37666" y="103557"/>
                  </a:cubicBezTo>
                  <a:lnTo>
                    <a:pt x="35094" y="104468"/>
                  </a:lnTo>
                  <a:cubicBezTo>
                    <a:pt x="27601" y="106066"/>
                    <a:pt x="23801" y="111844"/>
                    <a:pt x="24024" y="116490"/>
                  </a:cubicBezTo>
                  <a:lnTo>
                    <a:pt x="24108" y="118194"/>
                  </a:lnTo>
                  <a:lnTo>
                    <a:pt x="23653" y="119824"/>
                  </a:lnTo>
                  <a:cubicBezTo>
                    <a:pt x="22256" y="124851"/>
                    <a:pt x="23240" y="128947"/>
                    <a:pt x="26574" y="132005"/>
                  </a:cubicBezTo>
                  <a:lnTo>
                    <a:pt x="84761" y="185483"/>
                  </a:lnTo>
                  <a:lnTo>
                    <a:pt x="82528" y="192023"/>
                  </a:lnTo>
                  <a:cubicBezTo>
                    <a:pt x="74189" y="216418"/>
                    <a:pt x="66674" y="240220"/>
                    <a:pt x="60187" y="262784"/>
                  </a:cubicBezTo>
                  <a:cubicBezTo>
                    <a:pt x="58187" y="269779"/>
                    <a:pt x="61161" y="274118"/>
                    <a:pt x="63997" y="276531"/>
                  </a:cubicBezTo>
                  <a:cubicBezTo>
                    <a:pt x="69183" y="280923"/>
                    <a:pt x="79988" y="283770"/>
                    <a:pt x="93482" y="277357"/>
                  </a:cubicBezTo>
                  <a:cubicBezTo>
                    <a:pt x="109452" y="269769"/>
                    <a:pt x="126650" y="261281"/>
                    <a:pt x="146071" y="251407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grpSp>
        <p:nvGrpSpPr>
          <p:cNvPr id="1053" name="Google Shape;1053;p37"/>
          <p:cNvGrpSpPr/>
          <p:nvPr/>
        </p:nvGrpSpPr>
        <p:grpSpPr>
          <a:xfrm>
            <a:off x="-444031" y="1478827"/>
            <a:ext cx="1486964" cy="674195"/>
            <a:chOff x="-889965" y="517131"/>
            <a:chExt cx="2215821" cy="1003863"/>
          </a:xfrm>
        </p:grpSpPr>
        <p:sp>
          <p:nvSpPr>
            <p:cNvPr id="1054" name="Google Shape;1054;p37"/>
            <p:cNvSpPr/>
            <p:nvPr/>
          </p:nvSpPr>
          <p:spPr>
            <a:xfrm>
              <a:off x="-889965" y="538448"/>
              <a:ext cx="2199618" cy="982546"/>
            </a:xfrm>
            <a:custGeom>
              <a:avLst/>
              <a:gdLst/>
              <a:ahLst/>
              <a:cxnLst/>
              <a:rect l="l" t="t" r="r" b="b"/>
              <a:pathLst>
                <a:path w="2199618" h="982546" extrusionOk="0">
                  <a:moveTo>
                    <a:pt x="2028126" y="378205"/>
                  </a:moveTo>
                  <a:cubicBezTo>
                    <a:pt x="1955958" y="338137"/>
                    <a:pt x="1869334" y="338243"/>
                    <a:pt x="1792975" y="366913"/>
                  </a:cubicBezTo>
                  <a:cubicBezTo>
                    <a:pt x="1772581" y="194923"/>
                    <a:pt x="1670272" y="32998"/>
                    <a:pt x="1471792" y="52715"/>
                  </a:cubicBezTo>
                  <a:cubicBezTo>
                    <a:pt x="1351481" y="64664"/>
                    <a:pt x="1249796" y="128883"/>
                    <a:pt x="1175956" y="218630"/>
                  </a:cubicBezTo>
                  <a:cubicBezTo>
                    <a:pt x="1161626" y="188002"/>
                    <a:pt x="1143571" y="159046"/>
                    <a:pt x="1119610" y="132799"/>
                  </a:cubicBezTo>
                  <a:cubicBezTo>
                    <a:pt x="1014814" y="18012"/>
                    <a:pt x="851788" y="0"/>
                    <a:pt x="711316" y="54049"/>
                  </a:cubicBezTo>
                  <a:cubicBezTo>
                    <a:pt x="502517" y="134387"/>
                    <a:pt x="393721" y="344349"/>
                    <a:pt x="405595" y="551677"/>
                  </a:cubicBezTo>
                  <a:cubicBezTo>
                    <a:pt x="338275" y="511418"/>
                    <a:pt x="257534" y="508264"/>
                    <a:pt x="177609" y="552756"/>
                  </a:cubicBezTo>
                  <a:cubicBezTo>
                    <a:pt x="72728" y="611166"/>
                    <a:pt x="0" y="755014"/>
                    <a:pt x="82041" y="861779"/>
                  </a:cubicBezTo>
                  <a:cubicBezTo>
                    <a:pt x="174857" y="982546"/>
                    <a:pt x="384884" y="942456"/>
                    <a:pt x="515164" y="944096"/>
                  </a:cubicBezTo>
                  <a:cubicBezTo>
                    <a:pt x="731128" y="946806"/>
                    <a:pt x="947271" y="940043"/>
                    <a:pt x="1162928" y="928761"/>
                  </a:cubicBezTo>
                  <a:cubicBezTo>
                    <a:pt x="1370859" y="917871"/>
                    <a:pt x="1578853" y="902684"/>
                    <a:pt x="1785873" y="880321"/>
                  </a:cubicBezTo>
                  <a:cubicBezTo>
                    <a:pt x="1918282" y="866023"/>
                    <a:pt x="2071285" y="840792"/>
                    <a:pt x="2138373" y="709802"/>
                  </a:cubicBezTo>
                  <a:cubicBezTo>
                    <a:pt x="2199618" y="590243"/>
                    <a:pt x="2143177" y="442076"/>
                    <a:pt x="2028126" y="378205"/>
                  </a:cubicBezTo>
                  <a:close/>
                </a:path>
              </a:pathLst>
            </a:custGeom>
            <a:solidFill>
              <a:srgbClr val="C1E1E3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1055" name="Google Shape;1055;p37"/>
            <p:cNvSpPr/>
            <p:nvPr/>
          </p:nvSpPr>
          <p:spPr>
            <a:xfrm>
              <a:off x="-866502" y="517131"/>
              <a:ext cx="2192358" cy="986377"/>
            </a:xfrm>
            <a:custGeom>
              <a:avLst/>
              <a:gdLst/>
              <a:ahLst/>
              <a:cxnLst/>
              <a:rect l="l" t="t" r="r" b="b"/>
              <a:pathLst>
                <a:path w="2192358" h="986377" extrusionOk="0">
                  <a:moveTo>
                    <a:pt x="314356" y="986377"/>
                  </a:moveTo>
                  <a:cubicBezTo>
                    <a:pt x="212015" y="986377"/>
                    <a:pt x="106669" y="971719"/>
                    <a:pt x="45995" y="892767"/>
                  </a:cubicBezTo>
                  <a:cubicBezTo>
                    <a:pt x="11863" y="848359"/>
                    <a:pt x="0" y="795051"/>
                    <a:pt x="11662" y="738589"/>
                  </a:cubicBezTo>
                  <a:cubicBezTo>
                    <a:pt x="26542" y="666559"/>
                    <a:pt x="78179" y="598212"/>
                    <a:pt x="146430" y="560207"/>
                  </a:cubicBezTo>
                  <a:cubicBezTo>
                    <a:pt x="219445" y="519546"/>
                    <a:pt x="296195" y="514910"/>
                    <a:pt x="365368" y="546301"/>
                  </a:cubicBezTo>
                  <a:cubicBezTo>
                    <a:pt x="363495" y="328178"/>
                    <a:pt x="488219" y="135170"/>
                    <a:pt x="682148" y="60547"/>
                  </a:cubicBezTo>
                  <a:cubicBezTo>
                    <a:pt x="839533" y="0"/>
                    <a:pt x="1006644" y="32522"/>
                    <a:pt x="1107873" y="143414"/>
                  </a:cubicBezTo>
                  <a:cubicBezTo>
                    <a:pt x="1126288" y="163575"/>
                    <a:pt x="1142142" y="186023"/>
                    <a:pt x="1155975" y="211571"/>
                  </a:cubicBezTo>
                  <a:cubicBezTo>
                    <a:pt x="1235551" y="123232"/>
                    <a:pt x="1337987" y="69035"/>
                    <a:pt x="1446752" y="58229"/>
                  </a:cubicBezTo>
                  <a:cubicBezTo>
                    <a:pt x="1543166" y="48651"/>
                    <a:pt x="1626414" y="79935"/>
                    <a:pt x="1687565" y="148685"/>
                  </a:cubicBezTo>
                  <a:cubicBezTo>
                    <a:pt x="1735751" y="202861"/>
                    <a:pt x="1769162" y="279802"/>
                    <a:pt x="1782635" y="366945"/>
                  </a:cubicBezTo>
                  <a:cubicBezTo>
                    <a:pt x="1862751" y="341979"/>
                    <a:pt x="1945512" y="348519"/>
                    <a:pt x="2012367" y="385646"/>
                  </a:cubicBezTo>
                  <a:cubicBezTo>
                    <a:pt x="2140024" y="456512"/>
                    <a:pt x="2192358" y="614732"/>
                    <a:pt x="2129038" y="738346"/>
                  </a:cubicBezTo>
                  <a:cubicBezTo>
                    <a:pt x="2059177" y="874765"/>
                    <a:pt x="1904047" y="902313"/>
                    <a:pt x="1764125" y="917426"/>
                  </a:cubicBezTo>
                  <a:cubicBezTo>
                    <a:pt x="1572545" y="938106"/>
                    <a:pt x="1368488" y="953971"/>
                    <a:pt x="1140290" y="965930"/>
                  </a:cubicBezTo>
                  <a:cubicBezTo>
                    <a:pt x="893317" y="978852"/>
                    <a:pt x="687154" y="983741"/>
                    <a:pt x="491500" y="981286"/>
                  </a:cubicBezTo>
                  <a:cubicBezTo>
                    <a:pt x="466322" y="980947"/>
                    <a:pt x="437864" y="982249"/>
                    <a:pt x="407722" y="983614"/>
                  </a:cubicBezTo>
                  <a:cubicBezTo>
                    <a:pt x="377856" y="984959"/>
                    <a:pt x="346244" y="986377"/>
                    <a:pt x="314356" y="986377"/>
                  </a:cubicBezTo>
                  <a:close/>
                  <a:moveTo>
                    <a:pt x="271547" y="557709"/>
                  </a:moveTo>
                  <a:cubicBezTo>
                    <a:pt x="235225" y="557709"/>
                    <a:pt x="198077" y="567795"/>
                    <a:pt x="161872" y="587946"/>
                  </a:cubicBezTo>
                  <a:cubicBezTo>
                    <a:pt x="102383" y="621072"/>
                    <a:pt x="55625" y="682730"/>
                    <a:pt x="42756" y="745013"/>
                  </a:cubicBezTo>
                  <a:cubicBezTo>
                    <a:pt x="33009" y="792151"/>
                    <a:pt x="42841" y="836559"/>
                    <a:pt x="71172" y="873421"/>
                  </a:cubicBezTo>
                  <a:cubicBezTo>
                    <a:pt x="140673" y="963866"/>
                    <a:pt x="287961" y="957230"/>
                    <a:pt x="406294" y="951896"/>
                  </a:cubicBezTo>
                  <a:cubicBezTo>
                    <a:pt x="436890" y="950510"/>
                    <a:pt x="465783" y="949240"/>
                    <a:pt x="491902" y="949536"/>
                  </a:cubicBezTo>
                  <a:cubicBezTo>
                    <a:pt x="686879" y="952013"/>
                    <a:pt x="892354" y="947113"/>
                    <a:pt x="1138629" y="934222"/>
                  </a:cubicBezTo>
                  <a:cubicBezTo>
                    <a:pt x="1366234" y="922305"/>
                    <a:pt x="1569719" y="906483"/>
                    <a:pt x="1760706" y="885856"/>
                  </a:cubicBezTo>
                  <a:cubicBezTo>
                    <a:pt x="1892395" y="871643"/>
                    <a:pt x="2038127" y="846222"/>
                    <a:pt x="2100791" y="723878"/>
                  </a:cubicBezTo>
                  <a:cubicBezTo>
                    <a:pt x="2156375" y="615336"/>
                    <a:pt x="2109808" y="476048"/>
                    <a:pt x="1996958" y="413406"/>
                  </a:cubicBezTo>
                  <a:cubicBezTo>
                    <a:pt x="1933035" y="377909"/>
                    <a:pt x="1852157" y="374152"/>
                    <a:pt x="1775100" y="403087"/>
                  </a:cubicBezTo>
                  <a:cubicBezTo>
                    <a:pt x="1770517" y="404801"/>
                    <a:pt x="1765426" y="404325"/>
                    <a:pt x="1761257" y="401785"/>
                  </a:cubicBezTo>
                  <a:cubicBezTo>
                    <a:pt x="1757087" y="399245"/>
                    <a:pt x="1754325" y="394938"/>
                    <a:pt x="1753753" y="390101"/>
                  </a:cubicBezTo>
                  <a:cubicBezTo>
                    <a:pt x="1735888" y="239426"/>
                    <a:pt x="1645528" y="70389"/>
                    <a:pt x="1449895" y="89831"/>
                  </a:cubicBezTo>
                  <a:cubicBezTo>
                    <a:pt x="1311888" y="103526"/>
                    <a:pt x="1218660" y="184509"/>
                    <a:pt x="1164748" y="250031"/>
                  </a:cubicBezTo>
                  <a:cubicBezTo>
                    <a:pt x="1161287" y="254243"/>
                    <a:pt x="1155890" y="256370"/>
                    <a:pt x="1150503" y="255693"/>
                  </a:cubicBezTo>
                  <a:cubicBezTo>
                    <a:pt x="1145095" y="255015"/>
                    <a:pt x="1140417" y="251608"/>
                    <a:pt x="1138110" y="246665"/>
                  </a:cubicBezTo>
                  <a:cubicBezTo>
                    <a:pt x="1123230" y="214862"/>
                    <a:pt x="1105672" y="188086"/>
                    <a:pt x="1084431" y="164814"/>
                  </a:cubicBezTo>
                  <a:cubicBezTo>
                    <a:pt x="992071" y="63658"/>
                    <a:pt x="838644" y="34364"/>
                    <a:pt x="693546" y="90180"/>
                  </a:cubicBezTo>
                  <a:cubicBezTo>
                    <a:pt x="504412" y="162951"/>
                    <a:pt x="385635" y="356615"/>
                    <a:pt x="397986" y="572082"/>
                  </a:cubicBezTo>
                  <a:cubicBezTo>
                    <a:pt x="398314" y="577955"/>
                    <a:pt x="395382" y="583533"/>
                    <a:pt x="390355" y="586581"/>
                  </a:cubicBezTo>
                  <a:cubicBezTo>
                    <a:pt x="385328" y="589618"/>
                    <a:pt x="379031" y="589639"/>
                    <a:pt x="373983" y="586612"/>
                  </a:cubicBezTo>
                  <a:cubicBezTo>
                    <a:pt x="341756" y="567340"/>
                    <a:pt x="307043" y="557709"/>
                    <a:pt x="271547" y="557709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grpSp>
        <p:nvGrpSpPr>
          <p:cNvPr id="1056" name="Google Shape;1056;p37"/>
          <p:cNvGrpSpPr/>
          <p:nvPr/>
        </p:nvGrpSpPr>
        <p:grpSpPr>
          <a:xfrm>
            <a:off x="10688303" y="514064"/>
            <a:ext cx="2133639" cy="964651"/>
            <a:chOff x="10729875" y="529734"/>
            <a:chExt cx="3232134" cy="1460117"/>
          </a:xfrm>
        </p:grpSpPr>
        <p:sp>
          <p:nvSpPr>
            <p:cNvPr id="1057" name="Google Shape;1057;p37"/>
            <p:cNvSpPr/>
            <p:nvPr/>
          </p:nvSpPr>
          <p:spPr>
            <a:xfrm>
              <a:off x="10729875" y="552963"/>
              <a:ext cx="3216751" cy="1436888"/>
            </a:xfrm>
            <a:custGeom>
              <a:avLst/>
              <a:gdLst/>
              <a:ahLst/>
              <a:cxnLst/>
              <a:rect l="l" t="t" r="r" b="b"/>
              <a:pathLst>
                <a:path w="3216751" h="1436888" extrusionOk="0">
                  <a:moveTo>
                    <a:pt x="2965957" y="553084"/>
                  </a:moveTo>
                  <a:cubicBezTo>
                    <a:pt x="2860420" y="494485"/>
                    <a:pt x="2733738" y="494643"/>
                    <a:pt x="2622073" y="536564"/>
                  </a:cubicBezTo>
                  <a:cubicBezTo>
                    <a:pt x="2592249" y="285040"/>
                    <a:pt x="2442622" y="48249"/>
                    <a:pt x="2152364" y="77078"/>
                  </a:cubicBezTo>
                  <a:cubicBezTo>
                    <a:pt x="1976416" y="94551"/>
                    <a:pt x="1827720" y="188467"/>
                    <a:pt x="1719728" y="319722"/>
                  </a:cubicBezTo>
                  <a:cubicBezTo>
                    <a:pt x="1698783" y="274933"/>
                    <a:pt x="1672378" y="232568"/>
                    <a:pt x="1637336" y="194204"/>
                  </a:cubicBezTo>
                  <a:cubicBezTo>
                    <a:pt x="1484079" y="26341"/>
                    <a:pt x="1245668" y="0"/>
                    <a:pt x="1040235" y="79036"/>
                  </a:cubicBezTo>
                  <a:cubicBezTo>
                    <a:pt x="734885" y="196521"/>
                    <a:pt x="575775" y="503576"/>
                    <a:pt x="593142" y="806778"/>
                  </a:cubicBezTo>
                  <a:cubicBezTo>
                    <a:pt x="494696" y="747892"/>
                    <a:pt x="376618" y="743278"/>
                    <a:pt x="259746" y="808354"/>
                  </a:cubicBezTo>
                  <a:cubicBezTo>
                    <a:pt x="106351" y="893773"/>
                    <a:pt x="0" y="1104137"/>
                    <a:pt x="119983" y="1260273"/>
                  </a:cubicBezTo>
                  <a:cubicBezTo>
                    <a:pt x="255714" y="1436888"/>
                    <a:pt x="562863" y="1378256"/>
                    <a:pt x="753385" y="1380648"/>
                  </a:cubicBezTo>
                  <a:cubicBezTo>
                    <a:pt x="1069202" y="1384617"/>
                    <a:pt x="1385294" y="1374732"/>
                    <a:pt x="1700678" y="1358222"/>
                  </a:cubicBezTo>
                  <a:cubicBezTo>
                    <a:pt x="2004747" y="1342294"/>
                    <a:pt x="2308934" y="1320080"/>
                    <a:pt x="2611691" y="1287398"/>
                  </a:cubicBezTo>
                  <a:cubicBezTo>
                    <a:pt x="2805324" y="1266475"/>
                    <a:pt x="3029076" y="1229582"/>
                    <a:pt x="3127195" y="1038013"/>
                  </a:cubicBezTo>
                  <a:cubicBezTo>
                    <a:pt x="3216751" y="863166"/>
                    <a:pt x="3134201" y="646493"/>
                    <a:pt x="2965957" y="553084"/>
                  </a:cubicBezTo>
                  <a:close/>
                </a:path>
              </a:pathLst>
            </a:custGeom>
            <a:solidFill>
              <a:srgbClr val="C1E1E3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1058" name="Google Shape;1058;p37"/>
            <p:cNvSpPr/>
            <p:nvPr/>
          </p:nvSpPr>
          <p:spPr>
            <a:xfrm>
              <a:off x="10771812" y="529734"/>
              <a:ext cx="3190197" cy="1427194"/>
            </a:xfrm>
            <a:custGeom>
              <a:avLst/>
              <a:gdLst/>
              <a:ahLst/>
              <a:cxnLst/>
              <a:rect l="l" t="t" r="r" b="b"/>
              <a:pathLst>
                <a:path w="3190197" h="1427194" extrusionOk="0">
                  <a:moveTo>
                    <a:pt x="452289" y="1427194"/>
                  </a:moveTo>
                  <a:cubicBezTo>
                    <a:pt x="304291" y="1427194"/>
                    <a:pt x="152262" y="1406143"/>
                    <a:pt x="65457" y="1293177"/>
                  </a:cubicBezTo>
                  <a:cubicBezTo>
                    <a:pt x="16890" y="1229984"/>
                    <a:pt x="0" y="1154070"/>
                    <a:pt x="16615" y="1073657"/>
                  </a:cubicBezTo>
                  <a:cubicBezTo>
                    <a:pt x="37962" y="970354"/>
                    <a:pt x="112098" y="872288"/>
                    <a:pt x="210079" y="817710"/>
                  </a:cubicBezTo>
                  <a:cubicBezTo>
                    <a:pt x="318441" y="757375"/>
                    <a:pt x="432487" y="752326"/>
                    <a:pt x="534225" y="802671"/>
                  </a:cubicBezTo>
                  <a:cubicBezTo>
                    <a:pt x="526870" y="481933"/>
                    <a:pt x="708395" y="196797"/>
                    <a:pt x="992589" y="87450"/>
                  </a:cubicBezTo>
                  <a:cubicBezTo>
                    <a:pt x="1219909" y="0"/>
                    <a:pt x="1461124" y="46810"/>
                    <a:pt x="1607132" y="206724"/>
                  </a:cubicBezTo>
                  <a:cubicBezTo>
                    <a:pt x="1635855" y="238177"/>
                    <a:pt x="1660260" y="273526"/>
                    <a:pt x="1681352" y="314240"/>
                  </a:cubicBezTo>
                  <a:cubicBezTo>
                    <a:pt x="1797473" y="181747"/>
                    <a:pt x="1948412" y="100446"/>
                    <a:pt x="2108845" y="84507"/>
                  </a:cubicBezTo>
                  <a:cubicBezTo>
                    <a:pt x="2414703" y="54112"/>
                    <a:pt x="2559653" y="305636"/>
                    <a:pt x="2593318" y="538310"/>
                  </a:cubicBezTo>
                  <a:cubicBezTo>
                    <a:pt x="2711111" y="499353"/>
                    <a:pt x="2833444" y="507862"/>
                    <a:pt x="2931720" y="562430"/>
                  </a:cubicBezTo>
                  <a:cubicBezTo>
                    <a:pt x="3114981" y="664178"/>
                    <a:pt x="3190197" y="891190"/>
                    <a:pt x="3099382" y="1068472"/>
                  </a:cubicBezTo>
                  <a:cubicBezTo>
                    <a:pt x="2998882" y="1264708"/>
                    <a:pt x="2774177" y="1304512"/>
                    <a:pt x="2571453" y="1326409"/>
                  </a:cubicBezTo>
                  <a:cubicBezTo>
                    <a:pt x="2291333" y="1356645"/>
                    <a:pt x="1993053" y="1379844"/>
                    <a:pt x="1659572" y="1397306"/>
                  </a:cubicBezTo>
                  <a:cubicBezTo>
                    <a:pt x="1298437" y="1416208"/>
                    <a:pt x="997119" y="1423341"/>
                    <a:pt x="711242" y="1419754"/>
                  </a:cubicBezTo>
                  <a:cubicBezTo>
                    <a:pt x="674221" y="1419256"/>
                    <a:pt x="632459" y="1421172"/>
                    <a:pt x="588285" y="1423161"/>
                  </a:cubicBezTo>
                  <a:cubicBezTo>
                    <a:pt x="544787" y="1425119"/>
                    <a:pt x="498728" y="1427194"/>
                    <a:pt x="452289" y="1427194"/>
                  </a:cubicBezTo>
                  <a:close/>
                  <a:moveTo>
                    <a:pt x="389498" y="800269"/>
                  </a:moveTo>
                  <a:cubicBezTo>
                    <a:pt x="335174" y="800269"/>
                    <a:pt x="279622" y="815339"/>
                    <a:pt x="225530" y="845460"/>
                  </a:cubicBezTo>
                  <a:cubicBezTo>
                    <a:pt x="136736" y="894894"/>
                    <a:pt x="66939" y="986991"/>
                    <a:pt x="47709" y="1080071"/>
                  </a:cubicBezTo>
                  <a:cubicBezTo>
                    <a:pt x="33019" y="1151180"/>
                    <a:pt x="47857" y="1218173"/>
                    <a:pt x="90635" y="1273831"/>
                  </a:cubicBezTo>
                  <a:cubicBezTo>
                    <a:pt x="194595" y="1409117"/>
                    <a:pt x="412093" y="1399317"/>
                    <a:pt x="586856" y="1391443"/>
                  </a:cubicBezTo>
                  <a:cubicBezTo>
                    <a:pt x="631507" y="1389432"/>
                    <a:pt x="673618" y="1387570"/>
                    <a:pt x="711644" y="1388004"/>
                  </a:cubicBezTo>
                  <a:cubicBezTo>
                    <a:pt x="996791" y="1391591"/>
                    <a:pt x="1297484" y="1384469"/>
                    <a:pt x="1657910" y="1365599"/>
                  </a:cubicBezTo>
                  <a:cubicBezTo>
                    <a:pt x="1990799" y="1348168"/>
                    <a:pt x="2288508" y="1325022"/>
                    <a:pt x="2568045" y="1294839"/>
                  </a:cubicBezTo>
                  <a:cubicBezTo>
                    <a:pt x="2762525" y="1273831"/>
                    <a:pt x="2977832" y="1236165"/>
                    <a:pt x="3071124" y="1054004"/>
                  </a:cubicBezTo>
                  <a:cubicBezTo>
                    <a:pt x="3154214" y="891783"/>
                    <a:pt x="3084766" y="683715"/>
                    <a:pt x="2916311" y="590190"/>
                  </a:cubicBezTo>
                  <a:cubicBezTo>
                    <a:pt x="2820955" y="537241"/>
                    <a:pt x="2700453" y="531579"/>
                    <a:pt x="2585719" y="574664"/>
                  </a:cubicBezTo>
                  <a:cubicBezTo>
                    <a:pt x="2581137" y="576378"/>
                    <a:pt x="2576046" y="575902"/>
                    <a:pt x="2571876" y="573362"/>
                  </a:cubicBezTo>
                  <a:cubicBezTo>
                    <a:pt x="2567707" y="570822"/>
                    <a:pt x="2564944" y="566515"/>
                    <a:pt x="2564373" y="561668"/>
                  </a:cubicBezTo>
                  <a:cubicBezTo>
                    <a:pt x="2537862" y="338031"/>
                    <a:pt x="2403517" y="87132"/>
                    <a:pt x="2111988" y="116099"/>
                  </a:cubicBezTo>
                  <a:cubicBezTo>
                    <a:pt x="1952582" y="131931"/>
                    <a:pt x="1802733" y="216079"/>
                    <a:pt x="1690052" y="353038"/>
                  </a:cubicBezTo>
                  <a:cubicBezTo>
                    <a:pt x="1686591" y="357240"/>
                    <a:pt x="1681236" y="359357"/>
                    <a:pt x="1675807" y="358700"/>
                  </a:cubicBezTo>
                  <a:cubicBezTo>
                    <a:pt x="1670399" y="358012"/>
                    <a:pt x="1665721" y="354615"/>
                    <a:pt x="1663414" y="349673"/>
                  </a:cubicBezTo>
                  <a:cubicBezTo>
                    <a:pt x="1641337" y="302471"/>
                    <a:pt x="1615260" y="262720"/>
                    <a:pt x="1583679" y="228134"/>
                  </a:cubicBezTo>
                  <a:cubicBezTo>
                    <a:pt x="1446561" y="77946"/>
                    <a:pt x="1219020" y="34364"/>
                    <a:pt x="1003998" y="117083"/>
                  </a:cubicBezTo>
                  <a:cubicBezTo>
                    <a:pt x="724407" y="224652"/>
                    <a:pt x="548819" y="510783"/>
                    <a:pt x="567054" y="829098"/>
                  </a:cubicBezTo>
                  <a:cubicBezTo>
                    <a:pt x="567393" y="834961"/>
                    <a:pt x="564462" y="840538"/>
                    <a:pt x="559434" y="843586"/>
                  </a:cubicBezTo>
                  <a:cubicBezTo>
                    <a:pt x="554407" y="846634"/>
                    <a:pt x="548110" y="846645"/>
                    <a:pt x="543062" y="843629"/>
                  </a:cubicBezTo>
                  <a:cubicBezTo>
                    <a:pt x="494717" y="814715"/>
                    <a:pt x="442690" y="800269"/>
                    <a:pt x="389498" y="800269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grpSp>
        <p:nvGrpSpPr>
          <p:cNvPr id="1059" name="Google Shape;1059;p37"/>
          <p:cNvGrpSpPr/>
          <p:nvPr/>
        </p:nvGrpSpPr>
        <p:grpSpPr>
          <a:xfrm>
            <a:off x="5920187" y="6172268"/>
            <a:ext cx="2133639" cy="964651"/>
            <a:chOff x="10729875" y="529734"/>
            <a:chExt cx="3232134" cy="1460117"/>
          </a:xfrm>
        </p:grpSpPr>
        <p:sp>
          <p:nvSpPr>
            <p:cNvPr id="1060" name="Google Shape;1060;p37"/>
            <p:cNvSpPr/>
            <p:nvPr/>
          </p:nvSpPr>
          <p:spPr>
            <a:xfrm>
              <a:off x="10729875" y="552963"/>
              <a:ext cx="3216751" cy="1436888"/>
            </a:xfrm>
            <a:custGeom>
              <a:avLst/>
              <a:gdLst/>
              <a:ahLst/>
              <a:cxnLst/>
              <a:rect l="l" t="t" r="r" b="b"/>
              <a:pathLst>
                <a:path w="3216751" h="1436888" extrusionOk="0">
                  <a:moveTo>
                    <a:pt x="2965957" y="553084"/>
                  </a:moveTo>
                  <a:cubicBezTo>
                    <a:pt x="2860420" y="494485"/>
                    <a:pt x="2733738" y="494643"/>
                    <a:pt x="2622073" y="536564"/>
                  </a:cubicBezTo>
                  <a:cubicBezTo>
                    <a:pt x="2592249" y="285040"/>
                    <a:pt x="2442622" y="48249"/>
                    <a:pt x="2152364" y="77078"/>
                  </a:cubicBezTo>
                  <a:cubicBezTo>
                    <a:pt x="1976416" y="94551"/>
                    <a:pt x="1827720" y="188467"/>
                    <a:pt x="1719728" y="319722"/>
                  </a:cubicBezTo>
                  <a:cubicBezTo>
                    <a:pt x="1698783" y="274933"/>
                    <a:pt x="1672378" y="232568"/>
                    <a:pt x="1637336" y="194204"/>
                  </a:cubicBezTo>
                  <a:cubicBezTo>
                    <a:pt x="1484079" y="26341"/>
                    <a:pt x="1245668" y="0"/>
                    <a:pt x="1040235" y="79036"/>
                  </a:cubicBezTo>
                  <a:cubicBezTo>
                    <a:pt x="734885" y="196521"/>
                    <a:pt x="575775" y="503576"/>
                    <a:pt x="593142" y="806778"/>
                  </a:cubicBezTo>
                  <a:cubicBezTo>
                    <a:pt x="494696" y="747892"/>
                    <a:pt x="376618" y="743278"/>
                    <a:pt x="259746" y="808354"/>
                  </a:cubicBezTo>
                  <a:cubicBezTo>
                    <a:pt x="106351" y="893773"/>
                    <a:pt x="0" y="1104137"/>
                    <a:pt x="119983" y="1260273"/>
                  </a:cubicBezTo>
                  <a:cubicBezTo>
                    <a:pt x="255714" y="1436888"/>
                    <a:pt x="562863" y="1378256"/>
                    <a:pt x="753385" y="1380648"/>
                  </a:cubicBezTo>
                  <a:cubicBezTo>
                    <a:pt x="1069202" y="1384617"/>
                    <a:pt x="1385294" y="1374732"/>
                    <a:pt x="1700678" y="1358222"/>
                  </a:cubicBezTo>
                  <a:cubicBezTo>
                    <a:pt x="2004747" y="1342294"/>
                    <a:pt x="2308934" y="1320080"/>
                    <a:pt x="2611691" y="1287398"/>
                  </a:cubicBezTo>
                  <a:cubicBezTo>
                    <a:pt x="2805324" y="1266475"/>
                    <a:pt x="3029076" y="1229582"/>
                    <a:pt x="3127195" y="1038013"/>
                  </a:cubicBezTo>
                  <a:cubicBezTo>
                    <a:pt x="3216751" y="863166"/>
                    <a:pt x="3134201" y="646493"/>
                    <a:pt x="2965957" y="553084"/>
                  </a:cubicBezTo>
                  <a:close/>
                </a:path>
              </a:pathLst>
            </a:custGeom>
            <a:solidFill>
              <a:srgbClr val="C1E1E3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1061" name="Google Shape;1061;p37"/>
            <p:cNvSpPr/>
            <p:nvPr/>
          </p:nvSpPr>
          <p:spPr>
            <a:xfrm>
              <a:off x="10771812" y="529734"/>
              <a:ext cx="3190197" cy="1427194"/>
            </a:xfrm>
            <a:custGeom>
              <a:avLst/>
              <a:gdLst/>
              <a:ahLst/>
              <a:cxnLst/>
              <a:rect l="l" t="t" r="r" b="b"/>
              <a:pathLst>
                <a:path w="3190197" h="1427194" extrusionOk="0">
                  <a:moveTo>
                    <a:pt x="452289" y="1427194"/>
                  </a:moveTo>
                  <a:cubicBezTo>
                    <a:pt x="304291" y="1427194"/>
                    <a:pt x="152262" y="1406143"/>
                    <a:pt x="65457" y="1293177"/>
                  </a:cubicBezTo>
                  <a:cubicBezTo>
                    <a:pt x="16890" y="1229984"/>
                    <a:pt x="0" y="1154070"/>
                    <a:pt x="16615" y="1073657"/>
                  </a:cubicBezTo>
                  <a:cubicBezTo>
                    <a:pt x="37962" y="970354"/>
                    <a:pt x="112098" y="872288"/>
                    <a:pt x="210079" y="817710"/>
                  </a:cubicBezTo>
                  <a:cubicBezTo>
                    <a:pt x="318441" y="757375"/>
                    <a:pt x="432487" y="752326"/>
                    <a:pt x="534225" y="802671"/>
                  </a:cubicBezTo>
                  <a:cubicBezTo>
                    <a:pt x="526870" y="481933"/>
                    <a:pt x="708395" y="196797"/>
                    <a:pt x="992589" y="87450"/>
                  </a:cubicBezTo>
                  <a:cubicBezTo>
                    <a:pt x="1219909" y="0"/>
                    <a:pt x="1461124" y="46810"/>
                    <a:pt x="1607132" y="206724"/>
                  </a:cubicBezTo>
                  <a:cubicBezTo>
                    <a:pt x="1635855" y="238177"/>
                    <a:pt x="1660260" y="273526"/>
                    <a:pt x="1681352" y="314240"/>
                  </a:cubicBezTo>
                  <a:cubicBezTo>
                    <a:pt x="1797473" y="181747"/>
                    <a:pt x="1948412" y="100446"/>
                    <a:pt x="2108845" y="84507"/>
                  </a:cubicBezTo>
                  <a:cubicBezTo>
                    <a:pt x="2414703" y="54112"/>
                    <a:pt x="2559653" y="305636"/>
                    <a:pt x="2593318" y="538310"/>
                  </a:cubicBezTo>
                  <a:cubicBezTo>
                    <a:pt x="2711111" y="499353"/>
                    <a:pt x="2833444" y="507862"/>
                    <a:pt x="2931720" y="562430"/>
                  </a:cubicBezTo>
                  <a:cubicBezTo>
                    <a:pt x="3114981" y="664178"/>
                    <a:pt x="3190197" y="891190"/>
                    <a:pt x="3099382" y="1068472"/>
                  </a:cubicBezTo>
                  <a:cubicBezTo>
                    <a:pt x="2998882" y="1264708"/>
                    <a:pt x="2774177" y="1304512"/>
                    <a:pt x="2571453" y="1326409"/>
                  </a:cubicBezTo>
                  <a:cubicBezTo>
                    <a:pt x="2291333" y="1356645"/>
                    <a:pt x="1993053" y="1379844"/>
                    <a:pt x="1659572" y="1397306"/>
                  </a:cubicBezTo>
                  <a:cubicBezTo>
                    <a:pt x="1298437" y="1416208"/>
                    <a:pt x="997119" y="1423341"/>
                    <a:pt x="711242" y="1419754"/>
                  </a:cubicBezTo>
                  <a:cubicBezTo>
                    <a:pt x="674221" y="1419256"/>
                    <a:pt x="632459" y="1421172"/>
                    <a:pt x="588285" y="1423161"/>
                  </a:cubicBezTo>
                  <a:cubicBezTo>
                    <a:pt x="544787" y="1425119"/>
                    <a:pt x="498728" y="1427194"/>
                    <a:pt x="452289" y="1427194"/>
                  </a:cubicBezTo>
                  <a:close/>
                  <a:moveTo>
                    <a:pt x="389498" y="800269"/>
                  </a:moveTo>
                  <a:cubicBezTo>
                    <a:pt x="335174" y="800269"/>
                    <a:pt x="279622" y="815339"/>
                    <a:pt x="225530" y="845460"/>
                  </a:cubicBezTo>
                  <a:cubicBezTo>
                    <a:pt x="136736" y="894894"/>
                    <a:pt x="66939" y="986991"/>
                    <a:pt x="47709" y="1080071"/>
                  </a:cubicBezTo>
                  <a:cubicBezTo>
                    <a:pt x="33019" y="1151180"/>
                    <a:pt x="47857" y="1218173"/>
                    <a:pt x="90635" y="1273831"/>
                  </a:cubicBezTo>
                  <a:cubicBezTo>
                    <a:pt x="194595" y="1409117"/>
                    <a:pt x="412093" y="1399317"/>
                    <a:pt x="586856" y="1391443"/>
                  </a:cubicBezTo>
                  <a:cubicBezTo>
                    <a:pt x="631507" y="1389432"/>
                    <a:pt x="673618" y="1387570"/>
                    <a:pt x="711644" y="1388004"/>
                  </a:cubicBezTo>
                  <a:cubicBezTo>
                    <a:pt x="996791" y="1391591"/>
                    <a:pt x="1297484" y="1384469"/>
                    <a:pt x="1657910" y="1365599"/>
                  </a:cubicBezTo>
                  <a:cubicBezTo>
                    <a:pt x="1990799" y="1348168"/>
                    <a:pt x="2288508" y="1325022"/>
                    <a:pt x="2568045" y="1294839"/>
                  </a:cubicBezTo>
                  <a:cubicBezTo>
                    <a:pt x="2762525" y="1273831"/>
                    <a:pt x="2977832" y="1236165"/>
                    <a:pt x="3071124" y="1054004"/>
                  </a:cubicBezTo>
                  <a:cubicBezTo>
                    <a:pt x="3154214" y="891783"/>
                    <a:pt x="3084766" y="683715"/>
                    <a:pt x="2916311" y="590190"/>
                  </a:cubicBezTo>
                  <a:cubicBezTo>
                    <a:pt x="2820955" y="537241"/>
                    <a:pt x="2700453" y="531579"/>
                    <a:pt x="2585719" y="574664"/>
                  </a:cubicBezTo>
                  <a:cubicBezTo>
                    <a:pt x="2581137" y="576378"/>
                    <a:pt x="2576046" y="575902"/>
                    <a:pt x="2571876" y="573362"/>
                  </a:cubicBezTo>
                  <a:cubicBezTo>
                    <a:pt x="2567707" y="570822"/>
                    <a:pt x="2564944" y="566515"/>
                    <a:pt x="2564373" y="561668"/>
                  </a:cubicBezTo>
                  <a:cubicBezTo>
                    <a:pt x="2537862" y="338031"/>
                    <a:pt x="2403517" y="87132"/>
                    <a:pt x="2111988" y="116099"/>
                  </a:cubicBezTo>
                  <a:cubicBezTo>
                    <a:pt x="1952582" y="131931"/>
                    <a:pt x="1802733" y="216079"/>
                    <a:pt x="1690052" y="353038"/>
                  </a:cubicBezTo>
                  <a:cubicBezTo>
                    <a:pt x="1686591" y="357240"/>
                    <a:pt x="1681236" y="359357"/>
                    <a:pt x="1675807" y="358700"/>
                  </a:cubicBezTo>
                  <a:cubicBezTo>
                    <a:pt x="1670399" y="358012"/>
                    <a:pt x="1665721" y="354615"/>
                    <a:pt x="1663414" y="349673"/>
                  </a:cubicBezTo>
                  <a:cubicBezTo>
                    <a:pt x="1641337" y="302471"/>
                    <a:pt x="1615260" y="262720"/>
                    <a:pt x="1583679" y="228134"/>
                  </a:cubicBezTo>
                  <a:cubicBezTo>
                    <a:pt x="1446561" y="77946"/>
                    <a:pt x="1219020" y="34364"/>
                    <a:pt x="1003998" y="117083"/>
                  </a:cubicBezTo>
                  <a:cubicBezTo>
                    <a:pt x="724407" y="224652"/>
                    <a:pt x="548819" y="510783"/>
                    <a:pt x="567054" y="829098"/>
                  </a:cubicBezTo>
                  <a:cubicBezTo>
                    <a:pt x="567393" y="834961"/>
                    <a:pt x="564462" y="840538"/>
                    <a:pt x="559434" y="843586"/>
                  </a:cubicBezTo>
                  <a:cubicBezTo>
                    <a:pt x="554407" y="846634"/>
                    <a:pt x="548110" y="846645"/>
                    <a:pt x="543062" y="843629"/>
                  </a:cubicBezTo>
                  <a:cubicBezTo>
                    <a:pt x="494717" y="814715"/>
                    <a:pt x="442690" y="800269"/>
                    <a:pt x="389498" y="800269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grpSp>
        <p:nvGrpSpPr>
          <p:cNvPr id="1062" name="Google Shape;1062;p37"/>
          <p:cNvGrpSpPr/>
          <p:nvPr/>
        </p:nvGrpSpPr>
        <p:grpSpPr>
          <a:xfrm>
            <a:off x="1304297" y="5425281"/>
            <a:ext cx="390871" cy="450635"/>
            <a:chOff x="4505050" y="4336350"/>
            <a:chExt cx="69000" cy="79550"/>
          </a:xfrm>
        </p:grpSpPr>
        <p:sp>
          <p:nvSpPr>
            <p:cNvPr id="1063" name="Google Shape;1063;p37"/>
            <p:cNvSpPr/>
            <p:nvPr/>
          </p:nvSpPr>
          <p:spPr>
            <a:xfrm>
              <a:off x="4541750" y="4337475"/>
              <a:ext cx="23950" cy="22825"/>
            </a:xfrm>
            <a:custGeom>
              <a:avLst/>
              <a:gdLst/>
              <a:ahLst/>
              <a:cxnLst/>
              <a:rect l="l" t="t" r="r" b="b"/>
              <a:pathLst>
                <a:path w="958" h="913" extrusionOk="0">
                  <a:moveTo>
                    <a:pt x="646" y="0"/>
                  </a:moveTo>
                  <a:lnTo>
                    <a:pt x="513" y="23"/>
                  </a:lnTo>
                  <a:lnTo>
                    <a:pt x="357" y="89"/>
                  </a:lnTo>
                  <a:lnTo>
                    <a:pt x="179" y="223"/>
                  </a:lnTo>
                  <a:lnTo>
                    <a:pt x="1" y="401"/>
                  </a:lnTo>
                  <a:lnTo>
                    <a:pt x="579" y="846"/>
                  </a:lnTo>
                  <a:lnTo>
                    <a:pt x="646" y="912"/>
                  </a:lnTo>
                  <a:lnTo>
                    <a:pt x="779" y="734"/>
                  </a:lnTo>
                  <a:lnTo>
                    <a:pt x="868" y="601"/>
                  </a:lnTo>
                  <a:lnTo>
                    <a:pt x="913" y="467"/>
                  </a:lnTo>
                  <a:lnTo>
                    <a:pt x="957" y="312"/>
                  </a:lnTo>
                  <a:lnTo>
                    <a:pt x="957" y="267"/>
                  </a:lnTo>
                  <a:lnTo>
                    <a:pt x="935" y="201"/>
                  </a:lnTo>
                  <a:lnTo>
                    <a:pt x="935" y="178"/>
                  </a:lnTo>
                  <a:lnTo>
                    <a:pt x="891" y="156"/>
                  </a:lnTo>
                  <a:lnTo>
                    <a:pt x="868" y="134"/>
                  </a:lnTo>
                  <a:lnTo>
                    <a:pt x="779" y="45"/>
                  </a:lnTo>
                  <a:lnTo>
                    <a:pt x="713" y="23"/>
                  </a:lnTo>
                  <a:lnTo>
                    <a:pt x="646" y="0"/>
                  </a:lnTo>
                  <a:close/>
                </a:path>
              </a:pathLst>
            </a:custGeom>
            <a:solidFill>
              <a:srgbClr val="9B8D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4" name="Google Shape;1064;p37"/>
            <p:cNvSpPr/>
            <p:nvPr/>
          </p:nvSpPr>
          <p:spPr>
            <a:xfrm>
              <a:off x="4506175" y="4341925"/>
              <a:ext cx="66750" cy="72875"/>
            </a:xfrm>
            <a:custGeom>
              <a:avLst/>
              <a:gdLst/>
              <a:ahLst/>
              <a:cxnLst/>
              <a:rect l="l" t="t" r="r" b="b"/>
              <a:pathLst>
                <a:path w="2670" h="2915" extrusionOk="0">
                  <a:moveTo>
                    <a:pt x="2358" y="0"/>
                  </a:moveTo>
                  <a:lnTo>
                    <a:pt x="2358" y="23"/>
                  </a:lnTo>
                  <a:lnTo>
                    <a:pt x="2380" y="89"/>
                  </a:lnTo>
                  <a:lnTo>
                    <a:pt x="2380" y="134"/>
                  </a:lnTo>
                  <a:lnTo>
                    <a:pt x="2336" y="289"/>
                  </a:lnTo>
                  <a:lnTo>
                    <a:pt x="2291" y="423"/>
                  </a:lnTo>
                  <a:lnTo>
                    <a:pt x="2202" y="556"/>
                  </a:lnTo>
                  <a:lnTo>
                    <a:pt x="2069" y="734"/>
                  </a:lnTo>
                  <a:lnTo>
                    <a:pt x="2158" y="801"/>
                  </a:lnTo>
                  <a:lnTo>
                    <a:pt x="2358" y="1201"/>
                  </a:lnTo>
                  <a:lnTo>
                    <a:pt x="2558" y="935"/>
                  </a:lnTo>
                  <a:lnTo>
                    <a:pt x="2670" y="712"/>
                  </a:lnTo>
                  <a:lnTo>
                    <a:pt x="2670" y="668"/>
                  </a:lnTo>
                  <a:lnTo>
                    <a:pt x="2670" y="601"/>
                  </a:lnTo>
                  <a:lnTo>
                    <a:pt x="2625" y="445"/>
                  </a:lnTo>
                  <a:lnTo>
                    <a:pt x="2514" y="245"/>
                  </a:lnTo>
                  <a:lnTo>
                    <a:pt x="2358" y="0"/>
                  </a:lnTo>
                  <a:close/>
                  <a:moveTo>
                    <a:pt x="0" y="1824"/>
                  </a:moveTo>
                  <a:lnTo>
                    <a:pt x="245" y="2336"/>
                  </a:lnTo>
                  <a:lnTo>
                    <a:pt x="734" y="2714"/>
                  </a:lnTo>
                  <a:lnTo>
                    <a:pt x="1024" y="2914"/>
                  </a:lnTo>
                  <a:lnTo>
                    <a:pt x="779" y="2425"/>
                  </a:lnTo>
                  <a:lnTo>
                    <a:pt x="757" y="2425"/>
                  </a:lnTo>
                  <a:lnTo>
                    <a:pt x="468" y="2202"/>
                  </a:lnTo>
                  <a:lnTo>
                    <a:pt x="0" y="1824"/>
                  </a:lnTo>
                  <a:close/>
                </a:path>
              </a:pathLst>
            </a:custGeom>
            <a:solidFill>
              <a:srgbClr val="887D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5" name="Google Shape;1065;p37"/>
            <p:cNvSpPr/>
            <p:nvPr/>
          </p:nvSpPr>
          <p:spPr>
            <a:xfrm>
              <a:off x="4557875" y="4341925"/>
              <a:ext cx="15050" cy="30050"/>
            </a:xfrm>
            <a:custGeom>
              <a:avLst/>
              <a:gdLst/>
              <a:ahLst/>
              <a:cxnLst/>
              <a:rect l="l" t="t" r="r" b="b"/>
              <a:pathLst>
                <a:path w="602" h="1202" fill="none" extrusionOk="0">
                  <a:moveTo>
                    <a:pt x="290" y="0"/>
                  </a:moveTo>
                  <a:lnTo>
                    <a:pt x="290" y="0"/>
                  </a:lnTo>
                  <a:lnTo>
                    <a:pt x="290" y="23"/>
                  </a:lnTo>
                  <a:lnTo>
                    <a:pt x="290" y="23"/>
                  </a:lnTo>
                  <a:lnTo>
                    <a:pt x="312" y="89"/>
                  </a:lnTo>
                  <a:lnTo>
                    <a:pt x="312" y="134"/>
                  </a:lnTo>
                  <a:lnTo>
                    <a:pt x="268" y="289"/>
                  </a:lnTo>
                  <a:lnTo>
                    <a:pt x="268" y="289"/>
                  </a:lnTo>
                  <a:lnTo>
                    <a:pt x="223" y="423"/>
                  </a:lnTo>
                  <a:lnTo>
                    <a:pt x="134" y="556"/>
                  </a:lnTo>
                  <a:lnTo>
                    <a:pt x="134" y="556"/>
                  </a:lnTo>
                  <a:lnTo>
                    <a:pt x="1" y="734"/>
                  </a:lnTo>
                  <a:lnTo>
                    <a:pt x="1" y="734"/>
                  </a:lnTo>
                  <a:lnTo>
                    <a:pt x="90" y="801"/>
                  </a:lnTo>
                  <a:lnTo>
                    <a:pt x="90" y="801"/>
                  </a:lnTo>
                  <a:lnTo>
                    <a:pt x="290" y="1201"/>
                  </a:lnTo>
                  <a:lnTo>
                    <a:pt x="290" y="1201"/>
                  </a:lnTo>
                  <a:lnTo>
                    <a:pt x="490" y="935"/>
                  </a:lnTo>
                  <a:lnTo>
                    <a:pt x="602" y="712"/>
                  </a:lnTo>
                  <a:lnTo>
                    <a:pt x="602" y="712"/>
                  </a:lnTo>
                  <a:lnTo>
                    <a:pt x="602" y="668"/>
                  </a:lnTo>
                  <a:lnTo>
                    <a:pt x="602" y="601"/>
                  </a:lnTo>
                  <a:lnTo>
                    <a:pt x="557" y="445"/>
                  </a:lnTo>
                  <a:lnTo>
                    <a:pt x="446" y="245"/>
                  </a:lnTo>
                  <a:lnTo>
                    <a:pt x="29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6" name="Google Shape;1066;p37"/>
            <p:cNvSpPr/>
            <p:nvPr/>
          </p:nvSpPr>
          <p:spPr>
            <a:xfrm>
              <a:off x="4506175" y="4387525"/>
              <a:ext cx="25600" cy="27275"/>
            </a:xfrm>
            <a:custGeom>
              <a:avLst/>
              <a:gdLst/>
              <a:ahLst/>
              <a:cxnLst/>
              <a:rect l="l" t="t" r="r" b="b"/>
              <a:pathLst>
                <a:path w="1024" h="1091" fill="none" extrusionOk="0">
                  <a:moveTo>
                    <a:pt x="779" y="601"/>
                  </a:moveTo>
                  <a:lnTo>
                    <a:pt x="779" y="601"/>
                  </a:lnTo>
                  <a:lnTo>
                    <a:pt x="779" y="601"/>
                  </a:lnTo>
                  <a:lnTo>
                    <a:pt x="779" y="601"/>
                  </a:lnTo>
                  <a:lnTo>
                    <a:pt x="757" y="601"/>
                  </a:lnTo>
                  <a:lnTo>
                    <a:pt x="757" y="601"/>
                  </a:lnTo>
                  <a:lnTo>
                    <a:pt x="468" y="378"/>
                  </a:lnTo>
                  <a:lnTo>
                    <a:pt x="0" y="0"/>
                  </a:lnTo>
                  <a:lnTo>
                    <a:pt x="0" y="0"/>
                  </a:lnTo>
                  <a:lnTo>
                    <a:pt x="245" y="512"/>
                  </a:lnTo>
                  <a:lnTo>
                    <a:pt x="245" y="512"/>
                  </a:lnTo>
                  <a:lnTo>
                    <a:pt x="734" y="890"/>
                  </a:lnTo>
                  <a:lnTo>
                    <a:pt x="1024" y="1090"/>
                  </a:lnTo>
                  <a:lnTo>
                    <a:pt x="1024" y="1090"/>
                  </a:lnTo>
                  <a:lnTo>
                    <a:pt x="779" y="601"/>
                  </a:lnTo>
                  <a:lnTo>
                    <a:pt x="779" y="60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7" name="Google Shape;1067;p37"/>
            <p:cNvSpPr/>
            <p:nvPr/>
          </p:nvSpPr>
          <p:spPr>
            <a:xfrm>
              <a:off x="4525625" y="4361950"/>
              <a:ext cx="41175" cy="52850"/>
            </a:xfrm>
            <a:custGeom>
              <a:avLst/>
              <a:gdLst/>
              <a:ahLst/>
              <a:cxnLst/>
              <a:rect l="l" t="t" r="r" b="b"/>
              <a:pathLst>
                <a:path w="1647" h="2114" extrusionOk="0">
                  <a:moveTo>
                    <a:pt x="1380" y="0"/>
                  </a:moveTo>
                  <a:lnTo>
                    <a:pt x="1113" y="356"/>
                  </a:lnTo>
                  <a:lnTo>
                    <a:pt x="624" y="934"/>
                  </a:lnTo>
                  <a:lnTo>
                    <a:pt x="1" y="1624"/>
                  </a:lnTo>
                  <a:lnTo>
                    <a:pt x="246" y="2113"/>
                  </a:lnTo>
                  <a:lnTo>
                    <a:pt x="268" y="2113"/>
                  </a:lnTo>
                  <a:lnTo>
                    <a:pt x="868" y="1446"/>
                  </a:lnTo>
                  <a:lnTo>
                    <a:pt x="1358" y="868"/>
                  </a:lnTo>
                  <a:lnTo>
                    <a:pt x="1647" y="512"/>
                  </a:lnTo>
                  <a:lnTo>
                    <a:pt x="1580" y="400"/>
                  </a:lnTo>
                  <a:lnTo>
                    <a:pt x="1380" y="0"/>
                  </a:lnTo>
                  <a:close/>
                </a:path>
              </a:pathLst>
            </a:custGeom>
            <a:solidFill>
              <a:srgbClr val="548D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8" name="Google Shape;1068;p37"/>
            <p:cNvSpPr/>
            <p:nvPr/>
          </p:nvSpPr>
          <p:spPr>
            <a:xfrm>
              <a:off x="4506175" y="4346375"/>
              <a:ext cx="53950" cy="56175"/>
            </a:xfrm>
            <a:custGeom>
              <a:avLst/>
              <a:gdLst/>
              <a:ahLst/>
              <a:cxnLst/>
              <a:rect l="l" t="t" r="r" b="b"/>
              <a:pathLst>
                <a:path w="2158" h="2247" extrusionOk="0">
                  <a:moveTo>
                    <a:pt x="1357" y="0"/>
                  </a:moveTo>
                  <a:lnTo>
                    <a:pt x="912" y="556"/>
                  </a:lnTo>
                  <a:lnTo>
                    <a:pt x="0" y="1624"/>
                  </a:lnTo>
                  <a:lnTo>
                    <a:pt x="0" y="1646"/>
                  </a:lnTo>
                  <a:lnTo>
                    <a:pt x="468" y="2024"/>
                  </a:lnTo>
                  <a:lnTo>
                    <a:pt x="757" y="2247"/>
                  </a:lnTo>
                  <a:lnTo>
                    <a:pt x="779" y="2247"/>
                  </a:lnTo>
                  <a:lnTo>
                    <a:pt x="1402" y="1557"/>
                  </a:lnTo>
                  <a:lnTo>
                    <a:pt x="1891" y="979"/>
                  </a:lnTo>
                  <a:lnTo>
                    <a:pt x="2158" y="623"/>
                  </a:lnTo>
                  <a:lnTo>
                    <a:pt x="2069" y="556"/>
                  </a:lnTo>
                  <a:lnTo>
                    <a:pt x="2002" y="490"/>
                  </a:lnTo>
                  <a:lnTo>
                    <a:pt x="1424" y="45"/>
                  </a:lnTo>
                  <a:lnTo>
                    <a:pt x="1357" y="0"/>
                  </a:lnTo>
                  <a:close/>
                </a:path>
              </a:pathLst>
            </a:custGeom>
            <a:solidFill>
              <a:srgbClr val="7AAA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9" name="Google Shape;1069;p37"/>
            <p:cNvSpPr/>
            <p:nvPr/>
          </p:nvSpPr>
          <p:spPr>
            <a:xfrm>
              <a:off x="4539525" y="434525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23" y="1"/>
                  </a:moveTo>
                  <a:lnTo>
                    <a:pt x="1" y="23"/>
                  </a:lnTo>
                  <a:lnTo>
                    <a:pt x="23" y="68"/>
                  </a:lnTo>
                  <a:lnTo>
                    <a:pt x="90" y="112"/>
                  </a:lnTo>
                  <a:lnTo>
                    <a:pt x="112" y="134"/>
                  </a:lnTo>
                  <a:lnTo>
                    <a:pt x="134" y="112"/>
                  </a:lnTo>
                  <a:lnTo>
                    <a:pt x="134" y="90"/>
                  </a:lnTo>
                  <a:lnTo>
                    <a:pt x="112" y="68"/>
                  </a:lnTo>
                  <a:lnTo>
                    <a:pt x="45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0" name="Google Shape;1070;p37"/>
            <p:cNvSpPr/>
            <p:nvPr/>
          </p:nvSpPr>
          <p:spPr>
            <a:xfrm>
              <a:off x="4527850" y="4345250"/>
              <a:ext cx="13375" cy="15600"/>
            </a:xfrm>
            <a:custGeom>
              <a:avLst/>
              <a:gdLst/>
              <a:ahLst/>
              <a:cxnLst/>
              <a:rect l="l" t="t" r="r" b="b"/>
              <a:pathLst>
                <a:path w="535" h="624" extrusionOk="0">
                  <a:moveTo>
                    <a:pt x="468" y="1"/>
                  </a:moveTo>
                  <a:lnTo>
                    <a:pt x="1" y="557"/>
                  </a:lnTo>
                  <a:lnTo>
                    <a:pt x="1" y="579"/>
                  </a:lnTo>
                  <a:lnTo>
                    <a:pt x="23" y="624"/>
                  </a:lnTo>
                  <a:lnTo>
                    <a:pt x="68" y="624"/>
                  </a:lnTo>
                  <a:lnTo>
                    <a:pt x="535" y="68"/>
                  </a:lnTo>
                  <a:lnTo>
                    <a:pt x="535" y="45"/>
                  </a:lnTo>
                  <a:lnTo>
                    <a:pt x="512" y="23"/>
                  </a:lnTo>
                  <a:lnTo>
                    <a:pt x="490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1" name="Google Shape;1071;p37"/>
            <p:cNvSpPr/>
            <p:nvPr/>
          </p:nvSpPr>
          <p:spPr>
            <a:xfrm>
              <a:off x="4505050" y="4359150"/>
              <a:ext cx="24500" cy="28950"/>
            </a:xfrm>
            <a:custGeom>
              <a:avLst/>
              <a:gdLst/>
              <a:ahLst/>
              <a:cxnLst/>
              <a:rect l="l" t="t" r="r" b="b"/>
              <a:pathLst>
                <a:path w="980" h="1158" extrusionOk="0">
                  <a:moveTo>
                    <a:pt x="913" y="1"/>
                  </a:moveTo>
                  <a:lnTo>
                    <a:pt x="1" y="1091"/>
                  </a:lnTo>
                  <a:lnTo>
                    <a:pt x="1" y="1113"/>
                  </a:lnTo>
                  <a:lnTo>
                    <a:pt x="23" y="1135"/>
                  </a:lnTo>
                  <a:lnTo>
                    <a:pt x="45" y="1157"/>
                  </a:lnTo>
                  <a:lnTo>
                    <a:pt x="68" y="1157"/>
                  </a:lnTo>
                  <a:lnTo>
                    <a:pt x="980" y="68"/>
                  </a:lnTo>
                  <a:lnTo>
                    <a:pt x="980" y="45"/>
                  </a:lnTo>
                  <a:lnTo>
                    <a:pt x="980" y="23"/>
                  </a:lnTo>
                  <a:lnTo>
                    <a:pt x="935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2" name="Google Shape;1072;p37"/>
            <p:cNvSpPr/>
            <p:nvPr/>
          </p:nvSpPr>
          <p:spPr>
            <a:xfrm>
              <a:off x="4505050" y="4336350"/>
              <a:ext cx="69000" cy="79550"/>
            </a:xfrm>
            <a:custGeom>
              <a:avLst/>
              <a:gdLst/>
              <a:ahLst/>
              <a:cxnLst/>
              <a:rect l="l" t="t" r="r" b="b"/>
              <a:pathLst>
                <a:path w="2760" h="3182" extrusionOk="0">
                  <a:moveTo>
                    <a:pt x="2114" y="90"/>
                  </a:moveTo>
                  <a:lnTo>
                    <a:pt x="2203" y="112"/>
                  </a:lnTo>
                  <a:lnTo>
                    <a:pt x="2270" y="157"/>
                  </a:lnTo>
                  <a:lnTo>
                    <a:pt x="2336" y="223"/>
                  </a:lnTo>
                  <a:lnTo>
                    <a:pt x="2470" y="379"/>
                  </a:lnTo>
                  <a:lnTo>
                    <a:pt x="2559" y="512"/>
                  </a:lnTo>
                  <a:lnTo>
                    <a:pt x="2603" y="601"/>
                  </a:lnTo>
                  <a:lnTo>
                    <a:pt x="2648" y="713"/>
                  </a:lnTo>
                  <a:lnTo>
                    <a:pt x="2670" y="802"/>
                  </a:lnTo>
                  <a:lnTo>
                    <a:pt x="2670" y="913"/>
                  </a:lnTo>
                  <a:lnTo>
                    <a:pt x="2626" y="1046"/>
                  </a:lnTo>
                  <a:lnTo>
                    <a:pt x="2537" y="1158"/>
                  </a:lnTo>
                  <a:lnTo>
                    <a:pt x="2381" y="1380"/>
                  </a:lnTo>
                  <a:lnTo>
                    <a:pt x="2381" y="1424"/>
                  </a:lnTo>
                  <a:lnTo>
                    <a:pt x="2403" y="1469"/>
                  </a:lnTo>
                  <a:lnTo>
                    <a:pt x="2381" y="1536"/>
                  </a:lnTo>
                  <a:lnTo>
                    <a:pt x="2336" y="1647"/>
                  </a:lnTo>
                  <a:lnTo>
                    <a:pt x="2158" y="1869"/>
                  </a:lnTo>
                  <a:lnTo>
                    <a:pt x="1869" y="2203"/>
                  </a:lnTo>
                  <a:lnTo>
                    <a:pt x="1224" y="2937"/>
                  </a:lnTo>
                  <a:lnTo>
                    <a:pt x="1135" y="3026"/>
                  </a:lnTo>
                  <a:lnTo>
                    <a:pt x="1069" y="3093"/>
                  </a:lnTo>
                  <a:lnTo>
                    <a:pt x="1024" y="3093"/>
                  </a:lnTo>
                  <a:lnTo>
                    <a:pt x="980" y="3070"/>
                  </a:lnTo>
                  <a:lnTo>
                    <a:pt x="935" y="3004"/>
                  </a:lnTo>
                  <a:lnTo>
                    <a:pt x="624" y="2781"/>
                  </a:lnTo>
                  <a:lnTo>
                    <a:pt x="401" y="2581"/>
                  </a:lnTo>
                  <a:lnTo>
                    <a:pt x="312" y="2470"/>
                  </a:lnTo>
                  <a:lnTo>
                    <a:pt x="223" y="2336"/>
                  </a:lnTo>
                  <a:lnTo>
                    <a:pt x="131" y="2151"/>
                  </a:lnTo>
                  <a:lnTo>
                    <a:pt x="223" y="2225"/>
                  </a:lnTo>
                  <a:lnTo>
                    <a:pt x="490" y="2448"/>
                  </a:lnTo>
                  <a:lnTo>
                    <a:pt x="646" y="2581"/>
                  </a:lnTo>
                  <a:lnTo>
                    <a:pt x="735" y="2648"/>
                  </a:lnTo>
                  <a:lnTo>
                    <a:pt x="824" y="2692"/>
                  </a:lnTo>
                  <a:lnTo>
                    <a:pt x="868" y="2670"/>
                  </a:lnTo>
                  <a:lnTo>
                    <a:pt x="1580" y="1869"/>
                  </a:lnTo>
                  <a:lnTo>
                    <a:pt x="2247" y="1046"/>
                  </a:lnTo>
                  <a:lnTo>
                    <a:pt x="2247" y="1024"/>
                  </a:lnTo>
                  <a:lnTo>
                    <a:pt x="2225" y="1002"/>
                  </a:lnTo>
                  <a:lnTo>
                    <a:pt x="1529" y="453"/>
                  </a:lnTo>
                  <a:lnTo>
                    <a:pt x="1529" y="453"/>
                  </a:lnTo>
                  <a:lnTo>
                    <a:pt x="1625" y="357"/>
                  </a:lnTo>
                  <a:lnTo>
                    <a:pt x="1736" y="246"/>
                  </a:lnTo>
                  <a:lnTo>
                    <a:pt x="1869" y="157"/>
                  </a:lnTo>
                  <a:lnTo>
                    <a:pt x="2025" y="90"/>
                  </a:lnTo>
                  <a:close/>
                  <a:moveTo>
                    <a:pt x="2047" y="1"/>
                  </a:moveTo>
                  <a:lnTo>
                    <a:pt x="1958" y="23"/>
                  </a:lnTo>
                  <a:lnTo>
                    <a:pt x="1869" y="45"/>
                  </a:lnTo>
                  <a:lnTo>
                    <a:pt x="1714" y="157"/>
                  </a:lnTo>
                  <a:lnTo>
                    <a:pt x="1558" y="290"/>
                  </a:lnTo>
                  <a:lnTo>
                    <a:pt x="1447" y="424"/>
                  </a:lnTo>
                  <a:lnTo>
                    <a:pt x="1447" y="446"/>
                  </a:lnTo>
                  <a:lnTo>
                    <a:pt x="1469" y="468"/>
                  </a:lnTo>
                  <a:lnTo>
                    <a:pt x="2157" y="1010"/>
                  </a:lnTo>
                  <a:lnTo>
                    <a:pt x="2157" y="1010"/>
                  </a:lnTo>
                  <a:lnTo>
                    <a:pt x="1691" y="1602"/>
                  </a:lnTo>
                  <a:lnTo>
                    <a:pt x="1180" y="2203"/>
                  </a:lnTo>
                  <a:lnTo>
                    <a:pt x="1046" y="2359"/>
                  </a:lnTo>
                  <a:lnTo>
                    <a:pt x="913" y="2492"/>
                  </a:lnTo>
                  <a:lnTo>
                    <a:pt x="824" y="2559"/>
                  </a:lnTo>
                  <a:lnTo>
                    <a:pt x="779" y="2559"/>
                  </a:lnTo>
                  <a:lnTo>
                    <a:pt x="713" y="2537"/>
                  </a:lnTo>
                  <a:lnTo>
                    <a:pt x="646" y="2492"/>
                  </a:lnTo>
                  <a:lnTo>
                    <a:pt x="424" y="2314"/>
                  </a:lnTo>
                  <a:lnTo>
                    <a:pt x="223" y="2181"/>
                  </a:lnTo>
                  <a:lnTo>
                    <a:pt x="134" y="2114"/>
                  </a:lnTo>
                  <a:lnTo>
                    <a:pt x="68" y="2025"/>
                  </a:lnTo>
                  <a:lnTo>
                    <a:pt x="45" y="2003"/>
                  </a:lnTo>
                  <a:lnTo>
                    <a:pt x="1" y="2003"/>
                  </a:lnTo>
                  <a:lnTo>
                    <a:pt x="1" y="2047"/>
                  </a:lnTo>
                  <a:lnTo>
                    <a:pt x="201" y="2403"/>
                  </a:lnTo>
                  <a:lnTo>
                    <a:pt x="268" y="2514"/>
                  </a:lnTo>
                  <a:lnTo>
                    <a:pt x="335" y="2603"/>
                  </a:lnTo>
                  <a:lnTo>
                    <a:pt x="535" y="2781"/>
                  </a:lnTo>
                  <a:lnTo>
                    <a:pt x="779" y="3004"/>
                  </a:lnTo>
                  <a:lnTo>
                    <a:pt x="935" y="3115"/>
                  </a:lnTo>
                  <a:lnTo>
                    <a:pt x="1091" y="3182"/>
                  </a:lnTo>
                  <a:lnTo>
                    <a:pt x="1113" y="3159"/>
                  </a:lnTo>
                  <a:lnTo>
                    <a:pt x="1469" y="2781"/>
                  </a:lnTo>
                  <a:lnTo>
                    <a:pt x="1825" y="2381"/>
                  </a:lnTo>
                  <a:lnTo>
                    <a:pt x="2514" y="1558"/>
                  </a:lnTo>
                  <a:lnTo>
                    <a:pt x="2492" y="1536"/>
                  </a:lnTo>
                  <a:lnTo>
                    <a:pt x="2492" y="1447"/>
                  </a:lnTo>
                  <a:lnTo>
                    <a:pt x="2492" y="1380"/>
                  </a:lnTo>
                  <a:lnTo>
                    <a:pt x="2537" y="1291"/>
                  </a:lnTo>
                  <a:lnTo>
                    <a:pt x="2581" y="1224"/>
                  </a:lnTo>
                  <a:lnTo>
                    <a:pt x="2692" y="1046"/>
                  </a:lnTo>
                  <a:lnTo>
                    <a:pt x="2737" y="980"/>
                  </a:lnTo>
                  <a:lnTo>
                    <a:pt x="2759" y="891"/>
                  </a:lnTo>
                  <a:lnTo>
                    <a:pt x="2759" y="824"/>
                  </a:lnTo>
                  <a:lnTo>
                    <a:pt x="2737" y="757"/>
                  </a:lnTo>
                  <a:lnTo>
                    <a:pt x="2692" y="601"/>
                  </a:lnTo>
                  <a:lnTo>
                    <a:pt x="2603" y="468"/>
                  </a:lnTo>
                  <a:lnTo>
                    <a:pt x="2514" y="357"/>
                  </a:lnTo>
                  <a:lnTo>
                    <a:pt x="2425" y="223"/>
                  </a:lnTo>
                  <a:lnTo>
                    <a:pt x="2336" y="112"/>
                  </a:lnTo>
                  <a:lnTo>
                    <a:pt x="2270" y="68"/>
                  </a:lnTo>
                  <a:lnTo>
                    <a:pt x="2203" y="45"/>
                  </a:lnTo>
                  <a:lnTo>
                    <a:pt x="2136" y="23"/>
                  </a:lnTo>
                  <a:lnTo>
                    <a:pt x="2047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3" name="Google Shape;1073;p37"/>
            <p:cNvSpPr/>
            <p:nvPr/>
          </p:nvSpPr>
          <p:spPr>
            <a:xfrm>
              <a:off x="4523975" y="4401425"/>
              <a:ext cx="8925" cy="14475"/>
            </a:xfrm>
            <a:custGeom>
              <a:avLst/>
              <a:gdLst/>
              <a:ahLst/>
              <a:cxnLst/>
              <a:rect l="l" t="t" r="r" b="b"/>
              <a:pathLst>
                <a:path w="357" h="579" extrusionOk="0">
                  <a:moveTo>
                    <a:pt x="22" y="0"/>
                  </a:moveTo>
                  <a:lnTo>
                    <a:pt x="0" y="23"/>
                  </a:lnTo>
                  <a:lnTo>
                    <a:pt x="0" y="45"/>
                  </a:lnTo>
                  <a:lnTo>
                    <a:pt x="22" y="67"/>
                  </a:lnTo>
                  <a:lnTo>
                    <a:pt x="67" y="89"/>
                  </a:lnTo>
                  <a:lnTo>
                    <a:pt x="67" y="89"/>
                  </a:lnTo>
                  <a:lnTo>
                    <a:pt x="289" y="534"/>
                  </a:lnTo>
                  <a:lnTo>
                    <a:pt x="312" y="556"/>
                  </a:lnTo>
                  <a:lnTo>
                    <a:pt x="334" y="579"/>
                  </a:lnTo>
                  <a:lnTo>
                    <a:pt x="356" y="556"/>
                  </a:lnTo>
                  <a:lnTo>
                    <a:pt x="356" y="534"/>
                  </a:lnTo>
                  <a:lnTo>
                    <a:pt x="111" y="45"/>
                  </a:lnTo>
                  <a:lnTo>
                    <a:pt x="67" y="23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4" name="Google Shape;1074;p37"/>
            <p:cNvSpPr/>
            <p:nvPr/>
          </p:nvSpPr>
          <p:spPr>
            <a:xfrm>
              <a:off x="4564000" y="4341375"/>
              <a:ext cx="2800" cy="8900"/>
            </a:xfrm>
            <a:custGeom>
              <a:avLst/>
              <a:gdLst/>
              <a:ahLst/>
              <a:cxnLst/>
              <a:rect l="l" t="t" r="r" b="b"/>
              <a:pathLst>
                <a:path w="112" h="356" extrusionOk="0">
                  <a:moveTo>
                    <a:pt x="1" y="0"/>
                  </a:moveTo>
                  <a:lnTo>
                    <a:pt x="1" y="45"/>
                  </a:lnTo>
                  <a:lnTo>
                    <a:pt x="23" y="89"/>
                  </a:lnTo>
                  <a:lnTo>
                    <a:pt x="23" y="156"/>
                  </a:lnTo>
                  <a:lnTo>
                    <a:pt x="1" y="289"/>
                  </a:lnTo>
                  <a:lnTo>
                    <a:pt x="1" y="311"/>
                  </a:lnTo>
                  <a:lnTo>
                    <a:pt x="23" y="334"/>
                  </a:lnTo>
                  <a:lnTo>
                    <a:pt x="45" y="356"/>
                  </a:lnTo>
                  <a:lnTo>
                    <a:pt x="67" y="334"/>
                  </a:lnTo>
                  <a:lnTo>
                    <a:pt x="90" y="245"/>
                  </a:lnTo>
                  <a:lnTo>
                    <a:pt x="112" y="178"/>
                  </a:lnTo>
                  <a:lnTo>
                    <a:pt x="90" y="111"/>
                  </a:lnTo>
                  <a:lnTo>
                    <a:pt x="67" y="22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5" name="Google Shape;1075;p37"/>
            <p:cNvSpPr/>
            <p:nvPr/>
          </p:nvSpPr>
          <p:spPr>
            <a:xfrm>
              <a:off x="4557325" y="4354700"/>
              <a:ext cx="4475" cy="6150"/>
            </a:xfrm>
            <a:custGeom>
              <a:avLst/>
              <a:gdLst/>
              <a:ahLst/>
              <a:cxnLst/>
              <a:rect l="l" t="t" r="r" b="b"/>
              <a:pathLst>
                <a:path w="179" h="246" extrusionOk="0">
                  <a:moveTo>
                    <a:pt x="134" y="1"/>
                  </a:moveTo>
                  <a:lnTo>
                    <a:pt x="112" y="23"/>
                  </a:lnTo>
                  <a:lnTo>
                    <a:pt x="1" y="179"/>
                  </a:lnTo>
                  <a:lnTo>
                    <a:pt x="1" y="223"/>
                  </a:lnTo>
                  <a:lnTo>
                    <a:pt x="23" y="246"/>
                  </a:lnTo>
                  <a:lnTo>
                    <a:pt x="67" y="246"/>
                  </a:lnTo>
                  <a:lnTo>
                    <a:pt x="179" y="68"/>
                  </a:lnTo>
                  <a:lnTo>
                    <a:pt x="179" y="45"/>
                  </a:lnTo>
                  <a:lnTo>
                    <a:pt x="156" y="23"/>
                  </a:lnTo>
                  <a:lnTo>
                    <a:pt x="134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6" name="Google Shape;1076;p37"/>
            <p:cNvSpPr/>
            <p:nvPr/>
          </p:nvSpPr>
          <p:spPr>
            <a:xfrm>
              <a:off x="4559550" y="4360825"/>
              <a:ext cx="6700" cy="11700"/>
            </a:xfrm>
            <a:custGeom>
              <a:avLst/>
              <a:gdLst/>
              <a:ahLst/>
              <a:cxnLst/>
              <a:rect l="l" t="t" r="r" b="b"/>
              <a:pathLst>
                <a:path w="268" h="468" extrusionOk="0">
                  <a:moveTo>
                    <a:pt x="23" y="1"/>
                  </a:moveTo>
                  <a:lnTo>
                    <a:pt x="1" y="23"/>
                  </a:lnTo>
                  <a:lnTo>
                    <a:pt x="1" y="45"/>
                  </a:lnTo>
                  <a:lnTo>
                    <a:pt x="201" y="445"/>
                  </a:lnTo>
                  <a:lnTo>
                    <a:pt x="223" y="468"/>
                  </a:lnTo>
                  <a:lnTo>
                    <a:pt x="268" y="468"/>
                  </a:lnTo>
                  <a:lnTo>
                    <a:pt x="268" y="423"/>
                  </a:lnTo>
                  <a:lnTo>
                    <a:pt x="67" y="23"/>
                  </a:lnTo>
                  <a:lnTo>
                    <a:pt x="45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77" name="Google Shape;1077;p37"/>
          <p:cNvGrpSpPr/>
          <p:nvPr/>
        </p:nvGrpSpPr>
        <p:grpSpPr>
          <a:xfrm>
            <a:off x="6269780" y="4546372"/>
            <a:ext cx="332523" cy="353200"/>
            <a:chOff x="3861700" y="5390125"/>
            <a:chExt cx="35600" cy="37825"/>
          </a:xfrm>
        </p:grpSpPr>
        <p:sp>
          <p:nvSpPr>
            <p:cNvPr id="1078" name="Google Shape;1078;p37"/>
            <p:cNvSpPr/>
            <p:nvPr/>
          </p:nvSpPr>
          <p:spPr>
            <a:xfrm>
              <a:off x="3871150" y="5401225"/>
              <a:ext cx="25050" cy="25625"/>
            </a:xfrm>
            <a:custGeom>
              <a:avLst/>
              <a:gdLst/>
              <a:ahLst/>
              <a:cxnLst/>
              <a:rect l="l" t="t" r="r" b="b"/>
              <a:pathLst>
                <a:path w="1002" h="1025" extrusionOk="0">
                  <a:moveTo>
                    <a:pt x="134" y="1"/>
                  </a:moveTo>
                  <a:lnTo>
                    <a:pt x="111" y="112"/>
                  </a:lnTo>
                  <a:lnTo>
                    <a:pt x="67" y="513"/>
                  </a:lnTo>
                  <a:lnTo>
                    <a:pt x="0" y="891"/>
                  </a:lnTo>
                  <a:lnTo>
                    <a:pt x="890" y="1024"/>
                  </a:lnTo>
                  <a:lnTo>
                    <a:pt x="979" y="246"/>
                  </a:lnTo>
                  <a:lnTo>
                    <a:pt x="1001" y="134"/>
                  </a:lnTo>
                  <a:lnTo>
                    <a:pt x="134" y="1"/>
                  </a:lnTo>
                  <a:close/>
                </a:path>
              </a:pathLst>
            </a:custGeom>
            <a:solidFill>
              <a:srgbClr val="A3C8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9" name="Google Shape;1079;p37"/>
            <p:cNvSpPr/>
            <p:nvPr/>
          </p:nvSpPr>
          <p:spPr>
            <a:xfrm>
              <a:off x="3865575" y="5390675"/>
              <a:ext cx="30625" cy="13925"/>
            </a:xfrm>
            <a:custGeom>
              <a:avLst/>
              <a:gdLst/>
              <a:ahLst/>
              <a:cxnLst/>
              <a:rect l="l" t="t" r="r" b="b"/>
              <a:pathLst>
                <a:path w="1225" h="557" extrusionOk="0">
                  <a:moveTo>
                    <a:pt x="1" y="0"/>
                  </a:moveTo>
                  <a:lnTo>
                    <a:pt x="357" y="423"/>
                  </a:lnTo>
                  <a:lnTo>
                    <a:pt x="1224" y="556"/>
                  </a:lnTo>
                  <a:lnTo>
                    <a:pt x="890" y="13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69C5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0" name="Google Shape;1080;p37"/>
            <p:cNvSpPr/>
            <p:nvPr/>
          </p:nvSpPr>
          <p:spPr>
            <a:xfrm>
              <a:off x="3862800" y="5390675"/>
              <a:ext cx="11700" cy="32825"/>
            </a:xfrm>
            <a:custGeom>
              <a:avLst/>
              <a:gdLst/>
              <a:ahLst/>
              <a:cxnLst/>
              <a:rect l="l" t="t" r="r" b="b"/>
              <a:pathLst>
                <a:path w="468" h="1313" extrusionOk="0">
                  <a:moveTo>
                    <a:pt x="112" y="0"/>
                  </a:moveTo>
                  <a:lnTo>
                    <a:pt x="112" y="112"/>
                  </a:lnTo>
                  <a:lnTo>
                    <a:pt x="1" y="890"/>
                  </a:lnTo>
                  <a:lnTo>
                    <a:pt x="334" y="1313"/>
                  </a:lnTo>
                  <a:lnTo>
                    <a:pt x="401" y="935"/>
                  </a:lnTo>
                  <a:lnTo>
                    <a:pt x="445" y="534"/>
                  </a:lnTo>
                  <a:lnTo>
                    <a:pt x="468" y="423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F8D3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1" name="Google Shape;1081;p37"/>
            <p:cNvSpPr/>
            <p:nvPr/>
          </p:nvSpPr>
          <p:spPr>
            <a:xfrm>
              <a:off x="3861700" y="5390125"/>
              <a:ext cx="35600" cy="37825"/>
            </a:xfrm>
            <a:custGeom>
              <a:avLst/>
              <a:gdLst/>
              <a:ahLst/>
              <a:cxnLst/>
              <a:rect l="l" t="t" r="r" b="b"/>
              <a:pathLst>
                <a:path w="1424" h="1513" extrusionOk="0">
                  <a:moveTo>
                    <a:pt x="245" y="89"/>
                  </a:moveTo>
                  <a:lnTo>
                    <a:pt x="556" y="134"/>
                  </a:lnTo>
                  <a:lnTo>
                    <a:pt x="890" y="178"/>
                  </a:lnTo>
                  <a:lnTo>
                    <a:pt x="1023" y="200"/>
                  </a:lnTo>
                  <a:lnTo>
                    <a:pt x="1134" y="356"/>
                  </a:lnTo>
                  <a:lnTo>
                    <a:pt x="1223" y="467"/>
                  </a:lnTo>
                  <a:lnTo>
                    <a:pt x="1290" y="512"/>
                  </a:lnTo>
                  <a:lnTo>
                    <a:pt x="1312" y="578"/>
                  </a:lnTo>
                  <a:lnTo>
                    <a:pt x="1335" y="623"/>
                  </a:lnTo>
                  <a:lnTo>
                    <a:pt x="1335" y="690"/>
                  </a:lnTo>
                  <a:lnTo>
                    <a:pt x="1312" y="801"/>
                  </a:lnTo>
                  <a:lnTo>
                    <a:pt x="1246" y="1223"/>
                  </a:lnTo>
                  <a:lnTo>
                    <a:pt x="1246" y="1335"/>
                  </a:lnTo>
                  <a:lnTo>
                    <a:pt x="1246" y="1401"/>
                  </a:lnTo>
                  <a:lnTo>
                    <a:pt x="1246" y="1424"/>
                  </a:lnTo>
                  <a:lnTo>
                    <a:pt x="1201" y="1424"/>
                  </a:lnTo>
                  <a:lnTo>
                    <a:pt x="1179" y="1401"/>
                  </a:lnTo>
                  <a:lnTo>
                    <a:pt x="1023" y="1401"/>
                  </a:lnTo>
                  <a:lnTo>
                    <a:pt x="868" y="1357"/>
                  </a:lnTo>
                  <a:lnTo>
                    <a:pt x="406" y="1294"/>
                  </a:lnTo>
                  <a:lnTo>
                    <a:pt x="406" y="1294"/>
                  </a:lnTo>
                  <a:lnTo>
                    <a:pt x="245" y="1112"/>
                  </a:lnTo>
                  <a:lnTo>
                    <a:pt x="156" y="1023"/>
                  </a:lnTo>
                  <a:lnTo>
                    <a:pt x="111" y="912"/>
                  </a:lnTo>
                  <a:lnTo>
                    <a:pt x="89" y="823"/>
                  </a:lnTo>
                  <a:lnTo>
                    <a:pt x="111" y="712"/>
                  </a:lnTo>
                  <a:lnTo>
                    <a:pt x="134" y="489"/>
                  </a:lnTo>
                  <a:lnTo>
                    <a:pt x="156" y="334"/>
                  </a:lnTo>
                  <a:lnTo>
                    <a:pt x="178" y="178"/>
                  </a:lnTo>
                  <a:lnTo>
                    <a:pt x="178" y="89"/>
                  </a:lnTo>
                  <a:close/>
                  <a:moveTo>
                    <a:pt x="134" y="0"/>
                  </a:moveTo>
                  <a:lnTo>
                    <a:pt x="111" y="22"/>
                  </a:lnTo>
                  <a:lnTo>
                    <a:pt x="67" y="400"/>
                  </a:lnTo>
                  <a:lnTo>
                    <a:pt x="22" y="667"/>
                  </a:lnTo>
                  <a:lnTo>
                    <a:pt x="0" y="801"/>
                  </a:lnTo>
                  <a:lnTo>
                    <a:pt x="22" y="912"/>
                  </a:lnTo>
                  <a:lnTo>
                    <a:pt x="45" y="979"/>
                  </a:lnTo>
                  <a:lnTo>
                    <a:pt x="89" y="1023"/>
                  </a:lnTo>
                  <a:lnTo>
                    <a:pt x="178" y="1112"/>
                  </a:lnTo>
                  <a:lnTo>
                    <a:pt x="356" y="1357"/>
                  </a:lnTo>
                  <a:lnTo>
                    <a:pt x="378" y="1357"/>
                  </a:lnTo>
                  <a:lnTo>
                    <a:pt x="1246" y="1513"/>
                  </a:lnTo>
                  <a:lnTo>
                    <a:pt x="1290" y="1490"/>
                  </a:lnTo>
                  <a:lnTo>
                    <a:pt x="1290" y="1468"/>
                  </a:lnTo>
                  <a:lnTo>
                    <a:pt x="1379" y="890"/>
                  </a:lnTo>
                  <a:lnTo>
                    <a:pt x="1401" y="734"/>
                  </a:lnTo>
                  <a:lnTo>
                    <a:pt x="1424" y="645"/>
                  </a:lnTo>
                  <a:lnTo>
                    <a:pt x="1424" y="578"/>
                  </a:lnTo>
                  <a:lnTo>
                    <a:pt x="1357" y="512"/>
                  </a:lnTo>
                  <a:lnTo>
                    <a:pt x="1290" y="445"/>
                  </a:lnTo>
                  <a:lnTo>
                    <a:pt x="1201" y="312"/>
                  </a:lnTo>
                  <a:lnTo>
                    <a:pt x="1090" y="178"/>
                  </a:lnTo>
                  <a:lnTo>
                    <a:pt x="1023" y="134"/>
                  </a:lnTo>
                  <a:lnTo>
                    <a:pt x="934" y="111"/>
                  </a:lnTo>
                  <a:lnTo>
                    <a:pt x="756" y="89"/>
                  </a:lnTo>
                  <a:lnTo>
                    <a:pt x="156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2" name="Google Shape;1082;p37"/>
            <p:cNvSpPr/>
            <p:nvPr/>
          </p:nvSpPr>
          <p:spPr>
            <a:xfrm>
              <a:off x="3864475" y="5390125"/>
              <a:ext cx="10575" cy="33925"/>
            </a:xfrm>
            <a:custGeom>
              <a:avLst/>
              <a:gdLst/>
              <a:ahLst/>
              <a:cxnLst/>
              <a:rect l="l" t="t" r="r" b="b"/>
              <a:pathLst>
                <a:path w="423" h="1357" extrusionOk="0">
                  <a:moveTo>
                    <a:pt x="23" y="0"/>
                  </a:moveTo>
                  <a:lnTo>
                    <a:pt x="0" y="22"/>
                  </a:lnTo>
                  <a:lnTo>
                    <a:pt x="23" y="45"/>
                  </a:lnTo>
                  <a:lnTo>
                    <a:pt x="156" y="223"/>
                  </a:lnTo>
                  <a:lnTo>
                    <a:pt x="267" y="334"/>
                  </a:lnTo>
                  <a:lnTo>
                    <a:pt x="312" y="400"/>
                  </a:lnTo>
                  <a:lnTo>
                    <a:pt x="334" y="445"/>
                  </a:lnTo>
                  <a:lnTo>
                    <a:pt x="356" y="512"/>
                  </a:lnTo>
                  <a:lnTo>
                    <a:pt x="334" y="578"/>
                  </a:lnTo>
                  <a:lnTo>
                    <a:pt x="312" y="712"/>
                  </a:lnTo>
                  <a:lnTo>
                    <a:pt x="245" y="1312"/>
                  </a:lnTo>
                  <a:lnTo>
                    <a:pt x="245" y="1357"/>
                  </a:lnTo>
                  <a:lnTo>
                    <a:pt x="312" y="1357"/>
                  </a:lnTo>
                  <a:lnTo>
                    <a:pt x="312" y="1335"/>
                  </a:lnTo>
                  <a:lnTo>
                    <a:pt x="401" y="712"/>
                  </a:lnTo>
                  <a:lnTo>
                    <a:pt x="423" y="578"/>
                  </a:lnTo>
                  <a:lnTo>
                    <a:pt x="423" y="489"/>
                  </a:lnTo>
                  <a:lnTo>
                    <a:pt x="423" y="445"/>
                  </a:lnTo>
                  <a:lnTo>
                    <a:pt x="356" y="334"/>
                  </a:lnTo>
                  <a:lnTo>
                    <a:pt x="267" y="223"/>
                  </a:lnTo>
                  <a:lnTo>
                    <a:pt x="89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3" name="Google Shape;1083;p37"/>
            <p:cNvSpPr/>
            <p:nvPr/>
          </p:nvSpPr>
          <p:spPr>
            <a:xfrm>
              <a:off x="3873375" y="5400675"/>
              <a:ext cx="23925" cy="5025"/>
            </a:xfrm>
            <a:custGeom>
              <a:avLst/>
              <a:gdLst/>
              <a:ahLst/>
              <a:cxnLst/>
              <a:rect l="l" t="t" r="r" b="b"/>
              <a:pathLst>
                <a:path w="957" h="201" extrusionOk="0">
                  <a:moveTo>
                    <a:pt x="0" y="1"/>
                  </a:moveTo>
                  <a:lnTo>
                    <a:pt x="0" y="23"/>
                  </a:lnTo>
                  <a:lnTo>
                    <a:pt x="0" y="67"/>
                  </a:lnTo>
                  <a:lnTo>
                    <a:pt x="22" y="67"/>
                  </a:lnTo>
                  <a:lnTo>
                    <a:pt x="912" y="201"/>
                  </a:lnTo>
                  <a:lnTo>
                    <a:pt x="934" y="201"/>
                  </a:lnTo>
                  <a:lnTo>
                    <a:pt x="957" y="179"/>
                  </a:lnTo>
                  <a:lnTo>
                    <a:pt x="934" y="134"/>
                  </a:lnTo>
                  <a:lnTo>
                    <a:pt x="912" y="134"/>
                  </a:lnTo>
                  <a:lnTo>
                    <a:pt x="45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84" name="Google Shape;1084;p37"/>
          <p:cNvGrpSpPr/>
          <p:nvPr/>
        </p:nvGrpSpPr>
        <p:grpSpPr>
          <a:xfrm rot="-4574862">
            <a:off x="5907576" y="1207406"/>
            <a:ext cx="220077" cy="465361"/>
            <a:chOff x="3422400" y="4860725"/>
            <a:chExt cx="24475" cy="51750"/>
          </a:xfrm>
        </p:grpSpPr>
        <p:sp>
          <p:nvSpPr>
            <p:cNvPr id="1085" name="Google Shape;1085;p37"/>
            <p:cNvSpPr/>
            <p:nvPr/>
          </p:nvSpPr>
          <p:spPr>
            <a:xfrm>
              <a:off x="3423500" y="4863525"/>
              <a:ext cx="22275" cy="47850"/>
            </a:xfrm>
            <a:custGeom>
              <a:avLst/>
              <a:gdLst/>
              <a:ahLst/>
              <a:cxnLst/>
              <a:rect l="l" t="t" r="r" b="b"/>
              <a:pathLst>
                <a:path w="891" h="1914" extrusionOk="0">
                  <a:moveTo>
                    <a:pt x="379" y="0"/>
                  </a:moveTo>
                  <a:lnTo>
                    <a:pt x="379" y="45"/>
                  </a:lnTo>
                  <a:lnTo>
                    <a:pt x="334" y="89"/>
                  </a:lnTo>
                  <a:lnTo>
                    <a:pt x="290" y="111"/>
                  </a:lnTo>
                  <a:lnTo>
                    <a:pt x="223" y="156"/>
                  </a:lnTo>
                  <a:lnTo>
                    <a:pt x="68" y="156"/>
                  </a:lnTo>
                  <a:lnTo>
                    <a:pt x="23" y="134"/>
                  </a:lnTo>
                  <a:lnTo>
                    <a:pt x="1" y="89"/>
                  </a:lnTo>
                  <a:lnTo>
                    <a:pt x="446" y="1869"/>
                  </a:lnTo>
                  <a:lnTo>
                    <a:pt x="557" y="1913"/>
                  </a:lnTo>
                  <a:lnTo>
                    <a:pt x="668" y="1891"/>
                  </a:lnTo>
                  <a:lnTo>
                    <a:pt x="779" y="1846"/>
                  </a:lnTo>
                  <a:lnTo>
                    <a:pt x="891" y="1757"/>
                  </a:lnTo>
                  <a:lnTo>
                    <a:pt x="379" y="0"/>
                  </a:lnTo>
                  <a:close/>
                </a:path>
              </a:pathLst>
            </a:custGeom>
            <a:solidFill>
              <a:srgbClr val="F08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6" name="Google Shape;1086;p37"/>
            <p:cNvSpPr/>
            <p:nvPr/>
          </p:nvSpPr>
          <p:spPr>
            <a:xfrm>
              <a:off x="3423500" y="4861300"/>
              <a:ext cx="9475" cy="6125"/>
            </a:xfrm>
            <a:custGeom>
              <a:avLst/>
              <a:gdLst/>
              <a:ahLst/>
              <a:cxnLst/>
              <a:rect l="l" t="t" r="r" b="b"/>
              <a:pathLst>
                <a:path w="379" h="245" extrusionOk="0">
                  <a:moveTo>
                    <a:pt x="223" y="0"/>
                  </a:moveTo>
                  <a:lnTo>
                    <a:pt x="156" y="22"/>
                  </a:lnTo>
                  <a:lnTo>
                    <a:pt x="90" y="45"/>
                  </a:lnTo>
                  <a:lnTo>
                    <a:pt x="23" y="89"/>
                  </a:lnTo>
                  <a:lnTo>
                    <a:pt x="1" y="134"/>
                  </a:lnTo>
                  <a:lnTo>
                    <a:pt x="1" y="178"/>
                  </a:lnTo>
                  <a:lnTo>
                    <a:pt x="23" y="223"/>
                  </a:lnTo>
                  <a:lnTo>
                    <a:pt x="68" y="245"/>
                  </a:lnTo>
                  <a:lnTo>
                    <a:pt x="223" y="245"/>
                  </a:lnTo>
                  <a:lnTo>
                    <a:pt x="290" y="200"/>
                  </a:lnTo>
                  <a:lnTo>
                    <a:pt x="334" y="178"/>
                  </a:lnTo>
                  <a:lnTo>
                    <a:pt x="379" y="134"/>
                  </a:lnTo>
                  <a:lnTo>
                    <a:pt x="379" y="89"/>
                  </a:lnTo>
                  <a:lnTo>
                    <a:pt x="379" y="67"/>
                  </a:lnTo>
                  <a:lnTo>
                    <a:pt x="357" y="22"/>
                  </a:lnTo>
                  <a:lnTo>
                    <a:pt x="290" y="0"/>
                  </a:lnTo>
                  <a:close/>
                </a:path>
              </a:pathLst>
            </a:custGeom>
            <a:solidFill>
              <a:srgbClr val="F4A6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7" name="Google Shape;1087;p37"/>
            <p:cNvSpPr/>
            <p:nvPr/>
          </p:nvSpPr>
          <p:spPr>
            <a:xfrm>
              <a:off x="3422400" y="4860725"/>
              <a:ext cx="24475" cy="51750"/>
            </a:xfrm>
            <a:custGeom>
              <a:avLst/>
              <a:gdLst/>
              <a:ahLst/>
              <a:cxnLst/>
              <a:rect l="l" t="t" r="r" b="b"/>
              <a:pathLst>
                <a:path w="979" h="2070" extrusionOk="0">
                  <a:moveTo>
                    <a:pt x="312" y="90"/>
                  </a:moveTo>
                  <a:lnTo>
                    <a:pt x="356" y="112"/>
                  </a:lnTo>
                  <a:lnTo>
                    <a:pt x="365" y="117"/>
                  </a:lnTo>
                  <a:lnTo>
                    <a:pt x="365" y="117"/>
                  </a:lnTo>
                  <a:lnTo>
                    <a:pt x="334" y="179"/>
                  </a:lnTo>
                  <a:lnTo>
                    <a:pt x="245" y="223"/>
                  </a:lnTo>
                  <a:lnTo>
                    <a:pt x="200" y="246"/>
                  </a:lnTo>
                  <a:lnTo>
                    <a:pt x="156" y="246"/>
                  </a:lnTo>
                  <a:lnTo>
                    <a:pt x="112" y="223"/>
                  </a:lnTo>
                  <a:lnTo>
                    <a:pt x="89" y="201"/>
                  </a:lnTo>
                  <a:lnTo>
                    <a:pt x="89" y="201"/>
                  </a:lnTo>
                  <a:lnTo>
                    <a:pt x="89" y="179"/>
                  </a:lnTo>
                  <a:lnTo>
                    <a:pt x="134" y="134"/>
                  </a:lnTo>
                  <a:lnTo>
                    <a:pt x="223" y="90"/>
                  </a:lnTo>
                  <a:close/>
                  <a:moveTo>
                    <a:pt x="423" y="223"/>
                  </a:moveTo>
                  <a:lnTo>
                    <a:pt x="534" y="624"/>
                  </a:lnTo>
                  <a:lnTo>
                    <a:pt x="823" y="1625"/>
                  </a:lnTo>
                  <a:lnTo>
                    <a:pt x="868" y="1736"/>
                  </a:lnTo>
                  <a:lnTo>
                    <a:pt x="890" y="1803"/>
                  </a:lnTo>
                  <a:lnTo>
                    <a:pt x="890" y="1869"/>
                  </a:lnTo>
                  <a:lnTo>
                    <a:pt x="868" y="1892"/>
                  </a:lnTo>
                  <a:lnTo>
                    <a:pt x="846" y="1914"/>
                  </a:lnTo>
                  <a:lnTo>
                    <a:pt x="734" y="1958"/>
                  </a:lnTo>
                  <a:lnTo>
                    <a:pt x="601" y="2003"/>
                  </a:lnTo>
                  <a:lnTo>
                    <a:pt x="556" y="2003"/>
                  </a:lnTo>
                  <a:lnTo>
                    <a:pt x="512" y="1981"/>
                  </a:lnTo>
                  <a:lnTo>
                    <a:pt x="512" y="1936"/>
                  </a:lnTo>
                  <a:lnTo>
                    <a:pt x="490" y="1892"/>
                  </a:lnTo>
                  <a:lnTo>
                    <a:pt x="267" y="980"/>
                  </a:lnTo>
                  <a:lnTo>
                    <a:pt x="108" y="281"/>
                  </a:lnTo>
                  <a:lnTo>
                    <a:pt x="134" y="290"/>
                  </a:lnTo>
                  <a:lnTo>
                    <a:pt x="200" y="312"/>
                  </a:lnTo>
                  <a:lnTo>
                    <a:pt x="267" y="312"/>
                  </a:lnTo>
                  <a:lnTo>
                    <a:pt x="334" y="290"/>
                  </a:lnTo>
                  <a:lnTo>
                    <a:pt x="401" y="246"/>
                  </a:lnTo>
                  <a:lnTo>
                    <a:pt x="423" y="223"/>
                  </a:lnTo>
                  <a:close/>
                  <a:moveTo>
                    <a:pt x="200" y="1"/>
                  </a:moveTo>
                  <a:lnTo>
                    <a:pt x="134" y="23"/>
                  </a:lnTo>
                  <a:lnTo>
                    <a:pt x="67" y="45"/>
                  </a:lnTo>
                  <a:lnTo>
                    <a:pt x="23" y="112"/>
                  </a:lnTo>
                  <a:lnTo>
                    <a:pt x="6" y="179"/>
                  </a:lnTo>
                  <a:lnTo>
                    <a:pt x="0" y="179"/>
                  </a:lnTo>
                  <a:lnTo>
                    <a:pt x="0" y="201"/>
                  </a:lnTo>
                  <a:lnTo>
                    <a:pt x="312" y="1447"/>
                  </a:lnTo>
                  <a:lnTo>
                    <a:pt x="356" y="1714"/>
                  </a:lnTo>
                  <a:lnTo>
                    <a:pt x="401" y="1847"/>
                  </a:lnTo>
                  <a:lnTo>
                    <a:pt x="445" y="1958"/>
                  </a:lnTo>
                  <a:lnTo>
                    <a:pt x="490" y="2025"/>
                  </a:lnTo>
                  <a:lnTo>
                    <a:pt x="556" y="2047"/>
                  </a:lnTo>
                  <a:lnTo>
                    <a:pt x="623" y="2070"/>
                  </a:lnTo>
                  <a:lnTo>
                    <a:pt x="712" y="2047"/>
                  </a:lnTo>
                  <a:lnTo>
                    <a:pt x="846" y="1981"/>
                  </a:lnTo>
                  <a:lnTo>
                    <a:pt x="979" y="1914"/>
                  </a:lnTo>
                  <a:lnTo>
                    <a:pt x="979" y="1869"/>
                  </a:lnTo>
                  <a:lnTo>
                    <a:pt x="601" y="579"/>
                  </a:lnTo>
                  <a:lnTo>
                    <a:pt x="534" y="335"/>
                  </a:lnTo>
                  <a:lnTo>
                    <a:pt x="467" y="112"/>
                  </a:lnTo>
                  <a:lnTo>
                    <a:pt x="423" y="45"/>
                  </a:lnTo>
                  <a:lnTo>
                    <a:pt x="356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two columns 2">
  <p:cSld name="Title &amp; two columns 2">
    <p:spTree>
      <p:nvGrpSpPr>
        <p:cNvPr id="1" name="Shape 10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9" name="Google Shape;1089;p3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-GB" smtClean="0"/>
              <a:t>‹#›</a:t>
            </a:fld>
            <a:endParaRPr lang="en-GB"/>
          </a:p>
        </p:txBody>
      </p:sp>
      <p:sp>
        <p:nvSpPr>
          <p:cNvPr id="1090" name="Google Shape;1090;p38"/>
          <p:cNvSpPr txBox="1">
            <a:spLocks noGrp="1"/>
          </p:cNvSpPr>
          <p:nvPr>
            <p:ph type="title"/>
          </p:nvPr>
        </p:nvSpPr>
        <p:spPr>
          <a:xfrm>
            <a:off x="960000" y="900460"/>
            <a:ext cx="10272000" cy="112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3465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91" name="Google Shape;1091;p38"/>
          <p:cNvSpPr txBox="1">
            <a:spLocks noGrp="1"/>
          </p:cNvSpPr>
          <p:nvPr>
            <p:ph type="subTitle" idx="1"/>
          </p:nvPr>
        </p:nvSpPr>
        <p:spPr>
          <a:xfrm>
            <a:off x="2503033" y="2130863"/>
            <a:ext cx="2295200" cy="77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3065">
                <a:solidFill>
                  <a:schemeClr val="dk1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7pPr>
            <a:lvl8pPr lvl="7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8pPr>
            <a:lvl9pPr lvl="8" rtl="0">
              <a:spcBef>
                <a:spcPts val="2135"/>
              </a:spcBef>
              <a:spcAft>
                <a:spcPts val="2135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1092" name="Google Shape;1092;p38"/>
          <p:cNvSpPr txBox="1">
            <a:spLocks noGrp="1"/>
          </p:cNvSpPr>
          <p:nvPr>
            <p:ph type="body" idx="2"/>
          </p:nvPr>
        </p:nvSpPr>
        <p:spPr>
          <a:xfrm>
            <a:off x="2039300" y="3217960"/>
            <a:ext cx="3222800" cy="145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31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  <a:defRPr>
                <a:solidFill>
                  <a:srgbClr val="FFFFFF"/>
                </a:solidFill>
              </a:defRPr>
            </a:lvl1pPr>
            <a:lvl2pPr marL="1219200" lvl="1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2pPr>
            <a:lvl3pPr marL="1828800" lvl="2" indent="-431800" rtl="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3pPr>
            <a:lvl4pPr marL="2438400" lvl="3" indent="-431800" rtl="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4pPr>
            <a:lvl5pPr marL="3048000" lvl="4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5pPr>
            <a:lvl6pPr marL="3657600" lvl="5" indent="-431800" rtl="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6pPr>
            <a:lvl7pPr marL="4267200" lvl="6" indent="-431800" rtl="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7pPr>
            <a:lvl8pPr marL="4876800" lvl="7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8pPr>
            <a:lvl9pPr marL="5486400" lvl="8" indent="-431800" rtl="0">
              <a:spcBef>
                <a:spcPts val="2135"/>
              </a:spcBef>
              <a:spcAft>
                <a:spcPts val="2135"/>
              </a:spcAft>
              <a:buSzPts val="1500"/>
              <a:buChar char="■"/>
              <a:defRPr/>
            </a:lvl9pPr>
          </a:lstStyle>
          <a:p>
            <a:endParaRPr/>
          </a:p>
        </p:txBody>
      </p:sp>
      <p:sp>
        <p:nvSpPr>
          <p:cNvPr id="1093" name="Google Shape;1093;p38"/>
          <p:cNvSpPr txBox="1">
            <a:spLocks noGrp="1"/>
          </p:cNvSpPr>
          <p:nvPr>
            <p:ph type="subTitle" idx="3"/>
          </p:nvPr>
        </p:nvSpPr>
        <p:spPr>
          <a:xfrm>
            <a:off x="7393805" y="2130863"/>
            <a:ext cx="2295200" cy="77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3065">
                <a:solidFill>
                  <a:schemeClr val="dk1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7pPr>
            <a:lvl8pPr lvl="7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8pPr>
            <a:lvl9pPr lvl="8" rtl="0">
              <a:spcBef>
                <a:spcPts val="2135"/>
              </a:spcBef>
              <a:spcAft>
                <a:spcPts val="2135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1094" name="Google Shape;1094;p38"/>
          <p:cNvSpPr txBox="1">
            <a:spLocks noGrp="1"/>
          </p:cNvSpPr>
          <p:nvPr>
            <p:ph type="body" idx="4"/>
          </p:nvPr>
        </p:nvSpPr>
        <p:spPr>
          <a:xfrm>
            <a:off x="6930100" y="3217960"/>
            <a:ext cx="3222800" cy="145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31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  <a:defRPr>
                <a:solidFill>
                  <a:srgbClr val="FFFFFF"/>
                </a:solidFill>
              </a:defRPr>
            </a:lvl1pPr>
            <a:lvl2pPr marL="1219200" lvl="1" indent="-431800" rtl="0">
              <a:spcBef>
                <a:spcPts val="0"/>
              </a:spcBef>
              <a:spcAft>
                <a:spcPts val="0"/>
              </a:spcAft>
              <a:buSzPts val="1500"/>
              <a:buChar char="○"/>
              <a:defRPr/>
            </a:lvl2pPr>
            <a:lvl3pPr marL="1828800" lvl="2" indent="-431800" rtl="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3pPr>
            <a:lvl4pPr marL="2438400" lvl="3" indent="-431800" rtl="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4pPr>
            <a:lvl5pPr marL="3048000" lvl="4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5pPr>
            <a:lvl6pPr marL="3657600" lvl="5" indent="-431800" rtl="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6pPr>
            <a:lvl7pPr marL="4267200" lvl="6" indent="-431800" rtl="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7pPr>
            <a:lvl8pPr marL="4876800" lvl="7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8pPr>
            <a:lvl9pPr marL="5486400" lvl="8" indent="-431800" rtl="0">
              <a:spcBef>
                <a:spcPts val="2135"/>
              </a:spcBef>
              <a:spcAft>
                <a:spcPts val="2135"/>
              </a:spcAft>
              <a:buSzPts val="1500"/>
              <a:buChar char="■"/>
              <a:defRPr/>
            </a:lvl9pPr>
          </a:lstStyle>
          <a:p>
            <a:endParaRPr/>
          </a:p>
        </p:txBody>
      </p:sp>
      <p:grpSp>
        <p:nvGrpSpPr>
          <p:cNvPr id="1095" name="Google Shape;1095;p38"/>
          <p:cNvGrpSpPr/>
          <p:nvPr/>
        </p:nvGrpSpPr>
        <p:grpSpPr>
          <a:xfrm>
            <a:off x="11103196" y="747021"/>
            <a:ext cx="338741" cy="322344"/>
            <a:chOff x="2768914" y="655181"/>
            <a:chExt cx="338380" cy="321743"/>
          </a:xfrm>
        </p:grpSpPr>
        <p:sp>
          <p:nvSpPr>
            <p:cNvPr id="1096" name="Google Shape;1096;p38"/>
            <p:cNvSpPr/>
            <p:nvPr/>
          </p:nvSpPr>
          <p:spPr>
            <a:xfrm>
              <a:off x="2780120" y="658338"/>
              <a:ext cx="316060" cy="316769"/>
            </a:xfrm>
            <a:custGeom>
              <a:avLst/>
              <a:gdLst/>
              <a:ahLst/>
              <a:cxnLst/>
              <a:rect l="l" t="t" r="r" b="b"/>
              <a:pathLst>
                <a:path w="316060" h="316769" extrusionOk="0">
                  <a:moveTo>
                    <a:pt x="199612" y="303011"/>
                  </a:moveTo>
                  <a:cubicBezTo>
                    <a:pt x="177048" y="290057"/>
                    <a:pt x="157913" y="274224"/>
                    <a:pt x="139657" y="257682"/>
                  </a:cubicBezTo>
                  <a:cubicBezTo>
                    <a:pt x="122184" y="266572"/>
                    <a:pt x="104595" y="275314"/>
                    <a:pt x="86815" y="283760"/>
                  </a:cubicBezTo>
                  <a:cubicBezTo>
                    <a:pt x="58578" y="297179"/>
                    <a:pt x="32046" y="280267"/>
                    <a:pt x="38819" y="256709"/>
                  </a:cubicBezTo>
                  <a:cubicBezTo>
                    <a:pt x="45667" y="232875"/>
                    <a:pt x="53212" y="209116"/>
                    <a:pt x="61309" y="185451"/>
                  </a:cubicBezTo>
                  <a:cubicBezTo>
                    <a:pt x="43603" y="169174"/>
                    <a:pt x="25907" y="152907"/>
                    <a:pt x="8212" y="136641"/>
                  </a:cubicBezTo>
                  <a:cubicBezTo>
                    <a:pt x="1396" y="130376"/>
                    <a:pt x="0" y="121962"/>
                    <a:pt x="2243" y="113844"/>
                  </a:cubicBezTo>
                  <a:cubicBezTo>
                    <a:pt x="1777" y="104256"/>
                    <a:pt x="8794" y="93704"/>
                    <a:pt x="21685" y="90953"/>
                  </a:cubicBezTo>
                  <a:cubicBezTo>
                    <a:pt x="30120" y="86709"/>
                    <a:pt x="40195" y="85724"/>
                    <a:pt x="50196" y="90466"/>
                  </a:cubicBezTo>
                  <a:cubicBezTo>
                    <a:pt x="65743" y="90720"/>
                    <a:pt x="81248" y="91154"/>
                    <a:pt x="96678" y="91905"/>
                  </a:cubicBezTo>
                  <a:cubicBezTo>
                    <a:pt x="105208" y="71373"/>
                    <a:pt x="114172" y="50895"/>
                    <a:pt x="123655" y="30490"/>
                  </a:cubicBezTo>
                  <a:cubicBezTo>
                    <a:pt x="135551" y="4889"/>
                    <a:pt x="181969" y="0"/>
                    <a:pt x="189261" y="26161"/>
                  </a:cubicBezTo>
                  <a:cubicBezTo>
                    <a:pt x="196236" y="51170"/>
                    <a:pt x="203210" y="76178"/>
                    <a:pt x="210184" y="101197"/>
                  </a:cubicBezTo>
                  <a:cubicBezTo>
                    <a:pt x="237553" y="104203"/>
                    <a:pt x="264805" y="107611"/>
                    <a:pt x="291941" y="111304"/>
                  </a:cubicBezTo>
                  <a:cubicBezTo>
                    <a:pt x="305837" y="113199"/>
                    <a:pt x="316060" y="123920"/>
                    <a:pt x="314885" y="135508"/>
                  </a:cubicBezTo>
                  <a:cubicBezTo>
                    <a:pt x="311774" y="166147"/>
                    <a:pt x="269758" y="186160"/>
                    <a:pt x="238728" y="203580"/>
                  </a:cubicBezTo>
                  <a:cubicBezTo>
                    <a:pt x="245184" y="226694"/>
                    <a:pt x="251629" y="249808"/>
                    <a:pt x="258063" y="272922"/>
                  </a:cubicBezTo>
                  <a:cubicBezTo>
                    <a:pt x="265736" y="300429"/>
                    <a:pt x="223562" y="316769"/>
                    <a:pt x="199612" y="303011"/>
                  </a:cubicBezTo>
                  <a:close/>
                </a:path>
              </a:pathLst>
            </a:custGeom>
            <a:solidFill>
              <a:srgbClr val="E7AA34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1097" name="Google Shape;1097;p38"/>
            <p:cNvSpPr/>
            <p:nvPr/>
          </p:nvSpPr>
          <p:spPr>
            <a:xfrm>
              <a:off x="2768914" y="655181"/>
              <a:ext cx="338380" cy="321743"/>
            </a:xfrm>
            <a:custGeom>
              <a:avLst/>
              <a:gdLst/>
              <a:ahLst/>
              <a:cxnLst/>
              <a:rect l="l" t="t" r="r" b="b"/>
              <a:pathLst>
                <a:path w="338380" h="321743" extrusionOk="0">
                  <a:moveTo>
                    <a:pt x="231129" y="321743"/>
                  </a:moveTo>
                  <a:cubicBezTo>
                    <a:pt x="221995" y="321743"/>
                    <a:pt x="213031" y="319648"/>
                    <a:pt x="205549" y="315351"/>
                  </a:cubicBezTo>
                  <a:cubicBezTo>
                    <a:pt x="183440" y="302651"/>
                    <a:pt x="164803" y="287432"/>
                    <a:pt x="149193" y="273557"/>
                  </a:cubicBezTo>
                  <a:cubicBezTo>
                    <a:pt x="132217" y="282141"/>
                    <a:pt x="116903" y="289665"/>
                    <a:pt x="102563" y="296481"/>
                  </a:cubicBezTo>
                  <a:cubicBezTo>
                    <a:pt x="83957" y="305318"/>
                    <a:pt x="63457" y="303826"/>
                    <a:pt x="50302" y="292671"/>
                  </a:cubicBezTo>
                  <a:cubicBezTo>
                    <a:pt x="39877" y="283823"/>
                    <a:pt x="35962" y="270467"/>
                    <a:pt x="39856" y="256942"/>
                  </a:cubicBezTo>
                  <a:cubicBezTo>
                    <a:pt x="45846" y="236071"/>
                    <a:pt x="52704" y="214164"/>
                    <a:pt x="60272" y="191727"/>
                  </a:cubicBezTo>
                  <a:lnTo>
                    <a:pt x="12255" y="147584"/>
                  </a:lnTo>
                  <a:cubicBezTo>
                    <a:pt x="3386" y="139435"/>
                    <a:pt x="0" y="127910"/>
                    <a:pt x="2857" y="115749"/>
                  </a:cubicBezTo>
                  <a:cubicBezTo>
                    <a:pt x="3026" y="102806"/>
                    <a:pt x="11916" y="88391"/>
                    <a:pt x="29347" y="84073"/>
                  </a:cubicBezTo>
                  <a:cubicBezTo>
                    <a:pt x="40491" y="78845"/>
                    <a:pt x="52567" y="78507"/>
                    <a:pt x="63711" y="83079"/>
                  </a:cubicBezTo>
                  <a:cubicBezTo>
                    <a:pt x="77152" y="83311"/>
                    <a:pt x="89429" y="83671"/>
                    <a:pt x="100975" y="84158"/>
                  </a:cubicBezTo>
                  <a:cubicBezTo>
                    <a:pt x="108913" y="65288"/>
                    <a:pt x="117072" y="46831"/>
                    <a:pt x="125264" y="29188"/>
                  </a:cubicBezTo>
                  <a:cubicBezTo>
                    <a:pt x="134651" y="8985"/>
                    <a:pt x="158559" y="0"/>
                    <a:pt x="177366" y="1502"/>
                  </a:cubicBezTo>
                  <a:cubicBezTo>
                    <a:pt x="194246" y="2889"/>
                    <a:pt x="206692" y="12223"/>
                    <a:pt x="210661" y="26479"/>
                  </a:cubicBezTo>
                  <a:lnTo>
                    <a:pt x="229668" y="94625"/>
                  </a:lnTo>
                  <a:cubicBezTo>
                    <a:pt x="253714" y="97324"/>
                    <a:pt x="278299" y="100393"/>
                    <a:pt x="304567" y="103981"/>
                  </a:cubicBezTo>
                  <a:cubicBezTo>
                    <a:pt x="324305" y="106669"/>
                    <a:pt x="338380" y="122375"/>
                    <a:pt x="336624" y="139742"/>
                  </a:cubicBezTo>
                  <a:cubicBezTo>
                    <a:pt x="333247" y="172921"/>
                    <a:pt x="295031" y="193960"/>
                    <a:pt x="264329" y="210862"/>
                  </a:cubicBezTo>
                  <a:lnTo>
                    <a:pt x="262371" y="211941"/>
                  </a:lnTo>
                  <a:lnTo>
                    <a:pt x="279474" y="273240"/>
                  </a:lnTo>
                  <a:cubicBezTo>
                    <a:pt x="283358" y="287199"/>
                    <a:pt x="278553" y="300672"/>
                    <a:pt x="266287" y="310208"/>
                  </a:cubicBezTo>
                  <a:cubicBezTo>
                    <a:pt x="256518" y="317796"/>
                    <a:pt x="243670" y="321733"/>
                    <a:pt x="231129" y="321743"/>
                  </a:cubicBezTo>
                  <a:close/>
                  <a:moveTo>
                    <a:pt x="152569" y="248105"/>
                  </a:moveTo>
                  <a:lnTo>
                    <a:pt x="157977" y="252994"/>
                  </a:lnTo>
                  <a:cubicBezTo>
                    <a:pt x="173810" y="267345"/>
                    <a:pt x="193103" y="283802"/>
                    <a:pt x="216090" y="296989"/>
                  </a:cubicBezTo>
                  <a:cubicBezTo>
                    <a:pt x="226271" y="302852"/>
                    <a:pt x="243321" y="301243"/>
                    <a:pt x="253290" y="293496"/>
                  </a:cubicBezTo>
                  <a:cubicBezTo>
                    <a:pt x="261387" y="287210"/>
                    <a:pt x="259651" y="280966"/>
                    <a:pt x="259079" y="278923"/>
                  </a:cubicBezTo>
                  <a:lnTo>
                    <a:pt x="237511" y="201580"/>
                  </a:lnTo>
                  <a:lnTo>
                    <a:pt x="254126" y="192320"/>
                  </a:lnTo>
                  <a:cubicBezTo>
                    <a:pt x="280490" y="177799"/>
                    <a:pt x="313308" y="159734"/>
                    <a:pt x="315552" y="137604"/>
                  </a:cubicBezTo>
                  <a:cubicBezTo>
                    <a:pt x="316145" y="131847"/>
                    <a:pt x="309805" y="126058"/>
                    <a:pt x="301709" y="124946"/>
                  </a:cubicBezTo>
                  <a:cubicBezTo>
                    <a:pt x="273028" y="121041"/>
                    <a:pt x="246379" y="117750"/>
                    <a:pt x="220239" y="114882"/>
                  </a:cubicBezTo>
                  <a:lnTo>
                    <a:pt x="213116" y="114088"/>
                  </a:lnTo>
                  <a:lnTo>
                    <a:pt x="190277" y="32162"/>
                  </a:lnTo>
                  <a:cubicBezTo>
                    <a:pt x="188203" y="24722"/>
                    <a:pt x="180212" y="22976"/>
                    <a:pt x="175640" y="22605"/>
                  </a:cubicBezTo>
                  <a:cubicBezTo>
                    <a:pt x="164380" y="21706"/>
                    <a:pt x="149521" y="27220"/>
                    <a:pt x="144462" y="38110"/>
                  </a:cubicBezTo>
                  <a:cubicBezTo>
                    <a:pt x="135392" y="57615"/>
                    <a:pt x="126375" y="78147"/>
                    <a:pt x="117654" y="99123"/>
                  </a:cubicBezTo>
                  <a:lnTo>
                    <a:pt x="114807" y="105992"/>
                  </a:lnTo>
                  <a:lnTo>
                    <a:pt x="107367" y="105642"/>
                  </a:lnTo>
                  <a:cubicBezTo>
                    <a:pt x="93323" y="104954"/>
                    <a:pt x="78231" y="104489"/>
                    <a:pt x="61235" y="104214"/>
                  </a:cubicBezTo>
                  <a:lnTo>
                    <a:pt x="58938" y="104171"/>
                  </a:lnTo>
                  <a:lnTo>
                    <a:pt x="56864" y="103187"/>
                  </a:lnTo>
                  <a:cubicBezTo>
                    <a:pt x="49000" y="99462"/>
                    <a:pt x="42089" y="101335"/>
                    <a:pt x="37666" y="103557"/>
                  </a:cubicBezTo>
                  <a:lnTo>
                    <a:pt x="35094" y="104468"/>
                  </a:lnTo>
                  <a:cubicBezTo>
                    <a:pt x="27601" y="106066"/>
                    <a:pt x="23801" y="111844"/>
                    <a:pt x="24024" y="116490"/>
                  </a:cubicBezTo>
                  <a:lnTo>
                    <a:pt x="24108" y="118194"/>
                  </a:lnTo>
                  <a:lnTo>
                    <a:pt x="23653" y="119824"/>
                  </a:lnTo>
                  <a:cubicBezTo>
                    <a:pt x="22256" y="124851"/>
                    <a:pt x="23240" y="128947"/>
                    <a:pt x="26574" y="132005"/>
                  </a:cubicBezTo>
                  <a:lnTo>
                    <a:pt x="84761" y="185483"/>
                  </a:lnTo>
                  <a:lnTo>
                    <a:pt x="82528" y="192023"/>
                  </a:lnTo>
                  <a:cubicBezTo>
                    <a:pt x="74189" y="216418"/>
                    <a:pt x="66674" y="240220"/>
                    <a:pt x="60187" y="262784"/>
                  </a:cubicBezTo>
                  <a:cubicBezTo>
                    <a:pt x="58187" y="269779"/>
                    <a:pt x="61161" y="274118"/>
                    <a:pt x="63997" y="276531"/>
                  </a:cubicBezTo>
                  <a:cubicBezTo>
                    <a:pt x="69183" y="280923"/>
                    <a:pt x="79988" y="283770"/>
                    <a:pt x="93482" y="277357"/>
                  </a:cubicBezTo>
                  <a:cubicBezTo>
                    <a:pt x="109452" y="269769"/>
                    <a:pt x="126650" y="261281"/>
                    <a:pt x="146071" y="251407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grpSp>
        <p:nvGrpSpPr>
          <p:cNvPr id="1098" name="Google Shape;1098;p38"/>
          <p:cNvGrpSpPr/>
          <p:nvPr/>
        </p:nvGrpSpPr>
        <p:grpSpPr>
          <a:xfrm>
            <a:off x="676110" y="854245"/>
            <a:ext cx="338741" cy="322344"/>
            <a:chOff x="2768914" y="655181"/>
            <a:chExt cx="338380" cy="321743"/>
          </a:xfrm>
        </p:grpSpPr>
        <p:sp>
          <p:nvSpPr>
            <p:cNvPr id="1099" name="Google Shape;1099;p38"/>
            <p:cNvSpPr/>
            <p:nvPr/>
          </p:nvSpPr>
          <p:spPr>
            <a:xfrm>
              <a:off x="2780120" y="658338"/>
              <a:ext cx="316060" cy="316769"/>
            </a:xfrm>
            <a:custGeom>
              <a:avLst/>
              <a:gdLst/>
              <a:ahLst/>
              <a:cxnLst/>
              <a:rect l="l" t="t" r="r" b="b"/>
              <a:pathLst>
                <a:path w="316060" h="316769" extrusionOk="0">
                  <a:moveTo>
                    <a:pt x="199612" y="303011"/>
                  </a:moveTo>
                  <a:cubicBezTo>
                    <a:pt x="177048" y="290057"/>
                    <a:pt x="157913" y="274224"/>
                    <a:pt x="139657" y="257682"/>
                  </a:cubicBezTo>
                  <a:cubicBezTo>
                    <a:pt x="122184" y="266572"/>
                    <a:pt x="104595" y="275314"/>
                    <a:pt x="86815" y="283760"/>
                  </a:cubicBezTo>
                  <a:cubicBezTo>
                    <a:pt x="58578" y="297179"/>
                    <a:pt x="32046" y="280267"/>
                    <a:pt x="38819" y="256709"/>
                  </a:cubicBezTo>
                  <a:cubicBezTo>
                    <a:pt x="45667" y="232875"/>
                    <a:pt x="53212" y="209116"/>
                    <a:pt x="61309" y="185451"/>
                  </a:cubicBezTo>
                  <a:cubicBezTo>
                    <a:pt x="43603" y="169174"/>
                    <a:pt x="25907" y="152907"/>
                    <a:pt x="8212" y="136641"/>
                  </a:cubicBezTo>
                  <a:cubicBezTo>
                    <a:pt x="1396" y="130376"/>
                    <a:pt x="0" y="121962"/>
                    <a:pt x="2243" y="113844"/>
                  </a:cubicBezTo>
                  <a:cubicBezTo>
                    <a:pt x="1777" y="104256"/>
                    <a:pt x="8794" y="93704"/>
                    <a:pt x="21685" y="90953"/>
                  </a:cubicBezTo>
                  <a:cubicBezTo>
                    <a:pt x="30120" y="86709"/>
                    <a:pt x="40195" y="85724"/>
                    <a:pt x="50196" y="90466"/>
                  </a:cubicBezTo>
                  <a:cubicBezTo>
                    <a:pt x="65743" y="90720"/>
                    <a:pt x="81248" y="91154"/>
                    <a:pt x="96678" y="91905"/>
                  </a:cubicBezTo>
                  <a:cubicBezTo>
                    <a:pt x="105208" y="71373"/>
                    <a:pt x="114172" y="50895"/>
                    <a:pt x="123655" y="30490"/>
                  </a:cubicBezTo>
                  <a:cubicBezTo>
                    <a:pt x="135551" y="4889"/>
                    <a:pt x="181969" y="0"/>
                    <a:pt x="189261" y="26161"/>
                  </a:cubicBezTo>
                  <a:cubicBezTo>
                    <a:pt x="196236" y="51170"/>
                    <a:pt x="203210" y="76178"/>
                    <a:pt x="210184" y="101197"/>
                  </a:cubicBezTo>
                  <a:cubicBezTo>
                    <a:pt x="237553" y="104203"/>
                    <a:pt x="264805" y="107611"/>
                    <a:pt x="291941" y="111304"/>
                  </a:cubicBezTo>
                  <a:cubicBezTo>
                    <a:pt x="305837" y="113199"/>
                    <a:pt x="316060" y="123920"/>
                    <a:pt x="314885" y="135508"/>
                  </a:cubicBezTo>
                  <a:cubicBezTo>
                    <a:pt x="311774" y="166147"/>
                    <a:pt x="269758" y="186160"/>
                    <a:pt x="238728" y="203580"/>
                  </a:cubicBezTo>
                  <a:cubicBezTo>
                    <a:pt x="245184" y="226694"/>
                    <a:pt x="251629" y="249808"/>
                    <a:pt x="258063" y="272922"/>
                  </a:cubicBezTo>
                  <a:cubicBezTo>
                    <a:pt x="265736" y="300429"/>
                    <a:pt x="223562" y="316769"/>
                    <a:pt x="199612" y="303011"/>
                  </a:cubicBezTo>
                  <a:close/>
                </a:path>
              </a:pathLst>
            </a:custGeom>
            <a:solidFill>
              <a:srgbClr val="E7AA34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1100" name="Google Shape;1100;p38"/>
            <p:cNvSpPr/>
            <p:nvPr/>
          </p:nvSpPr>
          <p:spPr>
            <a:xfrm>
              <a:off x="2768914" y="655181"/>
              <a:ext cx="338380" cy="321743"/>
            </a:xfrm>
            <a:custGeom>
              <a:avLst/>
              <a:gdLst/>
              <a:ahLst/>
              <a:cxnLst/>
              <a:rect l="l" t="t" r="r" b="b"/>
              <a:pathLst>
                <a:path w="338380" h="321743" extrusionOk="0">
                  <a:moveTo>
                    <a:pt x="231129" y="321743"/>
                  </a:moveTo>
                  <a:cubicBezTo>
                    <a:pt x="221995" y="321743"/>
                    <a:pt x="213031" y="319648"/>
                    <a:pt x="205549" y="315351"/>
                  </a:cubicBezTo>
                  <a:cubicBezTo>
                    <a:pt x="183440" y="302651"/>
                    <a:pt x="164803" y="287432"/>
                    <a:pt x="149193" y="273557"/>
                  </a:cubicBezTo>
                  <a:cubicBezTo>
                    <a:pt x="132217" y="282141"/>
                    <a:pt x="116903" y="289665"/>
                    <a:pt x="102563" y="296481"/>
                  </a:cubicBezTo>
                  <a:cubicBezTo>
                    <a:pt x="83957" y="305318"/>
                    <a:pt x="63457" y="303826"/>
                    <a:pt x="50302" y="292671"/>
                  </a:cubicBezTo>
                  <a:cubicBezTo>
                    <a:pt x="39877" y="283823"/>
                    <a:pt x="35962" y="270467"/>
                    <a:pt x="39856" y="256942"/>
                  </a:cubicBezTo>
                  <a:cubicBezTo>
                    <a:pt x="45846" y="236071"/>
                    <a:pt x="52704" y="214164"/>
                    <a:pt x="60272" y="191727"/>
                  </a:cubicBezTo>
                  <a:lnTo>
                    <a:pt x="12255" y="147584"/>
                  </a:lnTo>
                  <a:cubicBezTo>
                    <a:pt x="3386" y="139435"/>
                    <a:pt x="0" y="127910"/>
                    <a:pt x="2857" y="115749"/>
                  </a:cubicBezTo>
                  <a:cubicBezTo>
                    <a:pt x="3026" y="102806"/>
                    <a:pt x="11916" y="88391"/>
                    <a:pt x="29347" y="84073"/>
                  </a:cubicBezTo>
                  <a:cubicBezTo>
                    <a:pt x="40491" y="78845"/>
                    <a:pt x="52567" y="78507"/>
                    <a:pt x="63711" y="83079"/>
                  </a:cubicBezTo>
                  <a:cubicBezTo>
                    <a:pt x="77152" y="83311"/>
                    <a:pt x="89429" y="83671"/>
                    <a:pt x="100975" y="84158"/>
                  </a:cubicBezTo>
                  <a:cubicBezTo>
                    <a:pt x="108913" y="65288"/>
                    <a:pt x="117072" y="46831"/>
                    <a:pt x="125264" y="29188"/>
                  </a:cubicBezTo>
                  <a:cubicBezTo>
                    <a:pt x="134651" y="8985"/>
                    <a:pt x="158559" y="0"/>
                    <a:pt x="177366" y="1502"/>
                  </a:cubicBezTo>
                  <a:cubicBezTo>
                    <a:pt x="194246" y="2889"/>
                    <a:pt x="206692" y="12223"/>
                    <a:pt x="210661" y="26479"/>
                  </a:cubicBezTo>
                  <a:lnTo>
                    <a:pt x="229668" y="94625"/>
                  </a:lnTo>
                  <a:cubicBezTo>
                    <a:pt x="253714" y="97324"/>
                    <a:pt x="278299" y="100393"/>
                    <a:pt x="304567" y="103981"/>
                  </a:cubicBezTo>
                  <a:cubicBezTo>
                    <a:pt x="324305" y="106669"/>
                    <a:pt x="338380" y="122375"/>
                    <a:pt x="336624" y="139742"/>
                  </a:cubicBezTo>
                  <a:cubicBezTo>
                    <a:pt x="333247" y="172921"/>
                    <a:pt x="295031" y="193960"/>
                    <a:pt x="264329" y="210862"/>
                  </a:cubicBezTo>
                  <a:lnTo>
                    <a:pt x="262371" y="211941"/>
                  </a:lnTo>
                  <a:lnTo>
                    <a:pt x="279474" y="273240"/>
                  </a:lnTo>
                  <a:cubicBezTo>
                    <a:pt x="283358" y="287199"/>
                    <a:pt x="278553" y="300672"/>
                    <a:pt x="266287" y="310208"/>
                  </a:cubicBezTo>
                  <a:cubicBezTo>
                    <a:pt x="256518" y="317796"/>
                    <a:pt x="243670" y="321733"/>
                    <a:pt x="231129" y="321743"/>
                  </a:cubicBezTo>
                  <a:close/>
                  <a:moveTo>
                    <a:pt x="152569" y="248105"/>
                  </a:moveTo>
                  <a:lnTo>
                    <a:pt x="157977" y="252994"/>
                  </a:lnTo>
                  <a:cubicBezTo>
                    <a:pt x="173810" y="267345"/>
                    <a:pt x="193103" y="283802"/>
                    <a:pt x="216090" y="296989"/>
                  </a:cubicBezTo>
                  <a:cubicBezTo>
                    <a:pt x="226271" y="302852"/>
                    <a:pt x="243321" y="301243"/>
                    <a:pt x="253290" y="293496"/>
                  </a:cubicBezTo>
                  <a:cubicBezTo>
                    <a:pt x="261387" y="287210"/>
                    <a:pt x="259651" y="280966"/>
                    <a:pt x="259079" y="278923"/>
                  </a:cubicBezTo>
                  <a:lnTo>
                    <a:pt x="237511" y="201580"/>
                  </a:lnTo>
                  <a:lnTo>
                    <a:pt x="254126" y="192320"/>
                  </a:lnTo>
                  <a:cubicBezTo>
                    <a:pt x="280490" y="177799"/>
                    <a:pt x="313308" y="159734"/>
                    <a:pt x="315552" y="137604"/>
                  </a:cubicBezTo>
                  <a:cubicBezTo>
                    <a:pt x="316145" y="131847"/>
                    <a:pt x="309805" y="126058"/>
                    <a:pt x="301709" y="124946"/>
                  </a:cubicBezTo>
                  <a:cubicBezTo>
                    <a:pt x="273028" y="121041"/>
                    <a:pt x="246379" y="117750"/>
                    <a:pt x="220239" y="114882"/>
                  </a:cubicBezTo>
                  <a:lnTo>
                    <a:pt x="213116" y="114088"/>
                  </a:lnTo>
                  <a:lnTo>
                    <a:pt x="190277" y="32162"/>
                  </a:lnTo>
                  <a:cubicBezTo>
                    <a:pt x="188203" y="24722"/>
                    <a:pt x="180212" y="22976"/>
                    <a:pt x="175640" y="22605"/>
                  </a:cubicBezTo>
                  <a:cubicBezTo>
                    <a:pt x="164380" y="21706"/>
                    <a:pt x="149521" y="27220"/>
                    <a:pt x="144462" y="38110"/>
                  </a:cubicBezTo>
                  <a:cubicBezTo>
                    <a:pt x="135392" y="57615"/>
                    <a:pt x="126375" y="78147"/>
                    <a:pt x="117654" y="99123"/>
                  </a:cubicBezTo>
                  <a:lnTo>
                    <a:pt x="114807" y="105992"/>
                  </a:lnTo>
                  <a:lnTo>
                    <a:pt x="107367" y="105642"/>
                  </a:lnTo>
                  <a:cubicBezTo>
                    <a:pt x="93323" y="104954"/>
                    <a:pt x="78231" y="104489"/>
                    <a:pt x="61235" y="104214"/>
                  </a:cubicBezTo>
                  <a:lnTo>
                    <a:pt x="58938" y="104171"/>
                  </a:lnTo>
                  <a:lnTo>
                    <a:pt x="56864" y="103187"/>
                  </a:lnTo>
                  <a:cubicBezTo>
                    <a:pt x="49000" y="99462"/>
                    <a:pt x="42089" y="101335"/>
                    <a:pt x="37666" y="103557"/>
                  </a:cubicBezTo>
                  <a:lnTo>
                    <a:pt x="35094" y="104468"/>
                  </a:lnTo>
                  <a:cubicBezTo>
                    <a:pt x="27601" y="106066"/>
                    <a:pt x="23801" y="111844"/>
                    <a:pt x="24024" y="116490"/>
                  </a:cubicBezTo>
                  <a:lnTo>
                    <a:pt x="24108" y="118194"/>
                  </a:lnTo>
                  <a:lnTo>
                    <a:pt x="23653" y="119824"/>
                  </a:lnTo>
                  <a:cubicBezTo>
                    <a:pt x="22256" y="124851"/>
                    <a:pt x="23240" y="128947"/>
                    <a:pt x="26574" y="132005"/>
                  </a:cubicBezTo>
                  <a:lnTo>
                    <a:pt x="84761" y="185483"/>
                  </a:lnTo>
                  <a:lnTo>
                    <a:pt x="82528" y="192023"/>
                  </a:lnTo>
                  <a:cubicBezTo>
                    <a:pt x="74189" y="216418"/>
                    <a:pt x="66674" y="240220"/>
                    <a:pt x="60187" y="262784"/>
                  </a:cubicBezTo>
                  <a:cubicBezTo>
                    <a:pt x="58187" y="269779"/>
                    <a:pt x="61161" y="274118"/>
                    <a:pt x="63997" y="276531"/>
                  </a:cubicBezTo>
                  <a:cubicBezTo>
                    <a:pt x="69183" y="280923"/>
                    <a:pt x="79988" y="283770"/>
                    <a:pt x="93482" y="277357"/>
                  </a:cubicBezTo>
                  <a:cubicBezTo>
                    <a:pt x="109452" y="269769"/>
                    <a:pt x="126650" y="261281"/>
                    <a:pt x="146071" y="251407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grpSp>
        <p:nvGrpSpPr>
          <p:cNvPr id="1101" name="Google Shape;1101;p38"/>
          <p:cNvGrpSpPr/>
          <p:nvPr/>
        </p:nvGrpSpPr>
        <p:grpSpPr>
          <a:xfrm>
            <a:off x="-472235" y="2078737"/>
            <a:ext cx="1486964" cy="674195"/>
            <a:chOff x="-889965" y="517131"/>
            <a:chExt cx="2215821" cy="1003863"/>
          </a:xfrm>
        </p:grpSpPr>
        <p:sp>
          <p:nvSpPr>
            <p:cNvPr id="1102" name="Google Shape;1102;p38"/>
            <p:cNvSpPr/>
            <p:nvPr/>
          </p:nvSpPr>
          <p:spPr>
            <a:xfrm>
              <a:off x="-889965" y="538448"/>
              <a:ext cx="2199618" cy="982546"/>
            </a:xfrm>
            <a:custGeom>
              <a:avLst/>
              <a:gdLst/>
              <a:ahLst/>
              <a:cxnLst/>
              <a:rect l="l" t="t" r="r" b="b"/>
              <a:pathLst>
                <a:path w="2199618" h="982546" extrusionOk="0">
                  <a:moveTo>
                    <a:pt x="2028126" y="378205"/>
                  </a:moveTo>
                  <a:cubicBezTo>
                    <a:pt x="1955958" y="338137"/>
                    <a:pt x="1869334" y="338243"/>
                    <a:pt x="1792975" y="366913"/>
                  </a:cubicBezTo>
                  <a:cubicBezTo>
                    <a:pt x="1772581" y="194923"/>
                    <a:pt x="1670272" y="32998"/>
                    <a:pt x="1471792" y="52715"/>
                  </a:cubicBezTo>
                  <a:cubicBezTo>
                    <a:pt x="1351481" y="64664"/>
                    <a:pt x="1249796" y="128883"/>
                    <a:pt x="1175956" y="218630"/>
                  </a:cubicBezTo>
                  <a:cubicBezTo>
                    <a:pt x="1161626" y="188002"/>
                    <a:pt x="1143571" y="159046"/>
                    <a:pt x="1119610" y="132799"/>
                  </a:cubicBezTo>
                  <a:cubicBezTo>
                    <a:pt x="1014814" y="18012"/>
                    <a:pt x="851788" y="0"/>
                    <a:pt x="711316" y="54049"/>
                  </a:cubicBezTo>
                  <a:cubicBezTo>
                    <a:pt x="502517" y="134387"/>
                    <a:pt x="393721" y="344349"/>
                    <a:pt x="405595" y="551677"/>
                  </a:cubicBezTo>
                  <a:cubicBezTo>
                    <a:pt x="338275" y="511418"/>
                    <a:pt x="257534" y="508264"/>
                    <a:pt x="177609" y="552756"/>
                  </a:cubicBezTo>
                  <a:cubicBezTo>
                    <a:pt x="72728" y="611166"/>
                    <a:pt x="0" y="755014"/>
                    <a:pt x="82041" y="861779"/>
                  </a:cubicBezTo>
                  <a:cubicBezTo>
                    <a:pt x="174857" y="982546"/>
                    <a:pt x="384884" y="942456"/>
                    <a:pt x="515164" y="944096"/>
                  </a:cubicBezTo>
                  <a:cubicBezTo>
                    <a:pt x="731128" y="946806"/>
                    <a:pt x="947271" y="940043"/>
                    <a:pt x="1162928" y="928761"/>
                  </a:cubicBezTo>
                  <a:cubicBezTo>
                    <a:pt x="1370859" y="917871"/>
                    <a:pt x="1578853" y="902684"/>
                    <a:pt x="1785873" y="880321"/>
                  </a:cubicBezTo>
                  <a:cubicBezTo>
                    <a:pt x="1918282" y="866023"/>
                    <a:pt x="2071285" y="840792"/>
                    <a:pt x="2138373" y="709802"/>
                  </a:cubicBezTo>
                  <a:cubicBezTo>
                    <a:pt x="2199618" y="590243"/>
                    <a:pt x="2143177" y="442076"/>
                    <a:pt x="2028126" y="378205"/>
                  </a:cubicBezTo>
                  <a:close/>
                </a:path>
              </a:pathLst>
            </a:custGeom>
            <a:solidFill>
              <a:srgbClr val="C1E1E3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1103" name="Google Shape;1103;p38"/>
            <p:cNvSpPr/>
            <p:nvPr/>
          </p:nvSpPr>
          <p:spPr>
            <a:xfrm>
              <a:off x="-866502" y="517131"/>
              <a:ext cx="2192358" cy="986377"/>
            </a:xfrm>
            <a:custGeom>
              <a:avLst/>
              <a:gdLst/>
              <a:ahLst/>
              <a:cxnLst/>
              <a:rect l="l" t="t" r="r" b="b"/>
              <a:pathLst>
                <a:path w="2192358" h="986377" extrusionOk="0">
                  <a:moveTo>
                    <a:pt x="314356" y="986377"/>
                  </a:moveTo>
                  <a:cubicBezTo>
                    <a:pt x="212015" y="986377"/>
                    <a:pt x="106669" y="971719"/>
                    <a:pt x="45995" y="892767"/>
                  </a:cubicBezTo>
                  <a:cubicBezTo>
                    <a:pt x="11863" y="848359"/>
                    <a:pt x="0" y="795051"/>
                    <a:pt x="11662" y="738589"/>
                  </a:cubicBezTo>
                  <a:cubicBezTo>
                    <a:pt x="26542" y="666559"/>
                    <a:pt x="78179" y="598212"/>
                    <a:pt x="146430" y="560207"/>
                  </a:cubicBezTo>
                  <a:cubicBezTo>
                    <a:pt x="219445" y="519546"/>
                    <a:pt x="296195" y="514910"/>
                    <a:pt x="365368" y="546301"/>
                  </a:cubicBezTo>
                  <a:cubicBezTo>
                    <a:pt x="363495" y="328178"/>
                    <a:pt x="488219" y="135170"/>
                    <a:pt x="682148" y="60547"/>
                  </a:cubicBezTo>
                  <a:cubicBezTo>
                    <a:pt x="839533" y="0"/>
                    <a:pt x="1006644" y="32522"/>
                    <a:pt x="1107873" y="143414"/>
                  </a:cubicBezTo>
                  <a:cubicBezTo>
                    <a:pt x="1126288" y="163575"/>
                    <a:pt x="1142142" y="186023"/>
                    <a:pt x="1155975" y="211571"/>
                  </a:cubicBezTo>
                  <a:cubicBezTo>
                    <a:pt x="1235551" y="123232"/>
                    <a:pt x="1337987" y="69035"/>
                    <a:pt x="1446752" y="58229"/>
                  </a:cubicBezTo>
                  <a:cubicBezTo>
                    <a:pt x="1543166" y="48651"/>
                    <a:pt x="1626414" y="79935"/>
                    <a:pt x="1687565" y="148685"/>
                  </a:cubicBezTo>
                  <a:cubicBezTo>
                    <a:pt x="1735751" y="202861"/>
                    <a:pt x="1769162" y="279802"/>
                    <a:pt x="1782635" y="366945"/>
                  </a:cubicBezTo>
                  <a:cubicBezTo>
                    <a:pt x="1862751" y="341979"/>
                    <a:pt x="1945512" y="348519"/>
                    <a:pt x="2012367" y="385646"/>
                  </a:cubicBezTo>
                  <a:cubicBezTo>
                    <a:pt x="2140024" y="456512"/>
                    <a:pt x="2192358" y="614732"/>
                    <a:pt x="2129038" y="738346"/>
                  </a:cubicBezTo>
                  <a:cubicBezTo>
                    <a:pt x="2059177" y="874765"/>
                    <a:pt x="1904047" y="902313"/>
                    <a:pt x="1764125" y="917426"/>
                  </a:cubicBezTo>
                  <a:cubicBezTo>
                    <a:pt x="1572545" y="938106"/>
                    <a:pt x="1368488" y="953971"/>
                    <a:pt x="1140290" y="965930"/>
                  </a:cubicBezTo>
                  <a:cubicBezTo>
                    <a:pt x="893317" y="978852"/>
                    <a:pt x="687154" y="983741"/>
                    <a:pt x="491500" y="981286"/>
                  </a:cubicBezTo>
                  <a:cubicBezTo>
                    <a:pt x="466322" y="980947"/>
                    <a:pt x="437864" y="982249"/>
                    <a:pt x="407722" y="983614"/>
                  </a:cubicBezTo>
                  <a:cubicBezTo>
                    <a:pt x="377856" y="984959"/>
                    <a:pt x="346244" y="986377"/>
                    <a:pt x="314356" y="986377"/>
                  </a:cubicBezTo>
                  <a:close/>
                  <a:moveTo>
                    <a:pt x="271547" y="557709"/>
                  </a:moveTo>
                  <a:cubicBezTo>
                    <a:pt x="235225" y="557709"/>
                    <a:pt x="198077" y="567795"/>
                    <a:pt x="161872" y="587946"/>
                  </a:cubicBezTo>
                  <a:cubicBezTo>
                    <a:pt x="102383" y="621072"/>
                    <a:pt x="55625" y="682730"/>
                    <a:pt x="42756" y="745013"/>
                  </a:cubicBezTo>
                  <a:cubicBezTo>
                    <a:pt x="33009" y="792151"/>
                    <a:pt x="42841" y="836559"/>
                    <a:pt x="71172" y="873421"/>
                  </a:cubicBezTo>
                  <a:cubicBezTo>
                    <a:pt x="140673" y="963866"/>
                    <a:pt x="287961" y="957230"/>
                    <a:pt x="406294" y="951896"/>
                  </a:cubicBezTo>
                  <a:cubicBezTo>
                    <a:pt x="436890" y="950510"/>
                    <a:pt x="465783" y="949240"/>
                    <a:pt x="491902" y="949536"/>
                  </a:cubicBezTo>
                  <a:cubicBezTo>
                    <a:pt x="686879" y="952013"/>
                    <a:pt x="892354" y="947113"/>
                    <a:pt x="1138629" y="934222"/>
                  </a:cubicBezTo>
                  <a:cubicBezTo>
                    <a:pt x="1366234" y="922305"/>
                    <a:pt x="1569719" y="906483"/>
                    <a:pt x="1760706" y="885856"/>
                  </a:cubicBezTo>
                  <a:cubicBezTo>
                    <a:pt x="1892395" y="871643"/>
                    <a:pt x="2038127" y="846222"/>
                    <a:pt x="2100791" y="723878"/>
                  </a:cubicBezTo>
                  <a:cubicBezTo>
                    <a:pt x="2156375" y="615336"/>
                    <a:pt x="2109808" y="476048"/>
                    <a:pt x="1996958" y="413406"/>
                  </a:cubicBezTo>
                  <a:cubicBezTo>
                    <a:pt x="1933035" y="377909"/>
                    <a:pt x="1852157" y="374152"/>
                    <a:pt x="1775100" y="403087"/>
                  </a:cubicBezTo>
                  <a:cubicBezTo>
                    <a:pt x="1770517" y="404801"/>
                    <a:pt x="1765426" y="404325"/>
                    <a:pt x="1761257" y="401785"/>
                  </a:cubicBezTo>
                  <a:cubicBezTo>
                    <a:pt x="1757087" y="399245"/>
                    <a:pt x="1754325" y="394938"/>
                    <a:pt x="1753753" y="390101"/>
                  </a:cubicBezTo>
                  <a:cubicBezTo>
                    <a:pt x="1735888" y="239426"/>
                    <a:pt x="1645528" y="70389"/>
                    <a:pt x="1449895" y="89831"/>
                  </a:cubicBezTo>
                  <a:cubicBezTo>
                    <a:pt x="1311888" y="103526"/>
                    <a:pt x="1218660" y="184509"/>
                    <a:pt x="1164748" y="250031"/>
                  </a:cubicBezTo>
                  <a:cubicBezTo>
                    <a:pt x="1161287" y="254243"/>
                    <a:pt x="1155890" y="256370"/>
                    <a:pt x="1150503" y="255693"/>
                  </a:cubicBezTo>
                  <a:cubicBezTo>
                    <a:pt x="1145095" y="255015"/>
                    <a:pt x="1140417" y="251608"/>
                    <a:pt x="1138110" y="246665"/>
                  </a:cubicBezTo>
                  <a:cubicBezTo>
                    <a:pt x="1123230" y="214862"/>
                    <a:pt x="1105672" y="188086"/>
                    <a:pt x="1084431" y="164814"/>
                  </a:cubicBezTo>
                  <a:cubicBezTo>
                    <a:pt x="992071" y="63658"/>
                    <a:pt x="838644" y="34364"/>
                    <a:pt x="693546" y="90180"/>
                  </a:cubicBezTo>
                  <a:cubicBezTo>
                    <a:pt x="504412" y="162951"/>
                    <a:pt x="385635" y="356615"/>
                    <a:pt x="397986" y="572082"/>
                  </a:cubicBezTo>
                  <a:cubicBezTo>
                    <a:pt x="398314" y="577955"/>
                    <a:pt x="395382" y="583533"/>
                    <a:pt x="390355" y="586581"/>
                  </a:cubicBezTo>
                  <a:cubicBezTo>
                    <a:pt x="385328" y="589618"/>
                    <a:pt x="379031" y="589639"/>
                    <a:pt x="373983" y="586612"/>
                  </a:cubicBezTo>
                  <a:cubicBezTo>
                    <a:pt x="341756" y="567340"/>
                    <a:pt x="307043" y="557709"/>
                    <a:pt x="271547" y="557709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grpSp>
        <p:nvGrpSpPr>
          <p:cNvPr id="1104" name="Google Shape;1104;p38"/>
          <p:cNvGrpSpPr/>
          <p:nvPr/>
        </p:nvGrpSpPr>
        <p:grpSpPr>
          <a:xfrm>
            <a:off x="11165101" y="1933468"/>
            <a:ext cx="2133639" cy="964651"/>
            <a:chOff x="10729875" y="529734"/>
            <a:chExt cx="3232134" cy="1460117"/>
          </a:xfrm>
        </p:grpSpPr>
        <p:sp>
          <p:nvSpPr>
            <p:cNvPr id="1105" name="Google Shape;1105;p38"/>
            <p:cNvSpPr/>
            <p:nvPr/>
          </p:nvSpPr>
          <p:spPr>
            <a:xfrm>
              <a:off x="10729875" y="552963"/>
              <a:ext cx="3216751" cy="1436888"/>
            </a:xfrm>
            <a:custGeom>
              <a:avLst/>
              <a:gdLst/>
              <a:ahLst/>
              <a:cxnLst/>
              <a:rect l="l" t="t" r="r" b="b"/>
              <a:pathLst>
                <a:path w="3216751" h="1436888" extrusionOk="0">
                  <a:moveTo>
                    <a:pt x="2965957" y="553084"/>
                  </a:moveTo>
                  <a:cubicBezTo>
                    <a:pt x="2860420" y="494485"/>
                    <a:pt x="2733738" y="494643"/>
                    <a:pt x="2622073" y="536564"/>
                  </a:cubicBezTo>
                  <a:cubicBezTo>
                    <a:pt x="2592249" y="285040"/>
                    <a:pt x="2442622" y="48249"/>
                    <a:pt x="2152364" y="77078"/>
                  </a:cubicBezTo>
                  <a:cubicBezTo>
                    <a:pt x="1976416" y="94551"/>
                    <a:pt x="1827720" y="188467"/>
                    <a:pt x="1719728" y="319722"/>
                  </a:cubicBezTo>
                  <a:cubicBezTo>
                    <a:pt x="1698783" y="274933"/>
                    <a:pt x="1672378" y="232568"/>
                    <a:pt x="1637336" y="194204"/>
                  </a:cubicBezTo>
                  <a:cubicBezTo>
                    <a:pt x="1484079" y="26341"/>
                    <a:pt x="1245668" y="0"/>
                    <a:pt x="1040235" y="79036"/>
                  </a:cubicBezTo>
                  <a:cubicBezTo>
                    <a:pt x="734885" y="196521"/>
                    <a:pt x="575775" y="503576"/>
                    <a:pt x="593142" y="806778"/>
                  </a:cubicBezTo>
                  <a:cubicBezTo>
                    <a:pt x="494696" y="747892"/>
                    <a:pt x="376618" y="743278"/>
                    <a:pt x="259746" y="808354"/>
                  </a:cubicBezTo>
                  <a:cubicBezTo>
                    <a:pt x="106351" y="893773"/>
                    <a:pt x="0" y="1104137"/>
                    <a:pt x="119983" y="1260273"/>
                  </a:cubicBezTo>
                  <a:cubicBezTo>
                    <a:pt x="255714" y="1436888"/>
                    <a:pt x="562863" y="1378256"/>
                    <a:pt x="753385" y="1380648"/>
                  </a:cubicBezTo>
                  <a:cubicBezTo>
                    <a:pt x="1069202" y="1384617"/>
                    <a:pt x="1385294" y="1374732"/>
                    <a:pt x="1700678" y="1358222"/>
                  </a:cubicBezTo>
                  <a:cubicBezTo>
                    <a:pt x="2004747" y="1342294"/>
                    <a:pt x="2308934" y="1320080"/>
                    <a:pt x="2611691" y="1287398"/>
                  </a:cubicBezTo>
                  <a:cubicBezTo>
                    <a:pt x="2805324" y="1266475"/>
                    <a:pt x="3029076" y="1229582"/>
                    <a:pt x="3127195" y="1038013"/>
                  </a:cubicBezTo>
                  <a:cubicBezTo>
                    <a:pt x="3216751" y="863166"/>
                    <a:pt x="3134201" y="646493"/>
                    <a:pt x="2965957" y="553084"/>
                  </a:cubicBezTo>
                  <a:close/>
                </a:path>
              </a:pathLst>
            </a:custGeom>
            <a:solidFill>
              <a:srgbClr val="C1E1E3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1106" name="Google Shape;1106;p38"/>
            <p:cNvSpPr/>
            <p:nvPr/>
          </p:nvSpPr>
          <p:spPr>
            <a:xfrm>
              <a:off x="10771812" y="529734"/>
              <a:ext cx="3190197" cy="1427194"/>
            </a:xfrm>
            <a:custGeom>
              <a:avLst/>
              <a:gdLst/>
              <a:ahLst/>
              <a:cxnLst/>
              <a:rect l="l" t="t" r="r" b="b"/>
              <a:pathLst>
                <a:path w="3190197" h="1427194" extrusionOk="0">
                  <a:moveTo>
                    <a:pt x="452289" y="1427194"/>
                  </a:moveTo>
                  <a:cubicBezTo>
                    <a:pt x="304291" y="1427194"/>
                    <a:pt x="152262" y="1406143"/>
                    <a:pt x="65457" y="1293177"/>
                  </a:cubicBezTo>
                  <a:cubicBezTo>
                    <a:pt x="16890" y="1229984"/>
                    <a:pt x="0" y="1154070"/>
                    <a:pt x="16615" y="1073657"/>
                  </a:cubicBezTo>
                  <a:cubicBezTo>
                    <a:pt x="37962" y="970354"/>
                    <a:pt x="112098" y="872288"/>
                    <a:pt x="210079" y="817710"/>
                  </a:cubicBezTo>
                  <a:cubicBezTo>
                    <a:pt x="318441" y="757375"/>
                    <a:pt x="432487" y="752326"/>
                    <a:pt x="534225" y="802671"/>
                  </a:cubicBezTo>
                  <a:cubicBezTo>
                    <a:pt x="526870" y="481933"/>
                    <a:pt x="708395" y="196797"/>
                    <a:pt x="992589" y="87450"/>
                  </a:cubicBezTo>
                  <a:cubicBezTo>
                    <a:pt x="1219909" y="0"/>
                    <a:pt x="1461124" y="46810"/>
                    <a:pt x="1607132" y="206724"/>
                  </a:cubicBezTo>
                  <a:cubicBezTo>
                    <a:pt x="1635855" y="238177"/>
                    <a:pt x="1660260" y="273526"/>
                    <a:pt x="1681352" y="314240"/>
                  </a:cubicBezTo>
                  <a:cubicBezTo>
                    <a:pt x="1797473" y="181747"/>
                    <a:pt x="1948412" y="100446"/>
                    <a:pt x="2108845" y="84507"/>
                  </a:cubicBezTo>
                  <a:cubicBezTo>
                    <a:pt x="2414703" y="54112"/>
                    <a:pt x="2559653" y="305636"/>
                    <a:pt x="2593318" y="538310"/>
                  </a:cubicBezTo>
                  <a:cubicBezTo>
                    <a:pt x="2711111" y="499353"/>
                    <a:pt x="2833444" y="507862"/>
                    <a:pt x="2931720" y="562430"/>
                  </a:cubicBezTo>
                  <a:cubicBezTo>
                    <a:pt x="3114981" y="664178"/>
                    <a:pt x="3190197" y="891190"/>
                    <a:pt x="3099382" y="1068472"/>
                  </a:cubicBezTo>
                  <a:cubicBezTo>
                    <a:pt x="2998882" y="1264708"/>
                    <a:pt x="2774177" y="1304512"/>
                    <a:pt x="2571453" y="1326409"/>
                  </a:cubicBezTo>
                  <a:cubicBezTo>
                    <a:pt x="2291333" y="1356645"/>
                    <a:pt x="1993053" y="1379844"/>
                    <a:pt x="1659572" y="1397306"/>
                  </a:cubicBezTo>
                  <a:cubicBezTo>
                    <a:pt x="1298437" y="1416208"/>
                    <a:pt x="997119" y="1423341"/>
                    <a:pt x="711242" y="1419754"/>
                  </a:cubicBezTo>
                  <a:cubicBezTo>
                    <a:pt x="674221" y="1419256"/>
                    <a:pt x="632459" y="1421172"/>
                    <a:pt x="588285" y="1423161"/>
                  </a:cubicBezTo>
                  <a:cubicBezTo>
                    <a:pt x="544787" y="1425119"/>
                    <a:pt x="498728" y="1427194"/>
                    <a:pt x="452289" y="1427194"/>
                  </a:cubicBezTo>
                  <a:close/>
                  <a:moveTo>
                    <a:pt x="389498" y="800269"/>
                  </a:moveTo>
                  <a:cubicBezTo>
                    <a:pt x="335174" y="800269"/>
                    <a:pt x="279622" y="815339"/>
                    <a:pt x="225530" y="845460"/>
                  </a:cubicBezTo>
                  <a:cubicBezTo>
                    <a:pt x="136736" y="894894"/>
                    <a:pt x="66939" y="986991"/>
                    <a:pt x="47709" y="1080071"/>
                  </a:cubicBezTo>
                  <a:cubicBezTo>
                    <a:pt x="33019" y="1151180"/>
                    <a:pt x="47857" y="1218173"/>
                    <a:pt x="90635" y="1273831"/>
                  </a:cubicBezTo>
                  <a:cubicBezTo>
                    <a:pt x="194595" y="1409117"/>
                    <a:pt x="412093" y="1399317"/>
                    <a:pt x="586856" y="1391443"/>
                  </a:cubicBezTo>
                  <a:cubicBezTo>
                    <a:pt x="631507" y="1389432"/>
                    <a:pt x="673618" y="1387570"/>
                    <a:pt x="711644" y="1388004"/>
                  </a:cubicBezTo>
                  <a:cubicBezTo>
                    <a:pt x="996791" y="1391591"/>
                    <a:pt x="1297484" y="1384469"/>
                    <a:pt x="1657910" y="1365599"/>
                  </a:cubicBezTo>
                  <a:cubicBezTo>
                    <a:pt x="1990799" y="1348168"/>
                    <a:pt x="2288508" y="1325022"/>
                    <a:pt x="2568045" y="1294839"/>
                  </a:cubicBezTo>
                  <a:cubicBezTo>
                    <a:pt x="2762525" y="1273831"/>
                    <a:pt x="2977832" y="1236165"/>
                    <a:pt x="3071124" y="1054004"/>
                  </a:cubicBezTo>
                  <a:cubicBezTo>
                    <a:pt x="3154214" y="891783"/>
                    <a:pt x="3084766" y="683715"/>
                    <a:pt x="2916311" y="590190"/>
                  </a:cubicBezTo>
                  <a:cubicBezTo>
                    <a:pt x="2820955" y="537241"/>
                    <a:pt x="2700453" y="531579"/>
                    <a:pt x="2585719" y="574664"/>
                  </a:cubicBezTo>
                  <a:cubicBezTo>
                    <a:pt x="2581137" y="576378"/>
                    <a:pt x="2576046" y="575902"/>
                    <a:pt x="2571876" y="573362"/>
                  </a:cubicBezTo>
                  <a:cubicBezTo>
                    <a:pt x="2567707" y="570822"/>
                    <a:pt x="2564944" y="566515"/>
                    <a:pt x="2564373" y="561668"/>
                  </a:cubicBezTo>
                  <a:cubicBezTo>
                    <a:pt x="2537862" y="338031"/>
                    <a:pt x="2403517" y="87132"/>
                    <a:pt x="2111988" y="116099"/>
                  </a:cubicBezTo>
                  <a:cubicBezTo>
                    <a:pt x="1952582" y="131931"/>
                    <a:pt x="1802733" y="216079"/>
                    <a:pt x="1690052" y="353038"/>
                  </a:cubicBezTo>
                  <a:cubicBezTo>
                    <a:pt x="1686591" y="357240"/>
                    <a:pt x="1681236" y="359357"/>
                    <a:pt x="1675807" y="358700"/>
                  </a:cubicBezTo>
                  <a:cubicBezTo>
                    <a:pt x="1670399" y="358012"/>
                    <a:pt x="1665721" y="354615"/>
                    <a:pt x="1663414" y="349673"/>
                  </a:cubicBezTo>
                  <a:cubicBezTo>
                    <a:pt x="1641337" y="302471"/>
                    <a:pt x="1615260" y="262720"/>
                    <a:pt x="1583679" y="228134"/>
                  </a:cubicBezTo>
                  <a:cubicBezTo>
                    <a:pt x="1446561" y="77946"/>
                    <a:pt x="1219020" y="34364"/>
                    <a:pt x="1003998" y="117083"/>
                  </a:cubicBezTo>
                  <a:cubicBezTo>
                    <a:pt x="724407" y="224652"/>
                    <a:pt x="548819" y="510783"/>
                    <a:pt x="567054" y="829098"/>
                  </a:cubicBezTo>
                  <a:cubicBezTo>
                    <a:pt x="567393" y="834961"/>
                    <a:pt x="564462" y="840538"/>
                    <a:pt x="559434" y="843586"/>
                  </a:cubicBezTo>
                  <a:cubicBezTo>
                    <a:pt x="554407" y="846634"/>
                    <a:pt x="548110" y="846645"/>
                    <a:pt x="543062" y="843629"/>
                  </a:cubicBezTo>
                  <a:cubicBezTo>
                    <a:pt x="494717" y="814715"/>
                    <a:pt x="442690" y="800269"/>
                    <a:pt x="389498" y="800269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grpSp>
        <p:nvGrpSpPr>
          <p:cNvPr id="1107" name="Google Shape;1107;p38"/>
          <p:cNvGrpSpPr/>
          <p:nvPr/>
        </p:nvGrpSpPr>
        <p:grpSpPr>
          <a:xfrm>
            <a:off x="4798234" y="5997701"/>
            <a:ext cx="2133639" cy="964651"/>
            <a:chOff x="10729875" y="529734"/>
            <a:chExt cx="3232134" cy="1460117"/>
          </a:xfrm>
        </p:grpSpPr>
        <p:sp>
          <p:nvSpPr>
            <p:cNvPr id="1108" name="Google Shape;1108;p38"/>
            <p:cNvSpPr/>
            <p:nvPr/>
          </p:nvSpPr>
          <p:spPr>
            <a:xfrm>
              <a:off x="10729875" y="552963"/>
              <a:ext cx="3216751" cy="1436888"/>
            </a:xfrm>
            <a:custGeom>
              <a:avLst/>
              <a:gdLst/>
              <a:ahLst/>
              <a:cxnLst/>
              <a:rect l="l" t="t" r="r" b="b"/>
              <a:pathLst>
                <a:path w="3216751" h="1436888" extrusionOk="0">
                  <a:moveTo>
                    <a:pt x="2965957" y="553084"/>
                  </a:moveTo>
                  <a:cubicBezTo>
                    <a:pt x="2860420" y="494485"/>
                    <a:pt x="2733738" y="494643"/>
                    <a:pt x="2622073" y="536564"/>
                  </a:cubicBezTo>
                  <a:cubicBezTo>
                    <a:pt x="2592249" y="285040"/>
                    <a:pt x="2442622" y="48249"/>
                    <a:pt x="2152364" y="77078"/>
                  </a:cubicBezTo>
                  <a:cubicBezTo>
                    <a:pt x="1976416" y="94551"/>
                    <a:pt x="1827720" y="188467"/>
                    <a:pt x="1719728" y="319722"/>
                  </a:cubicBezTo>
                  <a:cubicBezTo>
                    <a:pt x="1698783" y="274933"/>
                    <a:pt x="1672378" y="232568"/>
                    <a:pt x="1637336" y="194204"/>
                  </a:cubicBezTo>
                  <a:cubicBezTo>
                    <a:pt x="1484079" y="26341"/>
                    <a:pt x="1245668" y="0"/>
                    <a:pt x="1040235" y="79036"/>
                  </a:cubicBezTo>
                  <a:cubicBezTo>
                    <a:pt x="734885" y="196521"/>
                    <a:pt x="575775" y="503576"/>
                    <a:pt x="593142" y="806778"/>
                  </a:cubicBezTo>
                  <a:cubicBezTo>
                    <a:pt x="494696" y="747892"/>
                    <a:pt x="376618" y="743278"/>
                    <a:pt x="259746" y="808354"/>
                  </a:cubicBezTo>
                  <a:cubicBezTo>
                    <a:pt x="106351" y="893773"/>
                    <a:pt x="0" y="1104137"/>
                    <a:pt x="119983" y="1260273"/>
                  </a:cubicBezTo>
                  <a:cubicBezTo>
                    <a:pt x="255714" y="1436888"/>
                    <a:pt x="562863" y="1378256"/>
                    <a:pt x="753385" y="1380648"/>
                  </a:cubicBezTo>
                  <a:cubicBezTo>
                    <a:pt x="1069202" y="1384617"/>
                    <a:pt x="1385294" y="1374732"/>
                    <a:pt x="1700678" y="1358222"/>
                  </a:cubicBezTo>
                  <a:cubicBezTo>
                    <a:pt x="2004747" y="1342294"/>
                    <a:pt x="2308934" y="1320080"/>
                    <a:pt x="2611691" y="1287398"/>
                  </a:cubicBezTo>
                  <a:cubicBezTo>
                    <a:pt x="2805324" y="1266475"/>
                    <a:pt x="3029076" y="1229582"/>
                    <a:pt x="3127195" y="1038013"/>
                  </a:cubicBezTo>
                  <a:cubicBezTo>
                    <a:pt x="3216751" y="863166"/>
                    <a:pt x="3134201" y="646493"/>
                    <a:pt x="2965957" y="553084"/>
                  </a:cubicBezTo>
                  <a:close/>
                </a:path>
              </a:pathLst>
            </a:custGeom>
            <a:solidFill>
              <a:srgbClr val="C1E1E3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1109" name="Google Shape;1109;p38"/>
            <p:cNvSpPr/>
            <p:nvPr/>
          </p:nvSpPr>
          <p:spPr>
            <a:xfrm>
              <a:off x="10771812" y="529734"/>
              <a:ext cx="3190197" cy="1427194"/>
            </a:xfrm>
            <a:custGeom>
              <a:avLst/>
              <a:gdLst/>
              <a:ahLst/>
              <a:cxnLst/>
              <a:rect l="l" t="t" r="r" b="b"/>
              <a:pathLst>
                <a:path w="3190197" h="1427194" extrusionOk="0">
                  <a:moveTo>
                    <a:pt x="452289" y="1427194"/>
                  </a:moveTo>
                  <a:cubicBezTo>
                    <a:pt x="304291" y="1427194"/>
                    <a:pt x="152262" y="1406143"/>
                    <a:pt x="65457" y="1293177"/>
                  </a:cubicBezTo>
                  <a:cubicBezTo>
                    <a:pt x="16890" y="1229984"/>
                    <a:pt x="0" y="1154070"/>
                    <a:pt x="16615" y="1073657"/>
                  </a:cubicBezTo>
                  <a:cubicBezTo>
                    <a:pt x="37962" y="970354"/>
                    <a:pt x="112098" y="872288"/>
                    <a:pt x="210079" y="817710"/>
                  </a:cubicBezTo>
                  <a:cubicBezTo>
                    <a:pt x="318441" y="757375"/>
                    <a:pt x="432487" y="752326"/>
                    <a:pt x="534225" y="802671"/>
                  </a:cubicBezTo>
                  <a:cubicBezTo>
                    <a:pt x="526870" y="481933"/>
                    <a:pt x="708395" y="196797"/>
                    <a:pt x="992589" y="87450"/>
                  </a:cubicBezTo>
                  <a:cubicBezTo>
                    <a:pt x="1219909" y="0"/>
                    <a:pt x="1461124" y="46810"/>
                    <a:pt x="1607132" y="206724"/>
                  </a:cubicBezTo>
                  <a:cubicBezTo>
                    <a:pt x="1635855" y="238177"/>
                    <a:pt x="1660260" y="273526"/>
                    <a:pt x="1681352" y="314240"/>
                  </a:cubicBezTo>
                  <a:cubicBezTo>
                    <a:pt x="1797473" y="181747"/>
                    <a:pt x="1948412" y="100446"/>
                    <a:pt x="2108845" y="84507"/>
                  </a:cubicBezTo>
                  <a:cubicBezTo>
                    <a:pt x="2414703" y="54112"/>
                    <a:pt x="2559653" y="305636"/>
                    <a:pt x="2593318" y="538310"/>
                  </a:cubicBezTo>
                  <a:cubicBezTo>
                    <a:pt x="2711111" y="499353"/>
                    <a:pt x="2833444" y="507862"/>
                    <a:pt x="2931720" y="562430"/>
                  </a:cubicBezTo>
                  <a:cubicBezTo>
                    <a:pt x="3114981" y="664178"/>
                    <a:pt x="3190197" y="891190"/>
                    <a:pt x="3099382" y="1068472"/>
                  </a:cubicBezTo>
                  <a:cubicBezTo>
                    <a:pt x="2998882" y="1264708"/>
                    <a:pt x="2774177" y="1304512"/>
                    <a:pt x="2571453" y="1326409"/>
                  </a:cubicBezTo>
                  <a:cubicBezTo>
                    <a:pt x="2291333" y="1356645"/>
                    <a:pt x="1993053" y="1379844"/>
                    <a:pt x="1659572" y="1397306"/>
                  </a:cubicBezTo>
                  <a:cubicBezTo>
                    <a:pt x="1298437" y="1416208"/>
                    <a:pt x="997119" y="1423341"/>
                    <a:pt x="711242" y="1419754"/>
                  </a:cubicBezTo>
                  <a:cubicBezTo>
                    <a:pt x="674221" y="1419256"/>
                    <a:pt x="632459" y="1421172"/>
                    <a:pt x="588285" y="1423161"/>
                  </a:cubicBezTo>
                  <a:cubicBezTo>
                    <a:pt x="544787" y="1425119"/>
                    <a:pt x="498728" y="1427194"/>
                    <a:pt x="452289" y="1427194"/>
                  </a:cubicBezTo>
                  <a:close/>
                  <a:moveTo>
                    <a:pt x="389498" y="800269"/>
                  </a:moveTo>
                  <a:cubicBezTo>
                    <a:pt x="335174" y="800269"/>
                    <a:pt x="279622" y="815339"/>
                    <a:pt x="225530" y="845460"/>
                  </a:cubicBezTo>
                  <a:cubicBezTo>
                    <a:pt x="136736" y="894894"/>
                    <a:pt x="66939" y="986991"/>
                    <a:pt x="47709" y="1080071"/>
                  </a:cubicBezTo>
                  <a:cubicBezTo>
                    <a:pt x="33019" y="1151180"/>
                    <a:pt x="47857" y="1218173"/>
                    <a:pt x="90635" y="1273831"/>
                  </a:cubicBezTo>
                  <a:cubicBezTo>
                    <a:pt x="194595" y="1409117"/>
                    <a:pt x="412093" y="1399317"/>
                    <a:pt x="586856" y="1391443"/>
                  </a:cubicBezTo>
                  <a:cubicBezTo>
                    <a:pt x="631507" y="1389432"/>
                    <a:pt x="673618" y="1387570"/>
                    <a:pt x="711644" y="1388004"/>
                  </a:cubicBezTo>
                  <a:cubicBezTo>
                    <a:pt x="996791" y="1391591"/>
                    <a:pt x="1297484" y="1384469"/>
                    <a:pt x="1657910" y="1365599"/>
                  </a:cubicBezTo>
                  <a:cubicBezTo>
                    <a:pt x="1990799" y="1348168"/>
                    <a:pt x="2288508" y="1325022"/>
                    <a:pt x="2568045" y="1294839"/>
                  </a:cubicBezTo>
                  <a:cubicBezTo>
                    <a:pt x="2762525" y="1273831"/>
                    <a:pt x="2977832" y="1236165"/>
                    <a:pt x="3071124" y="1054004"/>
                  </a:cubicBezTo>
                  <a:cubicBezTo>
                    <a:pt x="3154214" y="891783"/>
                    <a:pt x="3084766" y="683715"/>
                    <a:pt x="2916311" y="590190"/>
                  </a:cubicBezTo>
                  <a:cubicBezTo>
                    <a:pt x="2820955" y="537241"/>
                    <a:pt x="2700453" y="531579"/>
                    <a:pt x="2585719" y="574664"/>
                  </a:cubicBezTo>
                  <a:cubicBezTo>
                    <a:pt x="2581137" y="576378"/>
                    <a:pt x="2576046" y="575902"/>
                    <a:pt x="2571876" y="573362"/>
                  </a:cubicBezTo>
                  <a:cubicBezTo>
                    <a:pt x="2567707" y="570822"/>
                    <a:pt x="2564944" y="566515"/>
                    <a:pt x="2564373" y="561668"/>
                  </a:cubicBezTo>
                  <a:cubicBezTo>
                    <a:pt x="2537862" y="338031"/>
                    <a:pt x="2403517" y="87132"/>
                    <a:pt x="2111988" y="116099"/>
                  </a:cubicBezTo>
                  <a:cubicBezTo>
                    <a:pt x="1952582" y="131931"/>
                    <a:pt x="1802733" y="216079"/>
                    <a:pt x="1690052" y="353038"/>
                  </a:cubicBezTo>
                  <a:cubicBezTo>
                    <a:pt x="1686591" y="357240"/>
                    <a:pt x="1681236" y="359357"/>
                    <a:pt x="1675807" y="358700"/>
                  </a:cubicBezTo>
                  <a:cubicBezTo>
                    <a:pt x="1670399" y="358012"/>
                    <a:pt x="1665721" y="354615"/>
                    <a:pt x="1663414" y="349673"/>
                  </a:cubicBezTo>
                  <a:cubicBezTo>
                    <a:pt x="1641337" y="302471"/>
                    <a:pt x="1615260" y="262720"/>
                    <a:pt x="1583679" y="228134"/>
                  </a:cubicBezTo>
                  <a:cubicBezTo>
                    <a:pt x="1446561" y="77946"/>
                    <a:pt x="1219020" y="34364"/>
                    <a:pt x="1003998" y="117083"/>
                  </a:cubicBezTo>
                  <a:cubicBezTo>
                    <a:pt x="724407" y="224652"/>
                    <a:pt x="548819" y="510783"/>
                    <a:pt x="567054" y="829098"/>
                  </a:cubicBezTo>
                  <a:cubicBezTo>
                    <a:pt x="567393" y="834961"/>
                    <a:pt x="564462" y="840538"/>
                    <a:pt x="559434" y="843586"/>
                  </a:cubicBezTo>
                  <a:cubicBezTo>
                    <a:pt x="554407" y="846634"/>
                    <a:pt x="548110" y="846645"/>
                    <a:pt x="543062" y="843629"/>
                  </a:cubicBezTo>
                  <a:cubicBezTo>
                    <a:pt x="494717" y="814715"/>
                    <a:pt x="442690" y="800269"/>
                    <a:pt x="389498" y="800269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</p:spPr>
        <p:txBody>
          <a:bodyPr/>
          <a:lstStyle/>
          <a:p>
            <a:fld id="{1497699B-48B7-4073-9405-3FCDD293372A}" type="datetimeFigureOut">
              <a:rPr lang="en-US" smtClean="0"/>
              <a:t>3/18/2022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</p:spPr>
        <p:txBody>
          <a:bodyPr/>
          <a:lstStyle/>
          <a:p>
            <a:fld id="{F412258D-D283-47C4-A79F-AC09609C2C1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</p:spPr>
        <p:txBody>
          <a:bodyPr/>
          <a:lstStyle/>
          <a:p>
            <a:fld id="{1497699B-48B7-4073-9405-3FCDD293372A}" type="datetimeFigureOut">
              <a:rPr lang="en-US" smtClean="0"/>
              <a:t>3/18/2022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</p:spPr>
        <p:txBody>
          <a:bodyPr/>
          <a:lstStyle/>
          <a:p>
            <a:fld id="{F412258D-D283-47C4-A79F-AC09609C2C1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3F696B7-4F6A-49FE-9161-29D37FE7C3E0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4493887"/>
      </p:ext>
    </p:extLst>
  </p:cSld>
  <p:clrMapOvr>
    <a:masterClrMapping/>
  </p:clrMapOvr>
  <p:transition spd="med">
    <p:split orient="vert"/>
    <p:sndAc>
      <p:stSnd>
        <p:snd r:embed="rId1" name="chimes.wav"/>
      </p:stSnd>
    </p:sndAc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B73726F-2000-4677-831F-F5C02A5A4754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0111461"/>
      </p:ext>
    </p:extLst>
  </p:cSld>
  <p:clrMapOvr>
    <a:masterClrMapping/>
  </p:clrMapOvr>
  <p:transition spd="med">
    <p:split orient="vert"/>
    <p:sndAc>
      <p:stSnd>
        <p:snd r:embed="rId1" name="chimes.wav"/>
      </p:stSnd>
    </p:sndAc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EFBF2CE-C4AB-44E7-A9E4-938BD55A7C78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436254"/>
      </p:ext>
    </p:extLst>
  </p:cSld>
  <p:clrMapOvr>
    <a:masterClrMapping/>
  </p:clrMapOvr>
  <p:transition spd="med">
    <p:split orient="vert"/>
    <p:sndAc>
      <p:stSnd>
        <p:snd r:embed="rId1" name="chimes.wav"/>
      </p:stSnd>
    </p:sndAc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5" name="Google Shape;185;p6"/>
          <p:cNvGrpSpPr/>
          <p:nvPr/>
        </p:nvGrpSpPr>
        <p:grpSpPr>
          <a:xfrm>
            <a:off x="913558" y="586524"/>
            <a:ext cx="338741" cy="322344"/>
            <a:chOff x="2768914" y="655181"/>
            <a:chExt cx="338380" cy="321743"/>
          </a:xfrm>
        </p:grpSpPr>
        <p:sp>
          <p:nvSpPr>
            <p:cNvPr id="186" name="Google Shape;186;p6"/>
            <p:cNvSpPr/>
            <p:nvPr/>
          </p:nvSpPr>
          <p:spPr>
            <a:xfrm>
              <a:off x="2780120" y="658338"/>
              <a:ext cx="316060" cy="316769"/>
            </a:xfrm>
            <a:custGeom>
              <a:avLst/>
              <a:gdLst/>
              <a:ahLst/>
              <a:cxnLst/>
              <a:rect l="l" t="t" r="r" b="b"/>
              <a:pathLst>
                <a:path w="316060" h="316769" extrusionOk="0">
                  <a:moveTo>
                    <a:pt x="199612" y="303011"/>
                  </a:moveTo>
                  <a:cubicBezTo>
                    <a:pt x="177048" y="290057"/>
                    <a:pt x="157913" y="274224"/>
                    <a:pt x="139657" y="257682"/>
                  </a:cubicBezTo>
                  <a:cubicBezTo>
                    <a:pt x="122184" y="266572"/>
                    <a:pt x="104595" y="275314"/>
                    <a:pt x="86815" y="283760"/>
                  </a:cubicBezTo>
                  <a:cubicBezTo>
                    <a:pt x="58578" y="297179"/>
                    <a:pt x="32046" y="280267"/>
                    <a:pt x="38819" y="256709"/>
                  </a:cubicBezTo>
                  <a:cubicBezTo>
                    <a:pt x="45667" y="232875"/>
                    <a:pt x="53212" y="209116"/>
                    <a:pt x="61309" y="185451"/>
                  </a:cubicBezTo>
                  <a:cubicBezTo>
                    <a:pt x="43603" y="169174"/>
                    <a:pt x="25907" y="152907"/>
                    <a:pt x="8212" y="136641"/>
                  </a:cubicBezTo>
                  <a:cubicBezTo>
                    <a:pt x="1396" y="130376"/>
                    <a:pt x="0" y="121962"/>
                    <a:pt x="2243" y="113844"/>
                  </a:cubicBezTo>
                  <a:cubicBezTo>
                    <a:pt x="1777" y="104256"/>
                    <a:pt x="8794" y="93704"/>
                    <a:pt x="21685" y="90953"/>
                  </a:cubicBezTo>
                  <a:cubicBezTo>
                    <a:pt x="30120" y="86709"/>
                    <a:pt x="40195" y="85724"/>
                    <a:pt x="50196" y="90466"/>
                  </a:cubicBezTo>
                  <a:cubicBezTo>
                    <a:pt x="65743" y="90720"/>
                    <a:pt x="81248" y="91154"/>
                    <a:pt x="96678" y="91905"/>
                  </a:cubicBezTo>
                  <a:cubicBezTo>
                    <a:pt x="105208" y="71373"/>
                    <a:pt x="114172" y="50895"/>
                    <a:pt x="123655" y="30490"/>
                  </a:cubicBezTo>
                  <a:cubicBezTo>
                    <a:pt x="135551" y="4889"/>
                    <a:pt x="181969" y="0"/>
                    <a:pt x="189261" y="26161"/>
                  </a:cubicBezTo>
                  <a:cubicBezTo>
                    <a:pt x="196236" y="51170"/>
                    <a:pt x="203210" y="76178"/>
                    <a:pt x="210184" y="101197"/>
                  </a:cubicBezTo>
                  <a:cubicBezTo>
                    <a:pt x="237553" y="104203"/>
                    <a:pt x="264805" y="107611"/>
                    <a:pt x="291941" y="111304"/>
                  </a:cubicBezTo>
                  <a:cubicBezTo>
                    <a:pt x="305837" y="113199"/>
                    <a:pt x="316060" y="123920"/>
                    <a:pt x="314885" y="135508"/>
                  </a:cubicBezTo>
                  <a:cubicBezTo>
                    <a:pt x="311774" y="166147"/>
                    <a:pt x="269758" y="186160"/>
                    <a:pt x="238728" y="203580"/>
                  </a:cubicBezTo>
                  <a:cubicBezTo>
                    <a:pt x="245184" y="226694"/>
                    <a:pt x="251629" y="249808"/>
                    <a:pt x="258063" y="272922"/>
                  </a:cubicBezTo>
                  <a:cubicBezTo>
                    <a:pt x="265736" y="300429"/>
                    <a:pt x="223562" y="316769"/>
                    <a:pt x="199612" y="303011"/>
                  </a:cubicBezTo>
                  <a:close/>
                </a:path>
              </a:pathLst>
            </a:custGeom>
            <a:solidFill>
              <a:srgbClr val="E7AA34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187" name="Google Shape;187;p6"/>
            <p:cNvSpPr/>
            <p:nvPr/>
          </p:nvSpPr>
          <p:spPr>
            <a:xfrm>
              <a:off x="2768914" y="655181"/>
              <a:ext cx="338380" cy="321743"/>
            </a:xfrm>
            <a:custGeom>
              <a:avLst/>
              <a:gdLst/>
              <a:ahLst/>
              <a:cxnLst/>
              <a:rect l="l" t="t" r="r" b="b"/>
              <a:pathLst>
                <a:path w="338380" h="321743" extrusionOk="0">
                  <a:moveTo>
                    <a:pt x="231129" y="321743"/>
                  </a:moveTo>
                  <a:cubicBezTo>
                    <a:pt x="221995" y="321743"/>
                    <a:pt x="213031" y="319648"/>
                    <a:pt x="205549" y="315351"/>
                  </a:cubicBezTo>
                  <a:cubicBezTo>
                    <a:pt x="183440" y="302651"/>
                    <a:pt x="164803" y="287432"/>
                    <a:pt x="149193" y="273557"/>
                  </a:cubicBezTo>
                  <a:cubicBezTo>
                    <a:pt x="132217" y="282141"/>
                    <a:pt x="116903" y="289665"/>
                    <a:pt x="102563" y="296481"/>
                  </a:cubicBezTo>
                  <a:cubicBezTo>
                    <a:pt x="83957" y="305318"/>
                    <a:pt x="63457" y="303826"/>
                    <a:pt x="50302" y="292671"/>
                  </a:cubicBezTo>
                  <a:cubicBezTo>
                    <a:pt x="39877" y="283823"/>
                    <a:pt x="35962" y="270467"/>
                    <a:pt x="39856" y="256942"/>
                  </a:cubicBezTo>
                  <a:cubicBezTo>
                    <a:pt x="45846" y="236071"/>
                    <a:pt x="52704" y="214164"/>
                    <a:pt x="60272" y="191727"/>
                  </a:cubicBezTo>
                  <a:lnTo>
                    <a:pt x="12255" y="147584"/>
                  </a:lnTo>
                  <a:cubicBezTo>
                    <a:pt x="3386" y="139435"/>
                    <a:pt x="0" y="127910"/>
                    <a:pt x="2857" y="115749"/>
                  </a:cubicBezTo>
                  <a:cubicBezTo>
                    <a:pt x="3026" y="102806"/>
                    <a:pt x="11916" y="88391"/>
                    <a:pt x="29347" y="84073"/>
                  </a:cubicBezTo>
                  <a:cubicBezTo>
                    <a:pt x="40491" y="78845"/>
                    <a:pt x="52567" y="78507"/>
                    <a:pt x="63711" y="83079"/>
                  </a:cubicBezTo>
                  <a:cubicBezTo>
                    <a:pt x="77152" y="83311"/>
                    <a:pt x="89429" y="83671"/>
                    <a:pt x="100975" y="84158"/>
                  </a:cubicBezTo>
                  <a:cubicBezTo>
                    <a:pt x="108913" y="65288"/>
                    <a:pt x="117072" y="46831"/>
                    <a:pt x="125264" y="29188"/>
                  </a:cubicBezTo>
                  <a:cubicBezTo>
                    <a:pt x="134651" y="8985"/>
                    <a:pt x="158559" y="0"/>
                    <a:pt x="177366" y="1502"/>
                  </a:cubicBezTo>
                  <a:cubicBezTo>
                    <a:pt x="194246" y="2889"/>
                    <a:pt x="206692" y="12223"/>
                    <a:pt x="210661" y="26479"/>
                  </a:cubicBezTo>
                  <a:lnTo>
                    <a:pt x="229668" y="94625"/>
                  </a:lnTo>
                  <a:cubicBezTo>
                    <a:pt x="253714" y="97324"/>
                    <a:pt x="278299" y="100393"/>
                    <a:pt x="304567" y="103981"/>
                  </a:cubicBezTo>
                  <a:cubicBezTo>
                    <a:pt x="324305" y="106669"/>
                    <a:pt x="338380" y="122375"/>
                    <a:pt x="336624" y="139742"/>
                  </a:cubicBezTo>
                  <a:cubicBezTo>
                    <a:pt x="333247" y="172921"/>
                    <a:pt x="295031" y="193960"/>
                    <a:pt x="264329" y="210862"/>
                  </a:cubicBezTo>
                  <a:lnTo>
                    <a:pt x="262371" y="211941"/>
                  </a:lnTo>
                  <a:lnTo>
                    <a:pt x="279474" y="273240"/>
                  </a:lnTo>
                  <a:cubicBezTo>
                    <a:pt x="283358" y="287199"/>
                    <a:pt x="278553" y="300672"/>
                    <a:pt x="266287" y="310208"/>
                  </a:cubicBezTo>
                  <a:cubicBezTo>
                    <a:pt x="256518" y="317796"/>
                    <a:pt x="243670" y="321733"/>
                    <a:pt x="231129" y="321743"/>
                  </a:cubicBezTo>
                  <a:close/>
                  <a:moveTo>
                    <a:pt x="152569" y="248105"/>
                  </a:moveTo>
                  <a:lnTo>
                    <a:pt x="157977" y="252994"/>
                  </a:lnTo>
                  <a:cubicBezTo>
                    <a:pt x="173810" y="267345"/>
                    <a:pt x="193103" y="283802"/>
                    <a:pt x="216090" y="296989"/>
                  </a:cubicBezTo>
                  <a:cubicBezTo>
                    <a:pt x="226271" y="302852"/>
                    <a:pt x="243321" y="301243"/>
                    <a:pt x="253290" y="293496"/>
                  </a:cubicBezTo>
                  <a:cubicBezTo>
                    <a:pt x="261387" y="287210"/>
                    <a:pt x="259651" y="280966"/>
                    <a:pt x="259079" y="278923"/>
                  </a:cubicBezTo>
                  <a:lnTo>
                    <a:pt x="237511" y="201580"/>
                  </a:lnTo>
                  <a:lnTo>
                    <a:pt x="254126" y="192320"/>
                  </a:lnTo>
                  <a:cubicBezTo>
                    <a:pt x="280490" y="177799"/>
                    <a:pt x="313308" y="159734"/>
                    <a:pt x="315552" y="137604"/>
                  </a:cubicBezTo>
                  <a:cubicBezTo>
                    <a:pt x="316145" y="131847"/>
                    <a:pt x="309805" y="126058"/>
                    <a:pt x="301709" y="124946"/>
                  </a:cubicBezTo>
                  <a:cubicBezTo>
                    <a:pt x="273028" y="121041"/>
                    <a:pt x="246379" y="117750"/>
                    <a:pt x="220239" y="114882"/>
                  </a:cubicBezTo>
                  <a:lnTo>
                    <a:pt x="213116" y="114088"/>
                  </a:lnTo>
                  <a:lnTo>
                    <a:pt x="190277" y="32162"/>
                  </a:lnTo>
                  <a:cubicBezTo>
                    <a:pt x="188203" y="24722"/>
                    <a:pt x="180212" y="22976"/>
                    <a:pt x="175640" y="22605"/>
                  </a:cubicBezTo>
                  <a:cubicBezTo>
                    <a:pt x="164380" y="21706"/>
                    <a:pt x="149521" y="27220"/>
                    <a:pt x="144462" y="38110"/>
                  </a:cubicBezTo>
                  <a:cubicBezTo>
                    <a:pt x="135392" y="57615"/>
                    <a:pt x="126375" y="78147"/>
                    <a:pt x="117654" y="99123"/>
                  </a:cubicBezTo>
                  <a:lnTo>
                    <a:pt x="114807" y="105992"/>
                  </a:lnTo>
                  <a:lnTo>
                    <a:pt x="107367" y="105642"/>
                  </a:lnTo>
                  <a:cubicBezTo>
                    <a:pt x="93323" y="104954"/>
                    <a:pt x="78231" y="104489"/>
                    <a:pt x="61235" y="104214"/>
                  </a:cubicBezTo>
                  <a:lnTo>
                    <a:pt x="58938" y="104171"/>
                  </a:lnTo>
                  <a:lnTo>
                    <a:pt x="56864" y="103187"/>
                  </a:lnTo>
                  <a:cubicBezTo>
                    <a:pt x="49000" y="99462"/>
                    <a:pt x="42089" y="101335"/>
                    <a:pt x="37666" y="103557"/>
                  </a:cubicBezTo>
                  <a:lnTo>
                    <a:pt x="35094" y="104468"/>
                  </a:lnTo>
                  <a:cubicBezTo>
                    <a:pt x="27601" y="106066"/>
                    <a:pt x="23801" y="111844"/>
                    <a:pt x="24024" y="116490"/>
                  </a:cubicBezTo>
                  <a:lnTo>
                    <a:pt x="24108" y="118194"/>
                  </a:lnTo>
                  <a:lnTo>
                    <a:pt x="23653" y="119824"/>
                  </a:lnTo>
                  <a:cubicBezTo>
                    <a:pt x="22256" y="124851"/>
                    <a:pt x="23240" y="128947"/>
                    <a:pt x="26574" y="132005"/>
                  </a:cubicBezTo>
                  <a:lnTo>
                    <a:pt x="84761" y="185483"/>
                  </a:lnTo>
                  <a:lnTo>
                    <a:pt x="82528" y="192023"/>
                  </a:lnTo>
                  <a:cubicBezTo>
                    <a:pt x="74189" y="216418"/>
                    <a:pt x="66674" y="240220"/>
                    <a:pt x="60187" y="262784"/>
                  </a:cubicBezTo>
                  <a:cubicBezTo>
                    <a:pt x="58187" y="269779"/>
                    <a:pt x="61161" y="274118"/>
                    <a:pt x="63997" y="276531"/>
                  </a:cubicBezTo>
                  <a:cubicBezTo>
                    <a:pt x="69183" y="280923"/>
                    <a:pt x="79988" y="283770"/>
                    <a:pt x="93482" y="277357"/>
                  </a:cubicBezTo>
                  <a:cubicBezTo>
                    <a:pt x="109452" y="269769"/>
                    <a:pt x="126650" y="261281"/>
                    <a:pt x="146071" y="251407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grpSp>
        <p:nvGrpSpPr>
          <p:cNvPr id="188" name="Google Shape;188;p6"/>
          <p:cNvGrpSpPr/>
          <p:nvPr/>
        </p:nvGrpSpPr>
        <p:grpSpPr>
          <a:xfrm>
            <a:off x="11210508" y="1997863"/>
            <a:ext cx="338741" cy="322344"/>
            <a:chOff x="2768914" y="655181"/>
            <a:chExt cx="338380" cy="321743"/>
          </a:xfrm>
        </p:grpSpPr>
        <p:sp>
          <p:nvSpPr>
            <p:cNvPr id="189" name="Google Shape;189;p6"/>
            <p:cNvSpPr/>
            <p:nvPr/>
          </p:nvSpPr>
          <p:spPr>
            <a:xfrm>
              <a:off x="2780120" y="658338"/>
              <a:ext cx="316060" cy="316769"/>
            </a:xfrm>
            <a:custGeom>
              <a:avLst/>
              <a:gdLst/>
              <a:ahLst/>
              <a:cxnLst/>
              <a:rect l="l" t="t" r="r" b="b"/>
              <a:pathLst>
                <a:path w="316060" h="316769" extrusionOk="0">
                  <a:moveTo>
                    <a:pt x="199612" y="303011"/>
                  </a:moveTo>
                  <a:cubicBezTo>
                    <a:pt x="177048" y="290057"/>
                    <a:pt x="157913" y="274224"/>
                    <a:pt x="139657" y="257682"/>
                  </a:cubicBezTo>
                  <a:cubicBezTo>
                    <a:pt x="122184" y="266572"/>
                    <a:pt x="104595" y="275314"/>
                    <a:pt x="86815" y="283760"/>
                  </a:cubicBezTo>
                  <a:cubicBezTo>
                    <a:pt x="58578" y="297179"/>
                    <a:pt x="32046" y="280267"/>
                    <a:pt x="38819" y="256709"/>
                  </a:cubicBezTo>
                  <a:cubicBezTo>
                    <a:pt x="45667" y="232875"/>
                    <a:pt x="53212" y="209116"/>
                    <a:pt x="61309" y="185451"/>
                  </a:cubicBezTo>
                  <a:cubicBezTo>
                    <a:pt x="43603" y="169174"/>
                    <a:pt x="25907" y="152907"/>
                    <a:pt x="8212" y="136641"/>
                  </a:cubicBezTo>
                  <a:cubicBezTo>
                    <a:pt x="1396" y="130376"/>
                    <a:pt x="0" y="121962"/>
                    <a:pt x="2243" y="113844"/>
                  </a:cubicBezTo>
                  <a:cubicBezTo>
                    <a:pt x="1777" y="104256"/>
                    <a:pt x="8794" y="93704"/>
                    <a:pt x="21685" y="90953"/>
                  </a:cubicBezTo>
                  <a:cubicBezTo>
                    <a:pt x="30120" y="86709"/>
                    <a:pt x="40195" y="85724"/>
                    <a:pt x="50196" y="90466"/>
                  </a:cubicBezTo>
                  <a:cubicBezTo>
                    <a:pt x="65743" y="90720"/>
                    <a:pt x="81248" y="91154"/>
                    <a:pt x="96678" y="91905"/>
                  </a:cubicBezTo>
                  <a:cubicBezTo>
                    <a:pt x="105208" y="71373"/>
                    <a:pt x="114172" y="50895"/>
                    <a:pt x="123655" y="30490"/>
                  </a:cubicBezTo>
                  <a:cubicBezTo>
                    <a:pt x="135551" y="4889"/>
                    <a:pt x="181969" y="0"/>
                    <a:pt x="189261" y="26161"/>
                  </a:cubicBezTo>
                  <a:cubicBezTo>
                    <a:pt x="196236" y="51170"/>
                    <a:pt x="203210" y="76178"/>
                    <a:pt x="210184" y="101197"/>
                  </a:cubicBezTo>
                  <a:cubicBezTo>
                    <a:pt x="237553" y="104203"/>
                    <a:pt x="264805" y="107611"/>
                    <a:pt x="291941" y="111304"/>
                  </a:cubicBezTo>
                  <a:cubicBezTo>
                    <a:pt x="305837" y="113199"/>
                    <a:pt x="316060" y="123920"/>
                    <a:pt x="314885" y="135508"/>
                  </a:cubicBezTo>
                  <a:cubicBezTo>
                    <a:pt x="311774" y="166147"/>
                    <a:pt x="269758" y="186160"/>
                    <a:pt x="238728" y="203580"/>
                  </a:cubicBezTo>
                  <a:cubicBezTo>
                    <a:pt x="245184" y="226694"/>
                    <a:pt x="251629" y="249808"/>
                    <a:pt x="258063" y="272922"/>
                  </a:cubicBezTo>
                  <a:cubicBezTo>
                    <a:pt x="265736" y="300429"/>
                    <a:pt x="223562" y="316769"/>
                    <a:pt x="199612" y="303011"/>
                  </a:cubicBezTo>
                  <a:close/>
                </a:path>
              </a:pathLst>
            </a:custGeom>
            <a:solidFill>
              <a:srgbClr val="E7AA34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190" name="Google Shape;190;p6"/>
            <p:cNvSpPr/>
            <p:nvPr/>
          </p:nvSpPr>
          <p:spPr>
            <a:xfrm>
              <a:off x="2768914" y="655181"/>
              <a:ext cx="338380" cy="321743"/>
            </a:xfrm>
            <a:custGeom>
              <a:avLst/>
              <a:gdLst/>
              <a:ahLst/>
              <a:cxnLst/>
              <a:rect l="l" t="t" r="r" b="b"/>
              <a:pathLst>
                <a:path w="338380" h="321743" extrusionOk="0">
                  <a:moveTo>
                    <a:pt x="231129" y="321743"/>
                  </a:moveTo>
                  <a:cubicBezTo>
                    <a:pt x="221995" y="321743"/>
                    <a:pt x="213031" y="319648"/>
                    <a:pt x="205549" y="315351"/>
                  </a:cubicBezTo>
                  <a:cubicBezTo>
                    <a:pt x="183440" y="302651"/>
                    <a:pt x="164803" y="287432"/>
                    <a:pt x="149193" y="273557"/>
                  </a:cubicBezTo>
                  <a:cubicBezTo>
                    <a:pt x="132217" y="282141"/>
                    <a:pt x="116903" y="289665"/>
                    <a:pt x="102563" y="296481"/>
                  </a:cubicBezTo>
                  <a:cubicBezTo>
                    <a:pt x="83957" y="305318"/>
                    <a:pt x="63457" y="303826"/>
                    <a:pt x="50302" y="292671"/>
                  </a:cubicBezTo>
                  <a:cubicBezTo>
                    <a:pt x="39877" y="283823"/>
                    <a:pt x="35962" y="270467"/>
                    <a:pt x="39856" y="256942"/>
                  </a:cubicBezTo>
                  <a:cubicBezTo>
                    <a:pt x="45846" y="236071"/>
                    <a:pt x="52704" y="214164"/>
                    <a:pt x="60272" y="191727"/>
                  </a:cubicBezTo>
                  <a:lnTo>
                    <a:pt x="12255" y="147584"/>
                  </a:lnTo>
                  <a:cubicBezTo>
                    <a:pt x="3386" y="139435"/>
                    <a:pt x="0" y="127910"/>
                    <a:pt x="2857" y="115749"/>
                  </a:cubicBezTo>
                  <a:cubicBezTo>
                    <a:pt x="3026" y="102806"/>
                    <a:pt x="11916" y="88391"/>
                    <a:pt x="29347" y="84073"/>
                  </a:cubicBezTo>
                  <a:cubicBezTo>
                    <a:pt x="40491" y="78845"/>
                    <a:pt x="52567" y="78507"/>
                    <a:pt x="63711" y="83079"/>
                  </a:cubicBezTo>
                  <a:cubicBezTo>
                    <a:pt x="77152" y="83311"/>
                    <a:pt x="89429" y="83671"/>
                    <a:pt x="100975" y="84158"/>
                  </a:cubicBezTo>
                  <a:cubicBezTo>
                    <a:pt x="108913" y="65288"/>
                    <a:pt x="117072" y="46831"/>
                    <a:pt x="125264" y="29188"/>
                  </a:cubicBezTo>
                  <a:cubicBezTo>
                    <a:pt x="134651" y="8985"/>
                    <a:pt x="158559" y="0"/>
                    <a:pt x="177366" y="1502"/>
                  </a:cubicBezTo>
                  <a:cubicBezTo>
                    <a:pt x="194246" y="2889"/>
                    <a:pt x="206692" y="12223"/>
                    <a:pt x="210661" y="26479"/>
                  </a:cubicBezTo>
                  <a:lnTo>
                    <a:pt x="229668" y="94625"/>
                  </a:lnTo>
                  <a:cubicBezTo>
                    <a:pt x="253714" y="97324"/>
                    <a:pt x="278299" y="100393"/>
                    <a:pt x="304567" y="103981"/>
                  </a:cubicBezTo>
                  <a:cubicBezTo>
                    <a:pt x="324305" y="106669"/>
                    <a:pt x="338380" y="122375"/>
                    <a:pt x="336624" y="139742"/>
                  </a:cubicBezTo>
                  <a:cubicBezTo>
                    <a:pt x="333247" y="172921"/>
                    <a:pt x="295031" y="193960"/>
                    <a:pt x="264329" y="210862"/>
                  </a:cubicBezTo>
                  <a:lnTo>
                    <a:pt x="262371" y="211941"/>
                  </a:lnTo>
                  <a:lnTo>
                    <a:pt x="279474" y="273240"/>
                  </a:lnTo>
                  <a:cubicBezTo>
                    <a:pt x="283358" y="287199"/>
                    <a:pt x="278553" y="300672"/>
                    <a:pt x="266287" y="310208"/>
                  </a:cubicBezTo>
                  <a:cubicBezTo>
                    <a:pt x="256518" y="317796"/>
                    <a:pt x="243670" y="321733"/>
                    <a:pt x="231129" y="321743"/>
                  </a:cubicBezTo>
                  <a:close/>
                  <a:moveTo>
                    <a:pt x="152569" y="248105"/>
                  </a:moveTo>
                  <a:lnTo>
                    <a:pt x="157977" y="252994"/>
                  </a:lnTo>
                  <a:cubicBezTo>
                    <a:pt x="173810" y="267345"/>
                    <a:pt x="193103" y="283802"/>
                    <a:pt x="216090" y="296989"/>
                  </a:cubicBezTo>
                  <a:cubicBezTo>
                    <a:pt x="226271" y="302852"/>
                    <a:pt x="243321" y="301243"/>
                    <a:pt x="253290" y="293496"/>
                  </a:cubicBezTo>
                  <a:cubicBezTo>
                    <a:pt x="261387" y="287210"/>
                    <a:pt x="259651" y="280966"/>
                    <a:pt x="259079" y="278923"/>
                  </a:cubicBezTo>
                  <a:lnTo>
                    <a:pt x="237511" y="201580"/>
                  </a:lnTo>
                  <a:lnTo>
                    <a:pt x="254126" y="192320"/>
                  </a:lnTo>
                  <a:cubicBezTo>
                    <a:pt x="280490" y="177799"/>
                    <a:pt x="313308" y="159734"/>
                    <a:pt x="315552" y="137604"/>
                  </a:cubicBezTo>
                  <a:cubicBezTo>
                    <a:pt x="316145" y="131847"/>
                    <a:pt x="309805" y="126058"/>
                    <a:pt x="301709" y="124946"/>
                  </a:cubicBezTo>
                  <a:cubicBezTo>
                    <a:pt x="273028" y="121041"/>
                    <a:pt x="246379" y="117750"/>
                    <a:pt x="220239" y="114882"/>
                  </a:cubicBezTo>
                  <a:lnTo>
                    <a:pt x="213116" y="114088"/>
                  </a:lnTo>
                  <a:lnTo>
                    <a:pt x="190277" y="32162"/>
                  </a:lnTo>
                  <a:cubicBezTo>
                    <a:pt x="188203" y="24722"/>
                    <a:pt x="180212" y="22976"/>
                    <a:pt x="175640" y="22605"/>
                  </a:cubicBezTo>
                  <a:cubicBezTo>
                    <a:pt x="164380" y="21706"/>
                    <a:pt x="149521" y="27220"/>
                    <a:pt x="144462" y="38110"/>
                  </a:cubicBezTo>
                  <a:cubicBezTo>
                    <a:pt x="135392" y="57615"/>
                    <a:pt x="126375" y="78147"/>
                    <a:pt x="117654" y="99123"/>
                  </a:cubicBezTo>
                  <a:lnTo>
                    <a:pt x="114807" y="105992"/>
                  </a:lnTo>
                  <a:lnTo>
                    <a:pt x="107367" y="105642"/>
                  </a:lnTo>
                  <a:cubicBezTo>
                    <a:pt x="93323" y="104954"/>
                    <a:pt x="78231" y="104489"/>
                    <a:pt x="61235" y="104214"/>
                  </a:cubicBezTo>
                  <a:lnTo>
                    <a:pt x="58938" y="104171"/>
                  </a:lnTo>
                  <a:lnTo>
                    <a:pt x="56864" y="103187"/>
                  </a:lnTo>
                  <a:cubicBezTo>
                    <a:pt x="49000" y="99462"/>
                    <a:pt x="42089" y="101335"/>
                    <a:pt x="37666" y="103557"/>
                  </a:cubicBezTo>
                  <a:lnTo>
                    <a:pt x="35094" y="104468"/>
                  </a:lnTo>
                  <a:cubicBezTo>
                    <a:pt x="27601" y="106066"/>
                    <a:pt x="23801" y="111844"/>
                    <a:pt x="24024" y="116490"/>
                  </a:cubicBezTo>
                  <a:lnTo>
                    <a:pt x="24108" y="118194"/>
                  </a:lnTo>
                  <a:lnTo>
                    <a:pt x="23653" y="119824"/>
                  </a:lnTo>
                  <a:cubicBezTo>
                    <a:pt x="22256" y="124851"/>
                    <a:pt x="23240" y="128947"/>
                    <a:pt x="26574" y="132005"/>
                  </a:cubicBezTo>
                  <a:lnTo>
                    <a:pt x="84761" y="185483"/>
                  </a:lnTo>
                  <a:lnTo>
                    <a:pt x="82528" y="192023"/>
                  </a:lnTo>
                  <a:cubicBezTo>
                    <a:pt x="74189" y="216418"/>
                    <a:pt x="66674" y="240220"/>
                    <a:pt x="60187" y="262784"/>
                  </a:cubicBezTo>
                  <a:cubicBezTo>
                    <a:pt x="58187" y="269779"/>
                    <a:pt x="61161" y="274118"/>
                    <a:pt x="63997" y="276531"/>
                  </a:cubicBezTo>
                  <a:cubicBezTo>
                    <a:pt x="69183" y="280923"/>
                    <a:pt x="79988" y="283770"/>
                    <a:pt x="93482" y="277357"/>
                  </a:cubicBezTo>
                  <a:cubicBezTo>
                    <a:pt x="109452" y="269769"/>
                    <a:pt x="126650" y="261281"/>
                    <a:pt x="146071" y="251407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grpSp>
        <p:nvGrpSpPr>
          <p:cNvPr id="191" name="Google Shape;191;p6"/>
          <p:cNvGrpSpPr/>
          <p:nvPr/>
        </p:nvGrpSpPr>
        <p:grpSpPr>
          <a:xfrm>
            <a:off x="9473574" y="6008616"/>
            <a:ext cx="338741" cy="322344"/>
            <a:chOff x="2768914" y="655181"/>
            <a:chExt cx="338380" cy="321743"/>
          </a:xfrm>
        </p:grpSpPr>
        <p:sp>
          <p:nvSpPr>
            <p:cNvPr id="192" name="Google Shape;192;p6"/>
            <p:cNvSpPr/>
            <p:nvPr/>
          </p:nvSpPr>
          <p:spPr>
            <a:xfrm>
              <a:off x="2780120" y="658338"/>
              <a:ext cx="316060" cy="316769"/>
            </a:xfrm>
            <a:custGeom>
              <a:avLst/>
              <a:gdLst/>
              <a:ahLst/>
              <a:cxnLst/>
              <a:rect l="l" t="t" r="r" b="b"/>
              <a:pathLst>
                <a:path w="316060" h="316769" extrusionOk="0">
                  <a:moveTo>
                    <a:pt x="199612" y="303011"/>
                  </a:moveTo>
                  <a:cubicBezTo>
                    <a:pt x="177048" y="290057"/>
                    <a:pt x="157913" y="274224"/>
                    <a:pt x="139657" y="257682"/>
                  </a:cubicBezTo>
                  <a:cubicBezTo>
                    <a:pt x="122184" y="266572"/>
                    <a:pt x="104595" y="275314"/>
                    <a:pt x="86815" y="283760"/>
                  </a:cubicBezTo>
                  <a:cubicBezTo>
                    <a:pt x="58578" y="297179"/>
                    <a:pt x="32046" y="280267"/>
                    <a:pt x="38819" y="256709"/>
                  </a:cubicBezTo>
                  <a:cubicBezTo>
                    <a:pt x="45667" y="232875"/>
                    <a:pt x="53212" y="209116"/>
                    <a:pt x="61309" y="185451"/>
                  </a:cubicBezTo>
                  <a:cubicBezTo>
                    <a:pt x="43603" y="169174"/>
                    <a:pt x="25907" y="152907"/>
                    <a:pt x="8212" y="136641"/>
                  </a:cubicBezTo>
                  <a:cubicBezTo>
                    <a:pt x="1396" y="130376"/>
                    <a:pt x="0" y="121962"/>
                    <a:pt x="2243" y="113844"/>
                  </a:cubicBezTo>
                  <a:cubicBezTo>
                    <a:pt x="1777" y="104256"/>
                    <a:pt x="8794" y="93704"/>
                    <a:pt x="21685" y="90953"/>
                  </a:cubicBezTo>
                  <a:cubicBezTo>
                    <a:pt x="30120" y="86709"/>
                    <a:pt x="40195" y="85724"/>
                    <a:pt x="50196" y="90466"/>
                  </a:cubicBezTo>
                  <a:cubicBezTo>
                    <a:pt x="65743" y="90720"/>
                    <a:pt x="81248" y="91154"/>
                    <a:pt x="96678" y="91905"/>
                  </a:cubicBezTo>
                  <a:cubicBezTo>
                    <a:pt x="105208" y="71373"/>
                    <a:pt x="114172" y="50895"/>
                    <a:pt x="123655" y="30490"/>
                  </a:cubicBezTo>
                  <a:cubicBezTo>
                    <a:pt x="135551" y="4889"/>
                    <a:pt x="181969" y="0"/>
                    <a:pt x="189261" y="26161"/>
                  </a:cubicBezTo>
                  <a:cubicBezTo>
                    <a:pt x="196236" y="51170"/>
                    <a:pt x="203210" y="76178"/>
                    <a:pt x="210184" y="101197"/>
                  </a:cubicBezTo>
                  <a:cubicBezTo>
                    <a:pt x="237553" y="104203"/>
                    <a:pt x="264805" y="107611"/>
                    <a:pt x="291941" y="111304"/>
                  </a:cubicBezTo>
                  <a:cubicBezTo>
                    <a:pt x="305837" y="113199"/>
                    <a:pt x="316060" y="123920"/>
                    <a:pt x="314885" y="135508"/>
                  </a:cubicBezTo>
                  <a:cubicBezTo>
                    <a:pt x="311774" y="166147"/>
                    <a:pt x="269758" y="186160"/>
                    <a:pt x="238728" y="203580"/>
                  </a:cubicBezTo>
                  <a:cubicBezTo>
                    <a:pt x="245184" y="226694"/>
                    <a:pt x="251629" y="249808"/>
                    <a:pt x="258063" y="272922"/>
                  </a:cubicBezTo>
                  <a:cubicBezTo>
                    <a:pt x="265736" y="300429"/>
                    <a:pt x="223562" y="316769"/>
                    <a:pt x="199612" y="303011"/>
                  </a:cubicBezTo>
                  <a:close/>
                </a:path>
              </a:pathLst>
            </a:custGeom>
            <a:solidFill>
              <a:srgbClr val="E7AA34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193" name="Google Shape;193;p6"/>
            <p:cNvSpPr/>
            <p:nvPr/>
          </p:nvSpPr>
          <p:spPr>
            <a:xfrm>
              <a:off x="2768914" y="655181"/>
              <a:ext cx="338380" cy="321743"/>
            </a:xfrm>
            <a:custGeom>
              <a:avLst/>
              <a:gdLst/>
              <a:ahLst/>
              <a:cxnLst/>
              <a:rect l="l" t="t" r="r" b="b"/>
              <a:pathLst>
                <a:path w="338380" h="321743" extrusionOk="0">
                  <a:moveTo>
                    <a:pt x="231129" y="321743"/>
                  </a:moveTo>
                  <a:cubicBezTo>
                    <a:pt x="221995" y="321743"/>
                    <a:pt x="213031" y="319648"/>
                    <a:pt x="205549" y="315351"/>
                  </a:cubicBezTo>
                  <a:cubicBezTo>
                    <a:pt x="183440" y="302651"/>
                    <a:pt x="164803" y="287432"/>
                    <a:pt x="149193" y="273557"/>
                  </a:cubicBezTo>
                  <a:cubicBezTo>
                    <a:pt x="132217" y="282141"/>
                    <a:pt x="116903" y="289665"/>
                    <a:pt x="102563" y="296481"/>
                  </a:cubicBezTo>
                  <a:cubicBezTo>
                    <a:pt x="83957" y="305318"/>
                    <a:pt x="63457" y="303826"/>
                    <a:pt x="50302" y="292671"/>
                  </a:cubicBezTo>
                  <a:cubicBezTo>
                    <a:pt x="39877" y="283823"/>
                    <a:pt x="35962" y="270467"/>
                    <a:pt x="39856" y="256942"/>
                  </a:cubicBezTo>
                  <a:cubicBezTo>
                    <a:pt x="45846" y="236071"/>
                    <a:pt x="52704" y="214164"/>
                    <a:pt x="60272" y="191727"/>
                  </a:cubicBezTo>
                  <a:lnTo>
                    <a:pt x="12255" y="147584"/>
                  </a:lnTo>
                  <a:cubicBezTo>
                    <a:pt x="3386" y="139435"/>
                    <a:pt x="0" y="127910"/>
                    <a:pt x="2857" y="115749"/>
                  </a:cubicBezTo>
                  <a:cubicBezTo>
                    <a:pt x="3026" y="102806"/>
                    <a:pt x="11916" y="88391"/>
                    <a:pt x="29347" y="84073"/>
                  </a:cubicBezTo>
                  <a:cubicBezTo>
                    <a:pt x="40491" y="78845"/>
                    <a:pt x="52567" y="78507"/>
                    <a:pt x="63711" y="83079"/>
                  </a:cubicBezTo>
                  <a:cubicBezTo>
                    <a:pt x="77152" y="83311"/>
                    <a:pt x="89429" y="83671"/>
                    <a:pt x="100975" y="84158"/>
                  </a:cubicBezTo>
                  <a:cubicBezTo>
                    <a:pt x="108913" y="65288"/>
                    <a:pt x="117072" y="46831"/>
                    <a:pt x="125264" y="29188"/>
                  </a:cubicBezTo>
                  <a:cubicBezTo>
                    <a:pt x="134651" y="8985"/>
                    <a:pt x="158559" y="0"/>
                    <a:pt x="177366" y="1502"/>
                  </a:cubicBezTo>
                  <a:cubicBezTo>
                    <a:pt x="194246" y="2889"/>
                    <a:pt x="206692" y="12223"/>
                    <a:pt x="210661" y="26479"/>
                  </a:cubicBezTo>
                  <a:lnTo>
                    <a:pt x="229668" y="94625"/>
                  </a:lnTo>
                  <a:cubicBezTo>
                    <a:pt x="253714" y="97324"/>
                    <a:pt x="278299" y="100393"/>
                    <a:pt x="304567" y="103981"/>
                  </a:cubicBezTo>
                  <a:cubicBezTo>
                    <a:pt x="324305" y="106669"/>
                    <a:pt x="338380" y="122375"/>
                    <a:pt x="336624" y="139742"/>
                  </a:cubicBezTo>
                  <a:cubicBezTo>
                    <a:pt x="333247" y="172921"/>
                    <a:pt x="295031" y="193960"/>
                    <a:pt x="264329" y="210862"/>
                  </a:cubicBezTo>
                  <a:lnTo>
                    <a:pt x="262371" y="211941"/>
                  </a:lnTo>
                  <a:lnTo>
                    <a:pt x="279474" y="273240"/>
                  </a:lnTo>
                  <a:cubicBezTo>
                    <a:pt x="283358" y="287199"/>
                    <a:pt x="278553" y="300672"/>
                    <a:pt x="266287" y="310208"/>
                  </a:cubicBezTo>
                  <a:cubicBezTo>
                    <a:pt x="256518" y="317796"/>
                    <a:pt x="243670" y="321733"/>
                    <a:pt x="231129" y="321743"/>
                  </a:cubicBezTo>
                  <a:close/>
                  <a:moveTo>
                    <a:pt x="152569" y="248105"/>
                  </a:moveTo>
                  <a:lnTo>
                    <a:pt x="157977" y="252994"/>
                  </a:lnTo>
                  <a:cubicBezTo>
                    <a:pt x="173810" y="267345"/>
                    <a:pt x="193103" y="283802"/>
                    <a:pt x="216090" y="296989"/>
                  </a:cubicBezTo>
                  <a:cubicBezTo>
                    <a:pt x="226271" y="302852"/>
                    <a:pt x="243321" y="301243"/>
                    <a:pt x="253290" y="293496"/>
                  </a:cubicBezTo>
                  <a:cubicBezTo>
                    <a:pt x="261387" y="287210"/>
                    <a:pt x="259651" y="280966"/>
                    <a:pt x="259079" y="278923"/>
                  </a:cubicBezTo>
                  <a:lnTo>
                    <a:pt x="237511" y="201580"/>
                  </a:lnTo>
                  <a:lnTo>
                    <a:pt x="254126" y="192320"/>
                  </a:lnTo>
                  <a:cubicBezTo>
                    <a:pt x="280490" y="177799"/>
                    <a:pt x="313308" y="159734"/>
                    <a:pt x="315552" y="137604"/>
                  </a:cubicBezTo>
                  <a:cubicBezTo>
                    <a:pt x="316145" y="131847"/>
                    <a:pt x="309805" y="126058"/>
                    <a:pt x="301709" y="124946"/>
                  </a:cubicBezTo>
                  <a:cubicBezTo>
                    <a:pt x="273028" y="121041"/>
                    <a:pt x="246379" y="117750"/>
                    <a:pt x="220239" y="114882"/>
                  </a:cubicBezTo>
                  <a:lnTo>
                    <a:pt x="213116" y="114088"/>
                  </a:lnTo>
                  <a:lnTo>
                    <a:pt x="190277" y="32162"/>
                  </a:lnTo>
                  <a:cubicBezTo>
                    <a:pt x="188203" y="24722"/>
                    <a:pt x="180212" y="22976"/>
                    <a:pt x="175640" y="22605"/>
                  </a:cubicBezTo>
                  <a:cubicBezTo>
                    <a:pt x="164380" y="21706"/>
                    <a:pt x="149521" y="27220"/>
                    <a:pt x="144462" y="38110"/>
                  </a:cubicBezTo>
                  <a:cubicBezTo>
                    <a:pt x="135392" y="57615"/>
                    <a:pt x="126375" y="78147"/>
                    <a:pt x="117654" y="99123"/>
                  </a:cubicBezTo>
                  <a:lnTo>
                    <a:pt x="114807" y="105992"/>
                  </a:lnTo>
                  <a:lnTo>
                    <a:pt x="107367" y="105642"/>
                  </a:lnTo>
                  <a:cubicBezTo>
                    <a:pt x="93323" y="104954"/>
                    <a:pt x="78231" y="104489"/>
                    <a:pt x="61235" y="104214"/>
                  </a:cubicBezTo>
                  <a:lnTo>
                    <a:pt x="58938" y="104171"/>
                  </a:lnTo>
                  <a:lnTo>
                    <a:pt x="56864" y="103187"/>
                  </a:lnTo>
                  <a:cubicBezTo>
                    <a:pt x="49000" y="99462"/>
                    <a:pt x="42089" y="101335"/>
                    <a:pt x="37666" y="103557"/>
                  </a:cubicBezTo>
                  <a:lnTo>
                    <a:pt x="35094" y="104468"/>
                  </a:lnTo>
                  <a:cubicBezTo>
                    <a:pt x="27601" y="106066"/>
                    <a:pt x="23801" y="111844"/>
                    <a:pt x="24024" y="116490"/>
                  </a:cubicBezTo>
                  <a:lnTo>
                    <a:pt x="24108" y="118194"/>
                  </a:lnTo>
                  <a:lnTo>
                    <a:pt x="23653" y="119824"/>
                  </a:lnTo>
                  <a:cubicBezTo>
                    <a:pt x="22256" y="124851"/>
                    <a:pt x="23240" y="128947"/>
                    <a:pt x="26574" y="132005"/>
                  </a:cubicBezTo>
                  <a:lnTo>
                    <a:pt x="84761" y="185483"/>
                  </a:lnTo>
                  <a:lnTo>
                    <a:pt x="82528" y="192023"/>
                  </a:lnTo>
                  <a:cubicBezTo>
                    <a:pt x="74189" y="216418"/>
                    <a:pt x="66674" y="240220"/>
                    <a:pt x="60187" y="262784"/>
                  </a:cubicBezTo>
                  <a:cubicBezTo>
                    <a:pt x="58187" y="269779"/>
                    <a:pt x="61161" y="274118"/>
                    <a:pt x="63997" y="276531"/>
                  </a:cubicBezTo>
                  <a:cubicBezTo>
                    <a:pt x="69183" y="280923"/>
                    <a:pt x="79988" y="283770"/>
                    <a:pt x="93482" y="277357"/>
                  </a:cubicBezTo>
                  <a:cubicBezTo>
                    <a:pt x="109452" y="269769"/>
                    <a:pt x="126650" y="261281"/>
                    <a:pt x="146071" y="251407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grpSp>
        <p:nvGrpSpPr>
          <p:cNvPr id="194" name="Google Shape;194;p6"/>
          <p:cNvGrpSpPr/>
          <p:nvPr/>
        </p:nvGrpSpPr>
        <p:grpSpPr>
          <a:xfrm>
            <a:off x="-444031" y="1478827"/>
            <a:ext cx="1486964" cy="674195"/>
            <a:chOff x="-889965" y="517131"/>
            <a:chExt cx="2215821" cy="1003863"/>
          </a:xfrm>
        </p:grpSpPr>
        <p:sp>
          <p:nvSpPr>
            <p:cNvPr id="195" name="Google Shape;195;p6"/>
            <p:cNvSpPr/>
            <p:nvPr/>
          </p:nvSpPr>
          <p:spPr>
            <a:xfrm>
              <a:off x="-889965" y="538448"/>
              <a:ext cx="2199618" cy="982546"/>
            </a:xfrm>
            <a:custGeom>
              <a:avLst/>
              <a:gdLst/>
              <a:ahLst/>
              <a:cxnLst/>
              <a:rect l="l" t="t" r="r" b="b"/>
              <a:pathLst>
                <a:path w="2199618" h="982546" extrusionOk="0">
                  <a:moveTo>
                    <a:pt x="2028126" y="378205"/>
                  </a:moveTo>
                  <a:cubicBezTo>
                    <a:pt x="1955958" y="338137"/>
                    <a:pt x="1869334" y="338243"/>
                    <a:pt x="1792975" y="366913"/>
                  </a:cubicBezTo>
                  <a:cubicBezTo>
                    <a:pt x="1772581" y="194923"/>
                    <a:pt x="1670272" y="32998"/>
                    <a:pt x="1471792" y="52715"/>
                  </a:cubicBezTo>
                  <a:cubicBezTo>
                    <a:pt x="1351481" y="64664"/>
                    <a:pt x="1249796" y="128883"/>
                    <a:pt x="1175956" y="218630"/>
                  </a:cubicBezTo>
                  <a:cubicBezTo>
                    <a:pt x="1161626" y="188002"/>
                    <a:pt x="1143571" y="159046"/>
                    <a:pt x="1119610" y="132799"/>
                  </a:cubicBezTo>
                  <a:cubicBezTo>
                    <a:pt x="1014814" y="18012"/>
                    <a:pt x="851788" y="0"/>
                    <a:pt x="711316" y="54049"/>
                  </a:cubicBezTo>
                  <a:cubicBezTo>
                    <a:pt x="502517" y="134387"/>
                    <a:pt x="393721" y="344349"/>
                    <a:pt x="405595" y="551677"/>
                  </a:cubicBezTo>
                  <a:cubicBezTo>
                    <a:pt x="338275" y="511418"/>
                    <a:pt x="257534" y="508264"/>
                    <a:pt x="177609" y="552756"/>
                  </a:cubicBezTo>
                  <a:cubicBezTo>
                    <a:pt x="72728" y="611166"/>
                    <a:pt x="0" y="755014"/>
                    <a:pt x="82041" y="861779"/>
                  </a:cubicBezTo>
                  <a:cubicBezTo>
                    <a:pt x="174857" y="982546"/>
                    <a:pt x="384884" y="942456"/>
                    <a:pt x="515164" y="944096"/>
                  </a:cubicBezTo>
                  <a:cubicBezTo>
                    <a:pt x="731128" y="946806"/>
                    <a:pt x="947271" y="940043"/>
                    <a:pt x="1162928" y="928761"/>
                  </a:cubicBezTo>
                  <a:cubicBezTo>
                    <a:pt x="1370859" y="917871"/>
                    <a:pt x="1578853" y="902684"/>
                    <a:pt x="1785873" y="880321"/>
                  </a:cubicBezTo>
                  <a:cubicBezTo>
                    <a:pt x="1918282" y="866023"/>
                    <a:pt x="2071285" y="840792"/>
                    <a:pt x="2138373" y="709802"/>
                  </a:cubicBezTo>
                  <a:cubicBezTo>
                    <a:pt x="2199618" y="590243"/>
                    <a:pt x="2143177" y="442076"/>
                    <a:pt x="2028126" y="378205"/>
                  </a:cubicBezTo>
                  <a:close/>
                </a:path>
              </a:pathLst>
            </a:custGeom>
            <a:solidFill>
              <a:srgbClr val="C1E1E3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196" name="Google Shape;196;p6"/>
            <p:cNvSpPr/>
            <p:nvPr/>
          </p:nvSpPr>
          <p:spPr>
            <a:xfrm>
              <a:off x="-866502" y="517131"/>
              <a:ext cx="2192358" cy="986377"/>
            </a:xfrm>
            <a:custGeom>
              <a:avLst/>
              <a:gdLst/>
              <a:ahLst/>
              <a:cxnLst/>
              <a:rect l="l" t="t" r="r" b="b"/>
              <a:pathLst>
                <a:path w="2192358" h="986377" extrusionOk="0">
                  <a:moveTo>
                    <a:pt x="314356" y="986377"/>
                  </a:moveTo>
                  <a:cubicBezTo>
                    <a:pt x="212015" y="986377"/>
                    <a:pt x="106669" y="971719"/>
                    <a:pt x="45995" y="892767"/>
                  </a:cubicBezTo>
                  <a:cubicBezTo>
                    <a:pt x="11863" y="848359"/>
                    <a:pt x="0" y="795051"/>
                    <a:pt x="11662" y="738589"/>
                  </a:cubicBezTo>
                  <a:cubicBezTo>
                    <a:pt x="26542" y="666559"/>
                    <a:pt x="78179" y="598212"/>
                    <a:pt x="146430" y="560207"/>
                  </a:cubicBezTo>
                  <a:cubicBezTo>
                    <a:pt x="219445" y="519546"/>
                    <a:pt x="296195" y="514910"/>
                    <a:pt x="365368" y="546301"/>
                  </a:cubicBezTo>
                  <a:cubicBezTo>
                    <a:pt x="363495" y="328178"/>
                    <a:pt x="488219" y="135170"/>
                    <a:pt x="682148" y="60547"/>
                  </a:cubicBezTo>
                  <a:cubicBezTo>
                    <a:pt x="839533" y="0"/>
                    <a:pt x="1006644" y="32522"/>
                    <a:pt x="1107873" y="143414"/>
                  </a:cubicBezTo>
                  <a:cubicBezTo>
                    <a:pt x="1126288" y="163575"/>
                    <a:pt x="1142142" y="186023"/>
                    <a:pt x="1155975" y="211571"/>
                  </a:cubicBezTo>
                  <a:cubicBezTo>
                    <a:pt x="1235551" y="123232"/>
                    <a:pt x="1337987" y="69035"/>
                    <a:pt x="1446752" y="58229"/>
                  </a:cubicBezTo>
                  <a:cubicBezTo>
                    <a:pt x="1543166" y="48651"/>
                    <a:pt x="1626414" y="79935"/>
                    <a:pt x="1687565" y="148685"/>
                  </a:cubicBezTo>
                  <a:cubicBezTo>
                    <a:pt x="1735751" y="202861"/>
                    <a:pt x="1769162" y="279802"/>
                    <a:pt x="1782635" y="366945"/>
                  </a:cubicBezTo>
                  <a:cubicBezTo>
                    <a:pt x="1862751" y="341979"/>
                    <a:pt x="1945512" y="348519"/>
                    <a:pt x="2012367" y="385646"/>
                  </a:cubicBezTo>
                  <a:cubicBezTo>
                    <a:pt x="2140024" y="456512"/>
                    <a:pt x="2192358" y="614732"/>
                    <a:pt x="2129038" y="738346"/>
                  </a:cubicBezTo>
                  <a:cubicBezTo>
                    <a:pt x="2059177" y="874765"/>
                    <a:pt x="1904047" y="902313"/>
                    <a:pt x="1764125" y="917426"/>
                  </a:cubicBezTo>
                  <a:cubicBezTo>
                    <a:pt x="1572545" y="938106"/>
                    <a:pt x="1368488" y="953971"/>
                    <a:pt x="1140290" y="965930"/>
                  </a:cubicBezTo>
                  <a:cubicBezTo>
                    <a:pt x="893317" y="978852"/>
                    <a:pt x="687154" y="983741"/>
                    <a:pt x="491500" y="981286"/>
                  </a:cubicBezTo>
                  <a:cubicBezTo>
                    <a:pt x="466322" y="980947"/>
                    <a:pt x="437864" y="982249"/>
                    <a:pt x="407722" y="983614"/>
                  </a:cubicBezTo>
                  <a:cubicBezTo>
                    <a:pt x="377856" y="984959"/>
                    <a:pt x="346244" y="986377"/>
                    <a:pt x="314356" y="986377"/>
                  </a:cubicBezTo>
                  <a:close/>
                  <a:moveTo>
                    <a:pt x="271547" y="557709"/>
                  </a:moveTo>
                  <a:cubicBezTo>
                    <a:pt x="235225" y="557709"/>
                    <a:pt x="198077" y="567795"/>
                    <a:pt x="161872" y="587946"/>
                  </a:cubicBezTo>
                  <a:cubicBezTo>
                    <a:pt x="102383" y="621072"/>
                    <a:pt x="55625" y="682730"/>
                    <a:pt x="42756" y="745013"/>
                  </a:cubicBezTo>
                  <a:cubicBezTo>
                    <a:pt x="33009" y="792151"/>
                    <a:pt x="42841" y="836559"/>
                    <a:pt x="71172" y="873421"/>
                  </a:cubicBezTo>
                  <a:cubicBezTo>
                    <a:pt x="140673" y="963866"/>
                    <a:pt x="287961" y="957230"/>
                    <a:pt x="406294" y="951896"/>
                  </a:cubicBezTo>
                  <a:cubicBezTo>
                    <a:pt x="436890" y="950510"/>
                    <a:pt x="465783" y="949240"/>
                    <a:pt x="491902" y="949536"/>
                  </a:cubicBezTo>
                  <a:cubicBezTo>
                    <a:pt x="686879" y="952013"/>
                    <a:pt x="892354" y="947113"/>
                    <a:pt x="1138629" y="934222"/>
                  </a:cubicBezTo>
                  <a:cubicBezTo>
                    <a:pt x="1366234" y="922305"/>
                    <a:pt x="1569719" y="906483"/>
                    <a:pt x="1760706" y="885856"/>
                  </a:cubicBezTo>
                  <a:cubicBezTo>
                    <a:pt x="1892395" y="871643"/>
                    <a:pt x="2038127" y="846222"/>
                    <a:pt x="2100791" y="723878"/>
                  </a:cubicBezTo>
                  <a:cubicBezTo>
                    <a:pt x="2156375" y="615336"/>
                    <a:pt x="2109808" y="476048"/>
                    <a:pt x="1996958" y="413406"/>
                  </a:cubicBezTo>
                  <a:cubicBezTo>
                    <a:pt x="1933035" y="377909"/>
                    <a:pt x="1852157" y="374152"/>
                    <a:pt x="1775100" y="403087"/>
                  </a:cubicBezTo>
                  <a:cubicBezTo>
                    <a:pt x="1770517" y="404801"/>
                    <a:pt x="1765426" y="404325"/>
                    <a:pt x="1761257" y="401785"/>
                  </a:cubicBezTo>
                  <a:cubicBezTo>
                    <a:pt x="1757087" y="399245"/>
                    <a:pt x="1754325" y="394938"/>
                    <a:pt x="1753753" y="390101"/>
                  </a:cubicBezTo>
                  <a:cubicBezTo>
                    <a:pt x="1735888" y="239426"/>
                    <a:pt x="1645528" y="70389"/>
                    <a:pt x="1449895" y="89831"/>
                  </a:cubicBezTo>
                  <a:cubicBezTo>
                    <a:pt x="1311888" y="103526"/>
                    <a:pt x="1218660" y="184509"/>
                    <a:pt x="1164748" y="250031"/>
                  </a:cubicBezTo>
                  <a:cubicBezTo>
                    <a:pt x="1161287" y="254243"/>
                    <a:pt x="1155890" y="256370"/>
                    <a:pt x="1150503" y="255693"/>
                  </a:cubicBezTo>
                  <a:cubicBezTo>
                    <a:pt x="1145095" y="255015"/>
                    <a:pt x="1140417" y="251608"/>
                    <a:pt x="1138110" y="246665"/>
                  </a:cubicBezTo>
                  <a:cubicBezTo>
                    <a:pt x="1123230" y="214862"/>
                    <a:pt x="1105672" y="188086"/>
                    <a:pt x="1084431" y="164814"/>
                  </a:cubicBezTo>
                  <a:cubicBezTo>
                    <a:pt x="992071" y="63658"/>
                    <a:pt x="838644" y="34364"/>
                    <a:pt x="693546" y="90180"/>
                  </a:cubicBezTo>
                  <a:cubicBezTo>
                    <a:pt x="504412" y="162951"/>
                    <a:pt x="385635" y="356615"/>
                    <a:pt x="397986" y="572082"/>
                  </a:cubicBezTo>
                  <a:cubicBezTo>
                    <a:pt x="398314" y="577955"/>
                    <a:pt x="395382" y="583533"/>
                    <a:pt x="390355" y="586581"/>
                  </a:cubicBezTo>
                  <a:cubicBezTo>
                    <a:pt x="385328" y="589618"/>
                    <a:pt x="379031" y="589639"/>
                    <a:pt x="373983" y="586612"/>
                  </a:cubicBezTo>
                  <a:cubicBezTo>
                    <a:pt x="341756" y="567340"/>
                    <a:pt x="307043" y="557709"/>
                    <a:pt x="271547" y="557709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grpSp>
        <p:nvGrpSpPr>
          <p:cNvPr id="197" name="Google Shape;197;p6"/>
          <p:cNvGrpSpPr/>
          <p:nvPr/>
        </p:nvGrpSpPr>
        <p:grpSpPr>
          <a:xfrm>
            <a:off x="10688303" y="514064"/>
            <a:ext cx="2133639" cy="964651"/>
            <a:chOff x="10729875" y="529734"/>
            <a:chExt cx="3232134" cy="1460117"/>
          </a:xfrm>
        </p:grpSpPr>
        <p:sp>
          <p:nvSpPr>
            <p:cNvPr id="198" name="Google Shape;198;p6"/>
            <p:cNvSpPr/>
            <p:nvPr/>
          </p:nvSpPr>
          <p:spPr>
            <a:xfrm>
              <a:off x="10729875" y="552963"/>
              <a:ext cx="3216751" cy="1436888"/>
            </a:xfrm>
            <a:custGeom>
              <a:avLst/>
              <a:gdLst/>
              <a:ahLst/>
              <a:cxnLst/>
              <a:rect l="l" t="t" r="r" b="b"/>
              <a:pathLst>
                <a:path w="3216751" h="1436888" extrusionOk="0">
                  <a:moveTo>
                    <a:pt x="2965957" y="553084"/>
                  </a:moveTo>
                  <a:cubicBezTo>
                    <a:pt x="2860420" y="494485"/>
                    <a:pt x="2733738" y="494643"/>
                    <a:pt x="2622073" y="536564"/>
                  </a:cubicBezTo>
                  <a:cubicBezTo>
                    <a:pt x="2592249" y="285040"/>
                    <a:pt x="2442622" y="48249"/>
                    <a:pt x="2152364" y="77078"/>
                  </a:cubicBezTo>
                  <a:cubicBezTo>
                    <a:pt x="1976416" y="94551"/>
                    <a:pt x="1827720" y="188467"/>
                    <a:pt x="1719728" y="319722"/>
                  </a:cubicBezTo>
                  <a:cubicBezTo>
                    <a:pt x="1698783" y="274933"/>
                    <a:pt x="1672378" y="232568"/>
                    <a:pt x="1637336" y="194204"/>
                  </a:cubicBezTo>
                  <a:cubicBezTo>
                    <a:pt x="1484079" y="26341"/>
                    <a:pt x="1245668" y="0"/>
                    <a:pt x="1040235" y="79036"/>
                  </a:cubicBezTo>
                  <a:cubicBezTo>
                    <a:pt x="734885" y="196521"/>
                    <a:pt x="575775" y="503576"/>
                    <a:pt x="593142" y="806778"/>
                  </a:cubicBezTo>
                  <a:cubicBezTo>
                    <a:pt x="494696" y="747892"/>
                    <a:pt x="376618" y="743278"/>
                    <a:pt x="259746" y="808354"/>
                  </a:cubicBezTo>
                  <a:cubicBezTo>
                    <a:pt x="106351" y="893773"/>
                    <a:pt x="0" y="1104137"/>
                    <a:pt x="119983" y="1260273"/>
                  </a:cubicBezTo>
                  <a:cubicBezTo>
                    <a:pt x="255714" y="1436888"/>
                    <a:pt x="562863" y="1378256"/>
                    <a:pt x="753385" y="1380648"/>
                  </a:cubicBezTo>
                  <a:cubicBezTo>
                    <a:pt x="1069202" y="1384617"/>
                    <a:pt x="1385294" y="1374732"/>
                    <a:pt x="1700678" y="1358222"/>
                  </a:cubicBezTo>
                  <a:cubicBezTo>
                    <a:pt x="2004747" y="1342294"/>
                    <a:pt x="2308934" y="1320080"/>
                    <a:pt x="2611691" y="1287398"/>
                  </a:cubicBezTo>
                  <a:cubicBezTo>
                    <a:pt x="2805324" y="1266475"/>
                    <a:pt x="3029076" y="1229582"/>
                    <a:pt x="3127195" y="1038013"/>
                  </a:cubicBezTo>
                  <a:cubicBezTo>
                    <a:pt x="3216751" y="863166"/>
                    <a:pt x="3134201" y="646493"/>
                    <a:pt x="2965957" y="553084"/>
                  </a:cubicBezTo>
                  <a:close/>
                </a:path>
              </a:pathLst>
            </a:custGeom>
            <a:solidFill>
              <a:srgbClr val="C1E1E3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199" name="Google Shape;199;p6"/>
            <p:cNvSpPr/>
            <p:nvPr/>
          </p:nvSpPr>
          <p:spPr>
            <a:xfrm>
              <a:off x="10771812" y="529734"/>
              <a:ext cx="3190197" cy="1427194"/>
            </a:xfrm>
            <a:custGeom>
              <a:avLst/>
              <a:gdLst/>
              <a:ahLst/>
              <a:cxnLst/>
              <a:rect l="l" t="t" r="r" b="b"/>
              <a:pathLst>
                <a:path w="3190197" h="1427194" extrusionOk="0">
                  <a:moveTo>
                    <a:pt x="452289" y="1427194"/>
                  </a:moveTo>
                  <a:cubicBezTo>
                    <a:pt x="304291" y="1427194"/>
                    <a:pt x="152262" y="1406143"/>
                    <a:pt x="65457" y="1293177"/>
                  </a:cubicBezTo>
                  <a:cubicBezTo>
                    <a:pt x="16890" y="1229984"/>
                    <a:pt x="0" y="1154070"/>
                    <a:pt x="16615" y="1073657"/>
                  </a:cubicBezTo>
                  <a:cubicBezTo>
                    <a:pt x="37962" y="970354"/>
                    <a:pt x="112098" y="872288"/>
                    <a:pt x="210079" y="817710"/>
                  </a:cubicBezTo>
                  <a:cubicBezTo>
                    <a:pt x="318441" y="757375"/>
                    <a:pt x="432487" y="752326"/>
                    <a:pt x="534225" y="802671"/>
                  </a:cubicBezTo>
                  <a:cubicBezTo>
                    <a:pt x="526870" y="481933"/>
                    <a:pt x="708395" y="196797"/>
                    <a:pt x="992589" y="87450"/>
                  </a:cubicBezTo>
                  <a:cubicBezTo>
                    <a:pt x="1219909" y="0"/>
                    <a:pt x="1461124" y="46810"/>
                    <a:pt x="1607132" y="206724"/>
                  </a:cubicBezTo>
                  <a:cubicBezTo>
                    <a:pt x="1635855" y="238177"/>
                    <a:pt x="1660260" y="273526"/>
                    <a:pt x="1681352" y="314240"/>
                  </a:cubicBezTo>
                  <a:cubicBezTo>
                    <a:pt x="1797473" y="181747"/>
                    <a:pt x="1948412" y="100446"/>
                    <a:pt x="2108845" y="84507"/>
                  </a:cubicBezTo>
                  <a:cubicBezTo>
                    <a:pt x="2414703" y="54112"/>
                    <a:pt x="2559653" y="305636"/>
                    <a:pt x="2593318" y="538310"/>
                  </a:cubicBezTo>
                  <a:cubicBezTo>
                    <a:pt x="2711111" y="499353"/>
                    <a:pt x="2833444" y="507862"/>
                    <a:pt x="2931720" y="562430"/>
                  </a:cubicBezTo>
                  <a:cubicBezTo>
                    <a:pt x="3114981" y="664178"/>
                    <a:pt x="3190197" y="891190"/>
                    <a:pt x="3099382" y="1068472"/>
                  </a:cubicBezTo>
                  <a:cubicBezTo>
                    <a:pt x="2998882" y="1264708"/>
                    <a:pt x="2774177" y="1304512"/>
                    <a:pt x="2571453" y="1326409"/>
                  </a:cubicBezTo>
                  <a:cubicBezTo>
                    <a:pt x="2291333" y="1356645"/>
                    <a:pt x="1993053" y="1379844"/>
                    <a:pt x="1659572" y="1397306"/>
                  </a:cubicBezTo>
                  <a:cubicBezTo>
                    <a:pt x="1298437" y="1416208"/>
                    <a:pt x="997119" y="1423341"/>
                    <a:pt x="711242" y="1419754"/>
                  </a:cubicBezTo>
                  <a:cubicBezTo>
                    <a:pt x="674221" y="1419256"/>
                    <a:pt x="632459" y="1421172"/>
                    <a:pt x="588285" y="1423161"/>
                  </a:cubicBezTo>
                  <a:cubicBezTo>
                    <a:pt x="544787" y="1425119"/>
                    <a:pt x="498728" y="1427194"/>
                    <a:pt x="452289" y="1427194"/>
                  </a:cubicBezTo>
                  <a:close/>
                  <a:moveTo>
                    <a:pt x="389498" y="800269"/>
                  </a:moveTo>
                  <a:cubicBezTo>
                    <a:pt x="335174" y="800269"/>
                    <a:pt x="279622" y="815339"/>
                    <a:pt x="225530" y="845460"/>
                  </a:cubicBezTo>
                  <a:cubicBezTo>
                    <a:pt x="136736" y="894894"/>
                    <a:pt x="66939" y="986991"/>
                    <a:pt x="47709" y="1080071"/>
                  </a:cubicBezTo>
                  <a:cubicBezTo>
                    <a:pt x="33019" y="1151180"/>
                    <a:pt x="47857" y="1218173"/>
                    <a:pt x="90635" y="1273831"/>
                  </a:cubicBezTo>
                  <a:cubicBezTo>
                    <a:pt x="194595" y="1409117"/>
                    <a:pt x="412093" y="1399317"/>
                    <a:pt x="586856" y="1391443"/>
                  </a:cubicBezTo>
                  <a:cubicBezTo>
                    <a:pt x="631507" y="1389432"/>
                    <a:pt x="673618" y="1387570"/>
                    <a:pt x="711644" y="1388004"/>
                  </a:cubicBezTo>
                  <a:cubicBezTo>
                    <a:pt x="996791" y="1391591"/>
                    <a:pt x="1297484" y="1384469"/>
                    <a:pt x="1657910" y="1365599"/>
                  </a:cubicBezTo>
                  <a:cubicBezTo>
                    <a:pt x="1990799" y="1348168"/>
                    <a:pt x="2288508" y="1325022"/>
                    <a:pt x="2568045" y="1294839"/>
                  </a:cubicBezTo>
                  <a:cubicBezTo>
                    <a:pt x="2762525" y="1273831"/>
                    <a:pt x="2977832" y="1236165"/>
                    <a:pt x="3071124" y="1054004"/>
                  </a:cubicBezTo>
                  <a:cubicBezTo>
                    <a:pt x="3154214" y="891783"/>
                    <a:pt x="3084766" y="683715"/>
                    <a:pt x="2916311" y="590190"/>
                  </a:cubicBezTo>
                  <a:cubicBezTo>
                    <a:pt x="2820955" y="537241"/>
                    <a:pt x="2700453" y="531579"/>
                    <a:pt x="2585719" y="574664"/>
                  </a:cubicBezTo>
                  <a:cubicBezTo>
                    <a:pt x="2581137" y="576378"/>
                    <a:pt x="2576046" y="575902"/>
                    <a:pt x="2571876" y="573362"/>
                  </a:cubicBezTo>
                  <a:cubicBezTo>
                    <a:pt x="2567707" y="570822"/>
                    <a:pt x="2564944" y="566515"/>
                    <a:pt x="2564373" y="561668"/>
                  </a:cubicBezTo>
                  <a:cubicBezTo>
                    <a:pt x="2537862" y="338031"/>
                    <a:pt x="2403517" y="87132"/>
                    <a:pt x="2111988" y="116099"/>
                  </a:cubicBezTo>
                  <a:cubicBezTo>
                    <a:pt x="1952582" y="131931"/>
                    <a:pt x="1802733" y="216079"/>
                    <a:pt x="1690052" y="353038"/>
                  </a:cubicBezTo>
                  <a:cubicBezTo>
                    <a:pt x="1686591" y="357240"/>
                    <a:pt x="1681236" y="359357"/>
                    <a:pt x="1675807" y="358700"/>
                  </a:cubicBezTo>
                  <a:cubicBezTo>
                    <a:pt x="1670399" y="358012"/>
                    <a:pt x="1665721" y="354615"/>
                    <a:pt x="1663414" y="349673"/>
                  </a:cubicBezTo>
                  <a:cubicBezTo>
                    <a:pt x="1641337" y="302471"/>
                    <a:pt x="1615260" y="262720"/>
                    <a:pt x="1583679" y="228134"/>
                  </a:cubicBezTo>
                  <a:cubicBezTo>
                    <a:pt x="1446561" y="77946"/>
                    <a:pt x="1219020" y="34364"/>
                    <a:pt x="1003998" y="117083"/>
                  </a:cubicBezTo>
                  <a:cubicBezTo>
                    <a:pt x="724407" y="224652"/>
                    <a:pt x="548819" y="510783"/>
                    <a:pt x="567054" y="829098"/>
                  </a:cubicBezTo>
                  <a:cubicBezTo>
                    <a:pt x="567393" y="834961"/>
                    <a:pt x="564462" y="840538"/>
                    <a:pt x="559434" y="843586"/>
                  </a:cubicBezTo>
                  <a:cubicBezTo>
                    <a:pt x="554407" y="846634"/>
                    <a:pt x="548110" y="846645"/>
                    <a:pt x="543062" y="843629"/>
                  </a:cubicBezTo>
                  <a:cubicBezTo>
                    <a:pt x="494717" y="814715"/>
                    <a:pt x="442690" y="800269"/>
                    <a:pt x="389498" y="800269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grpSp>
        <p:nvGrpSpPr>
          <p:cNvPr id="200" name="Google Shape;200;p6"/>
          <p:cNvGrpSpPr/>
          <p:nvPr/>
        </p:nvGrpSpPr>
        <p:grpSpPr>
          <a:xfrm>
            <a:off x="5920187" y="6172268"/>
            <a:ext cx="2133639" cy="964651"/>
            <a:chOff x="10729875" y="529734"/>
            <a:chExt cx="3232134" cy="1460117"/>
          </a:xfrm>
        </p:grpSpPr>
        <p:sp>
          <p:nvSpPr>
            <p:cNvPr id="201" name="Google Shape;201;p6"/>
            <p:cNvSpPr/>
            <p:nvPr/>
          </p:nvSpPr>
          <p:spPr>
            <a:xfrm>
              <a:off x="10729875" y="552963"/>
              <a:ext cx="3216751" cy="1436888"/>
            </a:xfrm>
            <a:custGeom>
              <a:avLst/>
              <a:gdLst/>
              <a:ahLst/>
              <a:cxnLst/>
              <a:rect l="l" t="t" r="r" b="b"/>
              <a:pathLst>
                <a:path w="3216751" h="1436888" extrusionOk="0">
                  <a:moveTo>
                    <a:pt x="2965957" y="553084"/>
                  </a:moveTo>
                  <a:cubicBezTo>
                    <a:pt x="2860420" y="494485"/>
                    <a:pt x="2733738" y="494643"/>
                    <a:pt x="2622073" y="536564"/>
                  </a:cubicBezTo>
                  <a:cubicBezTo>
                    <a:pt x="2592249" y="285040"/>
                    <a:pt x="2442622" y="48249"/>
                    <a:pt x="2152364" y="77078"/>
                  </a:cubicBezTo>
                  <a:cubicBezTo>
                    <a:pt x="1976416" y="94551"/>
                    <a:pt x="1827720" y="188467"/>
                    <a:pt x="1719728" y="319722"/>
                  </a:cubicBezTo>
                  <a:cubicBezTo>
                    <a:pt x="1698783" y="274933"/>
                    <a:pt x="1672378" y="232568"/>
                    <a:pt x="1637336" y="194204"/>
                  </a:cubicBezTo>
                  <a:cubicBezTo>
                    <a:pt x="1484079" y="26341"/>
                    <a:pt x="1245668" y="0"/>
                    <a:pt x="1040235" y="79036"/>
                  </a:cubicBezTo>
                  <a:cubicBezTo>
                    <a:pt x="734885" y="196521"/>
                    <a:pt x="575775" y="503576"/>
                    <a:pt x="593142" y="806778"/>
                  </a:cubicBezTo>
                  <a:cubicBezTo>
                    <a:pt x="494696" y="747892"/>
                    <a:pt x="376618" y="743278"/>
                    <a:pt x="259746" y="808354"/>
                  </a:cubicBezTo>
                  <a:cubicBezTo>
                    <a:pt x="106351" y="893773"/>
                    <a:pt x="0" y="1104137"/>
                    <a:pt x="119983" y="1260273"/>
                  </a:cubicBezTo>
                  <a:cubicBezTo>
                    <a:pt x="255714" y="1436888"/>
                    <a:pt x="562863" y="1378256"/>
                    <a:pt x="753385" y="1380648"/>
                  </a:cubicBezTo>
                  <a:cubicBezTo>
                    <a:pt x="1069202" y="1384617"/>
                    <a:pt x="1385294" y="1374732"/>
                    <a:pt x="1700678" y="1358222"/>
                  </a:cubicBezTo>
                  <a:cubicBezTo>
                    <a:pt x="2004747" y="1342294"/>
                    <a:pt x="2308934" y="1320080"/>
                    <a:pt x="2611691" y="1287398"/>
                  </a:cubicBezTo>
                  <a:cubicBezTo>
                    <a:pt x="2805324" y="1266475"/>
                    <a:pt x="3029076" y="1229582"/>
                    <a:pt x="3127195" y="1038013"/>
                  </a:cubicBezTo>
                  <a:cubicBezTo>
                    <a:pt x="3216751" y="863166"/>
                    <a:pt x="3134201" y="646493"/>
                    <a:pt x="2965957" y="553084"/>
                  </a:cubicBezTo>
                  <a:close/>
                </a:path>
              </a:pathLst>
            </a:custGeom>
            <a:solidFill>
              <a:srgbClr val="C1E1E3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202" name="Google Shape;202;p6"/>
            <p:cNvSpPr/>
            <p:nvPr/>
          </p:nvSpPr>
          <p:spPr>
            <a:xfrm>
              <a:off x="10771812" y="529734"/>
              <a:ext cx="3190197" cy="1427194"/>
            </a:xfrm>
            <a:custGeom>
              <a:avLst/>
              <a:gdLst/>
              <a:ahLst/>
              <a:cxnLst/>
              <a:rect l="l" t="t" r="r" b="b"/>
              <a:pathLst>
                <a:path w="3190197" h="1427194" extrusionOk="0">
                  <a:moveTo>
                    <a:pt x="452289" y="1427194"/>
                  </a:moveTo>
                  <a:cubicBezTo>
                    <a:pt x="304291" y="1427194"/>
                    <a:pt x="152262" y="1406143"/>
                    <a:pt x="65457" y="1293177"/>
                  </a:cubicBezTo>
                  <a:cubicBezTo>
                    <a:pt x="16890" y="1229984"/>
                    <a:pt x="0" y="1154070"/>
                    <a:pt x="16615" y="1073657"/>
                  </a:cubicBezTo>
                  <a:cubicBezTo>
                    <a:pt x="37962" y="970354"/>
                    <a:pt x="112098" y="872288"/>
                    <a:pt x="210079" y="817710"/>
                  </a:cubicBezTo>
                  <a:cubicBezTo>
                    <a:pt x="318441" y="757375"/>
                    <a:pt x="432487" y="752326"/>
                    <a:pt x="534225" y="802671"/>
                  </a:cubicBezTo>
                  <a:cubicBezTo>
                    <a:pt x="526870" y="481933"/>
                    <a:pt x="708395" y="196797"/>
                    <a:pt x="992589" y="87450"/>
                  </a:cubicBezTo>
                  <a:cubicBezTo>
                    <a:pt x="1219909" y="0"/>
                    <a:pt x="1461124" y="46810"/>
                    <a:pt x="1607132" y="206724"/>
                  </a:cubicBezTo>
                  <a:cubicBezTo>
                    <a:pt x="1635855" y="238177"/>
                    <a:pt x="1660260" y="273526"/>
                    <a:pt x="1681352" y="314240"/>
                  </a:cubicBezTo>
                  <a:cubicBezTo>
                    <a:pt x="1797473" y="181747"/>
                    <a:pt x="1948412" y="100446"/>
                    <a:pt x="2108845" y="84507"/>
                  </a:cubicBezTo>
                  <a:cubicBezTo>
                    <a:pt x="2414703" y="54112"/>
                    <a:pt x="2559653" y="305636"/>
                    <a:pt x="2593318" y="538310"/>
                  </a:cubicBezTo>
                  <a:cubicBezTo>
                    <a:pt x="2711111" y="499353"/>
                    <a:pt x="2833444" y="507862"/>
                    <a:pt x="2931720" y="562430"/>
                  </a:cubicBezTo>
                  <a:cubicBezTo>
                    <a:pt x="3114981" y="664178"/>
                    <a:pt x="3190197" y="891190"/>
                    <a:pt x="3099382" y="1068472"/>
                  </a:cubicBezTo>
                  <a:cubicBezTo>
                    <a:pt x="2998882" y="1264708"/>
                    <a:pt x="2774177" y="1304512"/>
                    <a:pt x="2571453" y="1326409"/>
                  </a:cubicBezTo>
                  <a:cubicBezTo>
                    <a:pt x="2291333" y="1356645"/>
                    <a:pt x="1993053" y="1379844"/>
                    <a:pt x="1659572" y="1397306"/>
                  </a:cubicBezTo>
                  <a:cubicBezTo>
                    <a:pt x="1298437" y="1416208"/>
                    <a:pt x="997119" y="1423341"/>
                    <a:pt x="711242" y="1419754"/>
                  </a:cubicBezTo>
                  <a:cubicBezTo>
                    <a:pt x="674221" y="1419256"/>
                    <a:pt x="632459" y="1421172"/>
                    <a:pt x="588285" y="1423161"/>
                  </a:cubicBezTo>
                  <a:cubicBezTo>
                    <a:pt x="544787" y="1425119"/>
                    <a:pt x="498728" y="1427194"/>
                    <a:pt x="452289" y="1427194"/>
                  </a:cubicBezTo>
                  <a:close/>
                  <a:moveTo>
                    <a:pt x="389498" y="800269"/>
                  </a:moveTo>
                  <a:cubicBezTo>
                    <a:pt x="335174" y="800269"/>
                    <a:pt x="279622" y="815339"/>
                    <a:pt x="225530" y="845460"/>
                  </a:cubicBezTo>
                  <a:cubicBezTo>
                    <a:pt x="136736" y="894894"/>
                    <a:pt x="66939" y="986991"/>
                    <a:pt x="47709" y="1080071"/>
                  </a:cubicBezTo>
                  <a:cubicBezTo>
                    <a:pt x="33019" y="1151180"/>
                    <a:pt x="47857" y="1218173"/>
                    <a:pt x="90635" y="1273831"/>
                  </a:cubicBezTo>
                  <a:cubicBezTo>
                    <a:pt x="194595" y="1409117"/>
                    <a:pt x="412093" y="1399317"/>
                    <a:pt x="586856" y="1391443"/>
                  </a:cubicBezTo>
                  <a:cubicBezTo>
                    <a:pt x="631507" y="1389432"/>
                    <a:pt x="673618" y="1387570"/>
                    <a:pt x="711644" y="1388004"/>
                  </a:cubicBezTo>
                  <a:cubicBezTo>
                    <a:pt x="996791" y="1391591"/>
                    <a:pt x="1297484" y="1384469"/>
                    <a:pt x="1657910" y="1365599"/>
                  </a:cubicBezTo>
                  <a:cubicBezTo>
                    <a:pt x="1990799" y="1348168"/>
                    <a:pt x="2288508" y="1325022"/>
                    <a:pt x="2568045" y="1294839"/>
                  </a:cubicBezTo>
                  <a:cubicBezTo>
                    <a:pt x="2762525" y="1273831"/>
                    <a:pt x="2977832" y="1236165"/>
                    <a:pt x="3071124" y="1054004"/>
                  </a:cubicBezTo>
                  <a:cubicBezTo>
                    <a:pt x="3154214" y="891783"/>
                    <a:pt x="3084766" y="683715"/>
                    <a:pt x="2916311" y="590190"/>
                  </a:cubicBezTo>
                  <a:cubicBezTo>
                    <a:pt x="2820955" y="537241"/>
                    <a:pt x="2700453" y="531579"/>
                    <a:pt x="2585719" y="574664"/>
                  </a:cubicBezTo>
                  <a:cubicBezTo>
                    <a:pt x="2581137" y="576378"/>
                    <a:pt x="2576046" y="575902"/>
                    <a:pt x="2571876" y="573362"/>
                  </a:cubicBezTo>
                  <a:cubicBezTo>
                    <a:pt x="2567707" y="570822"/>
                    <a:pt x="2564944" y="566515"/>
                    <a:pt x="2564373" y="561668"/>
                  </a:cubicBezTo>
                  <a:cubicBezTo>
                    <a:pt x="2537862" y="338031"/>
                    <a:pt x="2403517" y="87132"/>
                    <a:pt x="2111988" y="116099"/>
                  </a:cubicBezTo>
                  <a:cubicBezTo>
                    <a:pt x="1952582" y="131931"/>
                    <a:pt x="1802733" y="216079"/>
                    <a:pt x="1690052" y="353038"/>
                  </a:cubicBezTo>
                  <a:cubicBezTo>
                    <a:pt x="1686591" y="357240"/>
                    <a:pt x="1681236" y="359357"/>
                    <a:pt x="1675807" y="358700"/>
                  </a:cubicBezTo>
                  <a:cubicBezTo>
                    <a:pt x="1670399" y="358012"/>
                    <a:pt x="1665721" y="354615"/>
                    <a:pt x="1663414" y="349673"/>
                  </a:cubicBezTo>
                  <a:cubicBezTo>
                    <a:pt x="1641337" y="302471"/>
                    <a:pt x="1615260" y="262720"/>
                    <a:pt x="1583679" y="228134"/>
                  </a:cubicBezTo>
                  <a:cubicBezTo>
                    <a:pt x="1446561" y="77946"/>
                    <a:pt x="1219020" y="34364"/>
                    <a:pt x="1003998" y="117083"/>
                  </a:cubicBezTo>
                  <a:cubicBezTo>
                    <a:pt x="724407" y="224652"/>
                    <a:pt x="548819" y="510783"/>
                    <a:pt x="567054" y="829098"/>
                  </a:cubicBezTo>
                  <a:cubicBezTo>
                    <a:pt x="567393" y="834961"/>
                    <a:pt x="564462" y="840538"/>
                    <a:pt x="559434" y="843586"/>
                  </a:cubicBezTo>
                  <a:cubicBezTo>
                    <a:pt x="554407" y="846634"/>
                    <a:pt x="548110" y="846645"/>
                    <a:pt x="543062" y="843629"/>
                  </a:cubicBezTo>
                  <a:cubicBezTo>
                    <a:pt x="494717" y="814715"/>
                    <a:pt x="442690" y="800269"/>
                    <a:pt x="389498" y="800269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sp>
        <p:nvSpPr>
          <p:cNvPr id="203" name="Google Shape;203;p6"/>
          <p:cNvSpPr txBox="1">
            <a:spLocks noGrp="1"/>
          </p:cNvSpPr>
          <p:nvPr>
            <p:ph type="title"/>
          </p:nvPr>
        </p:nvSpPr>
        <p:spPr>
          <a:xfrm>
            <a:off x="960000" y="710400"/>
            <a:ext cx="10272000" cy="112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3465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E77EC8D-75CB-4E70-9BF2-2A809FC9456A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8491684"/>
      </p:ext>
    </p:extLst>
  </p:cSld>
  <p:clrMapOvr>
    <a:masterClrMapping/>
  </p:clrMapOvr>
  <p:transition spd="med">
    <p:split orient="vert"/>
    <p:sndAc>
      <p:stSnd>
        <p:snd r:embed="rId1" name="chimes.wav"/>
      </p:stSnd>
    </p:sndAc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5CAF48C-B604-4AF7-9706-BC74DAA4BD4E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8824157"/>
      </p:ext>
    </p:extLst>
  </p:cSld>
  <p:clrMapOvr>
    <a:masterClrMapping/>
  </p:clrMapOvr>
  <p:transition spd="med">
    <p:split orient="vert"/>
    <p:sndAc>
      <p:stSnd>
        <p:snd r:embed="rId1" name="chimes.wav"/>
      </p:stSnd>
    </p:sndAc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C1E02E3-784F-4EDB-A534-8A33EBAB0019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0566385"/>
      </p:ext>
    </p:extLst>
  </p:cSld>
  <p:clrMapOvr>
    <a:masterClrMapping/>
  </p:clrMapOvr>
  <p:transition spd="med">
    <p:split orient="vert"/>
    <p:sndAc>
      <p:stSnd>
        <p:snd r:embed="rId1" name="chimes.wav"/>
      </p:stSnd>
    </p:sndAc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40F5A36-9C5E-4F85-85B8-6D1BE10253BB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9631278"/>
      </p:ext>
    </p:extLst>
  </p:cSld>
  <p:clrMapOvr>
    <a:masterClrMapping/>
  </p:clrMapOvr>
  <p:transition spd="med">
    <p:split orient="vert"/>
    <p:sndAc>
      <p:stSnd>
        <p:snd r:embed="rId1" name="chimes.wav"/>
      </p:stSnd>
    </p:sndAc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DDBF612-0F9D-485A-BA12-1C172AF0F816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3700117"/>
      </p:ext>
    </p:extLst>
  </p:cSld>
  <p:clrMapOvr>
    <a:masterClrMapping/>
  </p:clrMapOvr>
  <p:transition spd="med">
    <p:split orient="vert"/>
    <p:sndAc>
      <p:stSnd>
        <p:snd r:embed="rId1" name="chimes.wav"/>
      </p:stSnd>
    </p:sndAc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60E60A5-085C-4759-AB87-ED9711D761E9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0786543"/>
      </p:ext>
    </p:extLst>
  </p:cSld>
  <p:clrMapOvr>
    <a:masterClrMapping/>
  </p:clrMapOvr>
  <p:transition spd="med">
    <p:split orient="vert"/>
    <p:sndAc>
      <p:stSnd>
        <p:snd r:embed="rId1" name="chimes.wav"/>
      </p:stSnd>
    </p:sndAc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6FD60AF-D882-4FA9-A49A-33EE88572F57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8201120"/>
      </p:ext>
    </p:extLst>
  </p:cSld>
  <p:clrMapOvr>
    <a:masterClrMapping/>
  </p:clrMapOvr>
  <p:transition spd="med">
    <p:split orient="vert"/>
    <p:sndAc>
      <p:stSnd>
        <p:snd r:embed="rId1" name="chimes.wav"/>
      </p:stSnd>
    </p:sndAc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136861F-9285-430C-BEFD-667E79A4C0AD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0058627"/>
      </p:ext>
    </p:extLst>
  </p:cSld>
  <p:clrMapOvr>
    <a:masterClrMapping/>
  </p:clrMapOvr>
  <p:transition spd="med">
    <p:split orient="vert"/>
    <p:sndAc>
      <p:stSnd>
        <p:snd r:embed="rId1" name="chimes.wav"/>
      </p:stSnd>
    </p:sndAc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84462E3-9FD1-40B7-B0D3-BDBE24F8C09A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4598981"/>
      </p:ext>
    </p:extLst>
  </p:cSld>
  <p:clrMapOvr>
    <a:masterClrMapping/>
  </p:clrMapOvr>
  <p:transition spd="med">
    <p:split orient="vert"/>
    <p:sndAc>
      <p:stSnd>
        <p:snd r:embed="rId1" name="chimes.wav"/>
      </p:stSnd>
    </p:sndAc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09600" y="1600201"/>
            <a:ext cx="109728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>
                <a:solidFill>
                  <a:srgbClr val="000000"/>
                </a:solidFill>
              </a:rPr>
              <a:t>1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6A762F0-1717-42B9-97B1-7C77C5ED7302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0431476"/>
      </p:ext>
    </p:extLst>
  </p:cSld>
  <p:clrMapOvr>
    <a:masterClrMapping/>
  </p:clrMapOvr>
  <p:transition spd="med">
    <p:zoom/>
    <p:sndAc>
      <p:stSnd>
        <p:snd r:embed="rId1" name="chimes.wav"/>
      </p:stSnd>
    </p:sndAc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8"/>
          <p:cNvSpPr txBox="1">
            <a:spLocks noGrp="1"/>
          </p:cNvSpPr>
          <p:nvPr>
            <p:ph type="body" idx="1"/>
          </p:nvPr>
        </p:nvSpPr>
        <p:spPr>
          <a:xfrm>
            <a:off x="1140333" y="4081511"/>
            <a:ext cx="4000000" cy="100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31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  <a:defRPr b="1">
                <a:solidFill>
                  <a:schemeClr val="dk1"/>
                </a:solidFill>
              </a:defRPr>
            </a:lvl1pPr>
            <a:lvl2pPr marL="1219200" lvl="1" indent="-431800">
              <a:spcBef>
                <a:spcPts val="0"/>
              </a:spcBef>
              <a:spcAft>
                <a:spcPts val="0"/>
              </a:spcAft>
              <a:buSzPts val="1500"/>
              <a:buChar char="○"/>
              <a:defRPr/>
            </a:lvl2pPr>
            <a:lvl3pPr marL="1828800" lvl="2" indent="-43180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3pPr>
            <a:lvl4pPr marL="2438400" lvl="3" indent="-43180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4pPr>
            <a:lvl5pPr marL="3048000" lvl="4" indent="-43180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5pPr>
            <a:lvl6pPr marL="3657600" lvl="5" indent="-43180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6pPr>
            <a:lvl7pPr marL="4267200" lvl="6" indent="-43180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7pPr>
            <a:lvl8pPr marL="4876800" lvl="7" indent="-43180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8pPr>
            <a:lvl9pPr marL="5486400" lvl="8" indent="-431800">
              <a:spcBef>
                <a:spcPts val="2135"/>
              </a:spcBef>
              <a:spcAft>
                <a:spcPts val="2135"/>
              </a:spcAft>
              <a:buSzPts val="1500"/>
              <a:buChar char="■"/>
              <a:defRPr/>
            </a:lvl9pPr>
          </a:lstStyle>
          <a:p>
            <a:endParaRPr/>
          </a:p>
        </p:txBody>
      </p:sp>
      <p:sp>
        <p:nvSpPr>
          <p:cNvPr id="221" name="Google Shape;221;p8"/>
          <p:cNvSpPr txBox="1">
            <a:spLocks noGrp="1"/>
          </p:cNvSpPr>
          <p:nvPr>
            <p:ph type="title"/>
          </p:nvPr>
        </p:nvSpPr>
        <p:spPr>
          <a:xfrm>
            <a:off x="1140333" y="2831503"/>
            <a:ext cx="4274800" cy="114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300"/>
              <a:buNone/>
              <a:defRPr sz="6265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grpSp>
        <p:nvGrpSpPr>
          <p:cNvPr id="222" name="Google Shape;222;p8"/>
          <p:cNvGrpSpPr/>
          <p:nvPr/>
        </p:nvGrpSpPr>
        <p:grpSpPr>
          <a:xfrm>
            <a:off x="627484" y="641076"/>
            <a:ext cx="338741" cy="322344"/>
            <a:chOff x="2768914" y="655181"/>
            <a:chExt cx="338380" cy="321743"/>
          </a:xfrm>
        </p:grpSpPr>
        <p:sp>
          <p:nvSpPr>
            <p:cNvPr id="223" name="Google Shape;223;p8"/>
            <p:cNvSpPr/>
            <p:nvPr/>
          </p:nvSpPr>
          <p:spPr>
            <a:xfrm>
              <a:off x="2780120" y="658338"/>
              <a:ext cx="316060" cy="316769"/>
            </a:xfrm>
            <a:custGeom>
              <a:avLst/>
              <a:gdLst/>
              <a:ahLst/>
              <a:cxnLst/>
              <a:rect l="l" t="t" r="r" b="b"/>
              <a:pathLst>
                <a:path w="316060" h="316769" extrusionOk="0">
                  <a:moveTo>
                    <a:pt x="199612" y="303011"/>
                  </a:moveTo>
                  <a:cubicBezTo>
                    <a:pt x="177048" y="290057"/>
                    <a:pt x="157913" y="274224"/>
                    <a:pt x="139657" y="257682"/>
                  </a:cubicBezTo>
                  <a:cubicBezTo>
                    <a:pt x="122184" y="266572"/>
                    <a:pt x="104595" y="275314"/>
                    <a:pt x="86815" y="283760"/>
                  </a:cubicBezTo>
                  <a:cubicBezTo>
                    <a:pt x="58578" y="297179"/>
                    <a:pt x="32046" y="280267"/>
                    <a:pt x="38819" y="256709"/>
                  </a:cubicBezTo>
                  <a:cubicBezTo>
                    <a:pt x="45667" y="232875"/>
                    <a:pt x="53212" y="209116"/>
                    <a:pt x="61309" y="185451"/>
                  </a:cubicBezTo>
                  <a:cubicBezTo>
                    <a:pt x="43603" y="169174"/>
                    <a:pt x="25907" y="152907"/>
                    <a:pt x="8212" y="136641"/>
                  </a:cubicBezTo>
                  <a:cubicBezTo>
                    <a:pt x="1396" y="130376"/>
                    <a:pt x="0" y="121962"/>
                    <a:pt x="2243" y="113844"/>
                  </a:cubicBezTo>
                  <a:cubicBezTo>
                    <a:pt x="1777" y="104256"/>
                    <a:pt x="8794" y="93704"/>
                    <a:pt x="21685" y="90953"/>
                  </a:cubicBezTo>
                  <a:cubicBezTo>
                    <a:pt x="30120" y="86709"/>
                    <a:pt x="40195" y="85724"/>
                    <a:pt x="50196" y="90466"/>
                  </a:cubicBezTo>
                  <a:cubicBezTo>
                    <a:pt x="65743" y="90720"/>
                    <a:pt x="81248" y="91154"/>
                    <a:pt x="96678" y="91905"/>
                  </a:cubicBezTo>
                  <a:cubicBezTo>
                    <a:pt x="105208" y="71373"/>
                    <a:pt x="114172" y="50895"/>
                    <a:pt x="123655" y="30490"/>
                  </a:cubicBezTo>
                  <a:cubicBezTo>
                    <a:pt x="135551" y="4889"/>
                    <a:pt x="181969" y="0"/>
                    <a:pt x="189261" y="26161"/>
                  </a:cubicBezTo>
                  <a:cubicBezTo>
                    <a:pt x="196236" y="51170"/>
                    <a:pt x="203210" y="76178"/>
                    <a:pt x="210184" y="101197"/>
                  </a:cubicBezTo>
                  <a:cubicBezTo>
                    <a:pt x="237553" y="104203"/>
                    <a:pt x="264805" y="107611"/>
                    <a:pt x="291941" y="111304"/>
                  </a:cubicBezTo>
                  <a:cubicBezTo>
                    <a:pt x="305837" y="113199"/>
                    <a:pt x="316060" y="123920"/>
                    <a:pt x="314885" y="135508"/>
                  </a:cubicBezTo>
                  <a:cubicBezTo>
                    <a:pt x="311774" y="166147"/>
                    <a:pt x="269758" y="186160"/>
                    <a:pt x="238728" y="203580"/>
                  </a:cubicBezTo>
                  <a:cubicBezTo>
                    <a:pt x="245184" y="226694"/>
                    <a:pt x="251629" y="249808"/>
                    <a:pt x="258063" y="272922"/>
                  </a:cubicBezTo>
                  <a:cubicBezTo>
                    <a:pt x="265736" y="300429"/>
                    <a:pt x="223562" y="316769"/>
                    <a:pt x="199612" y="303011"/>
                  </a:cubicBezTo>
                  <a:close/>
                </a:path>
              </a:pathLst>
            </a:custGeom>
            <a:solidFill>
              <a:srgbClr val="E7AA34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224" name="Google Shape;224;p8"/>
            <p:cNvSpPr/>
            <p:nvPr/>
          </p:nvSpPr>
          <p:spPr>
            <a:xfrm>
              <a:off x="2768914" y="655181"/>
              <a:ext cx="338380" cy="321743"/>
            </a:xfrm>
            <a:custGeom>
              <a:avLst/>
              <a:gdLst/>
              <a:ahLst/>
              <a:cxnLst/>
              <a:rect l="l" t="t" r="r" b="b"/>
              <a:pathLst>
                <a:path w="338380" h="321743" extrusionOk="0">
                  <a:moveTo>
                    <a:pt x="231129" y="321743"/>
                  </a:moveTo>
                  <a:cubicBezTo>
                    <a:pt x="221995" y="321743"/>
                    <a:pt x="213031" y="319648"/>
                    <a:pt x="205549" y="315351"/>
                  </a:cubicBezTo>
                  <a:cubicBezTo>
                    <a:pt x="183440" y="302651"/>
                    <a:pt x="164803" y="287432"/>
                    <a:pt x="149193" y="273557"/>
                  </a:cubicBezTo>
                  <a:cubicBezTo>
                    <a:pt x="132217" y="282141"/>
                    <a:pt x="116903" y="289665"/>
                    <a:pt x="102563" y="296481"/>
                  </a:cubicBezTo>
                  <a:cubicBezTo>
                    <a:pt x="83957" y="305318"/>
                    <a:pt x="63457" y="303826"/>
                    <a:pt x="50302" y="292671"/>
                  </a:cubicBezTo>
                  <a:cubicBezTo>
                    <a:pt x="39877" y="283823"/>
                    <a:pt x="35962" y="270467"/>
                    <a:pt x="39856" y="256942"/>
                  </a:cubicBezTo>
                  <a:cubicBezTo>
                    <a:pt x="45846" y="236071"/>
                    <a:pt x="52704" y="214164"/>
                    <a:pt x="60272" y="191727"/>
                  </a:cubicBezTo>
                  <a:lnTo>
                    <a:pt x="12255" y="147584"/>
                  </a:lnTo>
                  <a:cubicBezTo>
                    <a:pt x="3386" y="139435"/>
                    <a:pt x="0" y="127910"/>
                    <a:pt x="2857" y="115749"/>
                  </a:cubicBezTo>
                  <a:cubicBezTo>
                    <a:pt x="3026" y="102806"/>
                    <a:pt x="11916" y="88391"/>
                    <a:pt x="29347" y="84073"/>
                  </a:cubicBezTo>
                  <a:cubicBezTo>
                    <a:pt x="40491" y="78845"/>
                    <a:pt x="52567" y="78507"/>
                    <a:pt x="63711" y="83079"/>
                  </a:cubicBezTo>
                  <a:cubicBezTo>
                    <a:pt x="77152" y="83311"/>
                    <a:pt x="89429" y="83671"/>
                    <a:pt x="100975" y="84158"/>
                  </a:cubicBezTo>
                  <a:cubicBezTo>
                    <a:pt x="108913" y="65288"/>
                    <a:pt x="117072" y="46831"/>
                    <a:pt x="125264" y="29188"/>
                  </a:cubicBezTo>
                  <a:cubicBezTo>
                    <a:pt x="134651" y="8985"/>
                    <a:pt x="158559" y="0"/>
                    <a:pt x="177366" y="1502"/>
                  </a:cubicBezTo>
                  <a:cubicBezTo>
                    <a:pt x="194246" y="2889"/>
                    <a:pt x="206692" y="12223"/>
                    <a:pt x="210661" y="26479"/>
                  </a:cubicBezTo>
                  <a:lnTo>
                    <a:pt x="229668" y="94625"/>
                  </a:lnTo>
                  <a:cubicBezTo>
                    <a:pt x="253714" y="97324"/>
                    <a:pt x="278299" y="100393"/>
                    <a:pt x="304567" y="103981"/>
                  </a:cubicBezTo>
                  <a:cubicBezTo>
                    <a:pt x="324305" y="106669"/>
                    <a:pt x="338380" y="122375"/>
                    <a:pt x="336624" y="139742"/>
                  </a:cubicBezTo>
                  <a:cubicBezTo>
                    <a:pt x="333247" y="172921"/>
                    <a:pt x="295031" y="193960"/>
                    <a:pt x="264329" y="210862"/>
                  </a:cubicBezTo>
                  <a:lnTo>
                    <a:pt x="262371" y="211941"/>
                  </a:lnTo>
                  <a:lnTo>
                    <a:pt x="279474" y="273240"/>
                  </a:lnTo>
                  <a:cubicBezTo>
                    <a:pt x="283358" y="287199"/>
                    <a:pt x="278553" y="300672"/>
                    <a:pt x="266287" y="310208"/>
                  </a:cubicBezTo>
                  <a:cubicBezTo>
                    <a:pt x="256518" y="317796"/>
                    <a:pt x="243670" y="321733"/>
                    <a:pt x="231129" y="321743"/>
                  </a:cubicBezTo>
                  <a:close/>
                  <a:moveTo>
                    <a:pt x="152569" y="248105"/>
                  </a:moveTo>
                  <a:lnTo>
                    <a:pt x="157977" y="252994"/>
                  </a:lnTo>
                  <a:cubicBezTo>
                    <a:pt x="173810" y="267345"/>
                    <a:pt x="193103" y="283802"/>
                    <a:pt x="216090" y="296989"/>
                  </a:cubicBezTo>
                  <a:cubicBezTo>
                    <a:pt x="226271" y="302852"/>
                    <a:pt x="243321" y="301243"/>
                    <a:pt x="253290" y="293496"/>
                  </a:cubicBezTo>
                  <a:cubicBezTo>
                    <a:pt x="261387" y="287210"/>
                    <a:pt x="259651" y="280966"/>
                    <a:pt x="259079" y="278923"/>
                  </a:cubicBezTo>
                  <a:lnTo>
                    <a:pt x="237511" y="201580"/>
                  </a:lnTo>
                  <a:lnTo>
                    <a:pt x="254126" y="192320"/>
                  </a:lnTo>
                  <a:cubicBezTo>
                    <a:pt x="280490" y="177799"/>
                    <a:pt x="313308" y="159734"/>
                    <a:pt x="315552" y="137604"/>
                  </a:cubicBezTo>
                  <a:cubicBezTo>
                    <a:pt x="316145" y="131847"/>
                    <a:pt x="309805" y="126058"/>
                    <a:pt x="301709" y="124946"/>
                  </a:cubicBezTo>
                  <a:cubicBezTo>
                    <a:pt x="273028" y="121041"/>
                    <a:pt x="246379" y="117750"/>
                    <a:pt x="220239" y="114882"/>
                  </a:cubicBezTo>
                  <a:lnTo>
                    <a:pt x="213116" y="114088"/>
                  </a:lnTo>
                  <a:lnTo>
                    <a:pt x="190277" y="32162"/>
                  </a:lnTo>
                  <a:cubicBezTo>
                    <a:pt x="188203" y="24722"/>
                    <a:pt x="180212" y="22976"/>
                    <a:pt x="175640" y="22605"/>
                  </a:cubicBezTo>
                  <a:cubicBezTo>
                    <a:pt x="164380" y="21706"/>
                    <a:pt x="149521" y="27220"/>
                    <a:pt x="144462" y="38110"/>
                  </a:cubicBezTo>
                  <a:cubicBezTo>
                    <a:pt x="135392" y="57615"/>
                    <a:pt x="126375" y="78147"/>
                    <a:pt x="117654" y="99123"/>
                  </a:cubicBezTo>
                  <a:lnTo>
                    <a:pt x="114807" y="105992"/>
                  </a:lnTo>
                  <a:lnTo>
                    <a:pt x="107367" y="105642"/>
                  </a:lnTo>
                  <a:cubicBezTo>
                    <a:pt x="93323" y="104954"/>
                    <a:pt x="78231" y="104489"/>
                    <a:pt x="61235" y="104214"/>
                  </a:cubicBezTo>
                  <a:lnTo>
                    <a:pt x="58938" y="104171"/>
                  </a:lnTo>
                  <a:lnTo>
                    <a:pt x="56864" y="103187"/>
                  </a:lnTo>
                  <a:cubicBezTo>
                    <a:pt x="49000" y="99462"/>
                    <a:pt x="42089" y="101335"/>
                    <a:pt x="37666" y="103557"/>
                  </a:cubicBezTo>
                  <a:lnTo>
                    <a:pt x="35094" y="104468"/>
                  </a:lnTo>
                  <a:cubicBezTo>
                    <a:pt x="27601" y="106066"/>
                    <a:pt x="23801" y="111844"/>
                    <a:pt x="24024" y="116490"/>
                  </a:cubicBezTo>
                  <a:lnTo>
                    <a:pt x="24108" y="118194"/>
                  </a:lnTo>
                  <a:lnTo>
                    <a:pt x="23653" y="119824"/>
                  </a:lnTo>
                  <a:cubicBezTo>
                    <a:pt x="22256" y="124851"/>
                    <a:pt x="23240" y="128947"/>
                    <a:pt x="26574" y="132005"/>
                  </a:cubicBezTo>
                  <a:lnTo>
                    <a:pt x="84761" y="185483"/>
                  </a:lnTo>
                  <a:lnTo>
                    <a:pt x="82528" y="192023"/>
                  </a:lnTo>
                  <a:cubicBezTo>
                    <a:pt x="74189" y="216418"/>
                    <a:pt x="66674" y="240220"/>
                    <a:pt x="60187" y="262784"/>
                  </a:cubicBezTo>
                  <a:cubicBezTo>
                    <a:pt x="58187" y="269779"/>
                    <a:pt x="61161" y="274118"/>
                    <a:pt x="63997" y="276531"/>
                  </a:cubicBezTo>
                  <a:cubicBezTo>
                    <a:pt x="69183" y="280923"/>
                    <a:pt x="79988" y="283770"/>
                    <a:pt x="93482" y="277357"/>
                  </a:cubicBezTo>
                  <a:cubicBezTo>
                    <a:pt x="109452" y="269769"/>
                    <a:pt x="126650" y="261281"/>
                    <a:pt x="146071" y="251407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grpSp>
        <p:nvGrpSpPr>
          <p:cNvPr id="225" name="Google Shape;225;p8"/>
          <p:cNvGrpSpPr/>
          <p:nvPr/>
        </p:nvGrpSpPr>
        <p:grpSpPr>
          <a:xfrm>
            <a:off x="11117311" y="1227361"/>
            <a:ext cx="338741" cy="322344"/>
            <a:chOff x="2768914" y="655181"/>
            <a:chExt cx="338380" cy="321743"/>
          </a:xfrm>
        </p:grpSpPr>
        <p:sp>
          <p:nvSpPr>
            <p:cNvPr id="226" name="Google Shape;226;p8"/>
            <p:cNvSpPr/>
            <p:nvPr/>
          </p:nvSpPr>
          <p:spPr>
            <a:xfrm>
              <a:off x="2780120" y="658338"/>
              <a:ext cx="316060" cy="316769"/>
            </a:xfrm>
            <a:custGeom>
              <a:avLst/>
              <a:gdLst/>
              <a:ahLst/>
              <a:cxnLst/>
              <a:rect l="l" t="t" r="r" b="b"/>
              <a:pathLst>
                <a:path w="316060" h="316769" extrusionOk="0">
                  <a:moveTo>
                    <a:pt x="199612" y="303011"/>
                  </a:moveTo>
                  <a:cubicBezTo>
                    <a:pt x="177048" y="290057"/>
                    <a:pt x="157913" y="274224"/>
                    <a:pt x="139657" y="257682"/>
                  </a:cubicBezTo>
                  <a:cubicBezTo>
                    <a:pt x="122184" y="266572"/>
                    <a:pt x="104595" y="275314"/>
                    <a:pt x="86815" y="283760"/>
                  </a:cubicBezTo>
                  <a:cubicBezTo>
                    <a:pt x="58578" y="297179"/>
                    <a:pt x="32046" y="280267"/>
                    <a:pt x="38819" y="256709"/>
                  </a:cubicBezTo>
                  <a:cubicBezTo>
                    <a:pt x="45667" y="232875"/>
                    <a:pt x="53212" y="209116"/>
                    <a:pt x="61309" y="185451"/>
                  </a:cubicBezTo>
                  <a:cubicBezTo>
                    <a:pt x="43603" y="169174"/>
                    <a:pt x="25907" y="152907"/>
                    <a:pt x="8212" y="136641"/>
                  </a:cubicBezTo>
                  <a:cubicBezTo>
                    <a:pt x="1396" y="130376"/>
                    <a:pt x="0" y="121962"/>
                    <a:pt x="2243" y="113844"/>
                  </a:cubicBezTo>
                  <a:cubicBezTo>
                    <a:pt x="1777" y="104256"/>
                    <a:pt x="8794" y="93704"/>
                    <a:pt x="21685" y="90953"/>
                  </a:cubicBezTo>
                  <a:cubicBezTo>
                    <a:pt x="30120" y="86709"/>
                    <a:pt x="40195" y="85724"/>
                    <a:pt x="50196" y="90466"/>
                  </a:cubicBezTo>
                  <a:cubicBezTo>
                    <a:pt x="65743" y="90720"/>
                    <a:pt x="81248" y="91154"/>
                    <a:pt x="96678" y="91905"/>
                  </a:cubicBezTo>
                  <a:cubicBezTo>
                    <a:pt x="105208" y="71373"/>
                    <a:pt x="114172" y="50895"/>
                    <a:pt x="123655" y="30490"/>
                  </a:cubicBezTo>
                  <a:cubicBezTo>
                    <a:pt x="135551" y="4889"/>
                    <a:pt x="181969" y="0"/>
                    <a:pt x="189261" y="26161"/>
                  </a:cubicBezTo>
                  <a:cubicBezTo>
                    <a:pt x="196236" y="51170"/>
                    <a:pt x="203210" y="76178"/>
                    <a:pt x="210184" y="101197"/>
                  </a:cubicBezTo>
                  <a:cubicBezTo>
                    <a:pt x="237553" y="104203"/>
                    <a:pt x="264805" y="107611"/>
                    <a:pt x="291941" y="111304"/>
                  </a:cubicBezTo>
                  <a:cubicBezTo>
                    <a:pt x="305837" y="113199"/>
                    <a:pt x="316060" y="123920"/>
                    <a:pt x="314885" y="135508"/>
                  </a:cubicBezTo>
                  <a:cubicBezTo>
                    <a:pt x="311774" y="166147"/>
                    <a:pt x="269758" y="186160"/>
                    <a:pt x="238728" y="203580"/>
                  </a:cubicBezTo>
                  <a:cubicBezTo>
                    <a:pt x="245184" y="226694"/>
                    <a:pt x="251629" y="249808"/>
                    <a:pt x="258063" y="272922"/>
                  </a:cubicBezTo>
                  <a:cubicBezTo>
                    <a:pt x="265736" y="300429"/>
                    <a:pt x="223562" y="316769"/>
                    <a:pt x="199612" y="303011"/>
                  </a:cubicBezTo>
                  <a:close/>
                </a:path>
              </a:pathLst>
            </a:custGeom>
            <a:solidFill>
              <a:srgbClr val="E7AA34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227" name="Google Shape;227;p8"/>
            <p:cNvSpPr/>
            <p:nvPr/>
          </p:nvSpPr>
          <p:spPr>
            <a:xfrm>
              <a:off x="2768914" y="655181"/>
              <a:ext cx="338380" cy="321743"/>
            </a:xfrm>
            <a:custGeom>
              <a:avLst/>
              <a:gdLst/>
              <a:ahLst/>
              <a:cxnLst/>
              <a:rect l="l" t="t" r="r" b="b"/>
              <a:pathLst>
                <a:path w="338380" h="321743" extrusionOk="0">
                  <a:moveTo>
                    <a:pt x="231129" y="321743"/>
                  </a:moveTo>
                  <a:cubicBezTo>
                    <a:pt x="221995" y="321743"/>
                    <a:pt x="213031" y="319648"/>
                    <a:pt x="205549" y="315351"/>
                  </a:cubicBezTo>
                  <a:cubicBezTo>
                    <a:pt x="183440" y="302651"/>
                    <a:pt x="164803" y="287432"/>
                    <a:pt x="149193" y="273557"/>
                  </a:cubicBezTo>
                  <a:cubicBezTo>
                    <a:pt x="132217" y="282141"/>
                    <a:pt x="116903" y="289665"/>
                    <a:pt x="102563" y="296481"/>
                  </a:cubicBezTo>
                  <a:cubicBezTo>
                    <a:pt x="83957" y="305318"/>
                    <a:pt x="63457" y="303826"/>
                    <a:pt x="50302" y="292671"/>
                  </a:cubicBezTo>
                  <a:cubicBezTo>
                    <a:pt x="39877" y="283823"/>
                    <a:pt x="35962" y="270467"/>
                    <a:pt x="39856" y="256942"/>
                  </a:cubicBezTo>
                  <a:cubicBezTo>
                    <a:pt x="45846" y="236071"/>
                    <a:pt x="52704" y="214164"/>
                    <a:pt x="60272" y="191727"/>
                  </a:cubicBezTo>
                  <a:lnTo>
                    <a:pt x="12255" y="147584"/>
                  </a:lnTo>
                  <a:cubicBezTo>
                    <a:pt x="3386" y="139435"/>
                    <a:pt x="0" y="127910"/>
                    <a:pt x="2857" y="115749"/>
                  </a:cubicBezTo>
                  <a:cubicBezTo>
                    <a:pt x="3026" y="102806"/>
                    <a:pt x="11916" y="88391"/>
                    <a:pt x="29347" y="84073"/>
                  </a:cubicBezTo>
                  <a:cubicBezTo>
                    <a:pt x="40491" y="78845"/>
                    <a:pt x="52567" y="78507"/>
                    <a:pt x="63711" y="83079"/>
                  </a:cubicBezTo>
                  <a:cubicBezTo>
                    <a:pt x="77152" y="83311"/>
                    <a:pt x="89429" y="83671"/>
                    <a:pt x="100975" y="84158"/>
                  </a:cubicBezTo>
                  <a:cubicBezTo>
                    <a:pt x="108913" y="65288"/>
                    <a:pt x="117072" y="46831"/>
                    <a:pt x="125264" y="29188"/>
                  </a:cubicBezTo>
                  <a:cubicBezTo>
                    <a:pt x="134651" y="8985"/>
                    <a:pt x="158559" y="0"/>
                    <a:pt x="177366" y="1502"/>
                  </a:cubicBezTo>
                  <a:cubicBezTo>
                    <a:pt x="194246" y="2889"/>
                    <a:pt x="206692" y="12223"/>
                    <a:pt x="210661" y="26479"/>
                  </a:cubicBezTo>
                  <a:lnTo>
                    <a:pt x="229668" y="94625"/>
                  </a:lnTo>
                  <a:cubicBezTo>
                    <a:pt x="253714" y="97324"/>
                    <a:pt x="278299" y="100393"/>
                    <a:pt x="304567" y="103981"/>
                  </a:cubicBezTo>
                  <a:cubicBezTo>
                    <a:pt x="324305" y="106669"/>
                    <a:pt x="338380" y="122375"/>
                    <a:pt x="336624" y="139742"/>
                  </a:cubicBezTo>
                  <a:cubicBezTo>
                    <a:pt x="333247" y="172921"/>
                    <a:pt x="295031" y="193960"/>
                    <a:pt x="264329" y="210862"/>
                  </a:cubicBezTo>
                  <a:lnTo>
                    <a:pt x="262371" y="211941"/>
                  </a:lnTo>
                  <a:lnTo>
                    <a:pt x="279474" y="273240"/>
                  </a:lnTo>
                  <a:cubicBezTo>
                    <a:pt x="283358" y="287199"/>
                    <a:pt x="278553" y="300672"/>
                    <a:pt x="266287" y="310208"/>
                  </a:cubicBezTo>
                  <a:cubicBezTo>
                    <a:pt x="256518" y="317796"/>
                    <a:pt x="243670" y="321733"/>
                    <a:pt x="231129" y="321743"/>
                  </a:cubicBezTo>
                  <a:close/>
                  <a:moveTo>
                    <a:pt x="152569" y="248105"/>
                  </a:moveTo>
                  <a:lnTo>
                    <a:pt x="157977" y="252994"/>
                  </a:lnTo>
                  <a:cubicBezTo>
                    <a:pt x="173810" y="267345"/>
                    <a:pt x="193103" y="283802"/>
                    <a:pt x="216090" y="296989"/>
                  </a:cubicBezTo>
                  <a:cubicBezTo>
                    <a:pt x="226271" y="302852"/>
                    <a:pt x="243321" y="301243"/>
                    <a:pt x="253290" y="293496"/>
                  </a:cubicBezTo>
                  <a:cubicBezTo>
                    <a:pt x="261387" y="287210"/>
                    <a:pt x="259651" y="280966"/>
                    <a:pt x="259079" y="278923"/>
                  </a:cubicBezTo>
                  <a:lnTo>
                    <a:pt x="237511" y="201580"/>
                  </a:lnTo>
                  <a:lnTo>
                    <a:pt x="254126" y="192320"/>
                  </a:lnTo>
                  <a:cubicBezTo>
                    <a:pt x="280490" y="177799"/>
                    <a:pt x="313308" y="159734"/>
                    <a:pt x="315552" y="137604"/>
                  </a:cubicBezTo>
                  <a:cubicBezTo>
                    <a:pt x="316145" y="131847"/>
                    <a:pt x="309805" y="126058"/>
                    <a:pt x="301709" y="124946"/>
                  </a:cubicBezTo>
                  <a:cubicBezTo>
                    <a:pt x="273028" y="121041"/>
                    <a:pt x="246379" y="117750"/>
                    <a:pt x="220239" y="114882"/>
                  </a:cubicBezTo>
                  <a:lnTo>
                    <a:pt x="213116" y="114088"/>
                  </a:lnTo>
                  <a:lnTo>
                    <a:pt x="190277" y="32162"/>
                  </a:lnTo>
                  <a:cubicBezTo>
                    <a:pt x="188203" y="24722"/>
                    <a:pt x="180212" y="22976"/>
                    <a:pt x="175640" y="22605"/>
                  </a:cubicBezTo>
                  <a:cubicBezTo>
                    <a:pt x="164380" y="21706"/>
                    <a:pt x="149521" y="27220"/>
                    <a:pt x="144462" y="38110"/>
                  </a:cubicBezTo>
                  <a:cubicBezTo>
                    <a:pt x="135392" y="57615"/>
                    <a:pt x="126375" y="78147"/>
                    <a:pt x="117654" y="99123"/>
                  </a:cubicBezTo>
                  <a:lnTo>
                    <a:pt x="114807" y="105992"/>
                  </a:lnTo>
                  <a:lnTo>
                    <a:pt x="107367" y="105642"/>
                  </a:lnTo>
                  <a:cubicBezTo>
                    <a:pt x="93323" y="104954"/>
                    <a:pt x="78231" y="104489"/>
                    <a:pt x="61235" y="104214"/>
                  </a:cubicBezTo>
                  <a:lnTo>
                    <a:pt x="58938" y="104171"/>
                  </a:lnTo>
                  <a:lnTo>
                    <a:pt x="56864" y="103187"/>
                  </a:lnTo>
                  <a:cubicBezTo>
                    <a:pt x="49000" y="99462"/>
                    <a:pt x="42089" y="101335"/>
                    <a:pt x="37666" y="103557"/>
                  </a:cubicBezTo>
                  <a:lnTo>
                    <a:pt x="35094" y="104468"/>
                  </a:lnTo>
                  <a:cubicBezTo>
                    <a:pt x="27601" y="106066"/>
                    <a:pt x="23801" y="111844"/>
                    <a:pt x="24024" y="116490"/>
                  </a:cubicBezTo>
                  <a:lnTo>
                    <a:pt x="24108" y="118194"/>
                  </a:lnTo>
                  <a:lnTo>
                    <a:pt x="23653" y="119824"/>
                  </a:lnTo>
                  <a:cubicBezTo>
                    <a:pt x="22256" y="124851"/>
                    <a:pt x="23240" y="128947"/>
                    <a:pt x="26574" y="132005"/>
                  </a:cubicBezTo>
                  <a:lnTo>
                    <a:pt x="84761" y="185483"/>
                  </a:lnTo>
                  <a:lnTo>
                    <a:pt x="82528" y="192023"/>
                  </a:lnTo>
                  <a:cubicBezTo>
                    <a:pt x="74189" y="216418"/>
                    <a:pt x="66674" y="240220"/>
                    <a:pt x="60187" y="262784"/>
                  </a:cubicBezTo>
                  <a:cubicBezTo>
                    <a:pt x="58187" y="269779"/>
                    <a:pt x="61161" y="274118"/>
                    <a:pt x="63997" y="276531"/>
                  </a:cubicBezTo>
                  <a:cubicBezTo>
                    <a:pt x="69183" y="280923"/>
                    <a:pt x="79988" y="283770"/>
                    <a:pt x="93482" y="277357"/>
                  </a:cubicBezTo>
                  <a:cubicBezTo>
                    <a:pt x="109452" y="269769"/>
                    <a:pt x="126650" y="261281"/>
                    <a:pt x="146071" y="251407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grpSp>
        <p:nvGrpSpPr>
          <p:cNvPr id="228" name="Google Shape;228;p8"/>
          <p:cNvGrpSpPr/>
          <p:nvPr/>
        </p:nvGrpSpPr>
        <p:grpSpPr>
          <a:xfrm>
            <a:off x="7180210" y="6135676"/>
            <a:ext cx="338741" cy="322344"/>
            <a:chOff x="2768914" y="655181"/>
            <a:chExt cx="338380" cy="321743"/>
          </a:xfrm>
        </p:grpSpPr>
        <p:sp>
          <p:nvSpPr>
            <p:cNvPr id="229" name="Google Shape;229;p8"/>
            <p:cNvSpPr/>
            <p:nvPr/>
          </p:nvSpPr>
          <p:spPr>
            <a:xfrm>
              <a:off x="2780120" y="658338"/>
              <a:ext cx="316060" cy="316769"/>
            </a:xfrm>
            <a:custGeom>
              <a:avLst/>
              <a:gdLst/>
              <a:ahLst/>
              <a:cxnLst/>
              <a:rect l="l" t="t" r="r" b="b"/>
              <a:pathLst>
                <a:path w="316060" h="316769" extrusionOk="0">
                  <a:moveTo>
                    <a:pt x="199612" y="303011"/>
                  </a:moveTo>
                  <a:cubicBezTo>
                    <a:pt x="177048" y="290057"/>
                    <a:pt x="157913" y="274224"/>
                    <a:pt x="139657" y="257682"/>
                  </a:cubicBezTo>
                  <a:cubicBezTo>
                    <a:pt x="122184" y="266572"/>
                    <a:pt x="104595" y="275314"/>
                    <a:pt x="86815" y="283760"/>
                  </a:cubicBezTo>
                  <a:cubicBezTo>
                    <a:pt x="58578" y="297179"/>
                    <a:pt x="32046" y="280267"/>
                    <a:pt x="38819" y="256709"/>
                  </a:cubicBezTo>
                  <a:cubicBezTo>
                    <a:pt x="45667" y="232875"/>
                    <a:pt x="53212" y="209116"/>
                    <a:pt x="61309" y="185451"/>
                  </a:cubicBezTo>
                  <a:cubicBezTo>
                    <a:pt x="43603" y="169174"/>
                    <a:pt x="25907" y="152907"/>
                    <a:pt x="8212" y="136641"/>
                  </a:cubicBezTo>
                  <a:cubicBezTo>
                    <a:pt x="1396" y="130376"/>
                    <a:pt x="0" y="121962"/>
                    <a:pt x="2243" y="113844"/>
                  </a:cubicBezTo>
                  <a:cubicBezTo>
                    <a:pt x="1777" y="104256"/>
                    <a:pt x="8794" y="93704"/>
                    <a:pt x="21685" y="90953"/>
                  </a:cubicBezTo>
                  <a:cubicBezTo>
                    <a:pt x="30120" y="86709"/>
                    <a:pt x="40195" y="85724"/>
                    <a:pt x="50196" y="90466"/>
                  </a:cubicBezTo>
                  <a:cubicBezTo>
                    <a:pt x="65743" y="90720"/>
                    <a:pt x="81248" y="91154"/>
                    <a:pt x="96678" y="91905"/>
                  </a:cubicBezTo>
                  <a:cubicBezTo>
                    <a:pt x="105208" y="71373"/>
                    <a:pt x="114172" y="50895"/>
                    <a:pt x="123655" y="30490"/>
                  </a:cubicBezTo>
                  <a:cubicBezTo>
                    <a:pt x="135551" y="4889"/>
                    <a:pt x="181969" y="0"/>
                    <a:pt x="189261" y="26161"/>
                  </a:cubicBezTo>
                  <a:cubicBezTo>
                    <a:pt x="196236" y="51170"/>
                    <a:pt x="203210" y="76178"/>
                    <a:pt x="210184" y="101197"/>
                  </a:cubicBezTo>
                  <a:cubicBezTo>
                    <a:pt x="237553" y="104203"/>
                    <a:pt x="264805" y="107611"/>
                    <a:pt x="291941" y="111304"/>
                  </a:cubicBezTo>
                  <a:cubicBezTo>
                    <a:pt x="305837" y="113199"/>
                    <a:pt x="316060" y="123920"/>
                    <a:pt x="314885" y="135508"/>
                  </a:cubicBezTo>
                  <a:cubicBezTo>
                    <a:pt x="311774" y="166147"/>
                    <a:pt x="269758" y="186160"/>
                    <a:pt x="238728" y="203580"/>
                  </a:cubicBezTo>
                  <a:cubicBezTo>
                    <a:pt x="245184" y="226694"/>
                    <a:pt x="251629" y="249808"/>
                    <a:pt x="258063" y="272922"/>
                  </a:cubicBezTo>
                  <a:cubicBezTo>
                    <a:pt x="265736" y="300429"/>
                    <a:pt x="223562" y="316769"/>
                    <a:pt x="199612" y="303011"/>
                  </a:cubicBezTo>
                  <a:close/>
                </a:path>
              </a:pathLst>
            </a:custGeom>
            <a:solidFill>
              <a:srgbClr val="E7AA34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230" name="Google Shape;230;p8"/>
            <p:cNvSpPr/>
            <p:nvPr/>
          </p:nvSpPr>
          <p:spPr>
            <a:xfrm>
              <a:off x="2768914" y="655181"/>
              <a:ext cx="338380" cy="321743"/>
            </a:xfrm>
            <a:custGeom>
              <a:avLst/>
              <a:gdLst/>
              <a:ahLst/>
              <a:cxnLst/>
              <a:rect l="l" t="t" r="r" b="b"/>
              <a:pathLst>
                <a:path w="338380" h="321743" extrusionOk="0">
                  <a:moveTo>
                    <a:pt x="231129" y="321743"/>
                  </a:moveTo>
                  <a:cubicBezTo>
                    <a:pt x="221995" y="321743"/>
                    <a:pt x="213031" y="319648"/>
                    <a:pt x="205549" y="315351"/>
                  </a:cubicBezTo>
                  <a:cubicBezTo>
                    <a:pt x="183440" y="302651"/>
                    <a:pt x="164803" y="287432"/>
                    <a:pt x="149193" y="273557"/>
                  </a:cubicBezTo>
                  <a:cubicBezTo>
                    <a:pt x="132217" y="282141"/>
                    <a:pt x="116903" y="289665"/>
                    <a:pt x="102563" y="296481"/>
                  </a:cubicBezTo>
                  <a:cubicBezTo>
                    <a:pt x="83957" y="305318"/>
                    <a:pt x="63457" y="303826"/>
                    <a:pt x="50302" y="292671"/>
                  </a:cubicBezTo>
                  <a:cubicBezTo>
                    <a:pt x="39877" y="283823"/>
                    <a:pt x="35962" y="270467"/>
                    <a:pt x="39856" y="256942"/>
                  </a:cubicBezTo>
                  <a:cubicBezTo>
                    <a:pt x="45846" y="236071"/>
                    <a:pt x="52704" y="214164"/>
                    <a:pt x="60272" y="191727"/>
                  </a:cubicBezTo>
                  <a:lnTo>
                    <a:pt x="12255" y="147584"/>
                  </a:lnTo>
                  <a:cubicBezTo>
                    <a:pt x="3386" y="139435"/>
                    <a:pt x="0" y="127910"/>
                    <a:pt x="2857" y="115749"/>
                  </a:cubicBezTo>
                  <a:cubicBezTo>
                    <a:pt x="3026" y="102806"/>
                    <a:pt x="11916" y="88391"/>
                    <a:pt x="29347" y="84073"/>
                  </a:cubicBezTo>
                  <a:cubicBezTo>
                    <a:pt x="40491" y="78845"/>
                    <a:pt x="52567" y="78507"/>
                    <a:pt x="63711" y="83079"/>
                  </a:cubicBezTo>
                  <a:cubicBezTo>
                    <a:pt x="77152" y="83311"/>
                    <a:pt x="89429" y="83671"/>
                    <a:pt x="100975" y="84158"/>
                  </a:cubicBezTo>
                  <a:cubicBezTo>
                    <a:pt x="108913" y="65288"/>
                    <a:pt x="117072" y="46831"/>
                    <a:pt x="125264" y="29188"/>
                  </a:cubicBezTo>
                  <a:cubicBezTo>
                    <a:pt x="134651" y="8985"/>
                    <a:pt x="158559" y="0"/>
                    <a:pt x="177366" y="1502"/>
                  </a:cubicBezTo>
                  <a:cubicBezTo>
                    <a:pt x="194246" y="2889"/>
                    <a:pt x="206692" y="12223"/>
                    <a:pt x="210661" y="26479"/>
                  </a:cubicBezTo>
                  <a:lnTo>
                    <a:pt x="229668" y="94625"/>
                  </a:lnTo>
                  <a:cubicBezTo>
                    <a:pt x="253714" y="97324"/>
                    <a:pt x="278299" y="100393"/>
                    <a:pt x="304567" y="103981"/>
                  </a:cubicBezTo>
                  <a:cubicBezTo>
                    <a:pt x="324305" y="106669"/>
                    <a:pt x="338380" y="122375"/>
                    <a:pt x="336624" y="139742"/>
                  </a:cubicBezTo>
                  <a:cubicBezTo>
                    <a:pt x="333247" y="172921"/>
                    <a:pt x="295031" y="193960"/>
                    <a:pt x="264329" y="210862"/>
                  </a:cubicBezTo>
                  <a:lnTo>
                    <a:pt x="262371" y="211941"/>
                  </a:lnTo>
                  <a:lnTo>
                    <a:pt x="279474" y="273240"/>
                  </a:lnTo>
                  <a:cubicBezTo>
                    <a:pt x="283358" y="287199"/>
                    <a:pt x="278553" y="300672"/>
                    <a:pt x="266287" y="310208"/>
                  </a:cubicBezTo>
                  <a:cubicBezTo>
                    <a:pt x="256518" y="317796"/>
                    <a:pt x="243670" y="321733"/>
                    <a:pt x="231129" y="321743"/>
                  </a:cubicBezTo>
                  <a:close/>
                  <a:moveTo>
                    <a:pt x="152569" y="248105"/>
                  </a:moveTo>
                  <a:lnTo>
                    <a:pt x="157977" y="252994"/>
                  </a:lnTo>
                  <a:cubicBezTo>
                    <a:pt x="173810" y="267345"/>
                    <a:pt x="193103" y="283802"/>
                    <a:pt x="216090" y="296989"/>
                  </a:cubicBezTo>
                  <a:cubicBezTo>
                    <a:pt x="226271" y="302852"/>
                    <a:pt x="243321" y="301243"/>
                    <a:pt x="253290" y="293496"/>
                  </a:cubicBezTo>
                  <a:cubicBezTo>
                    <a:pt x="261387" y="287210"/>
                    <a:pt x="259651" y="280966"/>
                    <a:pt x="259079" y="278923"/>
                  </a:cubicBezTo>
                  <a:lnTo>
                    <a:pt x="237511" y="201580"/>
                  </a:lnTo>
                  <a:lnTo>
                    <a:pt x="254126" y="192320"/>
                  </a:lnTo>
                  <a:cubicBezTo>
                    <a:pt x="280490" y="177799"/>
                    <a:pt x="313308" y="159734"/>
                    <a:pt x="315552" y="137604"/>
                  </a:cubicBezTo>
                  <a:cubicBezTo>
                    <a:pt x="316145" y="131847"/>
                    <a:pt x="309805" y="126058"/>
                    <a:pt x="301709" y="124946"/>
                  </a:cubicBezTo>
                  <a:cubicBezTo>
                    <a:pt x="273028" y="121041"/>
                    <a:pt x="246379" y="117750"/>
                    <a:pt x="220239" y="114882"/>
                  </a:cubicBezTo>
                  <a:lnTo>
                    <a:pt x="213116" y="114088"/>
                  </a:lnTo>
                  <a:lnTo>
                    <a:pt x="190277" y="32162"/>
                  </a:lnTo>
                  <a:cubicBezTo>
                    <a:pt x="188203" y="24722"/>
                    <a:pt x="180212" y="22976"/>
                    <a:pt x="175640" y="22605"/>
                  </a:cubicBezTo>
                  <a:cubicBezTo>
                    <a:pt x="164380" y="21706"/>
                    <a:pt x="149521" y="27220"/>
                    <a:pt x="144462" y="38110"/>
                  </a:cubicBezTo>
                  <a:cubicBezTo>
                    <a:pt x="135392" y="57615"/>
                    <a:pt x="126375" y="78147"/>
                    <a:pt x="117654" y="99123"/>
                  </a:cubicBezTo>
                  <a:lnTo>
                    <a:pt x="114807" y="105992"/>
                  </a:lnTo>
                  <a:lnTo>
                    <a:pt x="107367" y="105642"/>
                  </a:lnTo>
                  <a:cubicBezTo>
                    <a:pt x="93323" y="104954"/>
                    <a:pt x="78231" y="104489"/>
                    <a:pt x="61235" y="104214"/>
                  </a:cubicBezTo>
                  <a:lnTo>
                    <a:pt x="58938" y="104171"/>
                  </a:lnTo>
                  <a:lnTo>
                    <a:pt x="56864" y="103187"/>
                  </a:lnTo>
                  <a:cubicBezTo>
                    <a:pt x="49000" y="99462"/>
                    <a:pt x="42089" y="101335"/>
                    <a:pt x="37666" y="103557"/>
                  </a:cubicBezTo>
                  <a:lnTo>
                    <a:pt x="35094" y="104468"/>
                  </a:lnTo>
                  <a:cubicBezTo>
                    <a:pt x="27601" y="106066"/>
                    <a:pt x="23801" y="111844"/>
                    <a:pt x="24024" y="116490"/>
                  </a:cubicBezTo>
                  <a:lnTo>
                    <a:pt x="24108" y="118194"/>
                  </a:lnTo>
                  <a:lnTo>
                    <a:pt x="23653" y="119824"/>
                  </a:lnTo>
                  <a:cubicBezTo>
                    <a:pt x="22256" y="124851"/>
                    <a:pt x="23240" y="128947"/>
                    <a:pt x="26574" y="132005"/>
                  </a:cubicBezTo>
                  <a:lnTo>
                    <a:pt x="84761" y="185483"/>
                  </a:lnTo>
                  <a:lnTo>
                    <a:pt x="82528" y="192023"/>
                  </a:lnTo>
                  <a:cubicBezTo>
                    <a:pt x="74189" y="216418"/>
                    <a:pt x="66674" y="240220"/>
                    <a:pt x="60187" y="262784"/>
                  </a:cubicBezTo>
                  <a:cubicBezTo>
                    <a:pt x="58187" y="269779"/>
                    <a:pt x="61161" y="274118"/>
                    <a:pt x="63997" y="276531"/>
                  </a:cubicBezTo>
                  <a:cubicBezTo>
                    <a:pt x="69183" y="280923"/>
                    <a:pt x="79988" y="283770"/>
                    <a:pt x="93482" y="277357"/>
                  </a:cubicBezTo>
                  <a:cubicBezTo>
                    <a:pt x="109452" y="269769"/>
                    <a:pt x="126650" y="261281"/>
                    <a:pt x="146071" y="251407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grpSp>
        <p:nvGrpSpPr>
          <p:cNvPr id="231" name="Google Shape;231;p8"/>
          <p:cNvGrpSpPr/>
          <p:nvPr/>
        </p:nvGrpSpPr>
        <p:grpSpPr>
          <a:xfrm>
            <a:off x="4487506" y="185031"/>
            <a:ext cx="1486964" cy="674195"/>
            <a:chOff x="-889965" y="517131"/>
            <a:chExt cx="2215821" cy="1003863"/>
          </a:xfrm>
        </p:grpSpPr>
        <p:sp>
          <p:nvSpPr>
            <p:cNvPr id="232" name="Google Shape;232;p8"/>
            <p:cNvSpPr/>
            <p:nvPr/>
          </p:nvSpPr>
          <p:spPr>
            <a:xfrm>
              <a:off x="-889965" y="538448"/>
              <a:ext cx="2199618" cy="982546"/>
            </a:xfrm>
            <a:custGeom>
              <a:avLst/>
              <a:gdLst/>
              <a:ahLst/>
              <a:cxnLst/>
              <a:rect l="l" t="t" r="r" b="b"/>
              <a:pathLst>
                <a:path w="2199618" h="982546" extrusionOk="0">
                  <a:moveTo>
                    <a:pt x="2028126" y="378205"/>
                  </a:moveTo>
                  <a:cubicBezTo>
                    <a:pt x="1955958" y="338137"/>
                    <a:pt x="1869334" y="338243"/>
                    <a:pt x="1792975" y="366913"/>
                  </a:cubicBezTo>
                  <a:cubicBezTo>
                    <a:pt x="1772581" y="194923"/>
                    <a:pt x="1670272" y="32998"/>
                    <a:pt x="1471792" y="52715"/>
                  </a:cubicBezTo>
                  <a:cubicBezTo>
                    <a:pt x="1351481" y="64664"/>
                    <a:pt x="1249796" y="128883"/>
                    <a:pt x="1175956" y="218630"/>
                  </a:cubicBezTo>
                  <a:cubicBezTo>
                    <a:pt x="1161626" y="188002"/>
                    <a:pt x="1143571" y="159046"/>
                    <a:pt x="1119610" y="132799"/>
                  </a:cubicBezTo>
                  <a:cubicBezTo>
                    <a:pt x="1014814" y="18012"/>
                    <a:pt x="851788" y="0"/>
                    <a:pt x="711316" y="54049"/>
                  </a:cubicBezTo>
                  <a:cubicBezTo>
                    <a:pt x="502517" y="134387"/>
                    <a:pt x="393721" y="344349"/>
                    <a:pt x="405595" y="551677"/>
                  </a:cubicBezTo>
                  <a:cubicBezTo>
                    <a:pt x="338275" y="511418"/>
                    <a:pt x="257534" y="508264"/>
                    <a:pt x="177609" y="552756"/>
                  </a:cubicBezTo>
                  <a:cubicBezTo>
                    <a:pt x="72728" y="611166"/>
                    <a:pt x="0" y="755014"/>
                    <a:pt x="82041" y="861779"/>
                  </a:cubicBezTo>
                  <a:cubicBezTo>
                    <a:pt x="174857" y="982546"/>
                    <a:pt x="384884" y="942456"/>
                    <a:pt x="515164" y="944096"/>
                  </a:cubicBezTo>
                  <a:cubicBezTo>
                    <a:pt x="731128" y="946806"/>
                    <a:pt x="947271" y="940043"/>
                    <a:pt x="1162928" y="928761"/>
                  </a:cubicBezTo>
                  <a:cubicBezTo>
                    <a:pt x="1370859" y="917871"/>
                    <a:pt x="1578853" y="902684"/>
                    <a:pt x="1785873" y="880321"/>
                  </a:cubicBezTo>
                  <a:cubicBezTo>
                    <a:pt x="1918282" y="866023"/>
                    <a:pt x="2071285" y="840792"/>
                    <a:pt x="2138373" y="709802"/>
                  </a:cubicBezTo>
                  <a:cubicBezTo>
                    <a:pt x="2199618" y="590243"/>
                    <a:pt x="2143177" y="442076"/>
                    <a:pt x="2028126" y="378205"/>
                  </a:cubicBezTo>
                  <a:close/>
                </a:path>
              </a:pathLst>
            </a:custGeom>
            <a:solidFill>
              <a:srgbClr val="C1E1E3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233" name="Google Shape;233;p8"/>
            <p:cNvSpPr/>
            <p:nvPr/>
          </p:nvSpPr>
          <p:spPr>
            <a:xfrm>
              <a:off x="-866502" y="517131"/>
              <a:ext cx="2192358" cy="986377"/>
            </a:xfrm>
            <a:custGeom>
              <a:avLst/>
              <a:gdLst/>
              <a:ahLst/>
              <a:cxnLst/>
              <a:rect l="l" t="t" r="r" b="b"/>
              <a:pathLst>
                <a:path w="2192358" h="986377" extrusionOk="0">
                  <a:moveTo>
                    <a:pt x="314356" y="986377"/>
                  </a:moveTo>
                  <a:cubicBezTo>
                    <a:pt x="212015" y="986377"/>
                    <a:pt x="106669" y="971719"/>
                    <a:pt x="45995" y="892767"/>
                  </a:cubicBezTo>
                  <a:cubicBezTo>
                    <a:pt x="11863" y="848359"/>
                    <a:pt x="0" y="795051"/>
                    <a:pt x="11662" y="738589"/>
                  </a:cubicBezTo>
                  <a:cubicBezTo>
                    <a:pt x="26542" y="666559"/>
                    <a:pt x="78179" y="598212"/>
                    <a:pt x="146430" y="560207"/>
                  </a:cubicBezTo>
                  <a:cubicBezTo>
                    <a:pt x="219445" y="519546"/>
                    <a:pt x="296195" y="514910"/>
                    <a:pt x="365368" y="546301"/>
                  </a:cubicBezTo>
                  <a:cubicBezTo>
                    <a:pt x="363495" y="328178"/>
                    <a:pt x="488219" y="135170"/>
                    <a:pt x="682148" y="60547"/>
                  </a:cubicBezTo>
                  <a:cubicBezTo>
                    <a:pt x="839533" y="0"/>
                    <a:pt x="1006644" y="32522"/>
                    <a:pt x="1107873" y="143414"/>
                  </a:cubicBezTo>
                  <a:cubicBezTo>
                    <a:pt x="1126288" y="163575"/>
                    <a:pt x="1142142" y="186023"/>
                    <a:pt x="1155975" y="211571"/>
                  </a:cubicBezTo>
                  <a:cubicBezTo>
                    <a:pt x="1235551" y="123232"/>
                    <a:pt x="1337987" y="69035"/>
                    <a:pt x="1446752" y="58229"/>
                  </a:cubicBezTo>
                  <a:cubicBezTo>
                    <a:pt x="1543166" y="48651"/>
                    <a:pt x="1626414" y="79935"/>
                    <a:pt x="1687565" y="148685"/>
                  </a:cubicBezTo>
                  <a:cubicBezTo>
                    <a:pt x="1735751" y="202861"/>
                    <a:pt x="1769162" y="279802"/>
                    <a:pt x="1782635" y="366945"/>
                  </a:cubicBezTo>
                  <a:cubicBezTo>
                    <a:pt x="1862751" y="341979"/>
                    <a:pt x="1945512" y="348519"/>
                    <a:pt x="2012367" y="385646"/>
                  </a:cubicBezTo>
                  <a:cubicBezTo>
                    <a:pt x="2140024" y="456512"/>
                    <a:pt x="2192358" y="614732"/>
                    <a:pt x="2129038" y="738346"/>
                  </a:cubicBezTo>
                  <a:cubicBezTo>
                    <a:pt x="2059177" y="874765"/>
                    <a:pt x="1904047" y="902313"/>
                    <a:pt x="1764125" y="917426"/>
                  </a:cubicBezTo>
                  <a:cubicBezTo>
                    <a:pt x="1572545" y="938106"/>
                    <a:pt x="1368488" y="953971"/>
                    <a:pt x="1140290" y="965930"/>
                  </a:cubicBezTo>
                  <a:cubicBezTo>
                    <a:pt x="893317" y="978852"/>
                    <a:pt x="687154" y="983741"/>
                    <a:pt x="491500" y="981286"/>
                  </a:cubicBezTo>
                  <a:cubicBezTo>
                    <a:pt x="466322" y="980947"/>
                    <a:pt x="437864" y="982249"/>
                    <a:pt x="407722" y="983614"/>
                  </a:cubicBezTo>
                  <a:cubicBezTo>
                    <a:pt x="377856" y="984959"/>
                    <a:pt x="346244" y="986377"/>
                    <a:pt x="314356" y="986377"/>
                  </a:cubicBezTo>
                  <a:close/>
                  <a:moveTo>
                    <a:pt x="271547" y="557709"/>
                  </a:moveTo>
                  <a:cubicBezTo>
                    <a:pt x="235225" y="557709"/>
                    <a:pt x="198077" y="567795"/>
                    <a:pt x="161872" y="587946"/>
                  </a:cubicBezTo>
                  <a:cubicBezTo>
                    <a:pt x="102383" y="621072"/>
                    <a:pt x="55625" y="682730"/>
                    <a:pt x="42756" y="745013"/>
                  </a:cubicBezTo>
                  <a:cubicBezTo>
                    <a:pt x="33009" y="792151"/>
                    <a:pt x="42841" y="836559"/>
                    <a:pt x="71172" y="873421"/>
                  </a:cubicBezTo>
                  <a:cubicBezTo>
                    <a:pt x="140673" y="963866"/>
                    <a:pt x="287961" y="957230"/>
                    <a:pt x="406294" y="951896"/>
                  </a:cubicBezTo>
                  <a:cubicBezTo>
                    <a:pt x="436890" y="950510"/>
                    <a:pt x="465783" y="949240"/>
                    <a:pt x="491902" y="949536"/>
                  </a:cubicBezTo>
                  <a:cubicBezTo>
                    <a:pt x="686879" y="952013"/>
                    <a:pt x="892354" y="947113"/>
                    <a:pt x="1138629" y="934222"/>
                  </a:cubicBezTo>
                  <a:cubicBezTo>
                    <a:pt x="1366234" y="922305"/>
                    <a:pt x="1569719" y="906483"/>
                    <a:pt x="1760706" y="885856"/>
                  </a:cubicBezTo>
                  <a:cubicBezTo>
                    <a:pt x="1892395" y="871643"/>
                    <a:pt x="2038127" y="846222"/>
                    <a:pt x="2100791" y="723878"/>
                  </a:cubicBezTo>
                  <a:cubicBezTo>
                    <a:pt x="2156375" y="615336"/>
                    <a:pt x="2109808" y="476048"/>
                    <a:pt x="1996958" y="413406"/>
                  </a:cubicBezTo>
                  <a:cubicBezTo>
                    <a:pt x="1933035" y="377909"/>
                    <a:pt x="1852157" y="374152"/>
                    <a:pt x="1775100" y="403087"/>
                  </a:cubicBezTo>
                  <a:cubicBezTo>
                    <a:pt x="1770517" y="404801"/>
                    <a:pt x="1765426" y="404325"/>
                    <a:pt x="1761257" y="401785"/>
                  </a:cubicBezTo>
                  <a:cubicBezTo>
                    <a:pt x="1757087" y="399245"/>
                    <a:pt x="1754325" y="394938"/>
                    <a:pt x="1753753" y="390101"/>
                  </a:cubicBezTo>
                  <a:cubicBezTo>
                    <a:pt x="1735888" y="239426"/>
                    <a:pt x="1645528" y="70389"/>
                    <a:pt x="1449895" y="89831"/>
                  </a:cubicBezTo>
                  <a:cubicBezTo>
                    <a:pt x="1311888" y="103526"/>
                    <a:pt x="1218660" y="184509"/>
                    <a:pt x="1164748" y="250031"/>
                  </a:cubicBezTo>
                  <a:cubicBezTo>
                    <a:pt x="1161287" y="254243"/>
                    <a:pt x="1155890" y="256370"/>
                    <a:pt x="1150503" y="255693"/>
                  </a:cubicBezTo>
                  <a:cubicBezTo>
                    <a:pt x="1145095" y="255015"/>
                    <a:pt x="1140417" y="251608"/>
                    <a:pt x="1138110" y="246665"/>
                  </a:cubicBezTo>
                  <a:cubicBezTo>
                    <a:pt x="1123230" y="214862"/>
                    <a:pt x="1105672" y="188086"/>
                    <a:pt x="1084431" y="164814"/>
                  </a:cubicBezTo>
                  <a:cubicBezTo>
                    <a:pt x="992071" y="63658"/>
                    <a:pt x="838644" y="34364"/>
                    <a:pt x="693546" y="90180"/>
                  </a:cubicBezTo>
                  <a:cubicBezTo>
                    <a:pt x="504412" y="162951"/>
                    <a:pt x="385635" y="356615"/>
                    <a:pt x="397986" y="572082"/>
                  </a:cubicBezTo>
                  <a:cubicBezTo>
                    <a:pt x="398314" y="577955"/>
                    <a:pt x="395382" y="583533"/>
                    <a:pt x="390355" y="586581"/>
                  </a:cubicBezTo>
                  <a:cubicBezTo>
                    <a:pt x="385328" y="589618"/>
                    <a:pt x="379031" y="589639"/>
                    <a:pt x="373983" y="586612"/>
                  </a:cubicBezTo>
                  <a:cubicBezTo>
                    <a:pt x="341756" y="567340"/>
                    <a:pt x="307043" y="557709"/>
                    <a:pt x="271547" y="557709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grpSp>
        <p:nvGrpSpPr>
          <p:cNvPr id="234" name="Google Shape;234;p8"/>
          <p:cNvGrpSpPr/>
          <p:nvPr/>
        </p:nvGrpSpPr>
        <p:grpSpPr>
          <a:xfrm>
            <a:off x="10960762" y="5437456"/>
            <a:ext cx="2133639" cy="964651"/>
            <a:chOff x="10729875" y="529734"/>
            <a:chExt cx="3232134" cy="1460117"/>
          </a:xfrm>
        </p:grpSpPr>
        <p:sp>
          <p:nvSpPr>
            <p:cNvPr id="235" name="Google Shape;235;p8"/>
            <p:cNvSpPr/>
            <p:nvPr/>
          </p:nvSpPr>
          <p:spPr>
            <a:xfrm>
              <a:off x="10729875" y="552963"/>
              <a:ext cx="3216751" cy="1436888"/>
            </a:xfrm>
            <a:custGeom>
              <a:avLst/>
              <a:gdLst/>
              <a:ahLst/>
              <a:cxnLst/>
              <a:rect l="l" t="t" r="r" b="b"/>
              <a:pathLst>
                <a:path w="3216751" h="1436888" extrusionOk="0">
                  <a:moveTo>
                    <a:pt x="2965957" y="553084"/>
                  </a:moveTo>
                  <a:cubicBezTo>
                    <a:pt x="2860420" y="494485"/>
                    <a:pt x="2733738" y="494643"/>
                    <a:pt x="2622073" y="536564"/>
                  </a:cubicBezTo>
                  <a:cubicBezTo>
                    <a:pt x="2592249" y="285040"/>
                    <a:pt x="2442622" y="48249"/>
                    <a:pt x="2152364" y="77078"/>
                  </a:cubicBezTo>
                  <a:cubicBezTo>
                    <a:pt x="1976416" y="94551"/>
                    <a:pt x="1827720" y="188467"/>
                    <a:pt x="1719728" y="319722"/>
                  </a:cubicBezTo>
                  <a:cubicBezTo>
                    <a:pt x="1698783" y="274933"/>
                    <a:pt x="1672378" y="232568"/>
                    <a:pt x="1637336" y="194204"/>
                  </a:cubicBezTo>
                  <a:cubicBezTo>
                    <a:pt x="1484079" y="26341"/>
                    <a:pt x="1245668" y="0"/>
                    <a:pt x="1040235" y="79036"/>
                  </a:cubicBezTo>
                  <a:cubicBezTo>
                    <a:pt x="734885" y="196521"/>
                    <a:pt x="575775" y="503576"/>
                    <a:pt x="593142" y="806778"/>
                  </a:cubicBezTo>
                  <a:cubicBezTo>
                    <a:pt x="494696" y="747892"/>
                    <a:pt x="376618" y="743278"/>
                    <a:pt x="259746" y="808354"/>
                  </a:cubicBezTo>
                  <a:cubicBezTo>
                    <a:pt x="106351" y="893773"/>
                    <a:pt x="0" y="1104137"/>
                    <a:pt x="119983" y="1260273"/>
                  </a:cubicBezTo>
                  <a:cubicBezTo>
                    <a:pt x="255714" y="1436888"/>
                    <a:pt x="562863" y="1378256"/>
                    <a:pt x="753385" y="1380648"/>
                  </a:cubicBezTo>
                  <a:cubicBezTo>
                    <a:pt x="1069202" y="1384617"/>
                    <a:pt x="1385294" y="1374732"/>
                    <a:pt x="1700678" y="1358222"/>
                  </a:cubicBezTo>
                  <a:cubicBezTo>
                    <a:pt x="2004747" y="1342294"/>
                    <a:pt x="2308934" y="1320080"/>
                    <a:pt x="2611691" y="1287398"/>
                  </a:cubicBezTo>
                  <a:cubicBezTo>
                    <a:pt x="2805324" y="1266475"/>
                    <a:pt x="3029076" y="1229582"/>
                    <a:pt x="3127195" y="1038013"/>
                  </a:cubicBezTo>
                  <a:cubicBezTo>
                    <a:pt x="3216751" y="863166"/>
                    <a:pt x="3134201" y="646493"/>
                    <a:pt x="2965957" y="553084"/>
                  </a:cubicBezTo>
                  <a:close/>
                </a:path>
              </a:pathLst>
            </a:custGeom>
            <a:solidFill>
              <a:srgbClr val="C1E1E3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236" name="Google Shape;236;p8"/>
            <p:cNvSpPr/>
            <p:nvPr/>
          </p:nvSpPr>
          <p:spPr>
            <a:xfrm>
              <a:off x="10771812" y="529734"/>
              <a:ext cx="3190197" cy="1427194"/>
            </a:xfrm>
            <a:custGeom>
              <a:avLst/>
              <a:gdLst/>
              <a:ahLst/>
              <a:cxnLst/>
              <a:rect l="l" t="t" r="r" b="b"/>
              <a:pathLst>
                <a:path w="3190197" h="1427194" extrusionOk="0">
                  <a:moveTo>
                    <a:pt x="452289" y="1427194"/>
                  </a:moveTo>
                  <a:cubicBezTo>
                    <a:pt x="304291" y="1427194"/>
                    <a:pt x="152262" y="1406143"/>
                    <a:pt x="65457" y="1293177"/>
                  </a:cubicBezTo>
                  <a:cubicBezTo>
                    <a:pt x="16890" y="1229984"/>
                    <a:pt x="0" y="1154070"/>
                    <a:pt x="16615" y="1073657"/>
                  </a:cubicBezTo>
                  <a:cubicBezTo>
                    <a:pt x="37962" y="970354"/>
                    <a:pt x="112098" y="872288"/>
                    <a:pt x="210079" y="817710"/>
                  </a:cubicBezTo>
                  <a:cubicBezTo>
                    <a:pt x="318441" y="757375"/>
                    <a:pt x="432487" y="752326"/>
                    <a:pt x="534225" y="802671"/>
                  </a:cubicBezTo>
                  <a:cubicBezTo>
                    <a:pt x="526870" y="481933"/>
                    <a:pt x="708395" y="196797"/>
                    <a:pt x="992589" y="87450"/>
                  </a:cubicBezTo>
                  <a:cubicBezTo>
                    <a:pt x="1219909" y="0"/>
                    <a:pt x="1461124" y="46810"/>
                    <a:pt x="1607132" y="206724"/>
                  </a:cubicBezTo>
                  <a:cubicBezTo>
                    <a:pt x="1635855" y="238177"/>
                    <a:pt x="1660260" y="273526"/>
                    <a:pt x="1681352" y="314240"/>
                  </a:cubicBezTo>
                  <a:cubicBezTo>
                    <a:pt x="1797473" y="181747"/>
                    <a:pt x="1948412" y="100446"/>
                    <a:pt x="2108845" y="84507"/>
                  </a:cubicBezTo>
                  <a:cubicBezTo>
                    <a:pt x="2414703" y="54112"/>
                    <a:pt x="2559653" y="305636"/>
                    <a:pt x="2593318" y="538310"/>
                  </a:cubicBezTo>
                  <a:cubicBezTo>
                    <a:pt x="2711111" y="499353"/>
                    <a:pt x="2833444" y="507862"/>
                    <a:pt x="2931720" y="562430"/>
                  </a:cubicBezTo>
                  <a:cubicBezTo>
                    <a:pt x="3114981" y="664178"/>
                    <a:pt x="3190197" y="891190"/>
                    <a:pt x="3099382" y="1068472"/>
                  </a:cubicBezTo>
                  <a:cubicBezTo>
                    <a:pt x="2998882" y="1264708"/>
                    <a:pt x="2774177" y="1304512"/>
                    <a:pt x="2571453" y="1326409"/>
                  </a:cubicBezTo>
                  <a:cubicBezTo>
                    <a:pt x="2291333" y="1356645"/>
                    <a:pt x="1993053" y="1379844"/>
                    <a:pt x="1659572" y="1397306"/>
                  </a:cubicBezTo>
                  <a:cubicBezTo>
                    <a:pt x="1298437" y="1416208"/>
                    <a:pt x="997119" y="1423341"/>
                    <a:pt x="711242" y="1419754"/>
                  </a:cubicBezTo>
                  <a:cubicBezTo>
                    <a:pt x="674221" y="1419256"/>
                    <a:pt x="632459" y="1421172"/>
                    <a:pt x="588285" y="1423161"/>
                  </a:cubicBezTo>
                  <a:cubicBezTo>
                    <a:pt x="544787" y="1425119"/>
                    <a:pt x="498728" y="1427194"/>
                    <a:pt x="452289" y="1427194"/>
                  </a:cubicBezTo>
                  <a:close/>
                  <a:moveTo>
                    <a:pt x="389498" y="800269"/>
                  </a:moveTo>
                  <a:cubicBezTo>
                    <a:pt x="335174" y="800269"/>
                    <a:pt x="279622" y="815339"/>
                    <a:pt x="225530" y="845460"/>
                  </a:cubicBezTo>
                  <a:cubicBezTo>
                    <a:pt x="136736" y="894894"/>
                    <a:pt x="66939" y="986991"/>
                    <a:pt x="47709" y="1080071"/>
                  </a:cubicBezTo>
                  <a:cubicBezTo>
                    <a:pt x="33019" y="1151180"/>
                    <a:pt x="47857" y="1218173"/>
                    <a:pt x="90635" y="1273831"/>
                  </a:cubicBezTo>
                  <a:cubicBezTo>
                    <a:pt x="194595" y="1409117"/>
                    <a:pt x="412093" y="1399317"/>
                    <a:pt x="586856" y="1391443"/>
                  </a:cubicBezTo>
                  <a:cubicBezTo>
                    <a:pt x="631507" y="1389432"/>
                    <a:pt x="673618" y="1387570"/>
                    <a:pt x="711644" y="1388004"/>
                  </a:cubicBezTo>
                  <a:cubicBezTo>
                    <a:pt x="996791" y="1391591"/>
                    <a:pt x="1297484" y="1384469"/>
                    <a:pt x="1657910" y="1365599"/>
                  </a:cubicBezTo>
                  <a:cubicBezTo>
                    <a:pt x="1990799" y="1348168"/>
                    <a:pt x="2288508" y="1325022"/>
                    <a:pt x="2568045" y="1294839"/>
                  </a:cubicBezTo>
                  <a:cubicBezTo>
                    <a:pt x="2762525" y="1273831"/>
                    <a:pt x="2977832" y="1236165"/>
                    <a:pt x="3071124" y="1054004"/>
                  </a:cubicBezTo>
                  <a:cubicBezTo>
                    <a:pt x="3154214" y="891783"/>
                    <a:pt x="3084766" y="683715"/>
                    <a:pt x="2916311" y="590190"/>
                  </a:cubicBezTo>
                  <a:cubicBezTo>
                    <a:pt x="2820955" y="537241"/>
                    <a:pt x="2700453" y="531579"/>
                    <a:pt x="2585719" y="574664"/>
                  </a:cubicBezTo>
                  <a:cubicBezTo>
                    <a:pt x="2581137" y="576378"/>
                    <a:pt x="2576046" y="575902"/>
                    <a:pt x="2571876" y="573362"/>
                  </a:cubicBezTo>
                  <a:cubicBezTo>
                    <a:pt x="2567707" y="570822"/>
                    <a:pt x="2564944" y="566515"/>
                    <a:pt x="2564373" y="561668"/>
                  </a:cubicBezTo>
                  <a:cubicBezTo>
                    <a:pt x="2537862" y="338031"/>
                    <a:pt x="2403517" y="87132"/>
                    <a:pt x="2111988" y="116099"/>
                  </a:cubicBezTo>
                  <a:cubicBezTo>
                    <a:pt x="1952582" y="131931"/>
                    <a:pt x="1802733" y="216079"/>
                    <a:pt x="1690052" y="353038"/>
                  </a:cubicBezTo>
                  <a:cubicBezTo>
                    <a:pt x="1686591" y="357240"/>
                    <a:pt x="1681236" y="359357"/>
                    <a:pt x="1675807" y="358700"/>
                  </a:cubicBezTo>
                  <a:cubicBezTo>
                    <a:pt x="1670399" y="358012"/>
                    <a:pt x="1665721" y="354615"/>
                    <a:pt x="1663414" y="349673"/>
                  </a:cubicBezTo>
                  <a:cubicBezTo>
                    <a:pt x="1641337" y="302471"/>
                    <a:pt x="1615260" y="262720"/>
                    <a:pt x="1583679" y="228134"/>
                  </a:cubicBezTo>
                  <a:cubicBezTo>
                    <a:pt x="1446561" y="77946"/>
                    <a:pt x="1219020" y="34364"/>
                    <a:pt x="1003998" y="117083"/>
                  </a:cubicBezTo>
                  <a:cubicBezTo>
                    <a:pt x="724407" y="224652"/>
                    <a:pt x="548819" y="510783"/>
                    <a:pt x="567054" y="829098"/>
                  </a:cubicBezTo>
                  <a:cubicBezTo>
                    <a:pt x="567393" y="834961"/>
                    <a:pt x="564462" y="840538"/>
                    <a:pt x="559434" y="843586"/>
                  </a:cubicBezTo>
                  <a:cubicBezTo>
                    <a:pt x="554407" y="846634"/>
                    <a:pt x="548110" y="846645"/>
                    <a:pt x="543062" y="843629"/>
                  </a:cubicBezTo>
                  <a:cubicBezTo>
                    <a:pt x="494717" y="814715"/>
                    <a:pt x="442690" y="800269"/>
                    <a:pt x="389498" y="800269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ADB4BDE-8E7A-4126-9A1E-93F9F69B5056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41481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9"/>
          <p:cNvSpPr txBox="1">
            <a:spLocks noGrp="1"/>
          </p:cNvSpPr>
          <p:nvPr>
            <p:ph type="title"/>
          </p:nvPr>
        </p:nvSpPr>
        <p:spPr>
          <a:xfrm>
            <a:off x="960000" y="707136"/>
            <a:ext cx="10272000" cy="112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3465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239" name="Google Shape;239;p9"/>
          <p:cNvGrpSpPr/>
          <p:nvPr/>
        </p:nvGrpSpPr>
        <p:grpSpPr>
          <a:xfrm>
            <a:off x="953648" y="1565363"/>
            <a:ext cx="338741" cy="322344"/>
            <a:chOff x="2768914" y="655181"/>
            <a:chExt cx="338380" cy="321743"/>
          </a:xfrm>
        </p:grpSpPr>
        <p:sp>
          <p:nvSpPr>
            <p:cNvPr id="240" name="Google Shape;240;p9"/>
            <p:cNvSpPr/>
            <p:nvPr/>
          </p:nvSpPr>
          <p:spPr>
            <a:xfrm>
              <a:off x="2780120" y="658338"/>
              <a:ext cx="316060" cy="316769"/>
            </a:xfrm>
            <a:custGeom>
              <a:avLst/>
              <a:gdLst/>
              <a:ahLst/>
              <a:cxnLst/>
              <a:rect l="l" t="t" r="r" b="b"/>
              <a:pathLst>
                <a:path w="316060" h="316769" extrusionOk="0">
                  <a:moveTo>
                    <a:pt x="199612" y="303011"/>
                  </a:moveTo>
                  <a:cubicBezTo>
                    <a:pt x="177048" y="290057"/>
                    <a:pt x="157913" y="274224"/>
                    <a:pt x="139657" y="257682"/>
                  </a:cubicBezTo>
                  <a:cubicBezTo>
                    <a:pt x="122184" y="266572"/>
                    <a:pt x="104595" y="275314"/>
                    <a:pt x="86815" y="283760"/>
                  </a:cubicBezTo>
                  <a:cubicBezTo>
                    <a:pt x="58578" y="297179"/>
                    <a:pt x="32046" y="280267"/>
                    <a:pt x="38819" y="256709"/>
                  </a:cubicBezTo>
                  <a:cubicBezTo>
                    <a:pt x="45667" y="232875"/>
                    <a:pt x="53212" y="209116"/>
                    <a:pt x="61309" y="185451"/>
                  </a:cubicBezTo>
                  <a:cubicBezTo>
                    <a:pt x="43603" y="169174"/>
                    <a:pt x="25907" y="152907"/>
                    <a:pt x="8212" y="136641"/>
                  </a:cubicBezTo>
                  <a:cubicBezTo>
                    <a:pt x="1396" y="130376"/>
                    <a:pt x="0" y="121962"/>
                    <a:pt x="2243" y="113844"/>
                  </a:cubicBezTo>
                  <a:cubicBezTo>
                    <a:pt x="1777" y="104256"/>
                    <a:pt x="8794" y="93704"/>
                    <a:pt x="21685" y="90953"/>
                  </a:cubicBezTo>
                  <a:cubicBezTo>
                    <a:pt x="30120" y="86709"/>
                    <a:pt x="40195" y="85724"/>
                    <a:pt x="50196" y="90466"/>
                  </a:cubicBezTo>
                  <a:cubicBezTo>
                    <a:pt x="65743" y="90720"/>
                    <a:pt x="81248" y="91154"/>
                    <a:pt x="96678" y="91905"/>
                  </a:cubicBezTo>
                  <a:cubicBezTo>
                    <a:pt x="105208" y="71373"/>
                    <a:pt x="114172" y="50895"/>
                    <a:pt x="123655" y="30490"/>
                  </a:cubicBezTo>
                  <a:cubicBezTo>
                    <a:pt x="135551" y="4889"/>
                    <a:pt x="181969" y="0"/>
                    <a:pt x="189261" y="26161"/>
                  </a:cubicBezTo>
                  <a:cubicBezTo>
                    <a:pt x="196236" y="51170"/>
                    <a:pt x="203210" y="76178"/>
                    <a:pt x="210184" y="101197"/>
                  </a:cubicBezTo>
                  <a:cubicBezTo>
                    <a:pt x="237553" y="104203"/>
                    <a:pt x="264805" y="107611"/>
                    <a:pt x="291941" y="111304"/>
                  </a:cubicBezTo>
                  <a:cubicBezTo>
                    <a:pt x="305837" y="113199"/>
                    <a:pt x="316060" y="123920"/>
                    <a:pt x="314885" y="135508"/>
                  </a:cubicBezTo>
                  <a:cubicBezTo>
                    <a:pt x="311774" y="166147"/>
                    <a:pt x="269758" y="186160"/>
                    <a:pt x="238728" y="203580"/>
                  </a:cubicBezTo>
                  <a:cubicBezTo>
                    <a:pt x="245184" y="226694"/>
                    <a:pt x="251629" y="249808"/>
                    <a:pt x="258063" y="272922"/>
                  </a:cubicBezTo>
                  <a:cubicBezTo>
                    <a:pt x="265736" y="300429"/>
                    <a:pt x="223562" y="316769"/>
                    <a:pt x="199612" y="303011"/>
                  </a:cubicBezTo>
                  <a:close/>
                </a:path>
              </a:pathLst>
            </a:custGeom>
            <a:solidFill>
              <a:srgbClr val="E7AA34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241" name="Google Shape;241;p9"/>
            <p:cNvSpPr/>
            <p:nvPr/>
          </p:nvSpPr>
          <p:spPr>
            <a:xfrm>
              <a:off x="2768914" y="655181"/>
              <a:ext cx="338380" cy="321743"/>
            </a:xfrm>
            <a:custGeom>
              <a:avLst/>
              <a:gdLst/>
              <a:ahLst/>
              <a:cxnLst/>
              <a:rect l="l" t="t" r="r" b="b"/>
              <a:pathLst>
                <a:path w="338380" h="321743" extrusionOk="0">
                  <a:moveTo>
                    <a:pt x="231129" y="321743"/>
                  </a:moveTo>
                  <a:cubicBezTo>
                    <a:pt x="221995" y="321743"/>
                    <a:pt x="213031" y="319648"/>
                    <a:pt x="205549" y="315351"/>
                  </a:cubicBezTo>
                  <a:cubicBezTo>
                    <a:pt x="183440" y="302651"/>
                    <a:pt x="164803" y="287432"/>
                    <a:pt x="149193" y="273557"/>
                  </a:cubicBezTo>
                  <a:cubicBezTo>
                    <a:pt x="132217" y="282141"/>
                    <a:pt x="116903" y="289665"/>
                    <a:pt x="102563" y="296481"/>
                  </a:cubicBezTo>
                  <a:cubicBezTo>
                    <a:pt x="83957" y="305318"/>
                    <a:pt x="63457" y="303826"/>
                    <a:pt x="50302" y="292671"/>
                  </a:cubicBezTo>
                  <a:cubicBezTo>
                    <a:pt x="39877" y="283823"/>
                    <a:pt x="35962" y="270467"/>
                    <a:pt x="39856" y="256942"/>
                  </a:cubicBezTo>
                  <a:cubicBezTo>
                    <a:pt x="45846" y="236071"/>
                    <a:pt x="52704" y="214164"/>
                    <a:pt x="60272" y="191727"/>
                  </a:cubicBezTo>
                  <a:lnTo>
                    <a:pt x="12255" y="147584"/>
                  </a:lnTo>
                  <a:cubicBezTo>
                    <a:pt x="3386" y="139435"/>
                    <a:pt x="0" y="127910"/>
                    <a:pt x="2857" y="115749"/>
                  </a:cubicBezTo>
                  <a:cubicBezTo>
                    <a:pt x="3026" y="102806"/>
                    <a:pt x="11916" y="88391"/>
                    <a:pt x="29347" y="84073"/>
                  </a:cubicBezTo>
                  <a:cubicBezTo>
                    <a:pt x="40491" y="78845"/>
                    <a:pt x="52567" y="78507"/>
                    <a:pt x="63711" y="83079"/>
                  </a:cubicBezTo>
                  <a:cubicBezTo>
                    <a:pt x="77152" y="83311"/>
                    <a:pt x="89429" y="83671"/>
                    <a:pt x="100975" y="84158"/>
                  </a:cubicBezTo>
                  <a:cubicBezTo>
                    <a:pt x="108913" y="65288"/>
                    <a:pt x="117072" y="46831"/>
                    <a:pt x="125264" y="29188"/>
                  </a:cubicBezTo>
                  <a:cubicBezTo>
                    <a:pt x="134651" y="8985"/>
                    <a:pt x="158559" y="0"/>
                    <a:pt x="177366" y="1502"/>
                  </a:cubicBezTo>
                  <a:cubicBezTo>
                    <a:pt x="194246" y="2889"/>
                    <a:pt x="206692" y="12223"/>
                    <a:pt x="210661" y="26479"/>
                  </a:cubicBezTo>
                  <a:lnTo>
                    <a:pt x="229668" y="94625"/>
                  </a:lnTo>
                  <a:cubicBezTo>
                    <a:pt x="253714" y="97324"/>
                    <a:pt x="278299" y="100393"/>
                    <a:pt x="304567" y="103981"/>
                  </a:cubicBezTo>
                  <a:cubicBezTo>
                    <a:pt x="324305" y="106669"/>
                    <a:pt x="338380" y="122375"/>
                    <a:pt x="336624" y="139742"/>
                  </a:cubicBezTo>
                  <a:cubicBezTo>
                    <a:pt x="333247" y="172921"/>
                    <a:pt x="295031" y="193960"/>
                    <a:pt x="264329" y="210862"/>
                  </a:cubicBezTo>
                  <a:lnTo>
                    <a:pt x="262371" y="211941"/>
                  </a:lnTo>
                  <a:lnTo>
                    <a:pt x="279474" y="273240"/>
                  </a:lnTo>
                  <a:cubicBezTo>
                    <a:pt x="283358" y="287199"/>
                    <a:pt x="278553" y="300672"/>
                    <a:pt x="266287" y="310208"/>
                  </a:cubicBezTo>
                  <a:cubicBezTo>
                    <a:pt x="256518" y="317796"/>
                    <a:pt x="243670" y="321733"/>
                    <a:pt x="231129" y="321743"/>
                  </a:cubicBezTo>
                  <a:close/>
                  <a:moveTo>
                    <a:pt x="152569" y="248105"/>
                  </a:moveTo>
                  <a:lnTo>
                    <a:pt x="157977" y="252994"/>
                  </a:lnTo>
                  <a:cubicBezTo>
                    <a:pt x="173810" y="267345"/>
                    <a:pt x="193103" y="283802"/>
                    <a:pt x="216090" y="296989"/>
                  </a:cubicBezTo>
                  <a:cubicBezTo>
                    <a:pt x="226271" y="302852"/>
                    <a:pt x="243321" y="301243"/>
                    <a:pt x="253290" y="293496"/>
                  </a:cubicBezTo>
                  <a:cubicBezTo>
                    <a:pt x="261387" y="287210"/>
                    <a:pt x="259651" y="280966"/>
                    <a:pt x="259079" y="278923"/>
                  </a:cubicBezTo>
                  <a:lnTo>
                    <a:pt x="237511" y="201580"/>
                  </a:lnTo>
                  <a:lnTo>
                    <a:pt x="254126" y="192320"/>
                  </a:lnTo>
                  <a:cubicBezTo>
                    <a:pt x="280490" y="177799"/>
                    <a:pt x="313308" y="159734"/>
                    <a:pt x="315552" y="137604"/>
                  </a:cubicBezTo>
                  <a:cubicBezTo>
                    <a:pt x="316145" y="131847"/>
                    <a:pt x="309805" y="126058"/>
                    <a:pt x="301709" y="124946"/>
                  </a:cubicBezTo>
                  <a:cubicBezTo>
                    <a:pt x="273028" y="121041"/>
                    <a:pt x="246379" y="117750"/>
                    <a:pt x="220239" y="114882"/>
                  </a:cubicBezTo>
                  <a:lnTo>
                    <a:pt x="213116" y="114088"/>
                  </a:lnTo>
                  <a:lnTo>
                    <a:pt x="190277" y="32162"/>
                  </a:lnTo>
                  <a:cubicBezTo>
                    <a:pt x="188203" y="24722"/>
                    <a:pt x="180212" y="22976"/>
                    <a:pt x="175640" y="22605"/>
                  </a:cubicBezTo>
                  <a:cubicBezTo>
                    <a:pt x="164380" y="21706"/>
                    <a:pt x="149521" y="27220"/>
                    <a:pt x="144462" y="38110"/>
                  </a:cubicBezTo>
                  <a:cubicBezTo>
                    <a:pt x="135392" y="57615"/>
                    <a:pt x="126375" y="78147"/>
                    <a:pt x="117654" y="99123"/>
                  </a:cubicBezTo>
                  <a:lnTo>
                    <a:pt x="114807" y="105992"/>
                  </a:lnTo>
                  <a:lnTo>
                    <a:pt x="107367" y="105642"/>
                  </a:lnTo>
                  <a:cubicBezTo>
                    <a:pt x="93323" y="104954"/>
                    <a:pt x="78231" y="104489"/>
                    <a:pt x="61235" y="104214"/>
                  </a:cubicBezTo>
                  <a:lnTo>
                    <a:pt x="58938" y="104171"/>
                  </a:lnTo>
                  <a:lnTo>
                    <a:pt x="56864" y="103187"/>
                  </a:lnTo>
                  <a:cubicBezTo>
                    <a:pt x="49000" y="99462"/>
                    <a:pt x="42089" y="101335"/>
                    <a:pt x="37666" y="103557"/>
                  </a:cubicBezTo>
                  <a:lnTo>
                    <a:pt x="35094" y="104468"/>
                  </a:lnTo>
                  <a:cubicBezTo>
                    <a:pt x="27601" y="106066"/>
                    <a:pt x="23801" y="111844"/>
                    <a:pt x="24024" y="116490"/>
                  </a:cubicBezTo>
                  <a:lnTo>
                    <a:pt x="24108" y="118194"/>
                  </a:lnTo>
                  <a:lnTo>
                    <a:pt x="23653" y="119824"/>
                  </a:lnTo>
                  <a:cubicBezTo>
                    <a:pt x="22256" y="124851"/>
                    <a:pt x="23240" y="128947"/>
                    <a:pt x="26574" y="132005"/>
                  </a:cubicBezTo>
                  <a:lnTo>
                    <a:pt x="84761" y="185483"/>
                  </a:lnTo>
                  <a:lnTo>
                    <a:pt x="82528" y="192023"/>
                  </a:lnTo>
                  <a:cubicBezTo>
                    <a:pt x="74189" y="216418"/>
                    <a:pt x="66674" y="240220"/>
                    <a:pt x="60187" y="262784"/>
                  </a:cubicBezTo>
                  <a:cubicBezTo>
                    <a:pt x="58187" y="269779"/>
                    <a:pt x="61161" y="274118"/>
                    <a:pt x="63997" y="276531"/>
                  </a:cubicBezTo>
                  <a:cubicBezTo>
                    <a:pt x="69183" y="280923"/>
                    <a:pt x="79988" y="283770"/>
                    <a:pt x="93482" y="277357"/>
                  </a:cubicBezTo>
                  <a:cubicBezTo>
                    <a:pt x="109452" y="269769"/>
                    <a:pt x="126650" y="261281"/>
                    <a:pt x="146071" y="251407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grpSp>
        <p:nvGrpSpPr>
          <p:cNvPr id="242" name="Google Shape;242;p9"/>
          <p:cNvGrpSpPr/>
          <p:nvPr/>
        </p:nvGrpSpPr>
        <p:grpSpPr>
          <a:xfrm>
            <a:off x="11243718" y="1887709"/>
            <a:ext cx="338741" cy="322344"/>
            <a:chOff x="2768914" y="655181"/>
            <a:chExt cx="338380" cy="321743"/>
          </a:xfrm>
        </p:grpSpPr>
        <p:sp>
          <p:nvSpPr>
            <p:cNvPr id="243" name="Google Shape;243;p9"/>
            <p:cNvSpPr/>
            <p:nvPr/>
          </p:nvSpPr>
          <p:spPr>
            <a:xfrm>
              <a:off x="2780120" y="658338"/>
              <a:ext cx="316060" cy="316769"/>
            </a:xfrm>
            <a:custGeom>
              <a:avLst/>
              <a:gdLst/>
              <a:ahLst/>
              <a:cxnLst/>
              <a:rect l="l" t="t" r="r" b="b"/>
              <a:pathLst>
                <a:path w="316060" h="316769" extrusionOk="0">
                  <a:moveTo>
                    <a:pt x="199612" y="303011"/>
                  </a:moveTo>
                  <a:cubicBezTo>
                    <a:pt x="177048" y="290057"/>
                    <a:pt x="157913" y="274224"/>
                    <a:pt x="139657" y="257682"/>
                  </a:cubicBezTo>
                  <a:cubicBezTo>
                    <a:pt x="122184" y="266572"/>
                    <a:pt x="104595" y="275314"/>
                    <a:pt x="86815" y="283760"/>
                  </a:cubicBezTo>
                  <a:cubicBezTo>
                    <a:pt x="58578" y="297179"/>
                    <a:pt x="32046" y="280267"/>
                    <a:pt x="38819" y="256709"/>
                  </a:cubicBezTo>
                  <a:cubicBezTo>
                    <a:pt x="45667" y="232875"/>
                    <a:pt x="53212" y="209116"/>
                    <a:pt x="61309" y="185451"/>
                  </a:cubicBezTo>
                  <a:cubicBezTo>
                    <a:pt x="43603" y="169174"/>
                    <a:pt x="25907" y="152907"/>
                    <a:pt x="8212" y="136641"/>
                  </a:cubicBezTo>
                  <a:cubicBezTo>
                    <a:pt x="1396" y="130376"/>
                    <a:pt x="0" y="121962"/>
                    <a:pt x="2243" y="113844"/>
                  </a:cubicBezTo>
                  <a:cubicBezTo>
                    <a:pt x="1777" y="104256"/>
                    <a:pt x="8794" y="93704"/>
                    <a:pt x="21685" y="90953"/>
                  </a:cubicBezTo>
                  <a:cubicBezTo>
                    <a:pt x="30120" y="86709"/>
                    <a:pt x="40195" y="85724"/>
                    <a:pt x="50196" y="90466"/>
                  </a:cubicBezTo>
                  <a:cubicBezTo>
                    <a:pt x="65743" y="90720"/>
                    <a:pt x="81248" y="91154"/>
                    <a:pt x="96678" y="91905"/>
                  </a:cubicBezTo>
                  <a:cubicBezTo>
                    <a:pt x="105208" y="71373"/>
                    <a:pt x="114172" y="50895"/>
                    <a:pt x="123655" y="30490"/>
                  </a:cubicBezTo>
                  <a:cubicBezTo>
                    <a:pt x="135551" y="4889"/>
                    <a:pt x="181969" y="0"/>
                    <a:pt x="189261" y="26161"/>
                  </a:cubicBezTo>
                  <a:cubicBezTo>
                    <a:pt x="196236" y="51170"/>
                    <a:pt x="203210" y="76178"/>
                    <a:pt x="210184" y="101197"/>
                  </a:cubicBezTo>
                  <a:cubicBezTo>
                    <a:pt x="237553" y="104203"/>
                    <a:pt x="264805" y="107611"/>
                    <a:pt x="291941" y="111304"/>
                  </a:cubicBezTo>
                  <a:cubicBezTo>
                    <a:pt x="305837" y="113199"/>
                    <a:pt x="316060" y="123920"/>
                    <a:pt x="314885" y="135508"/>
                  </a:cubicBezTo>
                  <a:cubicBezTo>
                    <a:pt x="311774" y="166147"/>
                    <a:pt x="269758" y="186160"/>
                    <a:pt x="238728" y="203580"/>
                  </a:cubicBezTo>
                  <a:cubicBezTo>
                    <a:pt x="245184" y="226694"/>
                    <a:pt x="251629" y="249808"/>
                    <a:pt x="258063" y="272922"/>
                  </a:cubicBezTo>
                  <a:cubicBezTo>
                    <a:pt x="265736" y="300429"/>
                    <a:pt x="223562" y="316769"/>
                    <a:pt x="199612" y="303011"/>
                  </a:cubicBezTo>
                  <a:close/>
                </a:path>
              </a:pathLst>
            </a:custGeom>
            <a:solidFill>
              <a:srgbClr val="E7AA34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244" name="Google Shape;244;p9"/>
            <p:cNvSpPr/>
            <p:nvPr/>
          </p:nvSpPr>
          <p:spPr>
            <a:xfrm>
              <a:off x="2768914" y="655181"/>
              <a:ext cx="338380" cy="321743"/>
            </a:xfrm>
            <a:custGeom>
              <a:avLst/>
              <a:gdLst/>
              <a:ahLst/>
              <a:cxnLst/>
              <a:rect l="l" t="t" r="r" b="b"/>
              <a:pathLst>
                <a:path w="338380" h="321743" extrusionOk="0">
                  <a:moveTo>
                    <a:pt x="231129" y="321743"/>
                  </a:moveTo>
                  <a:cubicBezTo>
                    <a:pt x="221995" y="321743"/>
                    <a:pt x="213031" y="319648"/>
                    <a:pt x="205549" y="315351"/>
                  </a:cubicBezTo>
                  <a:cubicBezTo>
                    <a:pt x="183440" y="302651"/>
                    <a:pt x="164803" y="287432"/>
                    <a:pt x="149193" y="273557"/>
                  </a:cubicBezTo>
                  <a:cubicBezTo>
                    <a:pt x="132217" y="282141"/>
                    <a:pt x="116903" y="289665"/>
                    <a:pt x="102563" y="296481"/>
                  </a:cubicBezTo>
                  <a:cubicBezTo>
                    <a:pt x="83957" y="305318"/>
                    <a:pt x="63457" y="303826"/>
                    <a:pt x="50302" y="292671"/>
                  </a:cubicBezTo>
                  <a:cubicBezTo>
                    <a:pt x="39877" y="283823"/>
                    <a:pt x="35962" y="270467"/>
                    <a:pt x="39856" y="256942"/>
                  </a:cubicBezTo>
                  <a:cubicBezTo>
                    <a:pt x="45846" y="236071"/>
                    <a:pt x="52704" y="214164"/>
                    <a:pt x="60272" y="191727"/>
                  </a:cubicBezTo>
                  <a:lnTo>
                    <a:pt x="12255" y="147584"/>
                  </a:lnTo>
                  <a:cubicBezTo>
                    <a:pt x="3386" y="139435"/>
                    <a:pt x="0" y="127910"/>
                    <a:pt x="2857" y="115749"/>
                  </a:cubicBezTo>
                  <a:cubicBezTo>
                    <a:pt x="3026" y="102806"/>
                    <a:pt x="11916" y="88391"/>
                    <a:pt x="29347" y="84073"/>
                  </a:cubicBezTo>
                  <a:cubicBezTo>
                    <a:pt x="40491" y="78845"/>
                    <a:pt x="52567" y="78507"/>
                    <a:pt x="63711" y="83079"/>
                  </a:cubicBezTo>
                  <a:cubicBezTo>
                    <a:pt x="77152" y="83311"/>
                    <a:pt x="89429" y="83671"/>
                    <a:pt x="100975" y="84158"/>
                  </a:cubicBezTo>
                  <a:cubicBezTo>
                    <a:pt x="108913" y="65288"/>
                    <a:pt x="117072" y="46831"/>
                    <a:pt x="125264" y="29188"/>
                  </a:cubicBezTo>
                  <a:cubicBezTo>
                    <a:pt x="134651" y="8985"/>
                    <a:pt x="158559" y="0"/>
                    <a:pt x="177366" y="1502"/>
                  </a:cubicBezTo>
                  <a:cubicBezTo>
                    <a:pt x="194246" y="2889"/>
                    <a:pt x="206692" y="12223"/>
                    <a:pt x="210661" y="26479"/>
                  </a:cubicBezTo>
                  <a:lnTo>
                    <a:pt x="229668" y="94625"/>
                  </a:lnTo>
                  <a:cubicBezTo>
                    <a:pt x="253714" y="97324"/>
                    <a:pt x="278299" y="100393"/>
                    <a:pt x="304567" y="103981"/>
                  </a:cubicBezTo>
                  <a:cubicBezTo>
                    <a:pt x="324305" y="106669"/>
                    <a:pt x="338380" y="122375"/>
                    <a:pt x="336624" y="139742"/>
                  </a:cubicBezTo>
                  <a:cubicBezTo>
                    <a:pt x="333247" y="172921"/>
                    <a:pt x="295031" y="193960"/>
                    <a:pt x="264329" y="210862"/>
                  </a:cubicBezTo>
                  <a:lnTo>
                    <a:pt x="262371" y="211941"/>
                  </a:lnTo>
                  <a:lnTo>
                    <a:pt x="279474" y="273240"/>
                  </a:lnTo>
                  <a:cubicBezTo>
                    <a:pt x="283358" y="287199"/>
                    <a:pt x="278553" y="300672"/>
                    <a:pt x="266287" y="310208"/>
                  </a:cubicBezTo>
                  <a:cubicBezTo>
                    <a:pt x="256518" y="317796"/>
                    <a:pt x="243670" y="321733"/>
                    <a:pt x="231129" y="321743"/>
                  </a:cubicBezTo>
                  <a:close/>
                  <a:moveTo>
                    <a:pt x="152569" y="248105"/>
                  </a:moveTo>
                  <a:lnTo>
                    <a:pt x="157977" y="252994"/>
                  </a:lnTo>
                  <a:cubicBezTo>
                    <a:pt x="173810" y="267345"/>
                    <a:pt x="193103" y="283802"/>
                    <a:pt x="216090" y="296989"/>
                  </a:cubicBezTo>
                  <a:cubicBezTo>
                    <a:pt x="226271" y="302852"/>
                    <a:pt x="243321" y="301243"/>
                    <a:pt x="253290" y="293496"/>
                  </a:cubicBezTo>
                  <a:cubicBezTo>
                    <a:pt x="261387" y="287210"/>
                    <a:pt x="259651" y="280966"/>
                    <a:pt x="259079" y="278923"/>
                  </a:cubicBezTo>
                  <a:lnTo>
                    <a:pt x="237511" y="201580"/>
                  </a:lnTo>
                  <a:lnTo>
                    <a:pt x="254126" y="192320"/>
                  </a:lnTo>
                  <a:cubicBezTo>
                    <a:pt x="280490" y="177799"/>
                    <a:pt x="313308" y="159734"/>
                    <a:pt x="315552" y="137604"/>
                  </a:cubicBezTo>
                  <a:cubicBezTo>
                    <a:pt x="316145" y="131847"/>
                    <a:pt x="309805" y="126058"/>
                    <a:pt x="301709" y="124946"/>
                  </a:cubicBezTo>
                  <a:cubicBezTo>
                    <a:pt x="273028" y="121041"/>
                    <a:pt x="246379" y="117750"/>
                    <a:pt x="220239" y="114882"/>
                  </a:cubicBezTo>
                  <a:lnTo>
                    <a:pt x="213116" y="114088"/>
                  </a:lnTo>
                  <a:lnTo>
                    <a:pt x="190277" y="32162"/>
                  </a:lnTo>
                  <a:cubicBezTo>
                    <a:pt x="188203" y="24722"/>
                    <a:pt x="180212" y="22976"/>
                    <a:pt x="175640" y="22605"/>
                  </a:cubicBezTo>
                  <a:cubicBezTo>
                    <a:pt x="164380" y="21706"/>
                    <a:pt x="149521" y="27220"/>
                    <a:pt x="144462" y="38110"/>
                  </a:cubicBezTo>
                  <a:cubicBezTo>
                    <a:pt x="135392" y="57615"/>
                    <a:pt x="126375" y="78147"/>
                    <a:pt x="117654" y="99123"/>
                  </a:cubicBezTo>
                  <a:lnTo>
                    <a:pt x="114807" y="105992"/>
                  </a:lnTo>
                  <a:lnTo>
                    <a:pt x="107367" y="105642"/>
                  </a:lnTo>
                  <a:cubicBezTo>
                    <a:pt x="93323" y="104954"/>
                    <a:pt x="78231" y="104489"/>
                    <a:pt x="61235" y="104214"/>
                  </a:cubicBezTo>
                  <a:lnTo>
                    <a:pt x="58938" y="104171"/>
                  </a:lnTo>
                  <a:lnTo>
                    <a:pt x="56864" y="103187"/>
                  </a:lnTo>
                  <a:cubicBezTo>
                    <a:pt x="49000" y="99462"/>
                    <a:pt x="42089" y="101335"/>
                    <a:pt x="37666" y="103557"/>
                  </a:cubicBezTo>
                  <a:lnTo>
                    <a:pt x="35094" y="104468"/>
                  </a:lnTo>
                  <a:cubicBezTo>
                    <a:pt x="27601" y="106066"/>
                    <a:pt x="23801" y="111844"/>
                    <a:pt x="24024" y="116490"/>
                  </a:cubicBezTo>
                  <a:lnTo>
                    <a:pt x="24108" y="118194"/>
                  </a:lnTo>
                  <a:lnTo>
                    <a:pt x="23653" y="119824"/>
                  </a:lnTo>
                  <a:cubicBezTo>
                    <a:pt x="22256" y="124851"/>
                    <a:pt x="23240" y="128947"/>
                    <a:pt x="26574" y="132005"/>
                  </a:cubicBezTo>
                  <a:lnTo>
                    <a:pt x="84761" y="185483"/>
                  </a:lnTo>
                  <a:lnTo>
                    <a:pt x="82528" y="192023"/>
                  </a:lnTo>
                  <a:cubicBezTo>
                    <a:pt x="74189" y="216418"/>
                    <a:pt x="66674" y="240220"/>
                    <a:pt x="60187" y="262784"/>
                  </a:cubicBezTo>
                  <a:cubicBezTo>
                    <a:pt x="58187" y="269779"/>
                    <a:pt x="61161" y="274118"/>
                    <a:pt x="63997" y="276531"/>
                  </a:cubicBezTo>
                  <a:cubicBezTo>
                    <a:pt x="69183" y="280923"/>
                    <a:pt x="79988" y="283770"/>
                    <a:pt x="93482" y="277357"/>
                  </a:cubicBezTo>
                  <a:cubicBezTo>
                    <a:pt x="109452" y="269769"/>
                    <a:pt x="126650" y="261281"/>
                    <a:pt x="146071" y="251407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grpSp>
        <p:nvGrpSpPr>
          <p:cNvPr id="245" name="Google Shape;245;p9"/>
          <p:cNvGrpSpPr/>
          <p:nvPr/>
        </p:nvGrpSpPr>
        <p:grpSpPr>
          <a:xfrm>
            <a:off x="-607526" y="728939"/>
            <a:ext cx="1486964" cy="674195"/>
            <a:chOff x="-889965" y="517131"/>
            <a:chExt cx="2215821" cy="1003863"/>
          </a:xfrm>
        </p:grpSpPr>
        <p:sp>
          <p:nvSpPr>
            <p:cNvPr id="246" name="Google Shape;246;p9"/>
            <p:cNvSpPr/>
            <p:nvPr/>
          </p:nvSpPr>
          <p:spPr>
            <a:xfrm>
              <a:off x="-889965" y="538448"/>
              <a:ext cx="2199618" cy="982546"/>
            </a:xfrm>
            <a:custGeom>
              <a:avLst/>
              <a:gdLst/>
              <a:ahLst/>
              <a:cxnLst/>
              <a:rect l="l" t="t" r="r" b="b"/>
              <a:pathLst>
                <a:path w="2199618" h="982546" extrusionOk="0">
                  <a:moveTo>
                    <a:pt x="2028126" y="378205"/>
                  </a:moveTo>
                  <a:cubicBezTo>
                    <a:pt x="1955958" y="338137"/>
                    <a:pt x="1869334" y="338243"/>
                    <a:pt x="1792975" y="366913"/>
                  </a:cubicBezTo>
                  <a:cubicBezTo>
                    <a:pt x="1772581" y="194923"/>
                    <a:pt x="1670272" y="32998"/>
                    <a:pt x="1471792" y="52715"/>
                  </a:cubicBezTo>
                  <a:cubicBezTo>
                    <a:pt x="1351481" y="64664"/>
                    <a:pt x="1249796" y="128883"/>
                    <a:pt x="1175956" y="218630"/>
                  </a:cubicBezTo>
                  <a:cubicBezTo>
                    <a:pt x="1161626" y="188002"/>
                    <a:pt x="1143571" y="159046"/>
                    <a:pt x="1119610" y="132799"/>
                  </a:cubicBezTo>
                  <a:cubicBezTo>
                    <a:pt x="1014814" y="18012"/>
                    <a:pt x="851788" y="0"/>
                    <a:pt x="711316" y="54049"/>
                  </a:cubicBezTo>
                  <a:cubicBezTo>
                    <a:pt x="502517" y="134387"/>
                    <a:pt x="393721" y="344349"/>
                    <a:pt x="405595" y="551677"/>
                  </a:cubicBezTo>
                  <a:cubicBezTo>
                    <a:pt x="338275" y="511418"/>
                    <a:pt x="257534" y="508264"/>
                    <a:pt x="177609" y="552756"/>
                  </a:cubicBezTo>
                  <a:cubicBezTo>
                    <a:pt x="72728" y="611166"/>
                    <a:pt x="0" y="755014"/>
                    <a:pt x="82041" y="861779"/>
                  </a:cubicBezTo>
                  <a:cubicBezTo>
                    <a:pt x="174857" y="982546"/>
                    <a:pt x="384884" y="942456"/>
                    <a:pt x="515164" y="944096"/>
                  </a:cubicBezTo>
                  <a:cubicBezTo>
                    <a:pt x="731128" y="946806"/>
                    <a:pt x="947271" y="940043"/>
                    <a:pt x="1162928" y="928761"/>
                  </a:cubicBezTo>
                  <a:cubicBezTo>
                    <a:pt x="1370859" y="917871"/>
                    <a:pt x="1578853" y="902684"/>
                    <a:pt x="1785873" y="880321"/>
                  </a:cubicBezTo>
                  <a:cubicBezTo>
                    <a:pt x="1918282" y="866023"/>
                    <a:pt x="2071285" y="840792"/>
                    <a:pt x="2138373" y="709802"/>
                  </a:cubicBezTo>
                  <a:cubicBezTo>
                    <a:pt x="2199618" y="590243"/>
                    <a:pt x="2143177" y="442076"/>
                    <a:pt x="2028126" y="378205"/>
                  </a:cubicBezTo>
                  <a:close/>
                </a:path>
              </a:pathLst>
            </a:custGeom>
            <a:solidFill>
              <a:srgbClr val="C1E1E3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247" name="Google Shape;247;p9"/>
            <p:cNvSpPr/>
            <p:nvPr/>
          </p:nvSpPr>
          <p:spPr>
            <a:xfrm>
              <a:off x="-866502" y="517131"/>
              <a:ext cx="2192358" cy="986377"/>
            </a:xfrm>
            <a:custGeom>
              <a:avLst/>
              <a:gdLst/>
              <a:ahLst/>
              <a:cxnLst/>
              <a:rect l="l" t="t" r="r" b="b"/>
              <a:pathLst>
                <a:path w="2192358" h="986377" extrusionOk="0">
                  <a:moveTo>
                    <a:pt x="314356" y="986377"/>
                  </a:moveTo>
                  <a:cubicBezTo>
                    <a:pt x="212015" y="986377"/>
                    <a:pt x="106669" y="971719"/>
                    <a:pt x="45995" y="892767"/>
                  </a:cubicBezTo>
                  <a:cubicBezTo>
                    <a:pt x="11863" y="848359"/>
                    <a:pt x="0" y="795051"/>
                    <a:pt x="11662" y="738589"/>
                  </a:cubicBezTo>
                  <a:cubicBezTo>
                    <a:pt x="26542" y="666559"/>
                    <a:pt x="78179" y="598212"/>
                    <a:pt x="146430" y="560207"/>
                  </a:cubicBezTo>
                  <a:cubicBezTo>
                    <a:pt x="219445" y="519546"/>
                    <a:pt x="296195" y="514910"/>
                    <a:pt x="365368" y="546301"/>
                  </a:cubicBezTo>
                  <a:cubicBezTo>
                    <a:pt x="363495" y="328178"/>
                    <a:pt x="488219" y="135170"/>
                    <a:pt x="682148" y="60547"/>
                  </a:cubicBezTo>
                  <a:cubicBezTo>
                    <a:pt x="839533" y="0"/>
                    <a:pt x="1006644" y="32522"/>
                    <a:pt x="1107873" y="143414"/>
                  </a:cubicBezTo>
                  <a:cubicBezTo>
                    <a:pt x="1126288" y="163575"/>
                    <a:pt x="1142142" y="186023"/>
                    <a:pt x="1155975" y="211571"/>
                  </a:cubicBezTo>
                  <a:cubicBezTo>
                    <a:pt x="1235551" y="123232"/>
                    <a:pt x="1337987" y="69035"/>
                    <a:pt x="1446752" y="58229"/>
                  </a:cubicBezTo>
                  <a:cubicBezTo>
                    <a:pt x="1543166" y="48651"/>
                    <a:pt x="1626414" y="79935"/>
                    <a:pt x="1687565" y="148685"/>
                  </a:cubicBezTo>
                  <a:cubicBezTo>
                    <a:pt x="1735751" y="202861"/>
                    <a:pt x="1769162" y="279802"/>
                    <a:pt x="1782635" y="366945"/>
                  </a:cubicBezTo>
                  <a:cubicBezTo>
                    <a:pt x="1862751" y="341979"/>
                    <a:pt x="1945512" y="348519"/>
                    <a:pt x="2012367" y="385646"/>
                  </a:cubicBezTo>
                  <a:cubicBezTo>
                    <a:pt x="2140024" y="456512"/>
                    <a:pt x="2192358" y="614732"/>
                    <a:pt x="2129038" y="738346"/>
                  </a:cubicBezTo>
                  <a:cubicBezTo>
                    <a:pt x="2059177" y="874765"/>
                    <a:pt x="1904047" y="902313"/>
                    <a:pt x="1764125" y="917426"/>
                  </a:cubicBezTo>
                  <a:cubicBezTo>
                    <a:pt x="1572545" y="938106"/>
                    <a:pt x="1368488" y="953971"/>
                    <a:pt x="1140290" y="965930"/>
                  </a:cubicBezTo>
                  <a:cubicBezTo>
                    <a:pt x="893317" y="978852"/>
                    <a:pt x="687154" y="983741"/>
                    <a:pt x="491500" y="981286"/>
                  </a:cubicBezTo>
                  <a:cubicBezTo>
                    <a:pt x="466322" y="980947"/>
                    <a:pt x="437864" y="982249"/>
                    <a:pt x="407722" y="983614"/>
                  </a:cubicBezTo>
                  <a:cubicBezTo>
                    <a:pt x="377856" y="984959"/>
                    <a:pt x="346244" y="986377"/>
                    <a:pt x="314356" y="986377"/>
                  </a:cubicBezTo>
                  <a:close/>
                  <a:moveTo>
                    <a:pt x="271547" y="557709"/>
                  </a:moveTo>
                  <a:cubicBezTo>
                    <a:pt x="235225" y="557709"/>
                    <a:pt x="198077" y="567795"/>
                    <a:pt x="161872" y="587946"/>
                  </a:cubicBezTo>
                  <a:cubicBezTo>
                    <a:pt x="102383" y="621072"/>
                    <a:pt x="55625" y="682730"/>
                    <a:pt x="42756" y="745013"/>
                  </a:cubicBezTo>
                  <a:cubicBezTo>
                    <a:pt x="33009" y="792151"/>
                    <a:pt x="42841" y="836559"/>
                    <a:pt x="71172" y="873421"/>
                  </a:cubicBezTo>
                  <a:cubicBezTo>
                    <a:pt x="140673" y="963866"/>
                    <a:pt x="287961" y="957230"/>
                    <a:pt x="406294" y="951896"/>
                  </a:cubicBezTo>
                  <a:cubicBezTo>
                    <a:pt x="436890" y="950510"/>
                    <a:pt x="465783" y="949240"/>
                    <a:pt x="491902" y="949536"/>
                  </a:cubicBezTo>
                  <a:cubicBezTo>
                    <a:pt x="686879" y="952013"/>
                    <a:pt x="892354" y="947113"/>
                    <a:pt x="1138629" y="934222"/>
                  </a:cubicBezTo>
                  <a:cubicBezTo>
                    <a:pt x="1366234" y="922305"/>
                    <a:pt x="1569719" y="906483"/>
                    <a:pt x="1760706" y="885856"/>
                  </a:cubicBezTo>
                  <a:cubicBezTo>
                    <a:pt x="1892395" y="871643"/>
                    <a:pt x="2038127" y="846222"/>
                    <a:pt x="2100791" y="723878"/>
                  </a:cubicBezTo>
                  <a:cubicBezTo>
                    <a:pt x="2156375" y="615336"/>
                    <a:pt x="2109808" y="476048"/>
                    <a:pt x="1996958" y="413406"/>
                  </a:cubicBezTo>
                  <a:cubicBezTo>
                    <a:pt x="1933035" y="377909"/>
                    <a:pt x="1852157" y="374152"/>
                    <a:pt x="1775100" y="403087"/>
                  </a:cubicBezTo>
                  <a:cubicBezTo>
                    <a:pt x="1770517" y="404801"/>
                    <a:pt x="1765426" y="404325"/>
                    <a:pt x="1761257" y="401785"/>
                  </a:cubicBezTo>
                  <a:cubicBezTo>
                    <a:pt x="1757087" y="399245"/>
                    <a:pt x="1754325" y="394938"/>
                    <a:pt x="1753753" y="390101"/>
                  </a:cubicBezTo>
                  <a:cubicBezTo>
                    <a:pt x="1735888" y="239426"/>
                    <a:pt x="1645528" y="70389"/>
                    <a:pt x="1449895" y="89831"/>
                  </a:cubicBezTo>
                  <a:cubicBezTo>
                    <a:pt x="1311888" y="103526"/>
                    <a:pt x="1218660" y="184509"/>
                    <a:pt x="1164748" y="250031"/>
                  </a:cubicBezTo>
                  <a:cubicBezTo>
                    <a:pt x="1161287" y="254243"/>
                    <a:pt x="1155890" y="256370"/>
                    <a:pt x="1150503" y="255693"/>
                  </a:cubicBezTo>
                  <a:cubicBezTo>
                    <a:pt x="1145095" y="255015"/>
                    <a:pt x="1140417" y="251608"/>
                    <a:pt x="1138110" y="246665"/>
                  </a:cubicBezTo>
                  <a:cubicBezTo>
                    <a:pt x="1123230" y="214862"/>
                    <a:pt x="1105672" y="188086"/>
                    <a:pt x="1084431" y="164814"/>
                  </a:cubicBezTo>
                  <a:cubicBezTo>
                    <a:pt x="992071" y="63658"/>
                    <a:pt x="838644" y="34364"/>
                    <a:pt x="693546" y="90180"/>
                  </a:cubicBezTo>
                  <a:cubicBezTo>
                    <a:pt x="504412" y="162951"/>
                    <a:pt x="385635" y="356615"/>
                    <a:pt x="397986" y="572082"/>
                  </a:cubicBezTo>
                  <a:cubicBezTo>
                    <a:pt x="398314" y="577955"/>
                    <a:pt x="395382" y="583533"/>
                    <a:pt x="390355" y="586581"/>
                  </a:cubicBezTo>
                  <a:cubicBezTo>
                    <a:pt x="385328" y="589618"/>
                    <a:pt x="379031" y="589639"/>
                    <a:pt x="373983" y="586612"/>
                  </a:cubicBezTo>
                  <a:cubicBezTo>
                    <a:pt x="341756" y="567340"/>
                    <a:pt x="307043" y="557709"/>
                    <a:pt x="271547" y="557709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grpSp>
        <p:nvGrpSpPr>
          <p:cNvPr id="248" name="Google Shape;248;p9"/>
          <p:cNvGrpSpPr/>
          <p:nvPr/>
        </p:nvGrpSpPr>
        <p:grpSpPr>
          <a:xfrm>
            <a:off x="11056111" y="4537591"/>
            <a:ext cx="2133639" cy="964651"/>
            <a:chOff x="10729875" y="529734"/>
            <a:chExt cx="3232134" cy="1460117"/>
          </a:xfrm>
        </p:grpSpPr>
        <p:sp>
          <p:nvSpPr>
            <p:cNvPr id="249" name="Google Shape;249;p9"/>
            <p:cNvSpPr/>
            <p:nvPr/>
          </p:nvSpPr>
          <p:spPr>
            <a:xfrm>
              <a:off x="10729875" y="552963"/>
              <a:ext cx="3216751" cy="1436888"/>
            </a:xfrm>
            <a:custGeom>
              <a:avLst/>
              <a:gdLst/>
              <a:ahLst/>
              <a:cxnLst/>
              <a:rect l="l" t="t" r="r" b="b"/>
              <a:pathLst>
                <a:path w="3216751" h="1436888" extrusionOk="0">
                  <a:moveTo>
                    <a:pt x="2965957" y="553084"/>
                  </a:moveTo>
                  <a:cubicBezTo>
                    <a:pt x="2860420" y="494485"/>
                    <a:pt x="2733738" y="494643"/>
                    <a:pt x="2622073" y="536564"/>
                  </a:cubicBezTo>
                  <a:cubicBezTo>
                    <a:pt x="2592249" y="285040"/>
                    <a:pt x="2442622" y="48249"/>
                    <a:pt x="2152364" y="77078"/>
                  </a:cubicBezTo>
                  <a:cubicBezTo>
                    <a:pt x="1976416" y="94551"/>
                    <a:pt x="1827720" y="188467"/>
                    <a:pt x="1719728" y="319722"/>
                  </a:cubicBezTo>
                  <a:cubicBezTo>
                    <a:pt x="1698783" y="274933"/>
                    <a:pt x="1672378" y="232568"/>
                    <a:pt x="1637336" y="194204"/>
                  </a:cubicBezTo>
                  <a:cubicBezTo>
                    <a:pt x="1484079" y="26341"/>
                    <a:pt x="1245668" y="0"/>
                    <a:pt x="1040235" y="79036"/>
                  </a:cubicBezTo>
                  <a:cubicBezTo>
                    <a:pt x="734885" y="196521"/>
                    <a:pt x="575775" y="503576"/>
                    <a:pt x="593142" y="806778"/>
                  </a:cubicBezTo>
                  <a:cubicBezTo>
                    <a:pt x="494696" y="747892"/>
                    <a:pt x="376618" y="743278"/>
                    <a:pt x="259746" y="808354"/>
                  </a:cubicBezTo>
                  <a:cubicBezTo>
                    <a:pt x="106351" y="893773"/>
                    <a:pt x="0" y="1104137"/>
                    <a:pt x="119983" y="1260273"/>
                  </a:cubicBezTo>
                  <a:cubicBezTo>
                    <a:pt x="255714" y="1436888"/>
                    <a:pt x="562863" y="1378256"/>
                    <a:pt x="753385" y="1380648"/>
                  </a:cubicBezTo>
                  <a:cubicBezTo>
                    <a:pt x="1069202" y="1384617"/>
                    <a:pt x="1385294" y="1374732"/>
                    <a:pt x="1700678" y="1358222"/>
                  </a:cubicBezTo>
                  <a:cubicBezTo>
                    <a:pt x="2004747" y="1342294"/>
                    <a:pt x="2308934" y="1320080"/>
                    <a:pt x="2611691" y="1287398"/>
                  </a:cubicBezTo>
                  <a:cubicBezTo>
                    <a:pt x="2805324" y="1266475"/>
                    <a:pt x="3029076" y="1229582"/>
                    <a:pt x="3127195" y="1038013"/>
                  </a:cubicBezTo>
                  <a:cubicBezTo>
                    <a:pt x="3216751" y="863166"/>
                    <a:pt x="3134201" y="646493"/>
                    <a:pt x="2965957" y="553084"/>
                  </a:cubicBezTo>
                  <a:close/>
                </a:path>
              </a:pathLst>
            </a:custGeom>
            <a:solidFill>
              <a:srgbClr val="C1E1E3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250" name="Google Shape;250;p9"/>
            <p:cNvSpPr/>
            <p:nvPr/>
          </p:nvSpPr>
          <p:spPr>
            <a:xfrm>
              <a:off x="10771812" y="529734"/>
              <a:ext cx="3190197" cy="1427194"/>
            </a:xfrm>
            <a:custGeom>
              <a:avLst/>
              <a:gdLst/>
              <a:ahLst/>
              <a:cxnLst/>
              <a:rect l="l" t="t" r="r" b="b"/>
              <a:pathLst>
                <a:path w="3190197" h="1427194" extrusionOk="0">
                  <a:moveTo>
                    <a:pt x="452289" y="1427194"/>
                  </a:moveTo>
                  <a:cubicBezTo>
                    <a:pt x="304291" y="1427194"/>
                    <a:pt x="152262" y="1406143"/>
                    <a:pt x="65457" y="1293177"/>
                  </a:cubicBezTo>
                  <a:cubicBezTo>
                    <a:pt x="16890" y="1229984"/>
                    <a:pt x="0" y="1154070"/>
                    <a:pt x="16615" y="1073657"/>
                  </a:cubicBezTo>
                  <a:cubicBezTo>
                    <a:pt x="37962" y="970354"/>
                    <a:pt x="112098" y="872288"/>
                    <a:pt x="210079" y="817710"/>
                  </a:cubicBezTo>
                  <a:cubicBezTo>
                    <a:pt x="318441" y="757375"/>
                    <a:pt x="432487" y="752326"/>
                    <a:pt x="534225" y="802671"/>
                  </a:cubicBezTo>
                  <a:cubicBezTo>
                    <a:pt x="526870" y="481933"/>
                    <a:pt x="708395" y="196797"/>
                    <a:pt x="992589" y="87450"/>
                  </a:cubicBezTo>
                  <a:cubicBezTo>
                    <a:pt x="1219909" y="0"/>
                    <a:pt x="1461124" y="46810"/>
                    <a:pt x="1607132" y="206724"/>
                  </a:cubicBezTo>
                  <a:cubicBezTo>
                    <a:pt x="1635855" y="238177"/>
                    <a:pt x="1660260" y="273526"/>
                    <a:pt x="1681352" y="314240"/>
                  </a:cubicBezTo>
                  <a:cubicBezTo>
                    <a:pt x="1797473" y="181747"/>
                    <a:pt x="1948412" y="100446"/>
                    <a:pt x="2108845" y="84507"/>
                  </a:cubicBezTo>
                  <a:cubicBezTo>
                    <a:pt x="2414703" y="54112"/>
                    <a:pt x="2559653" y="305636"/>
                    <a:pt x="2593318" y="538310"/>
                  </a:cubicBezTo>
                  <a:cubicBezTo>
                    <a:pt x="2711111" y="499353"/>
                    <a:pt x="2833444" y="507862"/>
                    <a:pt x="2931720" y="562430"/>
                  </a:cubicBezTo>
                  <a:cubicBezTo>
                    <a:pt x="3114981" y="664178"/>
                    <a:pt x="3190197" y="891190"/>
                    <a:pt x="3099382" y="1068472"/>
                  </a:cubicBezTo>
                  <a:cubicBezTo>
                    <a:pt x="2998882" y="1264708"/>
                    <a:pt x="2774177" y="1304512"/>
                    <a:pt x="2571453" y="1326409"/>
                  </a:cubicBezTo>
                  <a:cubicBezTo>
                    <a:pt x="2291333" y="1356645"/>
                    <a:pt x="1993053" y="1379844"/>
                    <a:pt x="1659572" y="1397306"/>
                  </a:cubicBezTo>
                  <a:cubicBezTo>
                    <a:pt x="1298437" y="1416208"/>
                    <a:pt x="997119" y="1423341"/>
                    <a:pt x="711242" y="1419754"/>
                  </a:cubicBezTo>
                  <a:cubicBezTo>
                    <a:pt x="674221" y="1419256"/>
                    <a:pt x="632459" y="1421172"/>
                    <a:pt x="588285" y="1423161"/>
                  </a:cubicBezTo>
                  <a:cubicBezTo>
                    <a:pt x="544787" y="1425119"/>
                    <a:pt x="498728" y="1427194"/>
                    <a:pt x="452289" y="1427194"/>
                  </a:cubicBezTo>
                  <a:close/>
                  <a:moveTo>
                    <a:pt x="389498" y="800269"/>
                  </a:moveTo>
                  <a:cubicBezTo>
                    <a:pt x="335174" y="800269"/>
                    <a:pt x="279622" y="815339"/>
                    <a:pt x="225530" y="845460"/>
                  </a:cubicBezTo>
                  <a:cubicBezTo>
                    <a:pt x="136736" y="894894"/>
                    <a:pt x="66939" y="986991"/>
                    <a:pt x="47709" y="1080071"/>
                  </a:cubicBezTo>
                  <a:cubicBezTo>
                    <a:pt x="33019" y="1151180"/>
                    <a:pt x="47857" y="1218173"/>
                    <a:pt x="90635" y="1273831"/>
                  </a:cubicBezTo>
                  <a:cubicBezTo>
                    <a:pt x="194595" y="1409117"/>
                    <a:pt x="412093" y="1399317"/>
                    <a:pt x="586856" y="1391443"/>
                  </a:cubicBezTo>
                  <a:cubicBezTo>
                    <a:pt x="631507" y="1389432"/>
                    <a:pt x="673618" y="1387570"/>
                    <a:pt x="711644" y="1388004"/>
                  </a:cubicBezTo>
                  <a:cubicBezTo>
                    <a:pt x="996791" y="1391591"/>
                    <a:pt x="1297484" y="1384469"/>
                    <a:pt x="1657910" y="1365599"/>
                  </a:cubicBezTo>
                  <a:cubicBezTo>
                    <a:pt x="1990799" y="1348168"/>
                    <a:pt x="2288508" y="1325022"/>
                    <a:pt x="2568045" y="1294839"/>
                  </a:cubicBezTo>
                  <a:cubicBezTo>
                    <a:pt x="2762525" y="1273831"/>
                    <a:pt x="2977832" y="1236165"/>
                    <a:pt x="3071124" y="1054004"/>
                  </a:cubicBezTo>
                  <a:cubicBezTo>
                    <a:pt x="3154214" y="891783"/>
                    <a:pt x="3084766" y="683715"/>
                    <a:pt x="2916311" y="590190"/>
                  </a:cubicBezTo>
                  <a:cubicBezTo>
                    <a:pt x="2820955" y="537241"/>
                    <a:pt x="2700453" y="531579"/>
                    <a:pt x="2585719" y="574664"/>
                  </a:cubicBezTo>
                  <a:cubicBezTo>
                    <a:pt x="2581137" y="576378"/>
                    <a:pt x="2576046" y="575902"/>
                    <a:pt x="2571876" y="573362"/>
                  </a:cubicBezTo>
                  <a:cubicBezTo>
                    <a:pt x="2567707" y="570822"/>
                    <a:pt x="2564944" y="566515"/>
                    <a:pt x="2564373" y="561668"/>
                  </a:cubicBezTo>
                  <a:cubicBezTo>
                    <a:pt x="2537862" y="338031"/>
                    <a:pt x="2403517" y="87132"/>
                    <a:pt x="2111988" y="116099"/>
                  </a:cubicBezTo>
                  <a:cubicBezTo>
                    <a:pt x="1952582" y="131931"/>
                    <a:pt x="1802733" y="216079"/>
                    <a:pt x="1690052" y="353038"/>
                  </a:cubicBezTo>
                  <a:cubicBezTo>
                    <a:pt x="1686591" y="357240"/>
                    <a:pt x="1681236" y="359357"/>
                    <a:pt x="1675807" y="358700"/>
                  </a:cubicBezTo>
                  <a:cubicBezTo>
                    <a:pt x="1670399" y="358012"/>
                    <a:pt x="1665721" y="354615"/>
                    <a:pt x="1663414" y="349673"/>
                  </a:cubicBezTo>
                  <a:cubicBezTo>
                    <a:pt x="1641337" y="302471"/>
                    <a:pt x="1615260" y="262720"/>
                    <a:pt x="1583679" y="228134"/>
                  </a:cubicBezTo>
                  <a:cubicBezTo>
                    <a:pt x="1446561" y="77946"/>
                    <a:pt x="1219020" y="34364"/>
                    <a:pt x="1003998" y="117083"/>
                  </a:cubicBezTo>
                  <a:cubicBezTo>
                    <a:pt x="724407" y="224652"/>
                    <a:pt x="548819" y="510783"/>
                    <a:pt x="567054" y="829098"/>
                  </a:cubicBezTo>
                  <a:cubicBezTo>
                    <a:pt x="567393" y="834961"/>
                    <a:pt x="564462" y="840538"/>
                    <a:pt x="559434" y="843586"/>
                  </a:cubicBezTo>
                  <a:cubicBezTo>
                    <a:pt x="554407" y="846634"/>
                    <a:pt x="548110" y="846645"/>
                    <a:pt x="543062" y="843629"/>
                  </a:cubicBezTo>
                  <a:cubicBezTo>
                    <a:pt x="494717" y="814715"/>
                    <a:pt x="442690" y="800269"/>
                    <a:pt x="389498" y="800269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sp>
        <p:nvSpPr>
          <p:cNvPr id="251" name="Google Shape;251;p9"/>
          <p:cNvSpPr txBox="1">
            <a:spLocks noGrp="1"/>
          </p:cNvSpPr>
          <p:nvPr>
            <p:ph type="body" idx="1"/>
          </p:nvPr>
        </p:nvSpPr>
        <p:spPr>
          <a:xfrm>
            <a:off x="3064467" y="2727151"/>
            <a:ext cx="6230800" cy="168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31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  <a:defRPr>
                <a:solidFill>
                  <a:srgbClr val="FFFFFF"/>
                </a:solidFill>
              </a:defRPr>
            </a:lvl1pPr>
            <a:lvl2pPr marL="1219200" lvl="1" indent="-431800" rtl="0">
              <a:spcBef>
                <a:spcPts val="0"/>
              </a:spcBef>
              <a:spcAft>
                <a:spcPts val="0"/>
              </a:spcAft>
              <a:buSzPts val="1500"/>
              <a:buChar char="○"/>
              <a:defRPr/>
            </a:lvl2pPr>
            <a:lvl3pPr marL="1828800" lvl="2" indent="-431800" rtl="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3pPr>
            <a:lvl4pPr marL="2438400" lvl="3" indent="-431800" rtl="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4pPr>
            <a:lvl5pPr marL="3048000" lvl="4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5pPr>
            <a:lvl6pPr marL="3657600" lvl="5" indent="-431800" rtl="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6pPr>
            <a:lvl7pPr marL="4267200" lvl="6" indent="-431800" rtl="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7pPr>
            <a:lvl8pPr marL="4876800" lvl="7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8pPr>
            <a:lvl9pPr marL="5486400" lvl="8" indent="-431800" rtl="0">
              <a:spcBef>
                <a:spcPts val="2135"/>
              </a:spcBef>
              <a:spcAft>
                <a:spcPts val="2135"/>
              </a:spcAft>
              <a:buSzPts val="1500"/>
              <a:buChar char="■"/>
              <a:defRPr/>
            </a:lvl9pPr>
          </a:lstStyle>
          <a:p>
            <a:endParaRPr/>
          </a:p>
        </p:txBody>
      </p:sp>
      <p:grpSp>
        <p:nvGrpSpPr>
          <p:cNvPr id="252" name="Google Shape;252;p9"/>
          <p:cNvGrpSpPr/>
          <p:nvPr/>
        </p:nvGrpSpPr>
        <p:grpSpPr>
          <a:xfrm>
            <a:off x="5900563" y="5907265"/>
            <a:ext cx="390871" cy="450635"/>
            <a:chOff x="4505050" y="4336350"/>
            <a:chExt cx="69000" cy="79550"/>
          </a:xfrm>
        </p:grpSpPr>
        <p:sp>
          <p:nvSpPr>
            <p:cNvPr id="253" name="Google Shape;253;p9"/>
            <p:cNvSpPr/>
            <p:nvPr/>
          </p:nvSpPr>
          <p:spPr>
            <a:xfrm>
              <a:off x="4541750" y="4337475"/>
              <a:ext cx="23950" cy="22825"/>
            </a:xfrm>
            <a:custGeom>
              <a:avLst/>
              <a:gdLst/>
              <a:ahLst/>
              <a:cxnLst/>
              <a:rect l="l" t="t" r="r" b="b"/>
              <a:pathLst>
                <a:path w="958" h="913" extrusionOk="0">
                  <a:moveTo>
                    <a:pt x="646" y="0"/>
                  </a:moveTo>
                  <a:lnTo>
                    <a:pt x="513" y="23"/>
                  </a:lnTo>
                  <a:lnTo>
                    <a:pt x="357" y="89"/>
                  </a:lnTo>
                  <a:lnTo>
                    <a:pt x="179" y="223"/>
                  </a:lnTo>
                  <a:lnTo>
                    <a:pt x="1" y="401"/>
                  </a:lnTo>
                  <a:lnTo>
                    <a:pt x="579" y="846"/>
                  </a:lnTo>
                  <a:lnTo>
                    <a:pt x="646" y="912"/>
                  </a:lnTo>
                  <a:lnTo>
                    <a:pt x="779" y="734"/>
                  </a:lnTo>
                  <a:lnTo>
                    <a:pt x="868" y="601"/>
                  </a:lnTo>
                  <a:lnTo>
                    <a:pt x="913" y="467"/>
                  </a:lnTo>
                  <a:lnTo>
                    <a:pt x="957" y="312"/>
                  </a:lnTo>
                  <a:lnTo>
                    <a:pt x="957" y="267"/>
                  </a:lnTo>
                  <a:lnTo>
                    <a:pt x="935" y="201"/>
                  </a:lnTo>
                  <a:lnTo>
                    <a:pt x="935" y="178"/>
                  </a:lnTo>
                  <a:lnTo>
                    <a:pt x="891" y="156"/>
                  </a:lnTo>
                  <a:lnTo>
                    <a:pt x="868" y="134"/>
                  </a:lnTo>
                  <a:lnTo>
                    <a:pt x="779" y="45"/>
                  </a:lnTo>
                  <a:lnTo>
                    <a:pt x="713" y="23"/>
                  </a:lnTo>
                  <a:lnTo>
                    <a:pt x="646" y="0"/>
                  </a:lnTo>
                  <a:close/>
                </a:path>
              </a:pathLst>
            </a:custGeom>
            <a:solidFill>
              <a:srgbClr val="9B8D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4" name="Google Shape;254;p9"/>
            <p:cNvSpPr/>
            <p:nvPr/>
          </p:nvSpPr>
          <p:spPr>
            <a:xfrm>
              <a:off x="4506175" y="4341925"/>
              <a:ext cx="66750" cy="72875"/>
            </a:xfrm>
            <a:custGeom>
              <a:avLst/>
              <a:gdLst/>
              <a:ahLst/>
              <a:cxnLst/>
              <a:rect l="l" t="t" r="r" b="b"/>
              <a:pathLst>
                <a:path w="2670" h="2915" extrusionOk="0">
                  <a:moveTo>
                    <a:pt x="2358" y="0"/>
                  </a:moveTo>
                  <a:lnTo>
                    <a:pt x="2358" y="23"/>
                  </a:lnTo>
                  <a:lnTo>
                    <a:pt x="2380" y="89"/>
                  </a:lnTo>
                  <a:lnTo>
                    <a:pt x="2380" y="134"/>
                  </a:lnTo>
                  <a:lnTo>
                    <a:pt x="2336" y="289"/>
                  </a:lnTo>
                  <a:lnTo>
                    <a:pt x="2291" y="423"/>
                  </a:lnTo>
                  <a:lnTo>
                    <a:pt x="2202" y="556"/>
                  </a:lnTo>
                  <a:lnTo>
                    <a:pt x="2069" y="734"/>
                  </a:lnTo>
                  <a:lnTo>
                    <a:pt x="2158" y="801"/>
                  </a:lnTo>
                  <a:lnTo>
                    <a:pt x="2358" y="1201"/>
                  </a:lnTo>
                  <a:lnTo>
                    <a:pt x="2558" y="935"/>
                  </a:lnTo>
                  <a:lnTo>
                    <a:pt x="2670" y="712"/>
                  </a:lnTo>
                  <a:lnTo>
                    <a:pt x="2670" y="668"/>
                  </a:lnTo>
                  <a:lnTo>
                    <a:pt x="2670" y="601"/>
                  </a:lnTo>
                  <a:lnTo>
                    <a:pt x="2625" y="445"/>
                  </a:lnTo>
                  <a:lnTo>
                    <a:pt x="2514" y="245"/>
                  </a:lnTo>
                  <a:lnTo>
                    <a:pt x="2358" y="0"/>
                  </a:lnTo>
                  <a:close/>
                  <a:moveTo>
                    <a:pt x="0" y="1824"/>
                  </a:moveTo>
                  <a:lnTo>
                    <a:pt x="245" y="2336"/>
                  </a:lnTo>
                  <a:lnTo>
                    <a:pt x="734" y="2714"/>
                  </a:lnTo>
                  <a:lnTo>
                    <a:pt x="1024" y="2914"/>
                  </a:lnTo>
                  <a:lnTo>
                    <a:pt x="779" y="2425"/>
                  </a:lnTo>
                  <a:lnTo>
                    <a:pt x="757" y="2425"/>
                  </a:lnTo>
                  <a:lnTo>
                    <a:pt x="468" y="2202"/>
                  </a:lnTo>
                  <a:lnTo>
                    <a:pt x="0" y="1824"/>
                  </a:lnTo>
                  <a:close/>
                </a:path>
              </a:pathLst>
            </a:custGeom>
            <a:solidFill>
              <a:srgbClr val="887D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5" name="Google Shape;255;p9"/>
            <p:cNvSpPr/>
            <p:nvPr/>
          </p:nvSpPr>
          <p:spPr>
            <a:xfrm>
              <a:off x="4557875" y="4341925"/>
              <a:ext cx="15050" cy="30050"/>
            </a:xfrm>
            <a:custGeom>
              <a:avLst/>
              <a:gdLst/>
              <a:ahLst/>
              <a:cxnLst/>
              <a:rect l="l" t="t" r="r" b="b"/>
              <a:pathLst>
                <a:path w="602" h="1202" fill="none" extrusionOk="0">
                  <a:moveTo>
                    <a:pt x="290" y="0"/>
                  </a:moveTo>
                  <a:lnTo>
                    <a:pt x="290" y="0"/>
                  </a:lnTo>
                  <a:lnTo>
                    <a:pt x="290" y="23"/>
                  </a:lnTo>
                  <a:lnTo>
                    <a:pt x="290" y="23"/>
                  </a:lnTo>
                  <a:lnTo>
                    <a:pt x="312" y="89"/>
                  </a:lnTo>
                  <a:lnTo>
                    <a:pt x="312" y="134"/>
                  </a:lnTo>
                  <a:lnTo>
                    <a:pt x="268" y="289"/>
                  </a:lnTo>
                  <a:lnTo>
                    <a:pt x="268" y="289"/>
                  </a:lnTo>
                  <a:lnTo>
                    <a:pt x="223" y="423"/>
                  </a:lnTo>
                  <a:lnTo>
                    <a:pt x="134" y="556"/>
                  </a:lnTo>
                  <a:lnTo>
                    <a:pt x="134" y="556"/>
                  </a:lnTo>
                  <a:lnTo>
                    <a:pt x="1" y="734"/>
                  </a:lnTo>
                  <a:lnTo>
                    <a:pt x="1" y="734"/>
                  </a:lnTo>
                  <a:lnTo>
                    <a:pt x="90" y="801"/>
                  </a:lnTo>
                  <a:lnTo>
                    <a:pt x="90" y="801"/>
                  </a:lnTo>
                  <a:lnTo>
                    <a:pt x="290" y="1201"/>
                  </a:lnTo>
                  <a:lnTo>
                    <a:pt x="290" y="1201"/>
                  </a:lnTo>
                  <a:lnTo>
                    <a:pt x="490" y="935"/>
                  </a:lnTo>
                  <a:lnTo>
                    <a:pt x="602" y="712"/>
                  </a:lnTo>
                  <a:lnTo>
                    <a:pt x="602" y="712"/>
                  </a:lnTo>
                  <a:lnTo>
                    <a:pt x="602" y="668"/>
                  </a:lnTo>
                  <a:lnTo>
                    <a:pt x="602" y="601"/>
                  </a:lnTo>
                  <a:lnTo>
                    <a:pt x="557" y="445"/>
                  </a:lnTo>
                  <a:lnTo>
                    <a:pt x="446" y="245"/>
                  </a:lnTo>
                  <a:lnTo>
                    <a:pt x="29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6" name="Google Shape;256;p9"/>
            <p:cNvSpPr/>
            <p:nvPr/>
          </p:nvSpPr>
          <p:spPr>
            <a:xfrm>
              <a:off x="4506175" y="4387525"/>
              <a:ext cx="25600" cy="27275"/>
            </a:xfrm>
            <a:custGeom>
              <a:avLst/>
              <a:gdLst/>
              <a:ahLst/>
              <a:cxnLst/>
              <a:rect l="l" t="t" r="r" b="b"/>
              <a:pathLst>
                <a:path w="1024" h="1091" fill="none" extrusionOk="0">
                  <a:moveTo>
                    <a:pt x="779" y="601"/>
                  </a:moveTo>
                  <a:lnTo>
                    <a:pt x="779" y="601"/>
                  </a:lnTo>
                  <a:lnTo>
                    <a:pt x="779" y="601"/>
                  </a:lnTo>
                  <a:lnTo>
                    <a:pt x="779" y="601"/>
                  </a:lnTo>
                  <a:lnTo>
                    <a:pt x="757" y="601"/>
                  </a:lnTo>
                  <a:lnTo>
                    <a:pt x="757" y="601"/>
                  </a:lnTo>
                  <a:lnTo>
                    <a:pt x="468" y="378"/>
                  </a:lnTo>
                  <a:lnTo>
                    <a:pt x="0" y="0"/>
                  </a:lnTo>
                  <a:lnTo>
                    <a:pt x="0" y="0"/>
                  </a:lnTo>
                  <a:lnTo>
                    <a:pt x="245" y="512"/>
                  </a:lnTo>
                  <a:lnTo>
                    <a:pt x="245" y="512"/>
                  </a:lnTo>
                  <a:lnTo>
                    <a:pt x="734" y="890"/>
                  </a:lnTo>
                  <a:lnTo>
                    <a:pt x="1024" y="1090"/>
                  </a:lnTo>
                  <a:lnTo>
                    <a:pt x="1024" y="1090"/>
                  </a:lnTo>
                  <a:lnTo>
                    <a:pt x="779" y="601"/>
                  </a:lnTo>
                  <a:lnTo>
                    <a:pt x="779" y="60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7" name="Google Shape;257;p9"/>
            <p:cNvSpPr/>
            <p:nvPr/>
          </p:nvSpPr>
          <p:spPr>
            <a:xfrm>
              <a:off x="4525625" y="4361950"/>
              <a:ext cx="41175" cy="52850"/>
            </a:xfrm>
            <a:custGeom>
              <a:avLst/>
              <a:gdLst/>
              <a:ahLst/>
              <a:cxnLst/>
              <a:rect l="l" t="t" r="r" b="b"/>
              <a:pathLst>
                <a:path w="1647" h="2114" extrusionOk="0">
                  <a:moveTo>
                    <a:pt x="1380" y="0"/>
                  </a:moveTo>
                  <a:lnTo>
                    <a:pt x="1113" y="356"/>
                  </a:lnTo>
                  <a:lnTo>
                    <a:pt x="624" y="934"/>
                  </a:lnTo>
                  <a:lnTo>
                    <a:pt x="1" y="1624"/>
                  </a:lnTo>
                  <a:lnTo>
                    <a:pt x="246" y="2113"/>
                  </a:lnTo>
                  <a:lnTo>
                    <a:pt x="268" y="2113"/>
                  </a:lnTo>
                  <a:lnTo>
                    <a:pt x="868" y="1446"/>
                  </a:lnTo>
                  <a:lnTo>
                    <a:pt x="1358" y="868"/>
                  </a:lnTo>
                  <a:lnTo>
                    <a:pt x="1647" y="512"/>
                  </a:lnTo>
                  <a:lnTo>
                    <a:pt x="1580" y="400"/>
                  </a:lnTo>
                  <a:lnTo>
                    <a:pt x="1380" y="0"/>
                  </a:lnTo>
                  <a:close/>
                </a:path>
              </a:pathLst>
            </a:custGeom>
            <a:solidFill>
              <a:srgbClr val="548D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" name="Google Shape;258;p9"/>
            <p:cNvSpPr/>
            <p:nvPr/>
          </p:nvSpPr>
          <p:spPr>
            <a:xfrm>
              <a:off x="4506175" y="4346375"/>
              <a:ext cx="53950" cy="56175"/>
            </a:xfrm>
            <a:custGeom>
              <a:avLst/>
              <a:gdLst/>
              <a:ahLst/>
              <a:cxnLst/>
              <a:rect l="l" t="t" r="r" b="b"/>
              <a:pathLst>
                <a:path w="2158" h="2247" extrusionOk="0">
                  <a:moveTo>
                    <a:pt x="1357" y="0"/>
                  </a:moveTo>
                  <a:lnTo>
                    <a:pt x="912" y="556"/>
                  </a:lnTo>
                  <a:lnTo>
                    <a:pt x="0" y="1624"/>
                  </a:lnTo>
                  <a:lnTo>
                    <a:pt x="0" y="1646"/>
                  </a:lnTo>
                  <a:lnTo>
                    <a:pt x="468" y="2024"/>
                  </a:lnTo>
                  <a:lnTo>
                    <a:pt x="757" y="2247"/>
                  </a:lnTo>
                  <a:lnTo>
                    <a:pt x="779" y="2247"/>
                  </a:lnTo>
                  <a:lnTo>
                    <a:pt x="1402" y="1557"/>
                  </a:lnTo>
                  <a:lnTo>
                    <a:pt x="1891" y="979"/>
                  </a:lnTo>
                  <a:lnTo>
                    <a:pt x="2158" y="623"/>
                  </a:lnTo>
                  <a:lnTo>
                    <a:pt x="2069" y="556"/>
                  </a:lnTo>
                  <a:lnTo>
                    <a:pt x="2002" y="490"/>
                  </a:lnTo>
                  <a:lnTo>
                    <a:pt x="1424" y="45"/>
                  </a:lnTo>
                  <a:lnTo>
                    <a:pt x="1357" y="0"/>
                  </a:lnTo>
                  <a:close/>
                </a:path>
              </a:pathLst>
            </a:custGeom>
            <a:solidFill>
              <a:srgbClr val="7AAA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" name="Google Shape;259;p9"/>
            <p:cNvSpPr/>
            <p:nvPr/>
          </p:nvSpPr>
          <p:spPr>
            <a:xfrm>
              <a:off x="4539525" y="434525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23" y="1"/>
                  </a:moveTo>
                  <a:lnTo>
                    <a:pt x="1" y="23"/>
                  </a:lnTo>
                  <a:lnTo>
                    <a:pt x="23" y="68"/>
                  </a:lnTo>
                  <a:lnTo>
                    <a:pt x="90" y="112"/>
                  </a:lnTo>
                  <a:lnTo>
                    <a:pt x="112" y="134"/>
                  </a:lnTo>
                  <a:lnTo>
                    <a:pt x="134" y="112"/>
                  </a:lnTo>
                  <a:lnTo>
                    <a:pt x="134" y="90"/>
                  </a:lnTo>
                  <a:lnTo>
                    <a:pt x="112" y="68"/>
                  </a:lnTo>
                  <a:lnTo>
                    <a:pt x="45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" name="Google Shape;260;p9"/>
            <p:cNvSpPr/>
            <p:nvPr/>
          </p:nvSpPr>
          <p:spPr>
            <a:xfrm>
              <a:off x="4527850" y="4345250"/>
              <a:ext cx="13375" cy="15600"/>
            </a:xfrm>
            <a:custGeom>
              <a:avLst/>
              <a:gdLst/>
              <a:ahLst/>
              <a:cxnLst/>
              <a:rect l="l" t="t" r="r" b="b"/>
              <a:pathLst>
                <a:path w="535" h="624" extrusionOk="0">
                  <a:moveTo>
                    <a:pt x="468" y="1"/>
                  </a:moveTo>
                  <a:lnTo>
                    <a:pt x="1" y="557"/>
                  </a:lnTo>
                  <a:lnTo>
                    <a:pt x="1" y="579"/>
                  </a:lnTo>
                  <a:lnTo>
                    <a:pt x="23" y="624"/>
                  </a:lnTo>
                  <a:lnTo>
                    <a:pt x="68" y="624"/>
                  </a:lnTo>
                  <a:lnTo>
                    <a:pt x="535" y="68"/>
                  </a:lnTo>
                  <a:lnTo>
                    <a:pt x="535" y="45"/>
                  </a:lnTo>
                  <a:lnTo>
                    <a:pt x="512" y="23"/>
                  </a:lnTo>
                  <a:lnTo>
                    <a:pt x="490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" name="Google Shape;261;p9"/>
            <p:cNvSpPr/>
            <p:nvPr/>
          </p:nvSpPr>
          <p:spPr>
            <a:xfrm>
              <a:off x="4505050" y="4359150"/>
              <a:ext cx="24500" cy="28950"/>
            </a:xfrm>
            <a:custGeom>
              <a:avLst/>
              <a:gdLst/>
              <a:ahLst/>
              <a:cxnLst/>
              <a:rect l="l" t="t" r="r" b="b"/>
              <a:pathLst>
                <a:path w="980" h="1158" extrusionOk="0">
                  <a:moveTo>
                    <a:pt x="913" y="1"/>
                  </a:moveTo>
                  <a:lnTo>
                    <a:pt x="1" y="1091"/>
                  </a:lnTo>
                  <a:lnTo>
                    <a:pt x="1" y="1113"/>
                  </a:lnTo>
                  <a:lnTo>
                    <a:pt x="23" y="1135"/>
                  </a:lnTo>
                  <a:lnTo>
                    <a:pt x="45" y="1157"/>
                  </a:lnTo>
                  <a:lnTo>
                    <a:pt x="68" y="1157"/>
                  </a:lnTo>
                  <a:lnTo>
                    <a:pt x="980" y="68"/>
                  </a:lnTo>
                  <a:lnTo>
                    <a:pt x="980" y="45"/>
                  </a:lnTo>
                  <a:lnTo>
                    <a:pt x="980" y="23"/>
                  </a:lnTo>
                  <a:lnTo>
                    <a:pt x="935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" name="Google Shape;262;p9"/>
            <p:cNvSpPr/>
            <p:nvPr/>
          </p:nvSpPr>
          <p:spPr>
            <a:xfrm>
              <a:off x="4505050" y="4336350"/>
              <a:ext cx="69000" cy="79550"/>
            </a:xfrm>
            <a:custGeom>
              <a:avLst/>
              <a:gdLst/>
              <a:ahLst/>
              <a:cxnLst/>
              <a:rect l="l" t="t" r="r" b="b"/>
              <a:pathLst>
                <a:path w="2760" h="3182" extrusionOk="0">
                  <a:moveTo>
                    <a:pt x="2114" y="90"/>
                  </a:moveTo>
                  <a:lnTo>
                    <a:pt x="2203" y="112"/>
                  </a:lnTo>
                  <a:lnTo>
                    <a:pt x="2270" y="157"/>
                  </a:lnTo>
                  <a:lnTo>
                    <a:pt x="2336" y="223"/>
                  </a:lnTo>
                  <a:lnTo>
                    <a:pt x="2470" y="379"/>
                  </a:lnTo>
                  <a:lnTo>
                    <a:pt x="2559" y="512"/>
                  </a:lnTo>
                  <a:lnTo>
                    <a:pt x="2603" y="601"/>
                  </a:lnTo>
                  <a:lnTo>
                    <a:pt x="2648" y="713"/>
                  </a:lnTo>
                  <a:lnTo>
                    <a:pt x="2670" y="802"/>
                  </a:lnTo>
                  <a:lnTo>
                    <a:pt x="2670" y="913"/>
                  </a:lnTo>
                  <a:lnTo>
                    <a:pt x="2626" y="1046"/>
                  </a:lnTo>
                  <a:lnTo>
                    <a:pt x="2537" y="1158"/>
                  </a:lnTo>
                  <a:lnTo>
                    <a:pt x="2381" y="1380"/>
                  </a:lnTo>
                  <a:lnTo>
                    <a:pt x="2381" y="1424"/>
                  </a:lnTo>
                  <a:lnTo>
                    <a:pt x="2403" y="1469"/>
                  </a:lnTo>
                  <a:lnTo>
                    <a:pt x="2381" y="1536"/>
                  </a:lnTo>
                  <a:lnTo>
                    <a:pt x="2336" y="1647"/>
                  </a:lnTo>
                  <a:lnTo>
                    <a:pt x="2158" y="1869"/>
                  </a:lnTo>
                  <a:lnTo>
                    <a:pt x="1869" y="2203"/>
                  </a:lnTo>
                  <a:lnTo>
                    <a:pt x="1224" y="2937"/>
                  </a:lnTo>
                  <a:lnTo>
                    <a:pt x="1135" y="3026"/>
                  </a:lnTo>
                  <a:lnTo>
                    <a:pt x="1069" y="3093"/>
                  </a:lnTo>
                  <a:lnTo>
                    <a:pt x="1024" y="3093"/>
                  </a:lnTo>
                  <a:lnTo>
                    <a:pt x="980" y="3070"/>
                  </a:lnTo>
                  <a:lnTo>
                    <a:pt x="935" y="3004"/>
                  </a:lnTo>
                  <a:lnTo>
                    <a:pt x="624" y="2781"/>
                  </a:lnTo>
                  <a:lnTo>
                    <a:pt x="401" y="2581"/>
                  </a:lnTo>
                  <a:lnTo>
                    <a:pt x="312" y="2470"/>
                  </a:lnTo>
                  <a:lnTo>
                    <a:pt x="223" y="2336"/>
                  </a:lnTo>
                  <a:lnTo>
                    <a:pt x="131" y="2151"/>
                  </a:lnTo>
                  <a:lnTo>
                    <a:pt x="223" y="2225"/>
                  </a:lnTo>
                  <a:lnTo>
                    <a:pt x="490" y="2448"/>
                  </a:lnTo>
                  <a:lnTo>
                    <a:pt x="646" y="2581"/>
                  </a:lnTo>
                  <a:lnTo>
                    <a:pt x="735" y="2648"/>
                  </a:lnTo>
                  <a:lnTo>
                    <a:pt x="824" y="2692"/>
                  </a:lnTo>
                  <a:lnTo>
                    <a:pt x="868" y="2670"/>
                  </a:lnTo>
                  <a:lnTo>
                    <a:pt x="1580" y="1869"/>
                  </a:lnTo>
                  <a:lnTo>
                    <a:pt x="2247" y="1046"/>
                  </a:lnTo>
                  <a:lnTo>
                    <a:pt x="2247" y="1024"/>
                  </a:lnTo>
                  <a:lnTo>
                    <a:pt x="2225" y="1002"/>
                  </a:lnTo>
                  <a:lnTo>
                    <a:pt x="1529" y="453"/>
                  </a:lnTo>
                  <a:lnTo>
                    <a:pt x="1529" y="453"/>
                  </a:lnTo>
                  <a:lnTo>
                    <a:pt x="1625" y="357"/>
                  </a:lnTo>
                  <a:lnTo>
                    <a:pt x="1736" y="246"/>
                  </a:lnTo>
                  <a:lnTo>
                    <a:pt x="1869" y="157"/>
                  </a:lnTo>
                  <a:lnTo>
                    <a:pt x="2025" y="90"/>
                  </a:lnTo>
                  <a:close/>
                  <a:moveTo>
                    <a:pt x="2047" y="1"/>
                  </a:moveTo>
                  <a:lnTo>
                    <a:pt x="1958" y="23"/>
                  </a:lnTo>
                  <a:lnTo>
                    <a:pt x="1869" y="45"/>
                  </a:lnTo>
                  <a:lnTo>
                    <a:pt x="1714" y="157"/>
                  </a:lnTo>
                  <a:lnTo>
                    <a:pt x="1558" y="290"/>
                  </a:lnTo>
                  <a:lnTo>
                    <a:pt x="1447" y="424"/>
                  </a:lnTo>
                  <a:lnTo>
                    <a:pt x="1447" y="446"/>
                  </a:lnTo>
                  <a:lnTo>
                    <a:pt x="1469" y="468"/>
                  </a:lnTo>
                  <a:lnTo>
                    <a:pt x="2157" y="1010"/>
                  </a:lnTo>
                  <a:lnTo>
                    <a:pt x="2157" y="1010"/>
                  </a:lnTo>
                  <a:lnTo>
                    <a:pt x="1691" y="1602"/>
                  </a:lnTo>
                  <a:lnTo>
                    <a:pt x="1180" y="2203"/>
                  </a:lnTo>
                  <a:lnTo>
                    <a:pt x="1046" y="2359"/>
                  </a:lnTo>
                  <a:lnTo>
                    <a:pt x="913" y="2492"/>
                  </a:lnTo>
                  <a:lnTo>
                    <a:pt x="824" y="2559"/>
                  </a:lnTo>
                  <a:lnTo>
                    <a:pt x="779" y="2559"/>
                  </a:lnTo>
                  <a:lnTo>
                    <a:pt x="713" y="2537"/>
                  </a:lnTo>
                  <a:lnTo>
                    <a:pt x="646" y="2492"/>
                  </a:lnTo>
                  <a:lnTo>
                    <a:pt x="424" y="2314"/>
                  </a:lnTo>
                  <a:lnTo>
                    <a:pt x="223" y="2181"/>
                  </a:lnTo>
                  <a:lnTo>
                    <a:pt x="134" y="2114"/>
                  </a:lnTo>
                  <a:lnTo>
                    <a:pt x="68" y="2025"/>
                  </a:lnTo>
                  <a:lnTo>
                    <a:pt x="45" y="2003"/>
                  </a:lnTo>
                  <a:lnTo>
                    <a:pt x="1" y="2003"/>
                  </a:lnTo>
                  <a:lnTo>
                    <a:pt x="1" y="2047"/>
                  </a:lnTo>
                  <a:lnTo>
                    <a:pt x="201" y="2403"/>
                  </a:lnTo>
                  <a:lnTo>
                    <a:pt x="268" y="2514"/>
                  </a:lnTo>
                  <a:lnTo>
                    <a:pt x="335" y="2603"/>
                  </a:lnTo>
                  <a:lnTo>
                    <a:pt x="535" y="2781"/>
                  </a:lnTo>
                  <a:lnTo>
                    <a:pt x="779" y="3004"/>
                  </a:lnTo>
                  <a:lnTo>
                    <a:pt x="935" y="3115"/>
                  </a:lnTo>
                  <a:lnTo>
                    <a:pt x="1091" y="3182"/>
                  </a:lnTo>
                  <a:lnTo>
                    <a:pt x="1113" y="3159"/>
                  </a:lnTo>
                  <a:lnTo>
                    <a:pt x="1469" y="2781"/>
                  </a:lnTo>
                  <a:lnTo>
                    <a:pt x="1825" y="2381"/>
                  </a:lnTo>
                  <a:lnTo>
                    <a:pt x="2514" y="1558"/>
                  </a:lnTo>
                  <a:lnTo>
                    <a:pt x="2492" y="1536"/>
                  </a:lnTo>
                  <a:lnTo>
                    <a:pt x="2492" y="1447"/>
                  </a:lnTo>
                  <a:lnTo>
                    <a:pt x="2492" y="1380"/>
                  </a:lnTo>
                  <a:lnTo>
                    <a:pt x="2537" y="1291"/>
                  </a:lnTo>
                  <a:lnTo>
                    <a:pt x="2581" y="1224"/>
                  </a:lnTo>
                  <a:lnTo>
                    <a:pt x="2692" y="1046"/>
                  </a:lnTo>
                  <a:lnTo>
                    <a:pt x="2737" y="980"/>
                  </a:lnTo>
                  <a:lnTo>
                    <a:pt x="2759" y="891"/>
                  </a:lnTo>
                  <a:lnTo>
                    <a:pt x="2759" y="824"/>
                  </a:lnTo>
                  <a:lnTo>
                    <a:pt x="2737" y="757"/>
                  </a:lnTo>
                  <a:lnTo>
                    <a:pt x="2692" y="601"/>
                  </a:lnTo>
                  <a:lnTo>
                    <a:pt x="2603" y="468"/>
                  </a:lnTo>
                  <a:lnTo>
                    <a:pt x="2514" y="357"/>
                  </a:lnTo>
                  <a:lnTo>
                    <a:pt x="2425" y="223"/>
                  </a:lnTo>
                  <a:lnTo>
                    <a:pt x="2336" y="112"/>
                  </a:lnTo>
                  <a:lnTo>
                    <a:pt x="2270" y="68"/>
                  </a:lnTo>
                  <a:lnTo>
                    <a:pt x="2203" y="45"/>
                  </a:lnTo>
                  <a:lnTo>
                    <a:pt x="2136" y="23"/>
                  </a:lnTo>
                  <a:lnTo>
                    <a:pt x="2047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3" name="Google Shape;263;p9"/>
            <p:cNvSpPr/>
            <p:nvPr/>
          </p:nvSpPr>
          <p:spPr>
            <a:xfrm>
              <a:off x="4523975" y="4401425"/>
              <a:ext cx="8925" cy="14475"/>
            </a:xfrm>
            <a:custGeom>
              <a:avLst/>
              <a:gdLst/>
              <a:ahLst/>
              <a:cxnLst/>
              <a:rect l="l" t="t" r="r" b="b"/>
              <a:pathLst>
                <a:path w="357" h="579" extrusionOk="0">
                  <a:moveTo>
                    <a:pt x="22" y="0"/>
                  </a:moveTo>
                  <a:lnTo>
                    <a:pt x="0" y="23"/>
                  </a:lnTo>
                  <a:lnTo>
                    <a:pt x="0" y="45"/>
                  </a:lnTo>
                  <a:lnTo>
                    <a:pt x="22" y="67"/>
                  </a:lnTo>
                  <a:lnTo>
                    <a:pt x="67" y="89"/>
                  </a:lnTo>
                  <a:lnTo>
                    <a:pt x="67" y="89"/>
                  </a:lnTo>
                  <a:lnTo>
                    <a:pt x="289" y="534"/>
                  </a:lnTo>
                  <a:lnTo>
                    <a:pt x="312" y="556"/>
                  </a:lnTo>
                  <a:lnTo>
                    <a:pt x="334" y="579"/>
                  </a:lnTo>
                  <a:lnTo>
                    <a:pt x="356" y="556"/>
                  </a:lnTo>
                  <a:lnTo>
                    <a:pt x="356" y="534"/>
                  </a:lnTo>
                  <a:lnTo>
                    <a:pt x="111" y="45"/>
                  </a:lnTo>
                  <a:lnTo>
                    <a:pt x="67" y="23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4" name="Google Shape;264;p9"/>
            <p:cNvSpPr/>
            <p:nvPr/>
          </p:nvSpPr>
          <p:spPr>
            <a:xfrm>
              <a:off x="4564000" y="4341375"/>
              <a:ext cx="2800" cy="8900"/>
            </a:xfrm>
            <a:custGeom>
              <a:avLst/>
              <a:gdLst/>
              <a:ahLst/>
              <a:cxnLst/>
              <a:rect l="l" t="t" r="r" b="b"/>
              <a:pathLst>
                <a:path w="112" h="356" extrusionOk="0">
                  <a:moveTo>
                    <a:pt x="1" y="0"/>
                  </a:moveTo>
                  <a:lnTo>
                    <a:pt x="1" y="45"/>
                  </a:lnTo>
                  <a:lnTo>
                    <a:pt x="23" y="89"/>
                  </a:lnTo>
                  <a:lnTo>
                    <a:pt x="23" y="156"/>
                  </a:lnTo>
                  <a:lnTo>
                    <a:pt x="1" y="289"/>
                  </a:lnTo>
                  <a:lnTo>
                    <a:pt x="1" y="311"/>
                  </a:lnTo>
                  <a:lnTo>
                    <a:pt x="23" y="334"/>
                  </a:lnTo>
                  <a:lnTo>
                    <a:pt x="45" y="356"/>
                  </a:lnTo>
                  <a:lnTo>
                    <a:pt x="67" y="334"/>
                  </a:lnTo>
                  <a:lnTo>
                    <a:pt x="90" y="245"/>
                  </a:lnTo>
                  <a:lnTo>
                    <a:pt x="112" y="178"/>
                  </a:lnTo>
                  <a:lnTo>
                    <a:pt x="90" y="111"/>
                  </a:lnTo>
                  <a:lnTo>
                    <a:pt x="67" y="22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5" name="Google Shape;265;p9"/>
            <p:cNvSpPr/>
            <p:nvPr/>
          </p:nvSpPr>
          <p:spPr>
            <a:xfrm>
              <a:off x="4557325" y="4354700"/>
              <a:ext cx="4475" cy="6150"/>
            </a:xfrm>
            <a:custGeom>
              <a:avLst/>
              <a:gdLst/>
              <a:ahLst/>
              <a:cxnLst/>
              <a:rect l="l" t="t" r="r" b="b"/>
              <a:pathLst>
                <a:path w="179" h="246" extrusionOk="0">
                  <a:moveTo>
                    <a:pt x="134" y="1"/>
                  </a:moveTo>
                  <a:lnTo>
                    <a:pt x="112" y="23"/>
                  </a:lnTo>
                  <a:lnTo>
                    <a:pt x="1" y="179"/>
                  </a:lnTo>
                  <a:lnTo>
                    <a:pt x="1" y="223"/>
                  </a:lnTo>
                  <a:lnTo>
                    <a:pt x="23" y="246"/>
                  </a:lnTo>
                  <a:lnTo>
                    <a:pt x="67" y="246"/>
                  </a:lnTo>
                  <a:lnTo>
                    <a:pt x="179" y="68"/>
                  </a:lnTo>
                  <a:lnTo>
                    <a:pt x="179" y="45"/>
                  </a:lnTo>
                  <a:lnTo>
                    <a:pt x="156" y="23"/>
                  </a:lnTo>
                  <a:lnTo>
                    <a:pt x="134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6" name="Google Shape;266;p9"/>
            <p:cNvSpPr/>
            <p:nvPr/>
          </p:nvSpPr>
          <p:spPr>
            <a:xfrm>
              <a:off x="4559550" y="4360825"/>
              <a:ext cx="6700" cy="11700"/>
            </a:xfrm>
            <a:custGeom>
              <a:avLst/>
              <a:gdLst/>
              <a:ahLst/>
              <a:cxnLst/>
              <a:rect l="l" t="t" r="r" b="b"/>
              <a:pathLst>
                <a:path w="268" h="468" extrusionOk="0">
                  <a:moveTo>
                    <a:pt x="23" y="1"/>
                  </a:moveTo>
                  <a:lnTo>
                    <a:pt x="1" y="23"/>
                  </a:lnTo>
                  <a:lnTo>
                    <a:pt x="1" y="45"/>
                  </a:lnTo>
                  <a:lnTo>
                    <a:pt x="201" y="445"/>
                  </a:lnTo>
                  <a:lnTo>
                    <a:pt x="223" y="468"/>
                  </a:lnTo>
                  <a:lnTo>
                    <a:pt x="268" y="468"/>
                  </a:lnTo>
                  <a:lnTo>
                    <a:pt x="268" y="423"/>
                  </a:lnTo>
                  <a:lnTo>
                    <a:pt x="67" y="23"/>
                  </a:lnTo>
                  <a:lnTo>
                    <a:pt x="45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67" name="Google Shape;267;p9"/>
          <p:cNvGrpSpPr/>
          <p:nvPr/>
        </p:nvGrpSpPr>
        <p:grpSpPr>
          <a:xfrm>
            <a:off x="9758947" y="974739"/>
            <a:ext cx="332523" cy="353200"/>
            <a:chOff x="3861700" y="5390125"/>
            <a:chExt cx="35600" cy="37825"/>
          </a:xfrm>
        </p:grpSpPr>
        <p:sp>
          <p:nvSpPr>
            <p:cNvPr id="268" name="Google Shape;268;p9"/>
            <p:cNvSpPr/>
            <p:nvPr/>
          </p:nvSpPr>
          <p:spPr>
            <a:xfrm>
              <a:off x="3871150" y="5401225"/>
              <a:ext cx="25050" cy="25625"/>
            </a:xfrm>
            <a:custGeom>
              <a:avLst/>
              <a:gdLst/>
              <a:ahLst/>
              <a:cxnLst/>
              <a:rect l="l" t="t" r="r" b="b"/>
              <a:pathLst>
                <a:path w="1002" h="1025" extrusionOk="0">
                  <a:moveTo>
                    <a:pt x="134" y="1"/>
                  </a:moveTo>
                  <a:lnTo>
                    <a:pt x="111" y="112"/>
                  </a:lnTo>
                  <a:lnTo>
                    <a:pt x="67" y="513"/>
                  </a:lnTo>
                  <a:lnTo>
                    <a:pt x="0" y="891"/>
                  </a:lnTo>
                  <a:lnTo>
                    <a:pt x="890" y="1024"/>
                  </a:lnTo>
                  <a:lnTo>
                    <a:pt x="979" y="246"/>
                  </a:lnTo>
                  <a:lnTo>
                    <a:pt x="1001" y="134"/>
                  </a:lnTo>
                  <a:lnTo>
                    <a:pt x="134" y="1"/>
                  </a:lnTo>
                  <a:close/>
                </a:path>
              </a:pathLst>
            </a:custGeom>
            <a:solidFill>
              <a:srgbClr val="A3C8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9" name="Google Shape;269;p9"/>
            <p:cNvSpPr/>
            <p:nvPr/>
          </p:nvSpPr>
          <p:spPr>
            <a:xfrm>
              <a:off x="3865575" y="5390675"/>
              <a:ext cx="30625" cy="13925"/>
            </a:xfrm>
            <a:custGeom>
              <a:avLst/>
              <a:gdLst/>
              <a:ahLst/>
              <a:cxnLst/>
              <a:rect l="l" t="t" r="r" b="b"/>
              <a:pathLst>
                <a:path w="1225" h="557" extrusionOk="0">
                  <a:moveTo>
                    <a:pt x="1" y="0"/>
                  </a:moveTo>
                  <a:lnTo>
                    <a:pt x="357" y="423"/>
                  </a:lnTo>
                  <a:lnTo>
                    <a:pt x="1224" y="556"/>
                  </a:lnTo>
                  <a:lnTo>
                    <a:pt x="890" y="13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69C5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0" name="Google Shape;270;p9"/>
            <p:cNvSpPr/>
            <p:nvPr/>
          </p:nvSpPr>
          <p:spPr>
            <a:xfrm>
              <a:off x="3862800" y="5390675"/>
              <a:ext cx="11700" cy="32825"/>
            </a:xfrm>
            <a:custGeom>
              <a:avLst/>
              <a:gdLst/>
              <a:ahLst/>
              <a:cxnLst/>
              <a:rect l="l" t="t" r="r" b="b"/>
              <a:pathLst>
                <a:path w="468" h="1313" extrusionOk="0">
                  <a:moveTo>
                    <a:pt x="112" y="0"/>
                  </a:moveTo>
                  <a:lnTo>
                    <a:pt x="112" y="112"/>
                  </a:lnTo>
                  <a:lnTo>
                    <a:pt x="1" y="890"/>
                  </a:lnTo>
                  <a:lnTo>
                    <a:pt x="334" y="1313"/>
                  </a:lnTo>
                  <a:lnTo>
                    <a:pt x="401" y="935"/>
                  </a:lnTo>
                  <a:lnTo>
                    <a:pt x="445" y="534"/>
                  </a:lnTo>
                  <a:lnTo>
                    <a:pt x="468" y="423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F8D3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1" name="Google Shape;271;p9"/>
            <p:cNvSpPr/>
            <p:nvPr/>
          </p:nvSpPr>
          <p:spPr>
            <a:xfrm>
              <a:off x="3861700" y="5390125"/>
              <a:ext cx="35600" cy="37825"/>
            </a:xfrm>
            <a:custGeom>
              <a:avLst/>
              <a:gdLst/>
              <a:ahLst/>
              <a:cxnLst/>
              <a:rect l="l" t="t" r="r" b="b"/>
              <a:pathLst>
                <a:path w="1424" h="1513" extrusionOk="0">
                  <a:moveTo>
                    <a:pt x="245" y="89"/>
                  </a:moveTo>
                  <a:lnTo>
                    <a:pt x="556" y="134"/>
                  </a:lnTo>
                  <a:lnTo>
                    <a:pt x="890" y="178"/>
                  </a:lnTo>
                  <a:lnTo>
                    <a:pt x="1023" y="200"/>
                  </a:lnTo>
                  <a:lnTo>
                    <a:pt x="1134" y="356"/>
                  </a:lnTo>
                  <a:lnTo>
                    <a:pt x="1223" y="467"/>
                  </a:lnTo>
                  <a:lnTo>
                    <a:pt x="1290" y="512"/>
                  </a:lnTo>
                  <a:lnTo>
                    <a:pt x="1312" y="578"/>
                  </a:lnTo>
                  <a:lnTo>
                    <a:pt x="1335" y="623"/>
                  </a:lnTo>
                  <a:lnTo>
                    <a:pt x="1335" y="690"/>
                  </a:lnTo>
                  <a:lnTo>
                    <a:pt x="1312" y="801"/>
                  </a:lnTo>
                  <a:lnTo>
                    <a:pt x="1246" y="1223"/>
                  </a:lnTo>
                  <a:lnTo>
                    <a:pt x="1246" y="1335"/>
                  </a:lnTo>
                  <a:lnTo>
                    <a:pt x="1246" y="1401"/>
                  </a:lnTo>
                  <a:lnTo>
                    <a:pt x="1246" y="1424"/>
                  </a:lnTo>
                  <a:lnTo>
                    <a:pt x="1201" y="1424"/>
                  </a:lnTo>
                  <a:lnTo>
                    <a:pt x="1179" y="1401"/>
                  </a:lnTo>
                  <a:lnTo>
                    <a:pt x="1023" y="1401"/>
                  </a:lnTo>
                  <a:lnTo>
                    <a:pt x="868" y="1357"/>
                  </a:lnTo>
                  <a:lnTo>
                    <a:pt x="406" y="1294"/>
                  </a:lnTo>
                  <a:lnTo>
                    <a:pt x="406" y="1294"/>
                  </a:lnTo>
                  <a:lnTo>
                    <a:pt x="245" y="1112"/>
                  </a:lnTo>
                  <a:lnTo>
                    <a:pt x="156" y="1023"/>
                  </a:lnTo>
                  <a:lnTo>
                    <a:pt x="111" y="912"/>
                  </a:lnTo>
                  <a:lnTo>
                    <a:pt x="89" y="823"/>
                  </a:lnTo>
                  <a:lnTo>
                    <a:pt x="111" y="712"/>
                  </a:lnTo>
                  <a:lnTo>
                    <a:pt x="134" y="489"/>
                  </a:lnTo>
                  <a:lnTo>
                    <a:pt x="156" y="334"/>
                  </a:lnTo>
                  <a:lnTo>
                    <a:pt x="178" y="178"/>
                  </a:lnTo>
                  <a:lnTo>
                    <a:pt x="178" y="89"/>
                  </a:lnTo>
                  <a:close/>
                  <a:moveTo>
                    <a:pt x="134" y="0"/>
                  </a:moveTo>
                  <a:lnTo>
                    <a:pt x="111" y="22"/>
                  </a:lnTo>
                  <a:lnTo>
                    <a:pt x="67" y="400"/>
                  </a:lnTo>
                  <a:lnTo>
                    <a:pt x="22" y="667"/>
                  </a:lnTo>
                  <a:lnTo>
                    <a:pt x="0" y="801"/>
                  </a:lnTo>
                  <a:lnTo>
                    <a:pt x="22" y="912"/>
                  </a:lnTo>
                  <a:lnTo>
                    <a:pt x="45" y="979"/>
                  </a:lnTo>
                  <a:lnTo>
                    <a:pt x="89" y="1023"/>
                  </a:lnTo>
                  <a:lnTo>
                    <a:pt x="178" y="1112"/>
                  </a:lnTo>
                  <a:lnTo>
                    <a:pt x="356" y="1357"/>
                  </a:lnTo>
                  <a:lnTo>
                    <a:pt x="378" y="1357"/>
                  </a:lnTo>
                  <a:lnTo>
                    <a:pt x="1246" y="1513"/>
                  </a:lnTo>
                  <a:lnTo>
                    <a:pt x="1290" y="1490"/>
                  </a:lnTo>
                  <a:lnTo>
                    <a:pt x="1290" y="1468"/>
                  </a:lnTo>
                  <a:lnTo>
                    <a:pt x="1379" y="890"/>
                  </a:lnTo>
                  <a:lnTo>
                    <a:pt x="1401" y="734"/>
                  </a:lnTo>
                  <a:lnTo>
                    <a:pt x="1424" y="645"/>
                  </a:lnTo>
                  <a:lnTo>
                    <a:pt x="1424" y="578"/>
                  </a:lnTo>
                  <a:lnTo>
                    <a:pt x="1357" y="512"/>
                  </a:lnTo>
                  <a:lnTo>
                    <a:pt x="1290" y="445"/>
                  </a:lnTo>
                  <a:lnTo>
                    <a:pt x="1201" y="312"/>
                  </a:lnTo>
                  <a:lnTo>
                    <a:pt x="1090" y="178"/>
                  </a:lnTo>
                  <a:lnTo>
                    <a:pt x="1023" y="134"/>
                  </a:lnTo>
                  <a:lnTo>
                    <a:pt x="934" y="111"/>
                  </a:lnTo>
                  <a:lnTo>
                    <a:pt x="756" y="89"/>
                  </a:lnTo>
                  <a:lnTo>
                    <a:pt x="156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2" name="Google Shape;272;p9"/>
            <p:cNvSpPr/>
            <p:nvPr/>
          </p:nvSpPr>
          <p:spPr>
            <a:xfrm>
              <a:off x="3864475" y="5390125"/>
              <a:ext cx="10575" cy="33925"/>
            </a:xfrm>
            <a:custGeom>
              <a:avLst/>
              <a:gdLst/>
              <a:ahLst/>
              <a:cxnLst/>
              <a:rect l="l" t="t" r="r" b="b"/>
              <a:pathLst>
                <a:path w="423" h="1357" extrusionOk="0">
                  <a:moveTo>
                    <a:pt x="23" y="0"/>
                  </a:moveTo>
                  <a:lnTo>
                    <a:pt x="0" y="22"/>
                  </a:lnTo>
                  <a:lnTo>
                    <a:pt x="23" y="45"/>
                  </a:lnTo>
                  <a:lnTo>
                    <a:pt x="156" y="223"/>
                  </a:lnTo>
                  <a:lnTo>
                    <a:pt x="267" y="334"/>
                  </a:lnTo>
                  <a:lnTo>
                    <a:pt x="312" y="400"/>
                  </a:lnTo>
                  <a:lnTo>
                    <a:pt x="334" y="445"/>
                  </a:lnTo>
                  <a:lnTo>
                    <a:pt x="356" y="512"/>
                  </a:lnTo>
                  <a:lnTo>
                    <a:pt x="334" y="578"/>
                  </a:lnTo>
                  <a:lnTo>
                    <a:pt x="312" y="712"/>
                  </a:lnTo>
                  <a:lnTo>
                    <a:pt x="245" y="1312"/>
                  </a:lnTo>
                  <a:lnTo>
                    <a:pt x="245" y="1357"/>
                  </a:lnTo>
                  <a:lnTo>
                    <a:pt x="312" y="1357"/>
                  </a:lnTo>
                  <a:lnTo>
                    <a:pt x="312" y="1335"/>
                  </a:lnTo>
                  <a:lnTo>
                    <a:pt x="401" y="712"/>
                  </a:lnTo>
                  <a:lnTo>
                    <a:pt x="423" y="578"/>
                  </a:lnTo>
                  <a:lnTo>
                    <a:pt x="423" y="489"/>
                  </a:lnTo>
                  <a:lnTo>
                    <a:pt x="423" y="445"/>
                  </a:lnTo>
                  <a:lnTo>
                    <a:pt x="356" y="334"/>
                  </a:lnTo>
                  <a:lnTo>
                    <a:pt x="267" y="223"/>
                  </a:lnTo>
                  <a:lnTo>
                    <a:pt x="89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3" name="Google Shape;273;p9"/>
            <p:cNvSpPr/>
            <p:nvPr/>
          </p:nvSpPr>
          <p:spPr>
            <a:xfrm>
              <a:off x="3873375" y="5400675"/>
              <a:ext cx="23925" cy="5025"/>
            </a:xfrm>
            <a:custGeom>
              <a:avLst/>
              <a:gdLst/>
              <a:ahLst/>
              <a:cxnLst/>
              <a:rect l="l" t="t" r="r" b="b"/>
              <a:pathLst>
                <a:path w="957" h="201" extrusionOk="0">
                  <a:moveTo>
                    <a:pt x="0" y="1"/>
                  </a:moveTo>
                  <a:lnTo>
                    <a:pt x="0" y="23"/>
                  </a:lnTo>
                  <a:lnTo>
                    <a:pt x="0" y="67"/>
                  </a:lnTo>
                  <a:lnTo>
                    <a:pt x="22" y="67"/>
                  </a:lnTo>
                  <a:lnTo>
                    <a:pt x="912" y="201"/>
                  </a:lnTo>
                  <a:lnTo>
                    <a:pt x="934" y="201"/>
                  </a:lnTo>
                  <a:lnTo>
                    <a:pt x="957" y="179"/>
                  </a:lnTo>
                  <a:lnTo>
                    <a:pt x="934" y="134"/>
                  </a:lnTo>
                  <a:lnTo>
                    <a:pt x="912" y="134"/>
                  </a:lnTo>
                  <a:lnTo>
                    <a:pt x="45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t>‹#›</a:t>
            </a:fld>
            <a:endParaRPr lang="en-GB"/>
          </a:p>
        </p:txBody>
      </p:sp>
      <p:sp>
        <p:nvSpPr>
          <p:cNvPr id="276" name="Google Shape;276;p10"/>
          <p:cNvSpPr txBox="1">
            <a:spLocks noGrp="1"/>
          </p:cNvSpPr>
          <p:nvPr>
            <p:ph type="title"/>
          </p:nvPr>
        </p:nvSpPr>
        <p:spPr>
          <a:xfrm>
            <a:off x="1140323" y="1886019"/>
            <a:ext cx="4277200" cy="175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3465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7" name="Google Shape;277;p10"/>
          <p:cNvSpPr txBox="1">
            <a:spLocks noGrp="1"/>
          </p:cNvSpPr>
          <p:nvPr>
            <p:ph type="body" idx="1"/>
          </p:nvPr>
        </p:nvSpPr>
        <p:spPr>
          <a:xfrm>
            <a:off x="1140323" y="3866781"/>
            <a:ext cx="4277200" cy="110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31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  <a:defRPr>
                <a:solidFill>
                  <a:schemeClr val="dk1"/>
                </a:solidFill>
              </a:defRPr>
            </a:lvl1pPr>
            <a:lvl2pPr marL="1219200" lvl="1" indent="-431800" rtl="0">
              <a:spcBef>
                <a:spcPts val="0"/>
              </a:spcBef>
              <a:spcAft>
                <a:spcPts val="0"/>
              </a:spcAft>
              <a:buSzPts val="1500"/>
              <a:buChar char="○"/>
              <a:defRPr/>
            </a:lvl2pPr>
            <a:lvl3pPr marL="1828800" lvl="2" indent="-431800" rtl="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3pPr>
            <a:lvl4pPr marL="2438400" lvl="3" indent="-431800" rtl="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4pPr>
            <a:lvl5pPr marL="3048000" lvl="4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5pPr>
            <a:lvl6pPr marL="3657600" lvl="5" indent="-431800" rtl="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6pPr>
            <a:lvl7pPr marL="4267200" lvl="6" indent="-431800" rtl="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7pPr>
            <a:lvl8pPr marL="4876800" lvl="7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8pPr>
            <a:lvl9pPr marL="5486400" lvl="8" indent="-431800" rtl="0">
              <a:spcBef>
                <a:spcPts val="2135"/>
              </a:spcBef>
              <a:spcAft>
                <a:spcPts val="2135"/>
              </a:spcAft>
              <a:buSzPts val="1500"/>
              <a:buChar char="■"/>
              <a:defRPr/>
            </a:lvl9pPr>
          </a:lstStyle>
          <a:p>
            <a:endParaRPr/>
          </a:p>
        </p:txBody>
      </p:sp>
      <p:grpSp>
        <p:nvGrpSpPr>
          <p:cNvPr id="278" name="Google Shape;278;p10"/>
          <p:cNvGrpSpPr/>
          <p:nvPr/>
        </p:nvGrpSpPr>
        <p:grpSpPr>
          <a:xfrm>
            <a:off x="322591" y="5987025"/>
            <a:ext cx="338741" cy="322344"/>
            <a:chOff x="2768914" y="655181"/>
            <a:chExt cx="338380" cy="321743"/>
          </a:xfrm>
        </p:grpSpPr>
        <p:sp>
          <p:nvSpPr>
            <p:cNvPr id="279" name="Google Shape;279;p10"/>
            <p:cNvSpPr/>
            <p:nvPr/>
          </p:nvSpPr>
          <p:spPr>
            <a:xfrm>
              <a:off x="2780120" y="658338"/>
              <a:ext cx="316060" cy="316769"/>
            </a:xfrm>
            <a:custGeom>
              <a:avLst/>
              <a:gdLst/>
              <a:ahLst/>
              <a:cxnLst/>
              <a:rect l="l" t="t" r="r" b="b"/>
              <a:pathLst>
                <a:path w="316060" h="316769" extrusionOk="0">
                  <a:moveTo>
                    <a:pt x="199612" y="303011"/>
                  </a:moveTo>
                  <a:cubicBezTo>
                    <a:pt x="177048" y="290057"/>
                    <a:pt x="157913" y="274224"/>
                    <a:pt x="139657" y="257682"/>
                  </a:cubicBezTo>
                  <a:cubicBezTo>
                    <a:pt x="122184" y="266572"/>
                    <a:pt x="104595" y="275314"/>
                    <a:pt x="86815" y="283760"/>
                  </a:cubicBezTo>
                  <a:cubicBezTo>
                    <a:pt x="58578" y="297179"/>
                    <a:pt x="32046" y="280267"/>
                    <a:pt x="38819" y="256709"/>
                  </a:cubicBezTo>
                  <a:cubicBezTo>
                    <a:pt x="45667" y="232875"/>
                    <a:pt x="53212" y="209116"/>
                    <a:pt x="61309" y="185451"/>
                  </a:cubicBezTo>
                  <a:cubicBezTo>
                    <a:pt x="43603" y="169174"/>
                    <a:pt x="25907" y="152907"/>
                    <a:pt x="8212" y="136641"/>
                  </a:cubicBezTo>
                  <a:cubicBezTo>
                    <a:pt x="1396" y="130376"/>
                    <a:pt x="0" y="121962"/>
                    <a:pt x="2243" y="113844"/>
                  </a:cubicBezTo>
                  <a:cubicBezTo>
                    <a:pt x="1777" y="104256"/>
                    <a:pt x="8794" y="93704"/>
                    <a:pt x="21685" y="90953"/>
                  </a:cubicBezTo>
                  <a:cubicBezTo>
                    <a:pt x="30120" y="86709"/>
                    <a:pt x="40195" y="85724"/>
                    <a:pt x="50196" y="90466"/>
                  </a:cubicBezTo>
                  <a:cubicBezTo>
                    <a:pt x="65743" y="90720"/>
                    <a:pt x="81248" y="91154"/>
                    <a:pt x="96678" y="91905"/>
                  </a:cubicBezTo>
                  <a:cubicBezTo>
                    <a:pt x="105208" y="71373"/>
                    <a:pt x="114172" y="50895"/>
                    <a:pt x="123655" y="30490"/>
                  </a:cubicBezTo>
                  <a:cubicBezTo>
                    <a:pt x="135551" y="4889"/>
                    <a:pt x="181969" y="0"/>
                    <a:pt x="189261" y="26161"/>
                  </a:cubicBezTo>
                  <a:cubicBezTo>
                    <a:pt x="196236" y="51170"/>
                    <a:pt x="203210" y="76178"/>
                    <a:pt x="210184" y="101197"/>
                  </a:cubicBezTo>
                  <a:cubicBezTo>
                    <a:pt x="237553" y="104203"/>
                    <a:pt x="264805" y="107611"/>
                    <a:pt x="291941" y="111304"/>
                  </a:cubicBezTo>
                  <a:cubicBezTo>
                    <a:pt x="305837" y="113199"/>
                    <a:pt x="316060" y="123920"/>
                    <a:pt x="314885" y="135508"/>
                  </a:cubicBezTo>
                  <a:cubicBezTo>
                    <a:pt x="311774" y="166147"/>
                    <a:pt x="269758" y="186160"/>
                    <a:pt x="238728" y="203580"/>
                  </a:cubicBezTo>
                  <a:cubicBezTo>
                    <a:pt x="245184" y="226694"/>
                    <a:pt x="251629" y="249808"/>
                    <a:pt x="258063" y="272922"/>
                  </a:cubicBezTo>
                  <a:cubicBezTo>
                    <a:pt x="265736" y="300429"/>
                    <a:pt x="223562" y="316769"/>
                    <a:pt x="199612" y="303011"/>
                  </a:cubicBezTo>
                  <a:close/>
                </a:path>
              </a:pathLst>
            </a:custGeom>
            <a:solidFill>
              <a:srgbClr val="E7AA34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280" name="Google Shape;280;p10"/>
            <p:cNvSpPr/>
            <p:nvPr/>
          </p:nvSpPr>
          <p:spPr>
            <a:xfrm>
              <a:off x="2768914" y="655181"/>
              <a:ext cx="338380" cy="321743"/>
            </a:xfrm>
            <a:custGeom>
              <a:avLst/>
              <a:gdLst/>
              <a:ahLst/>
              <a:cxnLst/>
              <a:rect l="l" t="t" r="r" b="b"/>
              <a:pathLst>
                <a:path w="338380" h="321743" extrusionOk="0">
                  <a:moveTo>
                    <a:pt x="231129" y="321743"/>
                  </a:moveTo>
                  <a:cubicBezTo>
                    <a:pt x="221995" y="321743"/>
                    <a:pt x="213031" y="319648"/>
                    <a:pt x="205549" y="315351"/>
                  </a:cubicBezTo>
                  <a:cubicBezTo>
                    <a:pt x="183440" y="302651"/>
                    <a:pt x="164803" y="287432"/>
                    <a:pt x="149193" y="273557"/>
                  </a:cubicBezTo>
                  <a:cubicBezTo>
                    <a:pt x="132217" y="282141"/>
                    <a:pt x="116903" y="289665"/>
                    <a:pt x="102563" y="296481"/>
                  </a:cubicBezTo>
                  <a:cubicBezTo>
                    <a:pt x="83957" y="305318"/>
                    <a:pt x="63457" y="303826"/>
                    <a:pt x="50302" y="292671"/>
                  </a:cubicBezTo>
                  <a:cubicBezTo>
                    <a:pt x="39877" y="283823"/>
                    <a:pt x="35962" y="270467"/>
                    <a:pt x="39856" y="256942"/>
                  </a:cubicBezTo>
                  <a:cubicBezTo>
                    <a:pt x="45846" y="236071"/>
                    <a:pt x="52704" y="214164"/>
                    <a:pt x="60272" y="191727"/>
                  </a:cubicBezTo>
                  <a:lnTo>
                    <a:pt x="12255" y="147584"/>
                  </a:lnTo>
                  <a:cubicBezTo>
                    <a:pt x="3386" y="139435"/>
                    <a:pt x="0" y="127910"/>
                    <a:pt x="2857" y="115749"/>
                  </a:cubicBezTo>
                  <a:cubicBezTo>
                    <a:pt x="3026" y="102806"/>
                    <a:pt x="11916" y="88391"/>
                    <a:pt x="29347" y="84073"/>
                  </a:cubicBezTo>
                  <a:cubicBezTo>
                    <a:pt x="40491" y="78845"/>
                    <a:pt x="52567" y="78507"/>
                    <a:pt x="63711" y="83079"/>
                  </a:cubicBezTo>
                  <a:cubicBezTo>
                    <a:pt x="77152" y="83311"/>
                    <a:pt x="89429" y="83671"/>
                    <a:pt x="100975" y="84158"/>
                  </a:cubicBezTo>
                  <a:cubicBezTo>
                    <a:pt x="108913" y="65288"/>
                    <a:pt x="117072" y="46831"/>
                    <a:pt x="125264" y="29188"/>
                  </a:cubicBezTo>
                  <a:cubicBezTo>
                    <a:pt x="134651" y="8985"/>
                    <a:pt x="158559" y="0"/>
                    <a:pt x="177366" y="1502"/>
                  </a:cubicBezTo>
                  <a:cubicBezTo>
                    <a:pt x="194246" y="2889"/>
                    <a:pt x="206692" y="12223"/>
                    <a:pt x="210661" y="26479"/>
                  </a:cubicBezTo>
                  <a:lnTo>
                    <a:pt x="229668" y="94625"/>
                  </a:lnTo>
                  <a:cubicBezTo>
                    <a:pt x="253714" y="97324"/>
                    <a:pt x="278299" y="100393"/>
                    <a:pt x="304567" y="103981"/>
                  </a:cubicBezTo>
                  <a:cubicBezTo>
                    <a:pt x="324305" y="106669"/>
                    <a:pt x="338380" y="122375"/>
                    <a:pt x="336624" y="139742"/>
                  </a:cubicBezTo>
                  <a:cubicBezTo>
                    <a:pt x="333247" y="172921"/>
                    <a:pt x="295031" y="193960"/>
                    <a:pt x="264329" y="210862"/>
                  </a:cubicBezTo>
                  <a:lnTo>
                    <a:pt x="262371" y="211941"/>
                  </a:lnTo>
                  <a:lnTo>
                    <a:pt x="279474" y="273240"/>
                  </a:lnTo>
                  <a:cubicBezTo>
                    <a:pt x="283358" y="287199"/>
                    <a:pt x="278553" y="300672"/>
                    <a:pt x="266287" y="310208"/>
                  </a:cubicBezTo>
                  <a:cubicBezTo>
                    <a:pt x="256518" y="317796"/>
                    <a:pt x="243670" y="321733"/>
                    <a:pt x="231129" y="321743"/>
                  </a:cubicBezTo>
                  <a:close/>
                  <a:moveTo>
                    <a:pt x="152569" y="248105"/>
                  </a:moveTo>
                  <a:lnTo>
                    <a:pt x="157977" y="252994"/>
                  </a:lnTo>
                  <a:cubicBezTo>
                    <a:pt x="173810" y="267345"/>
                    <a:pt x="193103" y="283802"/>
                    <a:pt x="216090" y="296989"/>
                  </a:cubicBezTo>
                  <a:cubicBezTo>
                    <a:pt x="226271" y="302852"/>
                    <a:pt x="243321" y="301243"/>
                    <a:pt x="253290" y="293496"/>
                  </a:cubicBezTo>
                  <a:cubicBezTo>
                    <a:pt x="261387" y="287210"/>
                    <a:pt x="259651" y="280966"/>
                    <a:pt x="259079" y="278923"/>
                  </a:cubicBezTo>
                  <a:lnTo>
                    <a:pt x="237511" y="201580"/>
                  </a:lnTo>
                  <a:lnTo>
                    <a:pt x="254126" y="192320"/>
                  </a:lnTo>
                  <a:cubicBezTo>
                    <a:pt x="280490" y="177799"/>
                    <a:pt x="313308" y="159734"/>
                    <a:pt x="315552" y="137604"/>
                  </a:cubicBezTo>
                  <a:cubicBezTo>
                    <a:pt x="316145" y="131847"/>
                    <a:pt x="309805" y="126058"/>
                    <a:pt x="301709" y="124946"/>
                  </a:cubicBezTo>
                  <a:cubicBezTo>
                    <a:pt x="273028" y="121041"/>
                    <a:pt x="246379" y="117750"/>
                    <a:pt x="220239" y="114882"/>
                  </a:cubicBezTo>
                  <a:lnTo>
                    <a:pt x="213116" y="114088"/>
                  </a:lnTo>
                  <a:lnTo>
                    <a:pt x="190277" y="32162"/>
                  </a:lnTo>
                  <a:cubicBezTo>
                    <a:pt x="188203" y="24722"/>
                    <a:pt x="180212" y="22976"/>
                    <a:pt x="175640" y="22605"/>
                  </a:cubicBezTo>
                  <a:cubicBezTo>
                    <a:pt x="164380" y="21706"/>
                    <a:pt x="149521" y="27220"/>
                    <a:pt x="144462" y="38110"/>
                  </a:cubicBezTo>
                  <a:cubicBezTo>
                    <a:pt x="135392" y="57615"/>
                    <a:pt x="126375" y="78147"/>
                    <a:pt x="117654" y="99123"/>
                  </a:cubicBezTo>
                  <a:lnTo>
                    <a:pt x="114807" y="105992"/>
                  </a:lnTo>
                  <a:lnTo>
                    <a:pt x="107367" y="105642"/>
                  </a:lnTo>
                  <a:cubicBezTo>
                    <a:pt x="93323" y="104954"/>
                    <a:pt x="78231" y="104489"/>
                    <a:pt x="61235" y="104214"/>
                  </a:cubicBezTo>
                  <a:lnTo>
                    <a:pt x="58938" y="104171"/>
                  </a:lnTo>
                  <a:lnTo>
                    <a:pt x="56864" y="103187"/>
                  </a:lnTo>
                  <a:cubicBezTo>
                    <a:pt x="49000" y="99462"/>
                    <a:pt x="42089" y="101335"/>
                    <a:pt x="37666" y="103557"/>
                  </a:cubicBezTo>
                  <a:lnTo>
                    <a:pt x="35094" y="104468"/>
                  </a:lnTo>
                  <a:cubicBezTo>
                    <a:pt x="27601" y="106066"/>
                    <a:pt x="23801" y="111844"/>
                    <a:pt x="24024" y="116490"/>
                  </a:cubicBezTo>
                  <a:lnTo>
                    <a:pt x="24108" y="118194"/>
                  </a:lnTo>
                  <a:lnTo>
                    <a:pt x="23653" y="119824"/>
                  </a:lnTo>
                  <a:cubicBezTo>
                    <a:pt x="22256" y="124851"/>
                    <a:pt x="23240" y="128947"/>
                    <a:pt x="26574" y="132005"/>
                  </a:cubicBezTo>
                  <a:lnTo>
                    <a:pt x="84761" y="185483"/>
                  </a:lnTo>
                  <a:lnTo>
                    <a:pt x="82528" y="192023"/>
                  </a:lnTo>
                  <a:cubicBezTo>
                    <a:pt x="74189" y="216418"/>
                    <a:pt x="66674" y="240220"/>
                    <a:pt x="60187" y="262784"/>
                  </a:cubicBezTo>
                  <a:cubicBezTo>
                    <a:pt x="58187" y="269779"/>
                    <a:pt x="61161" y="274118"/>
                    <a:pt x="63997" y="276531"/>
                  </a:cubicBezTo>
                  <a:cubicBezTo>
                    <a:pt x="69183" y="280923"/>
                    <a:pt x="79988" y="283770"/>
                    <a:pt x="93482" y="277357"/>
                  </a:cubicBezTo>
                  <a:cubicBezTo>
                    <a:pt x="109452" y="269769"/>
                    <a:pt x="126650" y="261281"/>
                    <a:pt x="146071" y="251407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grpSp>
        <p:nvGrpSpPr>
          <p:cNvPr id="281" name="Google Shape;281;p10"/>
          <p:cNvGrpSpPr/>
          <p:nvPr/>
        </p:nvGrpSpPr>
        <p:grpSpPr>
          <a:xfrm>
            <a:off x="11243718" y="606737"/>
            <a:ext cx="338741" cy="322344"/>
            <a:chOff x="2768914" y="655181"/>
            <a:chExt cx="338380" cy="321743"/>
          </a:xfrm>
        </p:grpSpPr>
        <p:sp>
          <p:nvSpPr>
            <p:cNvPr id="282" name="Google Shape;282;p10"/>
            <p:cNvSpPr/>
            <p:nvPr/>
          </p:nvSpPr>
          <p:spPr>
            <a:xfrm>
              <a:off x="2780120" y="658338"/>
              <a:ext cx="316060" cy="316769"/>
            </a:xfrm>
            <a:custGeom>
              <a:avLst/>
              <a:gdLst/>
              <a:ahLst/>
              <a:cxnLst/>
              <a:rect l="l" t="t" r="r" b="b"/>
              <a:pathLst>
                <a:path w="316060" h="316769" extrusionOk="0">
                  <a:moveTo>
                    <a:pt x="199612" y="303011"/>
                  </a:moveTo>
                  <a:cubicBezTo>
                    <a:pt x="177048" y="290057"/>
                    <a:pt x="157913" y="274224"/>
                    <a:pt x="139657" y="257682"/>
                  </a:cubicBezTo>
                  <a:cubicBezTo>
                    <a:pt x="122184" y="266572"/>
                    <a:pt x="104595" y="275314"/>
                    <a:pt x="86815" y="283760"/>
                  </a:cubicBezTo>
                  <a:cubicBezTo>
                    <a:pt x="58578" y="297179"/>
                    <a:pt x="32046" y="280267"/>
                    <a:pt x="38819" y="256709"/>
                  </a:cubicBezTo>
                  <a:cubicBezTo>
                    <a:pt x="45667" y="232875"/>
                    <a:pt x="53212" y="209116"/>
                    <a:pt x="61309" y="185451"/>
                  </a:cubicBezTo>
                  <a:cubicBezTo>
                    <a:pt x="43603" y="169174"/>
                    <a:pt x="25907" y="152907"/>
                    <a:pt x="8212" y="136641"/>
                  </a:cubicBezTo>
                  <a:cubicBezTo>
                    <a:pt x="1396" y="130376"/>
                    <a:pt x="0" y="121962"/>
                    <a:pt x="2243" y="113844"/>
                  </a:cubicBezTo>
                  <a:cubicBezTo>
                    <a:pt x="1777" y="104256"/>
                    <a:pt x="8794" y="93704"/>
                    <a:pt x="21685" y="90953"/>
                  </a:cubicBezTo>
                  <a:cubicBezTo>
                    <a:pt x="30120" y="86709"/>
                    <a:pt x="40195" y="85724"/>
                    <a:pt x="50196" y="90466"/>
                  </a:cubicBezTo>
                  <a:cubicBezTo>
                    <a:pt x="65743" y="90720"/>
                    <a:pt x="81248" y="91154"/>
                    <a:pt x="96678" y="91905"/>
                  </a:cubicBezTo>
                  <a:cubicBezTo>
                    <a:pt x="105208" y="71373"/>
                    <a:pt x="114172" y="50895"/>
                    <a:pt x="123655" y="30490"/>
                  </a:cubicBezTo>
                  <a:cubicBezTo>
                    <a:pt x="135551" y="4889"/>
                    <a:pt x="181969" y="0"/>
                    <a:pt x="189261" y="26161"/>
                  </a:cubicBezTo>
                  <a:cubicBezTo>
                    <a:pt x="196236" y="51170"/>
                    <a:pt x="203210" y="76178"/>
                    <a:pt x="210184" y="101197"/>
                  </a:cubicBezTo>
                  <a:cubicBezTo>
                    <a:pt x="237553" y="104203"/>
                    <a:pt x="264805" y="107611"/>
                    <a:pt x="291941" y="111304"/>
                  </a:cubicBezTo>
                  <a:cubicBezTo>
                    <a:pt x="305837" y="113199"/>
                    <a:pt x="316060" y="123920"/>
                    <a:pt x="314885" y="135508"/>
                  </a:cubicBezTo>
                  <a:cubicBezTo>
                    <a:pt x="311774" y="166147"/>
                    <a:pt x="269758" y="186160"/>
                    <a:pt x="238728" y="203580"/>
                  </a:cubicBezTo>
                  <a:cubicBezTo>
                    <a:pt x="245184" y="226694"/>
                    <a:pt x="251629" y="249808"/>
                    <a:pt x="258063" y="272922"/>
                  </a:cubicBezTo>
                  <a:cubicBezTo>
                    <a:pt x="265736" y="300429"/>
                    <a:pt x="223562" y="316769"/>
                    <a:pt x="199612" y="303011"/>
                  </a:cubicBezTo>
                  <a:close/>
                </a:path>
              </a:pathLst>
            </a:custGeom>
            <a:solidFill>
              <a:srgbClr val="E7AA34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283" name="Google Shape;283;p10"/>
            <p:cNvSpPr/>
            <p:nvPr/>
          </p:nvSpPr>
          <p:spPr>
            <a:xfrm>
              <a:off x="2768914" y="655181"/>
              <a:ext cx="338380" cy="321743"/>
            </a:xfrm>
            <a:custGeom>
              <a:avLst/>
              <a:gdLst/>
              <a:ahLst/>
              <a:cxnLst/>
              <a:rect l="l" t="t" r="r" b="b"/>
              <a:pathLst>
                <a:path w="338380" h="321743" extrusionOk="0">
                  <a:moveTo>
                    <a:pt x="231129" y="321743"/>
                  </a:moveTo>
                  <a:cubicBezTo>
                    <a:pt x="221995" y="321743"/>
                    <a:pt x="213031" y="319648"/>
                    <a:pt x="205549" y="315351"/>
                  </a:cubicBezTo>
                  <a:cubicBezTo>
                    <a:pt x="183440" y="302651"/>
                    <a:pt x="164803" y="287432"/>
                    <a:pt x="149193" y="273557"/>
                  </a:cubicBezTo>
                  <a:cubicBezTo>
                    <a:pt x="132217" y="282141"/>
                    <a:pt x="116903" y="289665"/>
                    <a:pt x="102563" y="296481"/>
                  </a:cubicBezTo>
                  <a:cubicBezTo>
                    <a:pt x="83957" y="305318"/>
                    <a:pt x="63457" y="303826"/>
                    <a:pt x="50302" y="292671"/>
                  </a:cubicBezTo>
                  <a:cubicBezTo>
                    <a:pt x="39877" y="283823"/>
                    <a:pt x="35962" y="270467"/>
                    <a:pt x="39856" y="256942"/>
                  </a:cubicBezTo>
                  <a:cubicBezTo>
                    <a:pt x="45846" y="236071"/>
                    <a:pt x="52704" y="214164"/>
                    <a:pt x="60272" y="191727"/>
                  </a:cubicBezTo>
                  <a:lnTo>
                    <a:pt x="12255" y="147584"/>
                  </a:lnTo>
                  <a:cubicBezTo>
                    <a:pt x="3386" y="139435"/>
                    <a:pt x="0" y="127910"/>
                    <a:pt x="2857" y="115749"/>
                  </a:cubicBezTo>
                  <a:cubicBezTo>
                    <a:pt x="3026" y="102806"/>
                    <a:pt x="11916" y="88391"/>
                    <a:pt x="29347" y="84073"/>
                  </a:cubicBezTo>
                  <a:cubicBezTo>
                    <a:pt x="40491" y="78845"/>
                    <a:pt x="52567" y="78507"/>
                    <a:pt x="63711" y="83079"/>
                  </a:cubicBezTo>
                  <a:cubicBezTo>
                    <a:pt x="77152" y="83311"/>
                    <a:pt x="89429" y="83671"/>
                    <a:pt x="100975" y="84158"/>
                  </a:cubicBezTo>
                  <a:cubicBezTo>
                    <a:pt x="108913" y="65288"/>
                    <a:pt x="117072" y="46831"/>
                    <a:pt x="125264" y="29188"/>
                  </a:cubicBezTo>
                  <a:cubicBezTo>
                    <a:pt x="134651" y="8985"/>
                    <a:pt x="158559" y="0"/>
                    <a:pt x="177366" y="1502"/>
                  </a:cubicBezTo>
                  <a:cubicBezTo>
                    <a:pt x="194246" y="2889"/>
                    <a:pt x="206692" y="12223"/>
                    <a:pt x="210661" y="26479"/>
                  </a:cubicBezTo>
                  <a:lnTo>
                    <a:pt x="229668" y="94625"/>
                  </a:lnTo>
                  <a:cubicBezTo>
                    <a:pt x="253714" y="97324"/>
                    <a:pt x="278299" y="100393"/>
                    <a:pt x="304567" y="103981"/>
                  </a:cubicBezTo>
                  <a:cubicBezTo>
                    <a:pt x="324305" y="106669"/>
                    <a:pt x="338380" y="122375"/>
                    <a:pt x="336624" y="139742"/>
                  </a:cubicBezTo>
                  <a:cubicBezTo>
                    <a:pt x="333247" y="172921"/>
                    <a:pt x="295031" y="193960"/>
                    <a:pt x="264329" y="210862"/>
                  </a:cubicBezTo>
                  <a:lnTo>
                    <a:pt x="262371" y="211941"/>
                  </a:lnTo>
                  <a:lnTo>
                    <a:pt x="279474" y="273240"/>
                  </a:lnTo>
                  <a:cubicBezTo>
                    <a:pt x="283358" y="287199"/>
                    <a:pt x="278553" y="300672"/>
                    <a:pt x="266287" y="310208"/>
                  </a:cubicBezTo>
                  <a:cubicBezTo>
                    <a:pt x="256518" y="317796"/>
                    <a:pt x="243670" y="321733"/>
                    <a:pt x="231129" y="321743"/>
                  </a:cubicBezTo>
                  <a:close/>
                  <a:moveTo>
                    <a:pt x="152569" y="248105"/>
                  </a:moveTo>
                  <a:lnTo>
                    <a:pt x="157977" y="252994"/>
                  </a:lnTo>
                  <a:cubicBezTo>
                    <a:pt x="173810" y="267345"/>
                    <a:pt x="193103" y="283802"/>
                    <a:pt x="216090" y="296989"/>
                  </a:cubicBezTo>
                  <a:cubicBezTo>
                    <a:pt x="226271" y="302852"/>
                    <a:pt x="243321" y="301243"/>
                    <a:pt x="253290" y="293496"/>
                  </a:cubicBezTo>
                  <a:cubicBezTo>
                    <a:pt x="261387" y="287210"/>
                    <a:pt x="259651" y="280966"/>
                    <a:pt x="259079" y="278923"/>
                  </a:cubicBezTo>
                  <a:lnTo>
                    <a:pt x="237511" y="201580"/>
                  </a:lnTo>
                  <a:lnTo>
                    <a:pt x="254126" y="192320"/>
                  </a:lnTo>
                  <a:cubicBezTo>
                    <a:pt x="280490" y="177799"/>
                    <a:pt x="313308" y="159734"/>
                    <a:pt x="315552" y="137604"/>
                  </a:cubicBezTo>
                  <a:cubicBezTo>
                    <a:pt x="316145" y="131847"/>
                    <a:pt x="309805" y="126058"/>
                    <a:pt x="301709" y="124946"/>
                  </a:cubicBezTo>
                  <a:cubicBezTo>
                    <a:pt x="273028" y="121041"/>
                    <a:pt x="246379" y="117750"/>
                    <a:pt x="220239" y="114882"/>
                  </a:cubicBezTo>
                  <a:lnTo>
                    <a:pt x="213116" y="114088"/>
                  </a:lnTo>
                  <a:lnTo>
                    <a:pt x="190277" y="32162"/>
                  </a:lnTo>
                  <a:cubicBezTo>
                    <a:pt x="188203" y="24722"/>
                    <a:pt x="180212" y="22976"/>
                    <a:pt x="175640" y="22605"/>
                  </a:cubicBezTo>
                  <a:cubicBezTo>
                    <a:pt x="164380" y="21706"/>
                    <a:pt x="149521" y="27220"/>
                    <a:pt x="144462" y="38110"/>
                  </a:cubicBezTo>
                  <a:cubicBezTo>
                    <a:pt x="135392" y="57615"/>
                    <a:pt x="126375" y="78147"/>
                    <a:pt x="117654" y="99123"/>
                  </a:cubicBezTo>
                  <a:lnTo>
                    <a:pt x="114807" y="105992"/>
                  </a:lnTo>
                  <a:lnTo>
                    <a:pt x="107367" y="105642"/>
                  </a:lnTo>
                  <a:cubicBezTo>
                    <a:pt x="93323" y="104954"/>
                    <a:pt x="78231" y="104489"/>
                    <a:pt x="61235" y="104214"/>
                  </a:cubicBezTo>
                  <a:lnTo>
                    <a:pt x="58938" y="104171"/>
                  </a:lnTo>
                  <a:lnTo>
                    <a:pt x="56864" y="103187"/>
                  </a:lnTo>
                  <a:cubicBezTo>
                    <a:pt x="49000" y="99462"/>
                    <a:pt x="42089" y="101335"/>
                    <a:pt x="37666" y="103557"/>
                  </a:cubicBezTo>
                  <a:lnTo>
                    <a:pt x="35094" y="104468"/>
                  </a:lnTo>
                  <a:cubicBezTo>
                    <a:pt x="27601" y="106066"/>
                    <a:pt x="23801" y="111844"/>
                    <a:pt x="24024" y="116490"/>
                  </a:cubicBezTo>
                  <a:lnTo>
                    <a:pt x="24108" y="118194"/>
                  </a:lnTo>
                  <a:lnTo>
                    <a:pt x="23653" y="119824"/>
                  </a:lnTo>
                  <a:cubicBezTo>
                    <a:pt x="22256" y="124851"/>
                    <a:pt x="23240" y="128947"/>
                    <a:pt x="26574" y="132005"/>
                  </a:cubicBezTo>
                  <a:lnTo>
                    <a:pt x="84761" y="185483"/>
                  </a:lnTo>
                  <a:lnTo>
                    <a:pt x="82528" y="192023"/>
                  </a:lnTo>
                  <a:cubicBezTo>
                    <a:pt x="74189" y="216418"/>
                    <a:pt x="66674" y="240220"/>
                    <a:pt x="60187" y="262784"/>
                  </a:cubicBezTo>
                  <a:cubicBezTo>
                    <a:pt x="58187" y="269779"/>
                    <a:pt x="61161" y="274118"/>
                    <a:pt x="63997" y="276531"/>
                  </a:cubicBezTo>
                  <a:cubicBezTo>
                    <a:pt x="69183" y="280923"/>
                    <a:pt x="79988" y="283770"/>
                    <a:pt x="93482" y="277357"/>
                  </a:cubicBezTo>
                  <a:cubicBezTo>
                    <a:pt x="109452" y="269769"/>
                    <a:pt x="126650" y="261281"/>
                    <a:pt x="146071" y="251407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grpSp>
        <p:nvGrpSpPr>
          <p:cNvPr id="284" name="Google Shape;284;p10"/>
          <p:cNvGrpSpPr/>
          <p:nvPr/>
        </p:nvGrpSpPr>
        <p:grpSpPr>
          <a:xfrm>
            <a:off x="223490" y="254811"/>
            <a:ext cx="1486964" cy="674195"/>
            <a:chOff x="-889965" y="517131"/>
            <a:chExt cx="2215821" cy="1003863"/>
          </a:xfrm>
        </p:grpSpPr>
        <p:sp>
          <p:nvSpPr>
            <p:cNvPr id="285" name="Google Shape;285;p10"/>
            <p:cNvSpPr/>
            <p:nvPr/>
          </p:nvSpPr>
          <p:spPr>
            <a:xfrm>
              <a:off x="-889965" y="538448"/>
              <a:ext cx="2199618" cy="982546"/>
            </a:xfrm>
            <a:custGeom>
              <a:avLst/>
              <a:gdLst/>
              <a:ahLst/>
              <a:cxnLst/>
              <a:rect l="l" t="t" r="r" b="b"/>
              <a:pathLst>
                <a:path w="2199618" h="982546" extrusionOk="0">
                  <a:moveTo>
                    <a:pt x="2028126" y="378205"/>
                  </a:moveTo>
                  <a:cubicBezTo>
                    <a:pt x="1955958" y="338137"/>
                    <a:pt x="1869334" y="338243"/>
                    <a:pt x="1792975" y="366913"/>
                  </a:cubicBezTo>
                  <a:cubicBezTo>
                    <a:pt x="1772581" y="194923"/>
                    <a:pt x="1670272" y="32998"/>
                    <a:pt x="1471792" y="52715"/>
                  </a:cubicBezTo>
                  <a:cubicBezTo>
                    <a:pt x="1351481" y="64664"/>
                    <a:pt x="1249796" y="128883"/>
                    <a:pt x="1175956" y="218630"/>
                  </a:cubicBezTo>
                  <a:cubicBezTo>
                    <a:pt x="1161626" y="188002"/>
                    <a:pt x="1143571" y="159046"/>
                    <a:pt x="1119610" y="132799"/>
                  </a:cubicBezTo>
                  <a:cubicBezTo>
                    <a:pt x="1014814" y="18012"/>
                    <a:pt x="851788" y="0"/>
                    <a:pt x="711316" y="54049"/>
                  </a:cubicBezTo>
                  <a:cubicBezTo>
                    <a:pt x="502517" y="134387"/>
                    <a:pt x="393721" y="344349"/>
                    <a:pt x="405595" y="551677"/>
                  </a:cubicBezTo>
                  <a:cubicBezTo>
                    <a:pt x="338275" y="511418"/>
                    <a:pt x="257534" y="508264"/>
                    <a:pt x="177609" y="552756"/>
                  </a:cubicBezTo>
                  <a:cubicBezTo>
                    <a:pt x="72728" y="611166"/>
                    <a:pt x="0" y="755014"/>
                    <a:pt x="82041" y="861779"/>
                  </a:cubicBezTo>
                  <a:cubicBezTo>
                    <a:pt x="174857" y="982546"/>
                    <a:pt x="384884" y="942456"/>
                    <a:pt x="515164" y="944096"/>
                  </a:cubicBezTo>
                  <a:cubicBezTo>
                    <a:pt x="731128" y="946806"/>
                    <a:pt x="947271" y="940043"/>
                    <a:pt x="1162928" y="928761"/>
                  </a:cubicBezTo>
                  <a:cubicBezTo>
                    <a:pt x="1370859" y="917871"/>
                    <a:pt x="1578853" y="902684"/>
                    <a:pt x="1785873" y="880321"/>
                  </a:cubicBezTo>
                  <a:cubicBezTo>
                    <a:pt x="1918282" y="866023"/>
                    <a:pt x="2071285" y="840792"/>
                    <a:pt x="2138373" y="709802"/>
                  </a:cubicBezTo>
                  <a:cubicBezTo>
                    <a:pt x="2199618" y="590243"/>
                    <a:pt x="2143177" y="442076"/>
                    <a:pt x="2028126" y="378205"/>
                  </a:cubicBezTo>
                  <a:close/>
                </a:path>
              </a:pathLst>
            </a:custGeom>
            <a:solidFill>
              <a:srgbClr val="C1E1E3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286" name="Google Shape;286;p10"/>
            <p:cNvSpPr/>
            <p:nvPr/>
          </p:nvSpPr>
          <p:spPr>
            <a:xfrm>
              <a:off x="-866502" y="517131"/>
              <a:ext cx="2192358" cy="986377"/>
            </a:xfrm>
            <a:custGeom>
              <a:avLst/>
              <a:gdLst/>
              <a:ahLst/>
              <a:cxnLst/>
              <a:rect l="l" t="t" r="r" b="b"/>
              <a:pathLst>
                <a:path w="2192358" h="986377" extrusionOk="0">
                  <a:moveTo>
                    <a:pt x="314356" y="986377"/>
                  </a:moveTo>
                  <a:cubicBezTo>
                    <a:pt x="212015" y="986377"/>
                    <a:pt x="106669" y="971719"/>
                    <a:pt x="45995" y="892767"/>
                  </a:cubicBezTo>
                  <a:cubicBezTo>
                    <a:pt x="11863" y="848359"/>
                    <a:pt x="0" y="795051"/>
                    <a:pt x="11662" y="738589"/>
                  </a:cubicBezTo>
                  <a:cubicBezTo>
                    <a:pt x="26542" y="666559"/>
                    <a:pt x="78179" y="598212"/>
                    <a:pt x="146430" y="560207"/>
                  </a:cubicBezTo>
                  <a:cubicBezTo>
                    <a:pt x="219445" y="519546"/>
                    <a:pt x="296195" y="514910"/>
                    <a:pt x="365368" y="546301"/>
                  </a:cubicBezTo>
                  <a:cubicBezTo>
                    <a:pt x="363495" y="328178"/>
                    <a:pt x="488219" y="135170"/>
                    <a:pt x="682148" y="60547"/>
                  </a:cubicBezTo>
                  <a:cubicBezTo>
                    <a:pt x="839533" y="0"/>
                    <a:pt x="1006644" y="32522"/>
                    <a:pt x="1107873" y="143414"/>
                  </a:cubicBezTo>
                  <a:cubicBezTo>
                    <a:pt x="1126288" y="163575"/>
                    <a:pt x="1142142" y="186023"/>
                    <a:pt x="1155975" y="211571"/>
                  </a:cubicBezTo>
                  <a:cubicBezTo>
                    <a:pt x="1235551" y="123232"/>
                    <a:pt x="1337987" y="69035"/>
                    <a:pt x="1446752" y="58229"/>
                  </a:cubicBezTo>
                  <a:cubicBezTo>
                    <a:pt x="1543166" y="48651"/>
                    <a:pt x="1626414" y="79935"/>
                    <a:pt x="1687565" y="148685"/>
                  </a:cubicBezTo>
                  <a:cubicBezTo>
                    <a:pt x="1735751" y="202861"/>
                    <a:pt x="1769162" y="279802"/>
                    <a:pt x="1782635" y="366945"/>
                  </a:cubicBezTo>
                  <a:cubicBezTo>
                    <a:pt x="1862751" y="341979"/>
                    <a:pt x="1945512" y="348519"/>
                    <a:pt x="2012367" y="385646"/>
                  </a:cubicBezTo>
                  <a:cubicBezTo>
                    <a:pt x="2140024" y="456512"/>
                    <a:pt x="2192358" y="614732"/>
                    <a:pt x="2129038" y="738346"/>
                  </a:cubicBezTo>
                  <a:cubicBezTo>
                    <a:pt x="2059177" y="874765"/>
                    <a:pt x="1904047" y="902313"/>
                    <a:pt x="1764125" y="917426"/>
                  </a:cubicBezTo>
                  <a:cubicBezTo>
                    <a:pt x="1572545" y="938106"/>
                    <a:pt x="1368488" y="953971"/>
                    <a:pt x="1140290" y="965930"/>
                  </a:cubicBezTo>
                  <a:cubicBezTo>
                    <a:pt x="893317" y="978852"/>
                    <a:pt x="687154" y="983741"/>
                    <a:pt x="491500" y="981286"/>
                  </a:cubicBezTo>
                  <a:cubicBezTo>
                    <a:pt x="466322" y="980947"/>
                    <a:pt x="437864" y="982249"/>
                    <a:pt x="407722" y="983614"/>
                  </a:cubicBezTo>
                  <a:cubicBezTo>
                    <a:pt x="377856" y="984959"/>
                    <a:pt x="346244" y="986377"/>
                    <a:pt x="314356" y="986377"/>
                  </a:cubicBezTo>
                  <a:close/>
                  <a:moveTo>
                    <a:pt x="271547" y="557709"/>
                  </a:moveTo>
                  <a:cubicBezTo>
                    <a:pt x="235225" y="557709"/>
                    <a:pt x="198077" y="567795"/>
                    <a:pt x="161872" y="587946"/>
                  </a:cubicBezTo>
                  <a:cubicBezTo>
                    <a:pt x="102383" y="621072"/>
                    <a:pt x="55625" y="682730"/>
                    <a:pt x="42756" y="745013"/>
                  </a:cubicBezTo>
                  <a:cubicBezTo>
                    <a:pt x="33009" y="792151"/>
                    <a:pt x="42841" y="836559"/>
                    <a:pt x="71172" y="873421"/>
                  </a:cubicBezTo>
                  <a:cubicBezTo>
                    <a:pt x="140673" y="963866"/>
                    <a:pt x="287961" y="957230"/>
                    <a:pt x="406294" y="951896"/>
                  </a:cubicBezTo>
                  <a:cubicBezTo>
                    <a:pt x="436890" y="950510"/>
                    <a:pt x="465783" y="949240"/>
                    <a:pt x="491902" y="949536"/>
                  </a:cubicBezTo>
                  <a:cubicBezTo>
                    <a:pt x="686879" y="952013"/>
                    <a:pt x="892354" y="947113"/>
                    <a:pt x="1138629" y="934222"/>
                  </a:cubicBezTo>
                  <a:cubicBezTo>
                    <a:pt x="1366234" y="922305"/>
                    <a:pt x="1569719" y="906483"/>
                    <a:pt x="1760706" y="885856"/>
                  </a:cubicBezTo>
                  <a:cubicBezTo>
                    <a:pt x="1892395" y="871643"/>
                    <a:pt x="2038127" y="846222"/>
                    <a:pt x="2100791" y="723878"/>
                  </a:cubicBezTo>
                  <a:cubicBezTo>
                    <a:pt x="2156375" y="615336"/>
                    <a:pt x="2109808" y="476048"/>
                    <a:pt x="1996958" y="413406"/>
                  </a:cubicBezTo>
                  <a:cubicBezTo>
                    <a:pt x="1933035" y="377909"/>
                    <a:pt x="1852157" y="374152"/>
                    <a:pt x="1775100" y="403087"/>
                  </a:cubicBezTo>
                  <a:cubicBezTo>
                    <a:pt x="1770517" y="404801"/>
                    <a:pt x="1765426" y="404325"/>
                    <a:pt x="1761257" y="401785"/>
                  </a:cubicBezTo>
                  <a:cubicBezTo>
                    <a:pt x="1757087" y="399245"/>
                    <a:pt x="1754325" y="394938"/>
                    <a:pt x="1753753" y="390101"/>
                  </a:cubicBezTo>
                  <a:cubicBezTo>
                    <a:pt x="1735888" y="239426"/>
                    <a:pt x="1645528" y="70389"/>
                    <a:pt x="1449895" y="89831"/>
                  </a:cubicBezTo>
                  <a:cubicBezTo>
                    <a:pt x="1311888" y="103526"/>
                    <a:pt x="1218660" y="184509"/>
                    <a:pt x="1164748" y="250031"/>
                  </a:cubicBezTo>
                  <a:cubicBezTo>
                    <a:pt x="1161287" y="254243"/>
                    <a:pt x="1155890" y="256370"/>
                    <a:pt x="1150503" y="255693"/>
                  </a:cubicBezTo>
                  <a:cubicBezTo>
                    <a:pt x="1145095" y="255015"/>
                    <a:pt x="1140417" y="251608"/>
                    <a:pt x="1138110" y="246665"/>
                  </a:cubicBezTo>
                  <a:cubicBezTo>
                    <a:pt x="1123230" y="214862"/>
                    <a:pt x="1105672" y="188086"/>
                    <a:pt x="1084431" y="164814"/>
                  </a:cubicBezTo>
                  <a:cubicBezTo>
                    <a:pt x="992071" y="63658"/>
                    <a:pt x="838644" y="34364"/>
                    <a:pt x="693546" y="90180"/>
                  </a:cubicBezTo>
                  <a:cubicBezTo>
                    <a:pt x="504412" y="162951"/>
                    <a:pt x="385635" y="356615"/>
                    <a:pt x="397986" y="572082"/>
                  </a:cubicBezTo>
                  <a:cubicBezTo>
                    <a:pt x="398314" y="577955"/>
                    <a:pt x="395382" y="583533"/>
                    <a:pt x="390355" y="586581"/>
                  </a:cubicBezTo>
                  <a:cubicBezTo>
                    <a:pt x="385328" y="589618"/>
                    <a:pt x="379031" y="589639"/>
                    <a:pt x="373983" y="586612"/>
                  </a:cubicBezTo>
                  <a:cubicBezTo>
                    <a:pt x="341756" y="567340"/>
                    <a:pt x="307043" y="557709"/>
                    <a:pt x="271547" y="557709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grpSp>
        <p:nvGrpSpPr>
          <p:cNvPr id="287" name="Google Shape;287;p10"/>
          <p:cNvGrpSpPr/>
          <p:nvPr/>
        </p:nvGrpSpPr>
        <p:grpSpPr>
          <a:xfrm>
            <a:off x="10742786" y="4905697"/>
            <a:ext cx="2133639" cy="964651"/>
            <a:chOff x="10729875" y="529734"/>
            <a:chExt cx="3232134" cy="1460117"/>
          </a:xfrm>
        </p:grpSpPr>
        <p:sp>
          <p:nvSpPr>
            <p:cNvPr id="288" name="Google Shape;288;p10"/>
            <p:cNvSpPr/>
            <p:nvPr/>
          </p:nvSpPr>
          <p:spPr>
            <a:xfrm>
              <a:off x="10729875" y="552963"/>
              <a:ext cx="3216751" cy="1436888"/>
            </a:xfrm>
            <a:custGeom>
              <a:avLst/>
              <a:gdLst/>
              <a:ahLst/>
              <a:cxnLst/>
              <a:rect l="l" t="t" r="r" b="b"/>
              <a:pathLst>
                <a:path w="3216751" h="1436888" extrusionOk="0">
                  <a:moveTo>
                    <a:pt x="2965957" y="553084"/>
                  </a:moveTo>
                  <a:cubicBezTo>
                    <a:pt x="2860420" y="494485"/>
                    <a:pt x="2733738" y="494643"/>
                    <a:pt x="2622073" y="536564"/>
                  </a:cubicBezTo>
                  <a:cubicBezTo>
                    <a:pt x="2592249" y="285040"/>
                    <a:pt x="2442622" y="48249"/>
                    <a:pt x="2152364" y="77078"/>
                  </a:cubicBezTo>
                  <a:cubicBezTo>
                    <a:pt x="1976416" y="94551"/>
                    <a:pt x="1827720" y="188467"/>
                    <a:pt x="1719728" y="319722"/>
                  </a:cubicBezTo>
                  <a:cubicBezTo>
                    <a:pt x="1698783" y="274933"/>
                    <a:pt x="1672378" y="232568"/>
                    <a:pt x="1637336" y="194204"/>
                  </a:cubicBezTo>
                  <a:cubicBezTo>
                    <a:pt x="1484079" y="26341"/>
                    <a:pt x="1245668" y="0"/>
                    <a:pt x="1040235" y="79036"/>
                  </a:cubicBezTo>
                  <a:cubicBezTo>
                    <a:pt x="734885" y="196521"/>
                    <a:pt x="575775" y="503576"/>
                    <a:pt x="593142" y="806778"/>
                  </a:cubicBezTo>
                  <a:cubicBezTo>
                    <a:pt x="494696" y="747892"/>
                    <a:pt x="376618" y="743278"/>
                    <a:pt x="259746" y="808354"/>
                  </a:cubicBezTo>
                  <a:cubicBezTo>
                    <a:pt x="106351" y="893773"/>
                    <a:pt x="0" y="1104137"/>
                    <a:pt x="119983" y="1260273"/>
                  </a:cubicBezTo>
                  <a:cubicBezTo>
                    <a:pt x="255714" y="1436888"/>
                    <a:pt x="562863" y="1378256"/>
                    <a:pt x="753385" y="1380648"/>
                  </a:cubicBezTo>
                  <a:cubicBezTo>
                    <a:pt x="1069202" y="1384617"/>
                    <a:pt x="1385294" y="1374732"/>
                    <a:pt x="1700678" y="1358222"/>
                  </a:cubicBezTo>
                  <a:cubicBezTo>
                    <a:pt x="2004747" y="1342294"/>
                    <a:pt x="2308934" y="1320080"/>
                    <a:pt x="2611691" y="1287398"/>
                  </a:cubicBezTo>
                  <a:cubicBezTo>
                    <a:pt x="2805324" y="1266475"/>
                    <a:pt x="3029076" y="1229582"/>
                    <a:pt x="3127195" y="1038013"/>
                  </a:cubicBezTo>
                  <a:cubicBezTo>
                    <a:pt x="3216751" y="863166"/>
                    <a:pt x="3134201" y="646493"/>
                    <a:pt x="2965957" y="553084"/>
                  </a:cubicBezTo>
                  <a:close/>
                </a:path>
              </a:pathLst>
            </a:custGeom>
            <a:solidFill>
              <a:srgbClr val="C1E1E3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289" name="Google Shape;289;p10"/>
            <p:cNvSpPr/>
            <p:nvPr/>
          </p:nvSpPr>
          <p:spPr>
            <a:xfrm>
              <a:off x="10771812" y="529734"/>
              <a:ext cx="3190197" cy="1427194"/>
            </a:xfrm>
            <a:custGeom>
              <a:avLst/>
              <a:gdLst/>
              <a:ahLst/>
              <a:cxnLst/>
              <a:rect l="l" t="t" r="r" b="b"/>
              <a:pathLst>
                <a:path w="3190197" h="1427194" extrusionOk="0">
                  <a:moveTo>
                    <a:pt x="452289" y="1427194"/>
                  </a:moveTo>
                  <a:cubicBezTo>
                    <a:pt x="304291" y="1427194"/>
                    <a:pt x="152262" y="1406143"/>
                    <a:pt x="65457" y="1293177"/>
                  </a:cubicBezTo>
                  <a:cubicBezTo>
                    <a:pt x="16890" y="1229984"/>
                    <a:pt x="0" y="1154070"/>
                    <a:pt x="16615" y="1073657"/>
                  </a:cubicBezTo>
                  <a:cubicBezTo>
                    <a:pt x="37962" y="970354"/>
                    <a:pt x="112098" y="872288"/>
                    <a:pt x="210079" y="817710"/>
                  </a:cubicBezTo>
                  <a:cubicBezTo>
                    <a:pt x="318441" y="757375"/>
                    <a:pt x="432487" y="752326"/>
                    <a:pt x="534225" y="802671"/>
                  </a:cubicBezTo>
                  <a:cubicBezTo>
                    <a:pt x="526870" y="481933"/>
                    <a:pt x="708395" y="196797"/>
                    <a:pt x="992589" y="87450"/>
                  </a:cubicBezTo>
                  <a:cubicBezTo>
                    <a:pt x="1219909" y="0"/>
                    <a:pt x="1461124" y="46810"/>
                    <a:pt x="1607132" y="206724"/>
                  </a:cubicBezTo>
                  <a:cubicBezTo>
                    <a:pt x="1635855" y="238177"/>
                    <a:pt x="1660260" y="273526"/>
                    <a:pt x="1681352" y="314240"/>
                  </a:cubicBezTo>
                  <a:cubicBezTo>
                    <a:pt x="1797473" y="181747"/>
                    <a:pt x="1948412" y="100446"/>
                    <a:pt x="2108845" y="84507"/>
                  </a:cubicBezTo>
                  <a:cubicBezTo>
                    <a:pt x="2414703" y="54112"/>
                    <a:pt x="2559653" y="305636"/>
                    <a:pt x="2593318" y="538310"/>
                  </a:cubicBezTo>
                  <a:cubicBezTo>
                    <a:pt x="2711111" y="499353"/>
                    <a:pt x="2833444" y="507862"/>
                    <a:pt x="2931720" y="562430"/>
                  </a:cubicBezTo>
                  <a:cubicBezTo>
                    <a:pt x="3114981" y="664178"/>
                    <a:pt x="3190197" y="891190"/>
                    <a:pt x="3099382" y="1068472"/>
                  </a:cubicBezTo>
                  <a:cubicBezTo>
                    <a:pt x="2998882" y="1264708"/>
                    <a:pt x="2774177" y="1304512"/>
                    <a:pt x="2571453" y="1326409"/>
                  </a:cubicBezTo>
                  <a:cubicBezTo>
                    <a:pt x="2291333" y="1356645"/>
                    <a:pt x="1993053" y="1379844"/>
                    <a:pt x="1659572" y="1397306"/>
                  </a:cubicBezTo>
                  <a:cubicBezTo>
                    <a:pt x="1298437" y="1416208"/>
                    <a:pt x="997119" y="1423341"/>
                    <a:pt x="711242" y="1419754"/>
                  </a:cubicBezTo>
                  <a:cubicBezTo>
                    <a:pt x="674221" y="1419256"/>
                    <a:pt x="632459" y="1421172"/>
                    <a:pt x="588285" y="1423161"/>
                  </a:cubicBezTo>
                  <a:cubicBezTo>
                    <a:pt x="544787" y="1425119"/>
                    <a:pt x="498728" y="1427194"/>
                    <a:pt x="452289" y="1427194"/>
                  </a:cubicBezTo>
                  <a:close/>
                  <a:moveTo>
                    <a:pt x="389498" y="800269"/>
                  </a:moveTo>
                  <a:cubicBezTo>
                    <a:pt x="335174" y="800269"/>
                    <a:pt x="279622" y="815339"/>
                    <a:pt x="225530" y="845460"/>
                  </a:cubicBezTo>
                  <a:cubicBezTo>
                    <a:pt x="136736" y="894894"/>
                    <a:pt x="66939" y="986991"/>
                    <a:pt x="47709" y="1080071"/>
                  </a:cubicBezTo>
                  <a:cubicBezTo>
                    <a:pt x="33019" y="1151180"/>
                    <a:pt x="47857" y="1218173"/>
                    <a:pt x="90635" y="1273831"/>
                  </a:cubicBezTo>
                  <a:cubicBezTo>
                    <a:pt x="194595" y="1409117"/>
                    <a:pt x="412093" y="1399317"/>
                    <a:pt x="586856" y="1391443"/>
                  </a:cubicBezTo>
                  <a:cubicBezTo>
                    <a:pt x="631507" y="1389432"/>
                    <a:pt x="673618" y="1387570"/>
                    <a:pt x="711644" y="1388004"/>
                  </a:cubicBezTo>
                  <a:cubicBezTo>
                    <a:pt x="996791" y="1391591"/>
                    <a:pt x="1297484" y="1384469"/>
                    <a:pt x="1657910" y="1365599"/>
                  </a:cubicBezTo>
                  <a:cubicBezTo>
                    <a:pt x="1990799" y="1348168"/>
                    <a:pt x="2288508" y="1325022"/>
                    <a:pt x="2568045" y="1294839"/>
                  </a:cubicBezTo>
                  <a:cubicBezTo>
                    <a:pt x="2762525" y="1273831"/>
                    <a:pt x="2977832" y="1236165"/>
                    <a:pt x="3071124" y="1054004"/>
                  </a:cubicBezTo>
                  <a:cubicBezTo>
                    <a:pt x="3154214" y="891783"/>
                    <a:pt x="3084766" y="683715"/>
                    <a:pt x="2916311" y="590190"/>
                  </a:cubicBezTo>
                  <a:cubicBezTo>
                    <a:pt x="2820955" y="537241"/>
                    <a:pt x="2700453" y="531579"/>
                    <a:pt x="2585719" y="574664"/>
                  </a:cubicBezTo>
                  <a:cubicBezTo>
                    <a:pt x="2581137" y="576378"/>
                    <a:pt x="2576046" y="575902"/>
                    <a:pt x="2571876" y="573362"/>
                  </a:cubicBezTo>
                  <a:cubicBezTo>
                    <a:pt x="2567707" y="570822"/>
                    <a:pt x="2564944" y="566515"/>
                    <a:pt x="2564373" y="561668"/>
                  </a:cubicBezTo>
                  <a:cubicBezTo>
                    <a:pt x="2537862" y="338031"/>
                    <a:pt x="2403517" y="87132"/>
                    <a:pt x="2111988" y="116099"/>
                  </a:cubicBezTo>
                  <a:cubicBezTo>
                    <a:pt x="1952582" y="131931"/>
                    <a:pt x="1802733" y="216079"/>
                    <a:pt x="1690052" y="353038"/>
                  </a:cubicBezTo>
                  <a:cubicBezTo>
                    <a:pt x="1686591" y="357240"/>
                    <a:pt x="1681236" y="359357"/>
                    <a:pt x="1675807" y="358700"/>
                  </a:cubicBezTo>
                  <a:cubicBezTo>
                    <a:pt x="1670399" y="358012"/>
                    <a:pt x="1665721" y="354615"/>
                    <a:pt x="1663414" y="349673"/>
                  </a:cubicBezTo>
                  <a:cubicBezTo>
                    <a:pt x="1641337" y="302471"/>
                    <a:pt x="1615260" y="262720"/>
                    <a:pt x="1583679" y="228134"/>
                  </a:cubicBezTo>
                  <a:cubicBezTo>
                    <a:pt x="1446561" y="77946"/>
                    <a:pt x="1219020" y="34364"/>
                    <a:pt x="1003998" y="117083"/>
                  </a:cubicBezTo>
                  <a:cubicBezTo>
                    <a:pt x="724407" y="224652"/>
                    <a:pt x="548819" y="510783"/>
                    <a:pt x="567054" y="829098"/>
                  </a:cubicBezTo>
                  <a:cubicBezTo>
                    <a:pt x="567393" y="834961"/>
                    <a:pt x="564462" y="840538"/>
                    <a:pt x="559434" y="843586"/>
                  </a:cubicBezTo>
                  <a:cubicBezTo>
                    <a:pt x="554407" y="846634"/>
                    <a:pt x="548110" y="846645"/>
                    <a:pt x="543062" y="843629"/>
                  </a:cubicBezTo>
                  <a:cubicBezTo>
                    <a:pt x="494717" y="814715"/>
                    <a:pt x="442690" y="800269"/>
                    <a:pt x="389498" y="800269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grpSp>
        <p:nvGrpSpPr>
          <p:cNvPr id="290" name="Google Shape;290;p10"/>
          <p:cNvGrpSpPr/>
          <p:nvPr/>
        </p:nvGrpSpPr>
        <p:grpSpPr>
          <a:xfrm>
            <a:off x="4864880" y="1504539"/>
            <a:ext cx="332523" cy="353200"/>
            <a:chOff x="3861700" y="5390125"/>
            <a:chExt cx="35600" cy="37825"/>
          </a:xfrm>
        </p:grpSpPr>
        <p:sp>
          <p:nvSpPr>
            <p:cNvPr id="291" name="Google Shape;291;p10"/>
            <p:cNvSpPr/>
            <p:nvPr/>
          </p:nvSpPr>
          <p:spPr>
            <a:xfrm>
              <a:off x="3871150" y="5401225"/>
              <a:ext cx="25050" cy="25625"/>
            </a:xfrm>
            <a:custGeom>
              <a:avLst/>
              <a:gdLst/>
              <a:ahLst/>
              <a:cxnLst/>
              <a:rect l="l" t="t" r="r" b="b"/>
              <a:pathLst>
                <a:path w="1002" h="1025" extrusionOk="0">
                  <a:moveTo>
                    <a:pt x="134" y="1"/>
                  </a:moveTo>
                  <a:lnTo>
                    <a:pt x="111" y="112"/>
                  </a:lnTo>
                  <a:lnTo>
                    <a:pt x="67" y="513"/>
                  </a:lnTo>
                  <a:lnTo>
                    <a:pt x="0" y="891"/>
                  </a:lnTo>
                  <a:lnTo>
                    <a:pt x="890" y="1024"/>
                  </a:lnTo>
                  <a:lnTo>
                    <a:pt x="979" y="246"/>
                  </a:lnTo>
                  <a:lnTo>
                    <a:pt x="1001" y="134"/>
                  </a:lnTo>
                  <a:lnTo>
                    <a:pt x="134" y="1"/>
                  </a:lnTo>
                  <a:close/>
                </a:path>
              </a:pathLst>
            </a:custGeom>
            <a:solidFill>
              <a:srgbClr val="A3C8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" name="Google Shape;292;p10"/>
            <p:cNvSpPr/>
            <p:nvPr/>
          </p:nvSpPr>
          <p:spPr>
            <a:xfrm>
              <a:off x="3865575" y="5390675"/>
              <a:ext cx="30625" cy="13925"/>
            </a:xfrm>
            <a:custGeom>
              <a:avLst/>
              <a:gdLst/>
              <a:ahLst/>
              <a:cxnLst/>
              <a:rect l="l" t="t" r="r" b="b"/>
              <a:pathLst>
                <a:path w="1225" h="557" extrusionOk="0">
                  <a:moveTo>
                    <a:pt x="1" y="0"/>
                  </a:moveTo>
                  <a:lnTo>
                    <a:pt x="357" y="423"/>
                  </a:lnTo>
                  <a:lnTo>
                    <a:pt x="1224" y="556"/>
                  </a:lnTo>
                  <a:lnTo>
                    <a:pt x="890" y="13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69C5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" name="Google Shape;293;p10"/>
            <p:cNvSpPr/>
            <p:nvPr/>
          </p:nvSpPr>
          <p:spPr>
            <a:xfrm>
              <a:off x="3862800" y="5390675"/>
              <a:ext cx="11700" cy="32825"/>
            </a:xfrm>
            <a:custGeom>
              <a:avLst/>
              <a:gdLst/>
              <a:ahLst/>
              <a:cxnLst/>
              <a:rect l="l" t="t" r="r" b="b"/>
              <a:pathLst>
                <a:path w="468" h="1313" extrusionOk="0">
                  <a:moveTo>
                    <a:pt x="112" y="0"/>
                  </a:moveTo>
                  <a:lnTo>
                    <a:pt x="112" y="112"/>
                  </a:lnTo>
                  <a:lnTo>
                    <a:pt x="1" y="890"/>
                  </a:lnTo>
                  <a:lnTo>
                    <a:pt x="334" y="1313"/>
                  </a:lnTo>
                  <a:lnTo>
                    <a:pt x="401" y="935"/>
                  </a:lnTo>
                  <a:lnTo>
                    <a:pt x="445" y="534"/>
                  </a:lnTo>
                  <a:lnTo>
                    <a:pt x="468" y="423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F8D3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4" name="Google Shape;294;p10"/>
            <p:cNvSpPr/>
            <p:nvPr/>
          </p:nvSpPr>
          <p:spPr>
            <a:xfrm>
              <a:off x="3861700" y="5390125"/>
              <a:ext cx="35600" cy="37825"/>
            </a:xfrm>
            <a:custGeom>
              <a:avLst/>
              <a:gdLst/>
              <a:ahLst/>
              <a:cxnLst/>
              <a:rect l="l" t="t" r="r" b="b"/>
              <a:pathLst>
                <a:path w="1424" h="1513" extrusionOk="0">
                  <a:moveTo>
                    <a:pt x="245" y="89"/>
                  </a:moveTo>
                  <a:lnTo>
                    <a:pt x="556" y="134"/>
                  </a:lnTo>
                  <a:lnTo>
                    <a:pt x="890" y="178"/>
                  </a:lnTo>
                  <a:lnTo>
                    <a:pt x="1023" y="200"/>
                  </a:lnTo>
                  <a:lnTo>
                    <a:pt x="1134" y="356"/>
                  </a:lnTo>
                  <a:lnTo>
                    <a:pt x="1223" y="467"/>
                  </a:lnTo>
                  <a:lnTo>
                    <a:pt x="1290" y="512"/>
                  </a:lnTo>
                  <a:lnTo>
                    <a:pt x="1312" y="578"/>
                  </a:lnTo>
                  <a:lnTo>
                    <a:pt x="1335" y="623"/>
                  </a:lnTo>
                  <a:lnTo>
                    <a:pt x="1335" y="690"/>
                  </a:lnTo>
                  <a:lnTo>
                    <a:pt x="1312" y="801"/>
                  </a:lnTo>
                  <a:lnTo>
                    <a:pt x="1246" y="1223"/>
                  </a:lnTo>
                  <a:lnTo>
                    <a:pt x="1246" y="1335"/>
                  </a:lnTo>
                  <a:lnTo>
                    <a:pt x="1246" y="1401"/>
                  </a:lnTo>
                  <a:lnTo>
                    <a:pt x="1246" y="1424"/>
                  </a:lnTo>
                  <a:lnTo>
                    <a:pt x="1201" y="1424"/>
                  </a:lnTo>
                  <a:lnTo>
                    <a:pt x="1179" y="1401"/>
                  </a:lnTo>
                  <a:lnTo>
                    <a:pt x="1023" y="1401"/>
                  </a:lnTo>
                  <a:lnTo>
                    <a:pt x="868" y="1357"/>
                  </a:lnTo>
                  <a:lnTo>
                    <a:pt x="406" y="1294"/>
                  </a:lnTo>
                  <a:lnTo>
                    <a:pt x="406" y="1294"/>
                  </a:lnTo>
                  <a:lnTo>
                    <a:pt x="245" y="1112"/>
                  </a:lnTo>
                  <a:lnTo>
                    <a:pt x="156" y="1023"/>
                  </a:lnTo>
                  <a:lnTo>
                    <a:pt x="111" y="912"/>
                  </a:lnTo>
                  <a:lnTo>
                    <a:pt x="89" y="823"/>
                  </a:lnTo>
                  <a:lnTo>
                    <a:pt x="111" y="712"/>
                  </a:lnTo>
                  <a:lnTo>
                    <a:pt x="134" y="489"/>
                  </a:lnTo>
                  <a:lnTo>
                    <a:pt x="156" y="334"/>
                  </a:lnTo>
                  <a:lnTo>
                    <a:pt x="178" y="178"/>
                  </a:lnTo>
                  <a:lnTo>
                    <a:pt x="178" y="89"/>
                  </a:lnTo>
                  <a:close/>
                  <a:moveTo>
                    <a:pt x="134" y="0"/>
                  </a:moveTo>
                  <a:lnTo>
                    <a:pt x="111" y="22"/>
                  </a:lnTo>
                  <a:lnTo>
                    <a:pt x="67" y="400"/>
                  </a:lnTo>
                  <a:lnTo>
                    <a:pt x="22" y="667"/>
                  </a:lnTo>
                  <a:lnTo>
                    <a:pt x="0" y="801"/>
                  </a:lnTo>
                  <a:lnTo>
                    <a:pt x="22" y="912"/>
                  </a:lnTo>
                  <a:lnTo>
                    <a:pt x="45" y="979"/>
                  </a:lnTo>
                  <a:lnTo>
                    <a:pt x="89" y="1023"/>
                  </a:lnTo>
                  <a:lnTo>
                    <a:pt x="178" y="1112"/>
                  </a:lnTo>
                  <a:lnTo>
                    <a:pt x="356" y="1357"/>
                  </a:lnTo>
                  <a:lnTo>
                    <a:pt x="378" y="1357"/>
                  </a:lnTo>
                  <a:lnTo>
                    <a:pt x="1246" y="1513"/>
                  </a:lnTo>
                  <a:lnTo>
                    <a:pt x="1290" y="1490"/>
                  </a:lnTo>
                  <a:lnTo>
                    <a:pt x="1290" y="1468"/>
                  </a:lnTo>
                  <a:lnTo>
                    <a:pt x="1379" y="890"/>
                  </a:lnTo>
                  <a:lnTo>
                    <a:pt x="1401" y="734"/>
                  </a:lnTo>
                  <a:lnTo>
                    <a:pt x="1424" y="645"/>
                  </a:lnTo>
                  <a:lnTo>
                    <a:pt x="1424" y="578"/>
                  </a:lnTo>
                  <a:lnTo>
                    <a:pt x="1357" y="512"/>
                  </a:lnTo>
                  <a:lnTo>
                    <a:pt x="1290" y="445"/>
                  </a:lnTo>
                  <a:lnTo>
                    <a:pt x="1201" y="312"/>
                  </a:lnTo>
                  <a:lnTo>
                    <a:pt x="1090" y="178"/>
                  </a:lnTo>
                  <a:lnTo>
                    <a:pt x="1023" y="134"/>
                  </a:lnTo>
                  <a:lnTo>
                    <a:pt x="934" y="111"/>
                  </a:lnTo>
                  <a:lnTo>
                    <a:pt x="756" y="89"/>
                  </a:lnTo>
                  <a:lnTo>
                    <a:pt x="156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5" name="Google Shape;295;p10"/>
            <p:cNvSpPr/>
            <p:nvPr/>
          </p:nvSpPr>
          <p:spPr>
            <a:xfrm>
              <a:off x="3864475" y="5390125"/>
              <a:ext cx="10575" cy="33925"/>
            </a:xfrm>
            <a:custGeom>
              <a:avLst/>
              <a:gdLst/>
              <a:ahLst/>
              <a:cxnLst/>
              <a:rect l="l" t="t" r="r" b="b"/>
              <a:pathLst>
                <a:path w="423" h="1357" extrusionOk="0">
                  <a:moveTo>
                    <a:pt x="23" y="0"/>
                  </a:moveTo>
                  <a:lnTo>
                    <a:pt x="0" y="22"/>
                  </a:lnTo>
                  <a:lnTo>
                    <a:pt x="23" y="45"/>
                  </a:lnTo>
                  <a:lnTo>
                    <a:pt x="156" y="223"/>
                  </a:lnTo>
                  <a:lnTo>
                    <a:pt x="267" y="334"/>
                  </a:lnTo>
                  <a:lnTo>
                    <a:pt x="312" y="400"/>
                  </a:lnTo>
                  <a:lnTo>
                    <a:pt x="334" y="445"/>
                  </a:lnTo>
                  <a:lnTo>
                    <a:pt x="356" y="512"/>
                  </a:lnTo>
                  <a:lnTo>
                    <a:pt x="334" y="578"/>
                  </a:lnTo>
                  <a:lnTo>
                    <a:pt x="312" y="712"/>
                  </a:lnTo>
                  <a:lnTo>
                    <a:pt x="245" y="1312"/>
                  </a:lnTo>
                  <a:lnTo>
                    <a:pt x="245" y="1357"/>
                  </a:lnTo>
                  <a:lnTo>
                    <a:pt x="312" y="1357"/>
                  </a:lnTo>
                  <a:lnTo>
                    <a:pt x="312" y="1335"/>
                  </a:lnTo>
                  <a:lnTo>
                    <a:pt x="401" y="712"/>
                  </a:lnTo>
                  <a:lnTo>
                    <a:pt x="423" y="578"/>
                  </a:lnTo>
                  <a:lnTo>
                    <a:pt x="423" y="489"/>
                  </a:lnTo>
                  <a:lnTo>
                    <a:pt x="423" y="445"/>
                  </a:lnTo>
                  <a:lnTo>
                    <a:pt x="356" y="334"/>
                  </a:lnTo>
                  <a:lnTo>
                    <a:pt x="267" y="223"/>
                  </a:lnTo>
                  <a:lnTo>
                    <a:pt x="89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6" name="Google Shape;296;p10"/>
            <p:cNvSpPr/>
            <p:nvPr/>
          </p:nvSpPr>
          <p:spPr>
            <a:xfrm>
              <a:off x="3873375" y="5400675"/>
              <a:ext cx="23925" cy="5025"/>
            </a:xfrm>
            <a:custGeom>
              <a:avLst/>
              <a:gdLst/>
              <a:ahLst/>
              <a:cxnLst/>
              <a:rect l="l" t="t" r="r" b="b"/>
              <a:pathLst>
                <a:path w="957" h="201" extrusionOk="0">
                  <a:moveTo>
                    <a:pt x="0" y="1"/>
                  </a:moveTo>
                  <a:lnTo>
                    <a:pt x="0" y="23"/>
                  </a:lnTo>
                  <a:lnTo>
                    <a:pt x="0" y="67"/>
                  </a:lnTo>
                  <a:lnTo>
                    <a:pt x="22" y="67"/>
                  </a:lnTo>
                  <a:lnTo>
                    <a:pt x="912" y="201"/>
                  </a:lnTo>
                  <a:lnTo>
                    <a:pt x="934" y="201"/>
                  </a:lnTo>
                  <a:lnTo>
                    <a:pt x="957" y="179"/>
                  </a:lnTo>
                  <a:lnTo>
                    <a:pt x="934" y="134"/>
                  </a:lnTo>
                  <a:lnTo>
                    <a:pt x="912" y="134"/>
                  </a:lnTo>
                  <a:lnTo>
                    <a:pt x="45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11"/>
          <p:cNvSpPr txBox="1">
            <a:spLocks noGrp="1"/>
          </p:cNvSpPr>
          <p:nvPr>
            <p:ph type="title" hasCustomPrompt="1"/>
          </p:nvPr>
        </p:nvSpPr>
        <p:spPr>
          <a:xfrm>
            <a:off x="1140400" y="2344612"/>
            <a:ext cx="9911200" cy="161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900"/>
              <a:buNone/>
              <a:defRPr sz="9335"/>
            </a:lvl1pPr>
            <a:lvl2pPr lvl="1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2pPr>
            <a:lvl3pPr lvl="2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3pPr>
            <a:lvl4pPr lvl="3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4pPr>
            <a:lvl5pPr lvl="4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5pPr>
            <a:lvl6pPr lvl="5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6pPr>
            <a:lvl7pPr lvl="6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7pPr>
            <a:lvl8pPr lvl="7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8pPr>
            <a:lvl9pPr lvl="8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9pPr>
          </a:lstStyle>
          <a:p>
            <a:r>
              <a:t>xx%</a:t>
            </a:r>
          </a:p>
        </p:txBody>
      </p:sp>
      <p:sp>
        <p:nvSpPr>
          <p:cNvPr id="299" name="Google Shape;299;p11"/>
          <p:cNvSpPr txBox="1">
            <a:spLocks noGrp="1"/>
          </p:cNvSpPr>
          <p:nvPr>
            <p:ph type="body" idx="1"/>
          </p:nvPr>
        </p:nvSpPr>
        <p:spPr>
          <a:xfrm>
            <a:off x="2333200" y="3864884"/>
            <a:ext cx="7525600" cy="56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31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  <a:defRPr>
                <a:solidFill>
                  <a:schemeClr val="dk1"/>
                </a:solidFill>
              </a:defRPr>
            </a:lvl1pPr>
            <a:lvl2pPr marL="1219200" lvl="1" indent="-431800" rtl="0">
              <a:spcBef>
                <a:spcPts val="0"/>
              </a:spcBef>
              <a:spcAft>
                <a:spcPts val="0"/>
              </a:spcAft>
              <a:buSzPts val="1500"/>
              <a:buChar char="○"/>
              <a:defRPr/>
            </a:lvl2pPr>
            <a:lvl3pPr marL="1828800" lvl="2" indent="-431800" rtl="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3pPr>
            <a:lvl4pPr marL="2438400" lvl="3" indent="-431800" rtl="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4pPr>
            <a:lvl5pPr marL="3048000" lvl="4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5pPr>
            <a:lvl6pPr marL="3657600" lvl="5" indent="-431800" rtl="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6pPr>
            <a:lvl7pPr marL="4267200" lvl="6" indent="-431800" rtl="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7pPr>
            <a:lvl8pPr marL="4876800" lvl="7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8pPr>
            <a:lvl9pPr marL="5486400" lvl="8" indent="-431800" rtl="0">
              <a:spcBef>
                <a:spcPts val="2135"/>
              </a:spcBef>
              <a:spcAft>
                <a:spcPts val="2135"/>
              </a:spcAft>
              <a:buSzPts val="1500"/>
              <a:buChar char="■"/>
              <a:defRPr/>
            </a:lvl9pPr>
          </a:lstStyle>
          <a:p>
            <a:endParaRPr/>
          </a:p>
        </p:txBody>
      </p:sp>
      <p:grpSp>
        <p:nvGrpSpPr>
          <p:cNvPr id="300" name="Google Shape;300;p11"/>
          <p:cNvGrpSpPr/>
          <p:nvPr/>
        </p:nvGrpSpPr>
        <p:grpSpPr>
          <a:xfrm>
            <a:off x="5682992" y="1080787"/>
            <a:ext cx="338741" cy="322344"/>
            <a:chOff x="2768914" y="655181"/>
            <a:chExt cx="338380" cy="321743"/>
          </a:xfrm>
        </p:grpSpPr>
        <p:sp>
          <p:nvSpPr>
            <p:cNvPr id="301" name="Google Shape;301;p11"/>
            <p:cNvSpPr/>
            <p:nvPr/>
          </p:nvSpPr>
          <p:spPr>
            <a:xfrm>
              <a:off x="2780120" y="658338"/>
              <a:ext cx="316060" cy="316769"/>
            </a:xfrm>
            <a:custGeom>
              <a:avLst/>
              <a:gdLst/>
              <a:ahLst/>
              <a:cxnLst/>
              <a:rect l="l" t="t" r="r" b="b"/>
              <a:pathLst>
                <a:path w="316060" h="316769" extrusionOk="0">
                  <a:moveTo>
                    <a:pt x="199612" y="303011"/>
                  </a:moveTo>
                  <a:cubicBezTo>
                    <a:pt x="177048" y="290057"/>
                    <a:pt x="157913" y="274224"/>
                    <a:pt x="139657" y="257682"/>
                  </a:cubicBezTo>
                  <a:cubicBezTo>
                    <a:pt x="122184" y="266572"/>
                    <a:pt x="104595" y="275314"/>
                    <a:pt x="86815" y="283760"/>
                  </a:cubicBezTo>
                  <a:cubicBezTo>
                    <a:pt x="58578" y="297179"/>
                    <a:pt x="32046" y="280267"/>
                    <a:pt x="38819" y="256709"/>
                  </a:cubicBezTo>
                  <a:cubicBezTo>
                    <a:pt x="45667" y="232875"/>
                    <a:pt x="53212" y="209116"/>
                    <a:pt x="61309" y="185451"/>
                  </a:cubicBezTo>
                  <a:cubicBezTo>
                    <a:pt x="43603" y="169174"/>
                    <a:pt x="25907" y="152907"/>
                    <a:pt x="8212" y="136641"/>
                  </a:cubicBezTo>
                  <a:cubicBezTo>
                    <a:pt x="1396" y="130376"/>
                    <a:pt x="0" y="121962"/>
                    <a:pt x="2243" y="113844"/>
                  </a:cubicBezTo>
                  <a:cubicBezTo>
                    <a:pt x="1777" y="104256"/>
                    <a:pt x="8794" y="93704"/>
                    <a:pt x="21685" y="90953"/>
                  </a:cubicBezTo>
                  <a:cubicBezTo>
                    <a:pt x="30120" y="86709"/>
                    <a:pt x="40195" y="85724"/>
                    <a:pt x="50196" y="90466"/>
                  </a:cubicBezTo>
                  <a:cubicBezTo>
                    <a:pt x="65743" y="90720"/>
                    <a:pt x="81248" y="91154"/>
                    <a:pt x="96678" y="91905"/>
                  </a:cubicBezTo>
                  <a:cubicBezTo>
                    <a:pt x="105208" y="71373"/>
                    <a:pt x="114172" y="50895"/>
                    <a:pt x="123655" y="30490"/>
                  </a:cubicBezTo>
                  <a:cubicBezTo>
                    <a:pt x="135551" y="4889"/>
                    <a:pt x="181969" y="0"/>
                    <a:pt x="189261" y="26161"/>
                  </a:cubicBezTo>
                  <a:cubicBezTo>
                    <a:pt x="196236" y="51170"/>
                    <a:pt x="203210" y="76178"/>
                    <a:pt x="210184" y="101197"/>
                  </a:cubicBezTo>
                  <a:cubicBezTo>
                    <a:pt x="237553" y="104203"/>
                    <a:pt x="264805" y="107611"/>
                    <a:pt x="291941" y="111304"/>
                  </a:cubicBezTo>
                  <a:cubicBezTo>
                    <a:pt x="305837" y="113199"/>
                    <a:pt x="316060" y="123920"/>
                    <a:pt x="314885" y="135508"/>
                  </a:cubicBezTo>
                  <a:cubicBezTo>
                    <a:pt x="311774" y="166147"/>
                    <a:pt x="269758" y="186160"/>
                    <a:pt x="238728" y="203580"/>
                  </a:cubicBezTo>
                  <a:cubicBezTo>
                    <a:pt x="245184" y="226694"/>
                    <a:pt x="251629" y="249808"/>
                    <a:pt x="258063" y="272922"/>
                  </a:cubicBezTo>
                  <a:cubicBezTo>
                    <a:pt x="265736" y="300429"/>
                    <a:pt x="223562" y="316769"/>
                    <a:pt x="199612" y="303011"/>
                  </a:cubicBezTo>
                  <a:close/>
                </a:path>
              </a:pathLst>
            </a:custGeom>
            <a:solidFill>
              <a:srgbClr val="E7AA34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302" name="Google Shape;302;p11"/>
            <p:cNvSpPr/>
            <p:nvPr/>
          </p:nvSpPr>
          <p:spPr>
            <a:xfrm>
              <a:off x="2768914" y="655181"/>
              <a:ext cx="338380" cy="321743"/>
            </a:xfrm>
            <a:custGeom>
              <a:avLst/>
              <a:gdLst/>
              <a:ahLst/>
              <a:cxnLst/>
              <a:rect l="l" t="t" r="r" b="b"/>
              <a:pathLst>
                <a:path w="338380" h="321743" extrusionOk="0">
                  <a:moveTo>
                    <a:pt x="231129" y="321743"/>
                  </a:moveTo>
                  <a:cubicBezTo>
                    <a:pt x="221995" y="321743"/>
                    <a:pt x="213031" y="319648"/>
                    <a:pt x="205549" y="315351"/>
                  </a:cubicBezTo>
                  <a:cubicBezTo>
                    <a:pt x="183440" y="302651"/>
                    <a:pt x="164803" y="287432"/>
                    <a:pt x="149193" y="273557"/>
                  </a:cubicBezTo>
                  <a:cubicBezTo>
                    <a:pt x="132217" y="282141"/>
                    <a:pt x="116903" y="289665"/>
                    <a:pt x="102563" y="296481"/>
                  </a:cubicBezTo>
                  <a:cubicBezTo>
                    <a:pt x="83957" y="305318"/>
                    <a:pt x="63457" y="303826"/>
                    <a:pt x="50302" y="292671"/>
                  </a:cubicBezTo>
                  <a:cubicBezTo>
                    <a:pt x="39877" y="283823"/>
                    <a:pt x="35962" y="270467"/>
                    <a:pt x="39856" y="256942"/>
                  </a:cubicBezTo>
                  <a:cubicBezTo>
                    <a:pt x="45846" y="236071"/>
                    <a:pt x="52704" y="214164"/>
                    <a:pt x="60272" y="191727"/>
                  </a:cubicBezTo>
                  <a:lnTo>
                    <a:pt x="12255" y="147584"/>
                  </a:lnTo>
                  <a:cubicBezTo>
                    <a:pt x="3386" y="139435"/>
                    <a:pt x="0" y="127910"/>
                    <a:pt x="2857" y="115749"/>
                  </a:cubicBezTo>
                  <a:cubicBezTo>
                    <a:pt x="3026" y="102806"/>
                    <a:pt x="11916" y="88391"/>
                    <a:pt x="29347" y="84073"/>
                  </a:cubicBezTo>
                  <a:cubicBezTo>
                    <a:pt x="40491" y="78845"/>
                    <a:pt x="52567" y="78507"/>
                    <a:pt x="63711" y="83079"/>
                  </a:cubicBezTo>
                  <a:cubicBezTo>
                    <a:pt x="77152" y="83311"/>
                    <a:pt x="89429" y="83671"/>
                    <a:pt x="100975" y="84158"/>
                  </a:cubicBezTo>
                  <a:cubicBezTo>
                    <a:pt x="108913" y="65288"/>
                    <a:pt x="117072" y="46831"/>
                    <a:pt x="125264" y="29188"/>
                  </a:cubicBezTo>
                  <a:cubicBezTo>
                    <a:pt x="134651" y="8985"/>
                    <a:pt x="158559" y="0"/>
                    <a:pt x="177366" y="1502"/>
                  </a:cubicBezTo>
                  <a:cubicBezTo>
                    <a:pt x="194246" y="2889"/>
                    <a:pt x="206692" y="12223"/>
                    <a:pt x="210661" y="26479"/>
                  </a:cubicBezTo>
                  <a:lnTo>
                    <a:pt x="229668" y="94625"/>
                  </a:lnTo>
                  <a:cubicBezTo>
                    <a:pt x="253714" y="97324"/>
                    <a:pt x="278299" y="100393"/>
                    <a:pt x="304567" y="103981"/>
                  </a:cubicBezTo>
                  <a:cubicBezTo>
                    <a:pt x="324305" y="106669"/>
                    <a:pt x="338380" y="122375"/>
                    <a:pt x="336624" y="139742"/>
                  </a:cubicBezTo>
                  <a:cubicBezTo>
                    <a:pt x="333247" y="172921"/>
                    <a:pt x="295031" y="193960"/>
                    <a:pt x="264329" y="210862"/>
                  </a:cubicBezTo>
                  <a:lnTo>
                    <a:pt x="262371" y="211941"/>
                  </a:lnTo>
                  <a:lnTo>
                    <a:pt x="279474" y="273240"/>
                  </a:lnTo>
                  <a:cubicBezTo>
                    <a:pt x="283358" y="287199"/>
                    <a:pt x="278553" y="300672"/>
                    <a:pt x="266287" y="310208"/>
                  </a:cubicBezTo>
                  <a:cubicBezTo>
                    <a:pt x="256518" y="317796"/>
                    <a:pt x="243670" y="321733"/>
                    <a:pt x="231129" y="321743"/>
                  </a:cubicBezTo>
                  <a:close/>
                  <a:moveTo>
                    <a:pt x="152569" y="248105"/>
                  </a:moveTo>
                  <a:lnTo>
                    <a:pt x="157977" y="252994"/>
                  </a:lnTo>
                  <a:cubicBezTo>
                    <a:pt x="173810" y="267345"/>
                    <a:pt x="193103" y="283802"/>
                    <a:pt x="216090" y="296989"/>
                  </a:cubicBezTo>
                  <a:cubicBezTo>
                    <a:pt x="226271" y="302852"/>
                    <a:pt x="243321" y="301243"/>
                    <a:pt x="253290" y="293496"/>
                  </a:cubicBezTo>
                  <a:cubicBezTo>
                    <a:pt x="261387" y="287210"/>
                    <a:pt x="259651" y="280966"/>
                    <a:pt x="259079" y="278923"/>
                  </a:cubicBezTo>
                  <a:lnTo>
                    <a:pt x="237511" y="201580"/>
                  </a:lnTo>
                  <a:lnTo>
                    <a:pt x="254126" y="192320"/>
                  </a:lnTo>
                  <a:cubicBezTo>
                    <a:pt x="280490" y="177799"/>
                    <a:pt x="313308" y="159734"/>
                    <a:pt x="315552" y="137604"/>
                  </a:cubicBezTo>
                  <a:cubicBezTo>
                    <a:pt x="316145" y="131847"/>
                    <a:pt x="309805" y="126058"/>
                    <a:pt x="301709" y="124946"/>
                  </a:cubicBezTo>
                  <a:cubicBezTo>
                    <a:pt x="273028" y="121041"/>
                    <a:pt x="246379" y="117750"/>
                    <a:pt x="220239" y="114882"/>
                  </a:cubicBezTo>
                  <a:lnTo>
                    <a:pt x="213116" y="114088"/>
                  </a:lnTo>
                  <a:lnTo>
                    <a:pt x="190277" y="32162"/>
                  </a:lnTo>
                  <a:cubicBezTo>
                    <a:pt x="188203" y="24722"/>
                    <a:pt x="180212" y="22976"/>
                    <a:pt x="175640" y="22605"/>
                  </a:cubicBezTo>
                  <a:cubicBezTo>
                    <a:pt x="164380" y="21706"/>
                    <a:pt x="149521" y="27220"/>
                    <a:pt x="144462" y="38110"/>
                  </a:cubicBezTo>
                  <a:cubicBezTo>
                    <a:pt x="135392" y="57615"/>
                    <a:pt x="126375" y="78147"/>
                    <a:pt x="117654" y="99123"/>
                  </a:cubicBezTo>
                  <a:lnTo>
                    <a:pt x="114807" y="105992"/>
                  </a:lnTo>
                  <a:lnTo>
                    <a:pt x="107367" y="105642"/>
                  </a:lnTo>
                  <a:cubicBezTo>
                    <a:pt x="93323" y="104954"/>
                    <a:pt x="78231" y="104489"/>
                    <a:pt x="61235" y="104214"/>
                  </a:cubicBezTo>
                  <a:lnTo>
                    <a:pt x="58938" y="104171"/>
                  </a:lnTo>
                  <a:lnTo>
                    <a:pt x="56864" y="103187"/>
                  </a:lnTo>
                  <a:cubicBezTo>
                    <a:pt x="49000" y="99462"/>
                    <a:pt x="42089" y="101335"/>
                    <a:pt x="37666" y="103557"/>
                  </a:cubicBezTo>
                  <a:lnTo>
                    <a:pt x="35094" y="104468"/>
                  </a:lnTo>
                  <a:cubicBezTo>
                    <a:pt x="27601" y="106066"/>
                    <a:pt x="23801" y="111844"/>
                    <a:pt x="24024" y="116490"/>
                  </a:cubicBezTo>
                  <a:lnTo>
                    <a:pt x="24108" y="118194"/>
                  </a:lnTo>
                  <a:lnTo>
                    <a:pt x="23653" y="119824"/>
                  </a:lnTo>
                  <a:cubicBezTo>
                    <a:pt x="22256" y="124851"/>
                    <a:pt x="23240" y="128947"/>
                    <a:pt x="26574" y="132005"/>
                  </a:cubicBezTo>
                  <a:lnTo>
                    <a:pt x="84761" y="185483"/>
                  </a:lnTo>
                  <a:lnTo>
                    <a:pt x="82528" y="192023"/>
                  </a:lnTo>
                  <a:cubicBezTo>
                    <a:pt x="74189" y="216418"/>
                    <a:pt x="66674" y="240220"/>
                    <a:pt x="60187" y="262784"/>
                  </a:cubicBezTo>
                  <a:cubicBezTo>
                    <a:pt x="58187" y="269779"/>
                    <a:pt x="61161" y="274118"/>
                    <a:pt x="63997" y="276531"/>
                  </a:cubicBezTo>
                  <a:cubicBezTo>
                    <a:pt x="69183" y="280923"/>
                    <a:pt x="79988" y="283770"/>
                    <a:pt x="93482" y="277357"/>
                  </a:cubicBezTo>
                  <a:cubicBezTo>
                    <a:pt x="109452" y="269769"/>
                    <a:pt x="126650" y="261281"/>
                    <a:pt x="146071" y="251407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grpSp>
        <p:nvGrpSpPr>
          <p:cNvPr id="303" name="Google Shape;303;p11"/>
          <p:cNvGrpSpPr/>
          <p:nvPr/>
        </p:nvGrpSpPr>
        <p:grpSpPr>
          <a:xfrm>
            <a:off x="-607526" y="728939"/>
            <a:ext cx="1486964" cy="674195"/>
            <a:chOff x="-889965" y="517131"/>
            <a:chExt cx="2215821" cy="1003863"/>
          </a:xfrm>
        </p:grpSpPr>
        <p:sp>
          <p:nvSpPr>
            <p:cNvPr id="304" name="Google Shape;304;p11"/>
            <p:cNvSpPr/>
            <p:nvPr/>
          </p:nvSpPr>
          <p:spPr>
            <a:xfrm>
              <a:off x="-889965" y="538448"/>
              <a:ext cx="2199618" cy="982546"/>
            </a:xfrm>
            <a:custGeom>
              <a:avLst/>
              <a:gdLst/>
              <a:ahLst/>
              <a:cxnLst/>
              <a:rect l="l" t="t" r="r" b="b"/>
              <a:pathLst>
                <a:path w="2199618" h="982546" extrusionOk="0">
                  <a:moveTo>
                    <a:pt x="2028126" y="378205"/>
                  </a:moveTo>
                  <a:cubicBezTo>
                    <a:pt x="1955958" y="338137"/>
                    <a:pt x="1869334" y="338243"/>
                    <a:pt x="1792975" y="366913"/>
                  </a:cubicBezTo>
                  <a:cubicBezTo>
                    <a:pt x="1772581" y="194923"/>
                    <a:pt x="1670272" y="32998"/>
                    <a:pt x="1471792" y="52715"/>
                  </a:cubicBezTo>
                  <a:cubicBezTo>
                    <a:pt x="1351481" y="64664"/>
                    <a:pt x="1249796" y="128883"/>
                    <a:pt x="1175956" y="218630"/>
                  </a:cubicBezTo>
                  <a:cubicBezTo>
                    <a:pt x="1161626" y="188002"/>
                    <a:pt x="1143571" y="159046"/>
                    <a:pt x="1119610" y="132799"/>
                  </a:cubicBezTo>
                  <a:cubicBezTo>
                    <a:pt x="1014814" y="18012"/>
                    <a:pt x="851788" y="0"/>
                    <a:pt x="711316" y="54049"/>
                  </a:cubicBezTo>
                  <a:cubicBezTo>
                    <a:pt x="502517" y="134387"/>
                    <a:pt x="393721" y="344349"/>
                    <a:pt x="405595" y="551677"/>
                  </a:cubicBezTo>
                  <a:cubicBezTo>
                    <a:pt x="338275" y="511418"/>
                    <a:pt x="257534" y="508264"/>
                    <a:pt x="177609" y="552756"/>
                  </a:cubicBezTo>
                  <a:cubicBezTo>
                    <a:pt x="72728" y="611166"/>
                    <a:pt x="0" y="755014"/>
                    <a:pt x="82041" y="861779"/>
                  </a:cubicBezTo>
                  <a:cubicBezTo>
                    <a:pt x="174857" y="982546"/>
                    <a:pt x="384884" y="942456"/>
                    <a:pt x="515164" y="944096"/>
                  </a:cubicBezTo>
                  <a:cubicBezTo>
                    <a:pt x="731128" y="946806"/>
                    <a:pt x="947271" y="940043"/>
                    <a:pt x="1162928" y="928761"/>
                  </a:cubicBezTo>
                  <a:cubicBezTo>
                    <a:pt x="1370859" y="917871"/>
                    <a:pt x="1578853" y="902684"/>
                    <a:pt x="1785873" y="880321"/>
                  </a:cubicBezTo>
                  <a:cubicBezTo>
                    <a:pt x="1918282" y="866023"/>
                    <a:pt x="2071285" y="840792"/>
                    <a:pt x="2138373" y="709802"/>
                  </a:cubicBezTo>
                  <a:cubicBezTo>
                    <a:pt x="2199618" y="590243"/>
                    <a:pt x="2143177" y="442076"/>
                    <a:pt x="2028126" y="378205"/>
                  </a:cubicBezTo>
                  <a:close/>
                </a:path>
              </a:pathLst>
            </a:custGeom>
            <a:solidFill>
              <a:srgbClr val="C1E1E3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305" name="Google Shape;305;p11"/>
            <p:cNvSpPr/>
            <p:nvPr/>
          </p:nvSpPr>
          <p:spPr>
            <a:xfrm>
              <a:off x="-866502" y="517131"/>
              <a:ext cx="2192358" cy="986377"/>
            </a:xfrm>
            <a:custGeom>
              <a:avLst/>
              <a:gdLst/>
              <a:ahLst/>
              <a:cxnLst/>
              <a:rect l="l" t="t" r="r" b="b"/>
              <a:pathLst>
                <a:path w="2192358" h="986377" extrusionOk="0">
                  <a:moveTo>
                    <a:pt x="314356" y="986377"/>
                  </a:moveTo>
                  <a:cubicBezTo>
                    <a:pt x="212015" y="986377"/>
                    <a:pt x="106669" y="971719"/>
                    <a:pt x="45995" y="892767"/>
                  </a:cubicBezTo>
                  <a:cubicBezTo>
                    <a:pt x="11863" y="848359"/>
                    <a:pt x="0" y="795051"/>
                    <a:pt x="11662" y="738589"/>
                  </a:cubicBezTo>
                  <a:cubicBezTo>
                    <a:pt x="26542" y="666559"/>
                    <a:pt x="78179" y="598212"/>
                    <a:pt x="146430" y="560207"/>
                  </a:cubicBezTo>
                  <a:cubicBezTo>
                    <a:pt x="219445" y="519546"/>
                    <a:pt x="296195" y="514910"/>
                    <a:pt x="365368" y="546301"/>
                  </a:cubicBezTo>
                  <a:cubicBezTo>
                    <a:pt x="363495" y="328178"/>
                    <a:pt x="488219" y="135170"/>
                    <a:pt x="682148" y="60547"/>
                  </a:cubicBezTo>
                  <a:cubicBezTo>
                    <a:pt x="839533" y="0"/>
                    <a:pt x="1006644" y="32522"/>
                    <a:pt x="1107873" y="143414"/>
                  </a:cubicBezTo>
                  <a:cubicBezTo>
                    <a:pt x="1126288" y="163575"/>
                    <a:pt x="1142142" y="186023"/>
                    <a:pt x="1155975" y="211571"/>
                  </a:cubicBezTo>
                  <a:cubicBezTo>
                    <a:pt x="1235551" y="123232"/>
                    <a:pt x="1337987" y="69035"/>
                    <a:pt x="1446752" y="58229"/>
                  </a:cubicBezTo>
                  <a:cubicBezTo>
                    <a:pt x="1543166" y="48651"/>
                    <a:pt x="1626414" y="79935"/>
                    <a:pt x="1687565" y="148685"/>
                  </a:cubicBezTo>
                  <a:cubicBezTo>
                    <a:pt x="1735751" y="202861"/>
                    <a:pt x="1769162" y="279802"/>
                    <a:pt x="1782635" y="366945"/>
                  </a:cubicBezTo>
                  <a:cubicBezTo>
                    <a:pt x="1862751" y="341979"/>
                    <a:pt x="1945512" y="348519"/>
                    <a:pt x="2012367" y="385646"/>
                  </a:cubicBezTo>
                  <a:cubicBezTo>
                    <a:pt x="2140024" y="456512"/>
                    <a:pt x="2192358" y="614732"/>
                    <a:pt x="2129038" y="738346"/>
                  </a:cubicBezTo>
                  <a:cubicBezTo>
                    <a:pt x="2059177" y="874765"/>
                    <a:pt x="1904047" y="902313"/>
                    <a:pt x="1764125" y="917426"/>
                  </a:cubicBezTo>
                  <a:cubicBezTo>
                    <a:pt x="1572545" y="938106"/>
                    <a:pt x="1368488" y="953971"/>
                    <a:pt x="1140290" y="965930"/>
                  </a:cubicBezTo>
                  <a:cubicBezTo>
                    <a:pt x="893317" y="978852"/>
                    <a:pt x="687154" y="983741"/>
                    <a:pt x="491500" y="981286"/>
                  </a:cubicBezTo>
                  <a:cubicBezTo>
                    <a:pt x="466322" y="980947"/>
                    <a:pt x="437864" y="982249"/>
                    <a:pt x="407722" y="983614"/>
                  </a:cubicBezTo>
                  <a:cubicBezTo>
                    <a:pt x="377856" y="984959"/>
                    <a:pt x="346244" y="986377"/>
                    <a:pt x="314356" y="986377"/>
                  </a:cubicBezTo>
                  <a:close/>
                  <a:moveTo>
                    <a:pt x="271547" y="557709"/>
                  </a:moveTo>
                  <a:cubicBezTo>
                    <a:pt x="235225" y="557709"/>
                    <a:pt x="198077" y="567795"/>
                    <a:pt x="161872" y="587946"/>
                  </a:cubicBezTo>
                  <a:cubicBezTo>
                    <a:pt x="102383" y="621072"/>
                    <a:pt x="55625" y="682730"/>
                    <a:pt x="42756" y="745013"/>
                  </a:cubicBezTo>
                  <a:cubicBezTo>
                    <a:pt x="33009" y="792151"/>
                    <a:pt x="42841" y="836559"/>
                    <a:pt x="71172" y="873421"/>
                  </a:cubicBezTo>
                  <a:cubicBezTo>
                    <a:pt x="140673" y="963866"/>
                    <a:pt x="287961" y="957230"/>
                    <a:pt x="406294" y="951896"/>
                  </a:cubicBezTo>
                  <a:cubicBezTo>
                    <a:pt x="436890" y="950510"/>
                    <a:pt x="465783" y="949240"/>
                    <a:pt x="491902" y="949536"/>
                  </a:cubicBezTo>
                  <a:cubicBezTo>
                    <a:pt x="686879" y="952013"/>
                    <a:pt x="892354" y="947113"/>
                    <a:pt x="1138629" y="934222"/>
                  </a:cubicBezTo>
                  <a:cubicBezTo>
                    <a:pt x="1366234" y="922305"/>
                    <a:pt x="1569719" y="906483"/>
                    <a:pt x="1760706" y="885856"/>
                  </a:cubicBezTo>
                  <a:cubicBezTo>
                    <a:pt x="1892395" y="871643"/>
                    <a:pt x="2038127" y="846222"/>
                    <a:pt x="2100791" y="723878"/>
                  </a:cubicBezTo>
                  <a:cubicBezTo>
                    <a:pt x="2156375" y="615336"/>
                    <a:pt x="2109808" y="476048"/>
                    <a:pt x="1996958" y="413406"/>
                  </a:cubicBezTo>
                  <a:cubicBezTo>
                    <a:pt x="1933035" y="377909"/>
                    <a:pt x="1852157" y="374152"/>
                    <a:pt x="1775100" y="403087"/>
                  </a:cubicBezTo>
                  <a:cubicBezTo>
                    <a:pt x="1770517" y="404801"/>
                    <a:pt x="1765426" y="404325"/>
                    <a:pt x="1761257" y="401785"/>
                  </a:cubicBezTo>
                  <a:cubicBezTo>
                    <a:pt x="1757087" y="399245"/>
                    <a:pt x="1754325" y="394938"/>
                    <a:pt x="1753753" y="390101"/>
                  </a:cubicBezTo>
                  <a:cubicBezTo>
                    <a:pt x="1735888" y="239426"/>
                    <a:pt x="1645528" y="70389"/>
                    <a:pt x="1449895" y="89831"/>
                  </a:cubicBezTo>
                  <a:cubicBezTo>
                    <a:pt x="1311888" y="103526"/>
                    <a:pt x="1218660" y="184509"/>
                    <a:pt x="1164748" y="250031"/>
                  </a:cubicBezTo>
                  <a:cubicBezTo>
                    <a:pt x="1161287" y="254243"/>
                    <a:pt x="1155890" y="256370"/>
                    <a:pt x="1150503" y="255693"/>
                  </a:cubicBezTo>
                  <a:cubicBezTo>
                    <a:pt x="1145095" y="255015"/>
                    <a:pt x="1140417" y="251608"/>
                    <a:pt x="1138110" y="246665"/>
                  </a:cubicBezTo>
                  <a:cubicBezTo>
                    <a:pt x="1123230" y="214862"/>
                    <a:pt x="1105672" y="188086"/>
                    <a:pt x="1084431" y="164814"/>
                  </a:cubicBezTo>
                  <a:cubicBezTo>
                    <a:pt x="992071" y="63658"/>
                    <a:pt x="838644" y="34364"/>
                    <a:pt x="693546" y="90180"/>
                  </a:cubicBezTo>
                  <a:cubicBezTo>
                    <a:pt x="504412" y="162951"/>
                    <a:pt x="385635" y="356615"/>
                    <a:pt x="397986" y="572082"/>
                  </a:cubicBezTo>
                  <a:cubicBezTo>
                    <a:pt x="398314" y="577955"/>
                    <a:pt x="395382" y="583533"/>
                    <a:pt x="390355" y="586581"/>
                  </a:cubicBezTo>
                  <a:cubicBezTo>
                    <a:pt x="385328" y="589618"/>
                    <a:pt x="379031" y="589639"/>
                    <a:pt x="373983" y="586612"/>
                  </a:cubicBezTo>
                  <a:cubicBezTo>
                    <a:pt x="341756" y="567340"/>
                    <a:pt x="307043" y="557709"/>
                    <a:pt x="271547" y="557709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grpSp>
        <p:nvGrpSpPr>
          <p:cNvPr id="306" name="Google Shape;306;p11"/>
          <p:cNvGrpSpPr/>
          <p:nvPr/>
        </p:nvGrpSpPr>
        <p:grpSpPr>
          <a:xfrm>
            <a:off x="11151486" y="583668"/>
            <a:ext cx="2133639" cy="964651"/>
            <a:chOff x="10729875" y="529734"/>
            <a:chExt cx="3232134" cy="1460117"/>
          </a:xfrm>
        </p:grpSpPr>
        <p:sp>
          <p:nvSpPr>
            <p:cNvPr id="307" name="Google Shape;307;p11"/>
            <p:cNvSpPr/>
            <p:nvPr/>
          </p:nvSpPr>
          <p:spPr>
            <a:xfrm>
              <a:off x="10729875" y="552963"/>
              <a:ext cx="3216751" cy="1436888"/>
            </a:xfrm>
            <a:custGeom>
              <a:avLst/>
              <a:gdLst/>
              <a:ahLst/>
              <a:cxnLst/>
              <a:rect l="l" t="t" r="r" b="b"/>
              <a:pathLst>
                <a:path w="3216751" h="1436888" extrusionOk="0">
                  <a:moveTo>
                    <a:pt x="2965957" y="553084"/>
                  </a:moveTo>
                  <a:cubicBezTo>
                    <a:pt x="2860420" y="494485"/>
                    <a:pt x="2733738" y="494643"/>
                    <a:pt x="2622073" y="536564"/>
                  </a:cubicBezTo>
                  <a:cubicBezTo>
                    <a:pt x="2592249" y="285040"/>
                    <a:pt x="2442622" y="48249"/>
                    <a:pt x="2152364" y="77078"/>
                  </a:cubicBezTo>
                  <a:cubicBezTo>
                    <a:pt x="1976416" y="94551"/>
                    <a:pt x="1827720" y="188467"/>
                    <a:pt x="1719728" y="319722"/>
                  </a:cubicBezTo>
                  <a:cubicBezTo>
                    <a:pt x="1698783" y="274933"/>
                    <a:pt x="1672378" y="232568"/>
                    <a:pt x="1637336" y="194204"/>
                  </a:cubicBezTo>
                  <a:cubicBezTo>
                    <a:pt x="1484079" y="26341"/>
                    <a:pt x="1245668" y="0"/>
                    <a:pt x="1040235" y="79036"/>
                  </a:cubicBezTo>
                  <a:cubicBezTo>
                    <a:pt x="734885" y="196521"/>
                    <a:pt x="575775" y="503576"/>
                    <a:pt x="593142" y="806778"/>
                  </a:cubicBezTo>
                  <a:cubicBezTo>
                    <a:pt x="494696" y="747892"/>
                    <a:pt x="376618" y="743278"/>
                    <a:pt x="259746" y="808354"/>
                  </a:cubicBezTo>
                  <a:cubicBezTo>
                    <a:pt x="106351" y="893773"/>
                    <a:pt x="0" y="1104137"/>
                    <a:pt x="119983" y="1260273"/>
                  </a:cubicBezTo>
                  <a:cubicBezTo>
                    <a:pt x="255714" y="1436888"/>
                    <a:pt x="562863" y="1378256"/>
                    <a:pt x="753385" y="1380648"/>
                  </a:cubicBezTo>
                  <a:cubicBezTo>
                    <a:pt x="1069202" y="1384617"/>
                    <a:pt x="1385294" y="1374732"/>
                    <a:pt x="1700678" y="1358222"/>
                  </a:cubicBezTo>
                  <a:cubicBezTo>
                    <a:pt x="2004747" y="1342294"/>
                    <a:pt x="2308934" y="1320080"/>
                    <a:pt x="2611691" y="1287398"/>
                  </a:cubicBezTo>
                  <a:cubicBezTo>
                    <a:pt x="2805324" y="1266475"/>
                    <a:pt x="3029076" y="1229582"/>
                    <a:pt x="3127195" y="1038013"/>
                  </a:cubicBezTo>
                  <a:cubicBezTo>
                    <a:pt x="3216751" y="863166"/>
                    <a:pt x="3134201" y="646493"/>
                    <a:pt x="2965957" y="553084"/>
                  </a:cubicBezTo>
                  <a:close/>
                </a:path>
              </a:pathLst>
            </a:custGeom>
            <a:solidFill>
              <a:srgbClr val="C1E1E3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308" name="Google Shape;308;p11"/>
            <p:cNvSpPr/>
            <p:nvPr/>
          </p:nvSpPr>
          <p:spPr>
            <a:xfrm>
              <a:off x="10771812" y="529734"/>
              <a:ext cx="3190197" cy="1427194"/>
            </a:xfrm>
            <a:custGeom>
              <a:avLst/>
              <a:gdLst/>
              <a:ahLst/>
              <a:cxnLst/>
              <a:rect l="l" t="t" r="r" b="b"/>
              <a:pathLst>
                <a:path w="3190197" h="1427194" extrusionOk="0">
                  <a:moveTo>
                    <a:pt x="452289" y="1427194"/>
                  </a:moveTo>
                  <a:cubicBezTo>
                    <a:pt x="304291" y="1427194"/>
                    <a:pt x="152262" y="1406143"/>
                    <a:pt x="65457" y="1293177"/>
                  </a:cubicBezTo>
                  <a:cubicBezTo>
                    <a:pt x="16890" y="1229984"/>
                    <a:pt x="0" y="1154070"/>
                    <a:pt x="16615" y="1073657"/>
                  </a:cubicBezTo>
                  <a:cubicBezTo>
                    <a:pt x="37962" y="970354"/>
                    <a:pt x="112098" y="872288"/>
                    <a:pt x="210079" y="817710"/>
                  </a:cubicBezTo>
                  <a:cubicBezTo>
                    <a:pt x="318441" y="757375"/>
                    <a:pt x="432487" y="752326"/>
                    <a:pt x="534225" y="802671"/>
                  </a:cubicBezTo>
                  <a:cubicBezTo>
                    <a:pt x="526870" y="481933"/>
                    <a:pt x="708395" y="196797"/>
                    <a:pt x="992589" y="87450"/>
                  </a:cubicBezTo>
                  <a:cubicBezTo>
                    <a:pt x="1219909" y="0"/>
                    <a:pt x="1461124" y="46810"/>
                    <a:pt x="1607132" y="206724"/>
                  </a:cubicBezTo>
                  <a:cubicBezTo>
                    <a:pt x="1635855" y="238177"/>
                    <a:pt x="1660260" y="273526"/>
                    <a:pt x="1681352" y="314240"/>
                  </a:cubicBezTo>
                  <a:cubicBezTo>
                    <a:pt x="1797473" y="181747"/>
                    <a:pt x="1948412" y="100446"/>
                    <a:pt x="2108845" y="84507"/>
                  </a:cubicBezTo>
                  <a:cubicBezTo>
                    <a:pt x="2414703" y="54112"/>
                    <a:pt x="2559653" y="305636"/>
                    <a:pt x="2593318" y="538310"/>
                  </a:cubicBezTo>
                  <a:cubicBezTo>
                    <a:pt x="2711111" y="499353"/>
                    <a:pt x="2833444" y="507862"/>
                    <a:pt x="2931720" y="562430"/>
                  </a:cubicBezTo>
                  <a:cubicBezTo>
                    <a:pt x="3114981" y="664178"/>
                    <a:pt x="3190197" y="891190"/>
                    <a:pt x="3099382" y="1068472"/>
                  </a:cubicBezTo>
                  <a:cubicBezTo>
                    <a:pt x="2998882" y="1264708"/>
                    <a:pt x="2774177" y="1304512"/>
                    <a:pt x="2571453" y="1326409"/>
                  </a:cubicBezTo>
                  <a:cubicBezTo>
                    <a:pt x="2291333" y="1356645"/>
                    <a:pt x="1993053" y="1379844"/>
                    <a:pt x="1659572" y="1397306"/>
                  </a:cubicBezTo>
                  <a:cubicBezTo>
                    <a:pt x="1298437" y="1416208"/>
                    <a:pt x="997119" y="1423341"/>
                    <a:pt x="711242" y="1419754"/>
                  </a:cubicBezTo>
                  <a:cubicBezTo>
                    <a:pt x="674221" y="1419256"/>
                    <a:pt x="632459" y="1421172"/>
                    <a:pt x="588285" y="1423161"/>
                  </a:cubicBezTo>
                  <a:cubicBezTo>
                    <a:pt x="544787" y="1425119"/>
                    <a:pt x="498728" y="1427194"/>
                    <a:pt x="452289" y="1427194"/>
                  </a:cubicBezTo>
                  <a:close/>
                  <a:moveTo>
                    <a:pt x="389498" y="800269"/>
                  </a:moveTo>
                  <a:cubicBezTo>
                    <a:pt x="335174" y="800269"/>
                    <a:pt x="279622" y="815339"/>
                    <a:pt x="225530" y="845460"/>
                  </a:cubicBezTo>
                  <a:cubicBezTo>
                    <a:pt x="136736" y="894894"/>
                    <a:pt x="66939" y="986991"/>
                    <a:pt x="47709" y="1080071"/>
                  </a:cubicBezTo>
                  <a:cubicBezTo>
                    <a:pt x="33019" y="1151180"/>
                    <a:pt x="47857" y="1218173"/>
                    <a:pt x="90635" y="1273831"/>
                  </a:cubicBezTo>
                  <a:cubicBezTo>
                    <a:pt x="194595" y="1409117"/>
                    <a:pt x="412093" y="1399317"/>
                    <a:pt x="586856" y="1391443"/>
                  </a:cubicBezTo>
                  <a:cubicBezTo>
                    <a:pt x="631507" y="1389432"/>
                    <a:pt x="673618" y="1387570"/>
                    <a:pt x="711644" y="1388004"/>
                  </a:cubicBezTo>
                  <a:cubicBezTo>
                    <a:pt x="996791" y="1391591"/>
                    <a:pt x="1297484" y="1384469"/>
                    <a:pt x="1657910" y="1365599"/>
                  </a:cubicBezTo>
                  <a:cubicBezTo>
                    <a:pt x="1990799" y="1348168"/>
                    <a:pt x="2288508" y="1325022"/>
                    <a:pt x="2568045" y="1294839"/>
                  </a:cubicBezTo>
                  <a:cubicBezTo>
                    <a:pt x="2762525" y="1273831"/>
                    <a:pt x="2977832" y="1236165"/>
                    <a:pt x="3071124" y="1054004"/>
                  </a:cubicBezTo>
                  <a:cubicBezTo>
                    <a:pt x="3154214" y="891783"/>
                    <a:pt x="3084766" y="683715"/>
                    <a:pt x="2916311" y="590190"/>
                  </a:cubicBezTo>
                  <a:cubicBezTo>
                    <a:pt x="2820955" y="537241"/>
                    <a:pt x="2700453" y="531579"/>
                    <a:pt x="2585719" y="574664"/>
                  </a:cubicBezTo>
                  <a:cubicBezTo>
                    <a:pt x="2581137" y="576378"/>
                    <a:pt x="2576046" y="575902"/>
                    <a:pt x="2571876" y="573362"/>
                  </a:cubicBezTo>
                  <a:cubicBezTo>
                    <a:pt x="2567707" y="570822"/>
                    <a:pt x="2564944" y="566515"/>
                    <a:pt x="2564373" y="561668"/>
                  </a:cubicBezTo>
                  <a:cubicBezTo>
                    <a:pt x="2537862" y="338031"/>
                    <a:pt x="2403517" y="87132"/>
                    <a:pt x="2111988" y="116099"/>
                  </a:cubicBezTo>
                  <a:cubicBezTo>
                    <a:pt x="1952582" y="131931"/>
                    <a:pt x="1802733" y="216079"/>
                    <a:pt x="1690052" y="353038"/>
                  </a:cubicBezTo>
                  <a:cubicBezTo>
                    <a:pt x="1686591" y="357240"/>
                    <a:pt x="1681236" y="359357"/>
                    <a:pt x="1675807" y="358700"/>
                  </a:cubicBezTo>
                  <a:cubicBezTo>
                    <a:pt x="1670399" y="358012"/>
                    <a:pt x="1665721" y="354615"/>
                    <a:pt x="1663414" y="349673"/>
                  </a:cubicBezTo>
                  <a:cubicBezTo>
                    <a:pt x="1641337" y="302471"/>
                    <a:pt x="1615260" y="262720"/>
                    <a:pt x="1583679" y="228134"/>
                  </a:cubicBezTo>
                  <a:cubicBezTo>
                    <a:pt x="1446561" y="77946"/>
                    <a:pt x="1219020" y="34364"/>
                    <a:pt x="1003998" y="117083"/>
                  </a:cubicBezTo>
                  <a:cubicBezTo>
                    <a:pt x="724407" y="224652"/>
                    <a:pt x="548819" y="510783"/>
                    <a:pt x="567054" y="829098"/>
                  </a:cubicBezTo>
                  <a:cubicBezTo>
                    <a:pt x="567393" y="834961"/>
                    <a:pt x="564462" y="840538"/>
                    <a:pt x="559434" y="843586"/>
                  </a:cubicBezTo>
                  <a:cubicBezTo>
                    <a:pt x="554407" y="846634"/>
                    <a:pt x="548110" y="846645"/>
                    <a:pt x="543062" y="843629"/>
                  </a:cubicBezTo>
                  <a:cubicBezTo>
                    <a:pt x="494717" y="814715"/>
                    <a:pt x="442690" y="800269"/>
                    <a:pt x="389498" y="800269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grpSp>
        <p:nvGrpSpPr>
          <p:cNvPr id="309" name="Google Shape;309;p11"/>
          <p:cNvGrpSpPr/>
          <p:nvPr/>
        </p:nvGrpSpPr>
        <p:grpSpPr>
          <a:xfrm>
            <a:off x="879559" y="5987025"/>
            <a:ext cx="338741" cy="322344"/>
            <a:chOff x="2768914" y="655181"/>
            <a:chExt cx="338380" cy="321743"/>
          </a:xfrm>
        </p:grpSpPr>
        <p:sp>
          <p:nvSpPr>
            <p:cNvPr id="310" name="Google Shape;310;p11"/>
            <p:cNvSpPr/>
            <p:nvPr/>
          </p:nvSpPr>
          <p:spPr>
            <a:xfrm>
              <a:off x="2780120" y="658338"/>
              <a:ext cx="316060" cy="316769"/>
            </a:xfrm>
            <a:custGeom>
              <a:avLst/>
              <a:gdLst/>
              <a:ahLst/>
              <a:cxnLst/>
              <a:rect l="l" t="t" r="r" b="b"/>
              <a:pathLst>
                <a:path w="316060" h="316769" extrusionOk="0">
                  <a:moveTo>
                    <a:pt x="199612" y="303011"/>
                  </a:moveTo>
                  <a:cubicBezTo>
                    <a:pt x="177048" y="290057"/>
                    <a:pt x="157913" y="274224"/>
                    <a:pt x="139657" y="257682"/>
                  </a:cubicBezTo>
                  <a:cubicBezTo>
                    <a:pt x="122184" y="266572"/>
                    <a:pt x="104595" y="275314"/>
                    <a:pt x="86815" y="283760"/>
                  </a:cubicBezTo>
                  <a:cubicBezTo>
                    <a:pt x="58578" y="297179"/>
                    <a:pt x="32046" y="280267"/>
                    <a:pt x="38819" y="256709"/>
                  </a:cubicBezTo>
                  <a:cubicBezTo>
                    <a:pt x="45667" y="232875"/>
                    <a:pt x="53212" y="209116"/>
                    <a:pt x="61309" y="185451"/>
                  </a:cubicBezTo>
                  <a:cubicBezTo>
                    <a:pt x="43603" y="169174"/>
                    <a:pt x="25907" y="152907"/>
                    <a:pt x="8212" y="136641"/>
                  </a:cubicBezTo>
                  <a:cubicBezTo>
                    <a:pt x="1396" y="130376"/>
                    <a:pt x="0" y="121962"/>
                    <a:pt x="2243" y="113844"/>
                  </a:cubicBezTo>
                  <a:cubicBezTo>
                    <a:pt x="1777" y="104256"/>
                    <a:pt x="8794" y="93704"/>
                    <a:pt x="21685" y="90953"/>
                  </a:cubicBezTo>
                  <a:cubicBezTo>
                    <a:pt x="30120" y="86709"/>
                    <a:pt x="40195" y="85724"/>
                    <a:pt x="50196" y="90466"/>
                  </a:cubicBezTo>
                  <a:cubicBezTo>
                    <a:pt x="65743" y="90720"/>
                    <a:pt x="81248" y="91154"/>
                    <a:pt x="96678" y="91905"/>
                  </a:cubicBezTo>
                  <a:cubicBezTo>
                    <a:pt x="105208" y="71373"/>
                    <a:pt x="114172" y="50895"/>
                    <a:pt x="123655" y="30490"/>
                  </a:cubicBezTo>
                  <a:cubicBezTo>
                    <a:pt x="135551" y="4889"/>
                    <a:pt x="181969" y="0"/>
                    <a:pt x="189261" y="26161"/>
                  </a:cubicBezTo>
                  <a:cubicBezTo>
                    <a:pt x="196236" y="51170"/>
                    <a:pt x="203210" y="76178"/>
                    <a:pt x="210184" y="101197"/>
                  </a:cubicBezTo>
                  <a:cubicBezTo>
                    <a:pt x="237553" y="104203"/>
                    <a:pt x="264805" y="107611"/>
                    <a:pt x="291941" y="111304"/>
                  </a:cubicBezTo>
                  <a:cubicBezTo>
                    <a:pt x="305837" y="113199"/>
                    <a:pt x="316060" y="123920"/>
                    <a:pt x="314885" y="135508"/>
                  </a:cubicBezTo>
                  <a:cubicBezTo>
                    <a:pt x="311774" y="166147"/>
                    <a:pt x="269758" y="186160"/>
                    <a:pt x="238728" y="203580"/>
                  </a:cubicBezTo>
                  <a:cubicBezTo>
                    <a:pt x="245184" y="226694"/>
                    <a:pt x="251629" y="249808"/>
                    <a:pt x="258063" y="272922"/>
                  </a:cubicBezTo>
                  <a:cubicBezTo>
                    <a:pt x="265736" y="300429"/>
                    <a:pt x="223562" y="316769"/>
                    <a:pt x="199612" y="303011"/>
                  </a:cubicBezTo>
                  <a:close/>
                </a:path>
              </a:pathLst>
            </a:custGeom>
            <a:solidFill>
              <a:srgbClr val="E7AA34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311" name="Google Shape;311;p11"/>
            <p:cNvSpPr/>
            <p:nvPr/>
          </p:nvSpPr>
          <p:spPr>
            <a:xfrm>
              <a:off x="2768914" y="655181"/>
              <a:ext cx="338380" cy="321743"/>
            </a:xfrm>
            <a:custGeom>
              <a:avLst/>
              <a:gdLst/>
              <a:ahLst/>
              <a:cxnLst/>
              <a:rect l="l" t="t" r="r" b="b"/>
              <a:pathLst>
                <a:path w="338380" h="321743" extrusionOk="0">
                  <a:moveTo>
                    <a:pt x="231129" y="321743"/>
                  </a:moveTo>
                  <a:cubicBezTo>
                    <a:pt x="221995" y="321743"/>
                    <a:pt x="213031" y="319648"/>
                    <a:pt x="205549" y="315351"/>
                  </a:cubicBezTo>
                  <a:cubicBezTo>
                    <a:pt x="183440" y="302651"/>
                    <a:pt x="164803" y="287432"/>
                    <a:pt x="149193" y="273557"/>
                  </a:cubicBezTo>
                  <a:cubicBezTo>
                    <a:pt x="132217" y="282141"/>
                    <a:pt x="116903" y="289665"/>
                    <a:pt x="102563" y="296481"/>
                  </a:cubicBezTo>
                  <a:cubicBezTo>
                    <a:pt x="83957" y="305318"/>
                    <a:pt x="63457" y="303826"/>
                    <a:pt x="50302" y="292671"/>
                  </a:cubicBezTo>
                  <a:cubicBezTo>
                    <a:pt x="39877" y="283823"/>
                    <a:pt x="35962" y="270467"/>
                    <a:pt x="39856" y="256942"/>
                  </a:cubicBezTo>
                  <a:cubicBezTo>
                    <a:pt x="45846" y="236071"/>
                    <a:pt x="52704" y="214164"/>
                    <a:pt x="60272" y="191727"/>
                  </a:cubicBezTo>
                  <a:lnTo>
                    <a:pt x="12255" y="147584"/>
                  </a:lnTo>
                  <a:cubicBezTo>
                    <a:pt x="3386" y="139435"/>
                    <a:pt x="0" y="127910"/>
                    <a:pt x="2857" y="115749"/>
                  </a:cubicBezTo>
                  <a:cubicBezTo>
                    <a:pt x="3026" y="102806"/>
                    <a:pt x="11916" y="88391"/>
                    <a:pt x="29347" y="84073"/>
                  </a:cubicBezTo>
                  <a:cubicBezTo>
                    <a:pt x="40491" y="78845"/>
                    <a:pt x="52567" y="78507"/>
                    <a:pt x="63711" y="83079"/>
                  </a:cubicBezTo>
                  <a:cubicBezTo>
                    <a:pt x="77152" y="83311"/>
                    <a:pt x="89429" y="83671"/>
                    <a:pt x="100975" y="84158"/>
                  </a:cubicBezTo>
                  <a:cubicBezTo>
                    <a:pt x="108913" y="65288"/>
                    <a:pt x="117072" y="46831"/>
                    <a:pt x="125264" y="29188"/>
                  </a:cubicBezTo>
                  <a:cubicBezTo>
                    <a:pt x="134651" y="8985"/>
                    <a:pt x="158559" y="0"/>
                    <a:pt x="177366" y="1502"/>
                  </a:cubicBezTo>
                  <a:cubicBezTo>
                    <a:pt x="194246" y="2889"/>
                    <a:pt x="206692" y="12223"/>
                    <a:pt x="210661" y="26479"/>
                  </a:cubicBezTo>
                  <a:lnTo>
                    <a:pt x="229668" y="94625"/>
                  </a:lnTo>
                  <a:cubicBezTo>
                    <a:pt x="253714" y="97324"/>
                    <a:pt x="278299" y="100393"/>
                    <a:pt x="304567" y="103981"/>
                  </a:cubicBezTo>
                  <a:cubicBezTo>
                    <a:pt x="324305" y="106669"/>
                    <a:pt x="338380" y="122375"/>
                    <a:pt x="336624" y="139742"/>
                  </a:cubicBezTo>
                  <a:cubicBezTo>
                    <a:pt x="333247" y="172921"/>
                    <a:pt x="295031" y="193960"/>
                    <a:pt x="264329" y="210862"/>
                  </a:cubicBezTo>
                  <a:lnTo>
                    <a:pt x="262371" y="211941"/>
                  </a:lnTo>
                  <a:lnTo>
                    <a:pt x="279474" y="273240"/>
                  </a:lnTo>
                  <a:cubicBezTo>
                    <a:pt x="283358" y="287199"/>
                    <a:pt x="278553" y="300672"/>
                    <a:pt x="266287" y="310208"/>
                  </a:cubicBezTo>
                  <a:cubicBezTo>
                    <a:pt x="256518" y="317796"/>
                    <a:pt x="243670" y="321733"/>
                    <a:pt x="231129" y="321743"/>
                  </a:cubicBezTo>
                  <a:close/>
                  <a:moveTo>
                    <a:pt x="152569" y="248105"/>
                  </a:moveTo>
                  <a:lnTo>
                    <a:pt x="157977" y="252994"/>
                  </a:lnTo>
                  <a:cubicBezTo>
                    <a:pt x="173810" y="267345"/>
                    <a:pt x="193103" y="283802"/>
                    <a:pt x="216090" y="296989"/>
                  </a:cubicBezTo>
                  <a:cubicBezTo>
                    <a:pt x="226271" y="302852"/>
                    <a:pt x="243321" y="301243"/>
                    <a:pt x="253290" y="293496"/>
                  </a:cubicBezTo>
                  <a:cubicBezTo>
                    <a:pt x="261387" y="287210"/>
                    <a:pt x="259651" y="280966"/>
                    <a:pt x="259079" y="278923"/>
                  </a:cubicBezTo>
                  <a:lnTo>
                    <a:pt x="237511" y="201580"/>
                  </a:lnTo>
                  <a:lnTo>
                    <a:pt x="254126" y="192320"/>
                  </a:lnTo>
                  <a:cubicBezTo>
                    <a:pt x="280490" y="177799"/>
                    <a:pt x="313308" y="159734"/>
                    <a:pt x="315552" y="137604"/>
                  </a:cubicBezTo>
                  <a:cubicBezTo>
                    <a:pt x="316145" y="131847"/>
                    <a:pt x="309805" y="126058"/>
                    <a:pt x="301709" y="124946"/>
                  </a:cubicBezTo>
                  <a:cubicBezTo>
                    <a:pt x="273028" y="121041"/>
                    <a:pt x="246379" y="117750"/>
                    <a:pt x="220239" y="114882"/>
                  </a:cubicBezTo>
                  <a:lnTo>
                    <a:pt x="213116" y="114088"/>
                  </a:lnTo>
                  <a:lnTo>
                    <a:pt x="190277" y="32162"/>
                  </a:lnTo>
                  <a:cubicBezTo>
                    <a:pt x="188203" y="24722"/>
                    <a:pt x="180212" y="22976"/>
                    <a:pt x="175640" y="22605"/>
                  </a:cubicBezTo>
                  <a:cubicBezTo>
                    <a:pt x="164380" y="21706"/>
                    <a:pt x="149521" y="27220"/>
                    <a:pt x="144462" y="38110"/>
                  </a:cubicBezTo>
                  <a:cubicBezTo>
                    <a:pt x="135392" y="57615"/>
                    <a:pt x="126375" y="78147"/>
                    <a:pt x="117654" y="99123"/>
                  </a:cubicBezTo>
                  <a:lnTo>
                    <a:pt x="114807" y="105992"/>
                  </a:lnTo>
                  <a:lnTo>
                    <a:pt x="107367" y="105642"/>
                  </a:lnTo>
                  <a:cubicBezTo>
                    <a:pt x="93323" y="104954"/>
                    <a:pt x="78231" y="104489"/>
                    <a:pt x="61235" y="104214"/>
                  </a:cubicBezTo>
                  <a:lnTo>
                    <a:pt x="58938" y="104171"/>
                  </a:lnTo>
                  <a:lnTo>
                    <a:pt x="56864" y="103187"/>
                  </a:lnTo>
                  <a:cubicBezTo>
                    <a:pt x="49000" y="99462"/>
                    <a:pt x="42089" y="101335"/>
                    <a:pt x="37666" y="103557"/>
                  </a:cubicBezTo>
                  <a:lnTo>
                    <a:pt x="35094" y="104468"/>
                  </a:lnTo>
                  <a:cubicBezTo>
                    <a:pt x="27601" y="106066"/>
                    <a:pt x="23801" y="111844"/>
                    <a:pt x="24024" y="116490"/>
                  </a:cubicBezTo>
                  <a:lnTo>
                    <a:pt x="24108" y="118194"/>
                  </a:lnTo>
                  <a:lnTo>
                    <a:pt x="23653" y="119824"/>
                  </a:lnTo>
                  <a:cubicBezTo>
                    <a:pt x="22256" y="124851"/>
                    <a:pt x="23240" y="128947"/>
                    <a:pt x="26574" y="132005"/>
                  </a:cubicBezTo>
                  <a:lnTo>
                    <a:pt x="84761" y="185483"/>
                  </a:lnTo>
                  <a:lnTo>
                    <a:pt x="82528" y="192023"/>
                  </a:lnTo>
                  <a:cubicBezTo>
                    <a:pt x="74189" y="216418"/>
                    <a:pt x="66674" y="240220"/>
                    <a:pt x="60187" y="262784"/>
                  </a:cubicBezTo>
                  <a:cubicBezTo>
                    <a:pt x="58187" y="269779"/>
                    <a:pt x="61161" y="274118"/>
                    <a:pt x="63997" y="276531"/>
                  </a:cubicBezTo>
                  <a:cubicBezTo>
                    <a:pt x="69183" y="280923"/>
                    <a:pt x="79988" y="283770"/>
                    <a:pt x="93482" y="277357"/>
                  </a:cubicBezTo>
                  <a:cubicBezTo>
                    <a:pt x="109452" y="269769"/>
                    <a:pt x="126650" y="261281"/>
                    <a:pt x="146071" y="251407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grpSp>
        <p:nvGrpSpPr>
          <p:cNvPr id="312" name="Google Shape;312;p11"/>
          <p:cNvGrpSpPr/>
          <p:nvPr/>
        </p:nvGrpSpPr>
        <p:grpSpPr>
          <a:xfrm>
            <a:off x="11152135" y="5573785"/>
            <a:ext cx="338741" cy="322344"/>
            <a:chOff x="2768914" y="655181"/>
            <a:chExt cx="338380" cy="321743"/>
          </a:xfrm>
        </p:grpSpPr>
        <p:sp>
          <p:nvSpPr>
            <p:cNvPr id="313" name="Google Shape;313;p11"/>
            <p:cNvSpPr/>
            <p:nvPr/>
          </p:nvSpPr>
          <p:spPr>
            <a:xfrm>
              <a:off x="2780120" y="658338"/>
              <a:ext cx="316060" cy="316769"/>
            </a:xfrm>
            <a:custGeom>
              <a:avLst/>
              <a:gdLst/>
              <a:ahLst/>
              <a:cxnLst/>
              <a:rect l="l" t="t" r="r" b="b"/>
              <a:pathLst>
                <a:path w="316060" h="316769" extrusionOk="0">
                  <a:moveTo>
                    <a:pt x="199612" y="303011"/>
                  </a:moveTo>
                  <a:cubicBezTo>
                    <a:pt x="177048" y="290057"/>
                    <a:pt x="157913" y="274224"/>
                    <a:pt x="139657" y="257682"/>
                  </a:cubicBezTo>
                  <a:cubicBezTo>
                    <a:pt x="122184" y="266572"/>
                    <a:pt x="104595" y="275314"/>
                    <a:pt x="86815" y="283760"/>
                  </a:cubicBezTo>
                  <a:cubicBezTo>
                    <a:pt x="58578" y="297179"/>
                    <a:pt x="32046" y="280267"/>
                    <a:pt x="38819" y="256709"/>
                  </a:cubicBezTo>
                  <a:cubicBezTo>
                    <a:pt x="45667" y="232875"/>
                    <a:pt x="53212" y="209116"/>
                    <a:pt x="61309" y="185451"/>
                  </a:cubicBezTo>
                  <a:cubicBezTo>
                    <a:pt x="43603" y="169174"/>
                    <a:pt x="25907" y="152907"/>
                    <a:pt x="8212" y="136641"/>
                  </a:cubicBezTo>
                  <a:cubicBezTo>
                    <a:pt x="1396" y="130376"/>
                    <a:pt x="0" y="121962"/>
                    <a:pt x="2243" y="113844"/>
                  </a:cubicBezTo>
                  <a:cubicBezTo>
                    <a:pt x="1777" y="104256"/>
                    <a:pt x="8794" y="93704"/>
                    <a:pt x="21685" y="90953"/>
                  </a:cubicBezTo>
                  <a:cubicBezTo>
                    <a:pt x="30120" y="86709"/>
                    <a:pt x="40195" y="85724"/>
                    <a:pt x="50196" y="90466"/>
                  </a:cubicBezTo>
                  <a:cubicBezTo>
                    <a:pt x="65743" y="90720"/>
                    <a:pt x="81248" y="91154"/>
                    <a:pt x="96678" y="91905"/>
                  </a:cubicBezTo>
                  <a:cubicBezTo>
                    <a:pt x="105208" y="71373"/>
                    <a:pt x="114172" y="50895"/>
                    <a:pt x="123655" y="30490"/>
                  </a:cubicBezTo>
                  <a:cubicBezTo>
                    <a:pt x="135551" y="4889"/>
                    <a:pt x="181969" y="0"/>
                    <a:pt x="189261" y="26161"/>
                  </a:cubicBezTo>
                  <a:cubicBezTo>
                    <a:pt x="196236" y="51170"/>
                    <a:pt x="203210" y="76178"/>
                    <a:pt x="210184" y="101197"/>
                  </a:cubicBezTo>
                  <a:cubicBezTo>
                    <a:pt x="237553" y="104203"/>
                    <a:pt x="264805" y="107611"/>
                    <a:pt x="291941" y="111304"/>
                  </a:cubicBezTo>
                  <a:cubicBezTo>
                    <a:pt x="305837" y="113199"/>
                    <a:pt x="316060" y="123920"/>
                    <a:pt x="314885" y="135508"/>
                  </a:cubicBezTo>
                  <a:cubicBezTo>
                    <a:pt x="311774" y="166147"/>
                    <a:pt x="269758" y="186160"/>
                    <a:pt x="238728" y="203580"/>
                  </a:cubicBezTo>
                  <a:cubicBezTo>
                    <a:pt x="245184" y="226694"/>
                    <a:pt x="251629" y="249808"/>
                    <a:pt x="258063" y="272922"/>
                  </a:cubicBezTo>
                  <a:cubicBezTo>
                    <a:pt x="265736" y="300429"/>
                    <a:pt x="223562" y="316769"/>
                    <a:pt x="199612" y="303011"/>
                  </a:cubicBezTo>
                  <a:close/>
                </a:path>
              </a:pathLst>
            </a:custGeom>
            <a:solidFill>
              <a:srgbClr val="E7AA34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314" name="Google Shape;314;p11"/>
            <p:cNvSpPr/>
            <p:nvPr/>
          </p:nvSpPr>
          <p:spPr>
            <a:xfrm>
              <a:off x="2768914" y="655181"/>
              <a:ext cx="338380" cy="321743"/>
            </a:xfrm>
            <a:custGeom>
              <a:avLst/>
              <a:gdLst/>
              <a:ahLst/>
              <a:cxnLst/>
              <a:rect l="l" t="t" r="r" b="b"/>
              <a:pathLst>
                <a:path w="338380" h="321743" extrusionOk="0">
                  <a:moveTo>
                    <a:pt x="231129" y="321743"/>
                  </a:moveTo>
                  <a:cubicBezTo>
                    <a:pt x="221995" y="321743"/>
                    <a:pt x="213031" y="319648"/>
                    <a:pt x="205549" y="315351"/>
                  </a:cubicBezTo>
                  <a:cubicBezTo>
                    <a:pt x="183440" y="302651"/>
                    <a:pt x="164803" y="287432"/>
                    <a:pt x="149193" y="273557"/>
                  </a:cubicBezTo>
                  <a:cubicBezTo>
                    <a:pt x="132217" y="282141"/>
                    <a:pt x="116903" y="289665"/>
                    <a:pt x="102563" y="296481"/>
                  </a:cubicBezTo>
                  <a:cubicBezTo>
                    <a:pt x="83957" y="305318"/>
                    <a:pt x="63457" y="303826"/>
                    <a:pt x="50302" y="292671"/>
                  </a:cubicBezTo>
                  <a:cubicBezTo>
                    <a:pt x="39877" y="283823"/>
                    <a:pt x="35962" y="270467"/>
                    <a:pt x="39856" y="256942"/>
                  </a:cubicBezTo>
                  <a:cubicBezTo>
                    <a:pt x="45846" y="236071"/>
                    <a:pt x="52704" y="214164"/>
                    <a:pt x="60272" y="191727"/>
                  </a:cubicBezTo>
                  <a:lnTo>
                    <a:pt x="12255" y="147584"/>
                  </a:lnTo>
                  <a:cubicBezTo>
                    <a:pt x="3386" y="139435"/>
                    <a:pt x="0" y="127910"/>
                    <a:pt x="2857" y="115749"/>
                  </a:cubicBezTo>
                  <a:cubicBezTo>
                    <a:pt x="3026" y="102806"/>
                    <a:pt x="11916" y="88391"/>
                    <a:pt x="29347" y="84073"/>
                  </a:cubicBezTo>
                  <a:cubicBezTo>
                    <a:pt x="40491" y="78845"/>
                    <a:pt x="52567" y="78507"/>
                    <a:pt x="63711" y="83079"/>
                  </a:cubicBezTo>
                  <a:cubicBezTo>
                    <a:pt x="77152" y="83311"/>
                    <a:pt x="89429" y="83671"/>
                    <a:pt x="100975" y="84158"/>
                  </a:cubicBezTo>
                  <a:cubicBezTo>
                    <a:pt x="108913" y="65288"/>
                    <a:pt x="117072" y="46831"/>
                    <a:pt x="125264" y="29188"/>
                  </a:cubicBezTo>
                  <a:cubicBezTo>
                    <a:pt x="134651" y="8985"/>
                    <a:pt x="158559" y="0"/>
                    <a:pt x="177366" y="1502"/>
                  </a:cubicBezTo>
                  <a:cubicBezTo>
                    <a:pt x="194246" y="2889"/>
                    <a:pt x="206692" y="12223"/>
                    <a:pt x="210661" y="26479"/>
                  </a:cubicBezTo>
                  <a:lnTo>
                    <a:pt x="229668" y="94625"/>
                  </a:lnTo>
                  <a:cubicBezTo>
                    <a:pt x="253714" y="97324"/>
                    <a:pt x="278299" y="100393"/>
                    <a:pt x="304567" y="103981"/>
                  </a:cubicBezTo>
                  <a:cubicBezTo>
                    <a:pt x="324305" y="106669"/>
                    <a:pt x="338380" y="122375"/>
                    <a:pt x="336624" y="139742"/>
                  </a:cubicBezTo>
                  <a:cubicBezTo>
                    <a:pt x="333247" y="172921"/>
                    <a:pt x="295031" y="193960"/>
                    <a:pt x="264329" y="210862"/>
                  </a:cubicBezTo>
                  <a:lnTo>
                    <a:pt x="262371" y="211941"/>
                  </a:lnTo>
                  <a:lnTo>
                    <a:pt x="279474" y="273240"/>
                  </a:lnTo>
                  <a:cubicBezTo>
                    <a:pt x="283358" y="287199"/>
                    <a:pt x="278553" y="300672"/>
                    <a:pt x="266287" y="310208"/>
                  </a:cubicBezTo>
                  <a:cubicBezTo>
                    <a:pt x="256518" y="317796"/>
                    <a:pt x="243670" y="321733"/>
                    <a:pt x="231129" y="321743"/>
                  </a:cubicBezTo>
                  <a:close/>
                  <a:moveTo>
                    <a:pt x="152569" y="248105"/>
                  </a:moveTo>
                  <a:lnTo>
                    <a:pt x="157977" y="252994"/>
                  </a:lnTo>
                  <a:cubicBezTo>
                    <a:pt x="173810" y="267345"/>
                    <a:pt x="193103" y="283802"/>
                    <a:pt x="216090" y="296989"/>
                  </a:cubicBezTo>
                  <a:cubicBezTo>
                    <a:pt x="226271" y="302852"/>
                    <a:pt x="243321" y="301243"/>
                    <a:pt x="253290" y="293496"/>
                  </a:cubicBezTo>
                  <a:cubicBezTo>
                    <a:pt x="261387" y="287210"/>
                    <a:pt x="259651" y="280966"/>
                    <a:pt x="259079" y="278923"/>
                  </a:cubicBezTo>
                  <a:lnTo>
                    <a:pt x="237511" y="201580"/>
                  </a:lnTo>
                  <a:lnTo>
                    <a:pt x="254126" y="192320"/>
                  </a:lnTo>
                  <a:cubicBezTo>
                    <a:pt x="280490" y="177799"/>
                    <a:pt x="313308" y="159734"/>
                    <a:pt x="315552" y="137604"/>
                  </a:cubicBezTo>
                  <a:cubicBezTo>
                    <a:pt x="316145" y="131847"/>
                    <a:pt x="309805" y="126058"/>
                    <a:pt x="301709" y="124946"/>
                  </a:cubicBezTo>
                  <a:cubicBezTo>
                    <a:pt x="273028" y="121041"/>
                    <a:pt x="246379" y="117750"/>
                    <a:pt x="220239" y="114882"/>
                  </a:cubicBezTo>
                  <a:lnTo>
                    <a:pt x="213116" y="114088"/>
                  </a:lnTo>
                  <a:lnTo>
                    <a:pt x="190277" y="32162"/>
                  </a:lnTo>
                  <a:cubicBezTo>
                    <a:pt x="188203" y="24722"/>
                    <a:pt x="180212" y="22976"/>
                    <a:pt x="175640" y="22605"/>
                  </a:cubicBezTo>
                  <a:cubicBezTo>
                    <a:pt x="164380" y="21706"/>
                    <a:pt x="149521" y="27220"/>
                    <a:pt x="144462" y="38110"/>
                  </a:cubicBezTo>
                  <a:cubicBezTo>
                    <a:pt x="135392" y="57615"/>
                    <a:pt x="126375" y="78147"/>
                    <a:pt x="117654" y="99123"/>
                  </a:cubicBezTo>
                  <a:lnTo>
                    <a:pt x="114807" y="105992"/>
                  </a:lnTo>
                  <a:lnTo>
                    <a:pt x="107367" y="105642"/>
                  </a:lnTo>
                  <a:cubicBezTo>
                    <a:pt x="93323" y="104954"/>
                    <a:pt x="78231" y="104489"/>
                    <a:pt x="61235" y="104214"/>
                  </a:cubicBezTo>
                  <a:lnTo>
                    <a:pt x="58938" y="104171"/>
                  </a:lnTo>
                  <a:lnTo>
                    <a:pt x="56864" y="103187"/>
                  </a:lnTo>
                  <a:cubicBezTo>
                    <a:pt x="49000" y="99462"/>
                    <a:pt x="42089" y="101335"/>
                    <a:pt x="37666" y="103557"/>
                  </a:cubicBezTo>
                  <a:lnTo>
                    <a:pt x="35094" y="104468"/>
                  </a:lnTo>
                  <a:cubicBezTo>
                    <a:pt x="27601" y="106066"/>
                    <a:pt x="23801" y="111844"/>
                    <a:pt x="24024" y="116490"/>
                  </a:cubicBezTo>
                  <a:lnTo>
                    <a:pt x="24108" y="118194"/>
                  </a:lnTo>
                  <a:lnTo>
                    <a:pt x="23653" y="119824"/>
                  </a:lnTo>
                  <a:cubicBezTo>
                    <a:pt x="22256" y="124851"/>
                    <a:pt x="23240" y="128947"/>
                    <a:pt x="26574" y="132005"/>
                  </a:cubicBezTo>
                  <a:lnTo>
                    <a:pt x="84761" y="185483"/>
                  </a:lnTo>
                  <a:lnTo>
                    <a:pt x="82528" y="192023"/>
                  </a:lnTo>
                  <a:cubicBezTo>
                    <a:pt x="74189" y="216418"/>
                    <a:pt x="66674" y="240220"/>
                    <a:pt x="60187" y="262784"/>
                  </a:cubicBezTo>
                  <a:cubicBezTo>
                    <a:pt x="58187" y="269779"/>
                    <a:pt x="61161" y="274118"/>
                    <a:pt x="63997" y="276531"/>
                  </a:cubicBezTo>
                  <a:cubicBezTo>
                    <a:pt x="69183" y="280923"/>
                    <a:pt x="79988" y="283770"/>
                    <a:pt x="93482" y="277357"/>
                  </a:cubicBezTo>
                  <a:cubicBezTo>
                    <a:pt x="109452" y="269769"/>
                    <a:pt x="126650" y="261281"/>
                    <a:pt x="146071" y="251407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grpSp>
        <p:nvGrpSpPr>
          <p:cNvPr id="315" name="Google Shape;315;p11"/>
          <p:cNvGrpSpPr/>
          <p:nvPr/>
        </p:nvGrpSpPr>
        <p:grpSpPr>
          <a:xfrm>
            <a:off x="10841130" y="3079848"/>
            <a:ext cx="390871" cy="450635"/>
            <a:chOff x="4505050" y="4336350"/>
            <a:chExt cx="69000" cy="79550"/>
          </a:xfrm>
        </p:grpSpPr>
        <p:sp>
          <p:nvSpPr>
            <p:cNvPr id="316" name="Google Shape;316;p11"/>
            <p:cNvSpPr/>
            <p:nvPr/>
          </p:nvSpPr>
          <p:spPr>
            <a:xfrm>
              <a:off x="4541750" y="4337475"/>
              <a:ext cx="23950" cy="22825"/>
            </a:xfrm>
            <a:custGeom>
              <a:avLst/>
              <a:gdLst/>
              <a:ahLst/>
              <a:cxnLst/>
              <a:rect l="l" t="t" r="r" b="b"/>
              <a:pathLst>
                <a:path w="958" h="913" extrusionOk="0">
                  <a:moveTo>
                    <a:pt x="646" y="0"/>
                  </a:moveTo>
                  <a:lnTo>
                    <a:pt x="513" y="23"/>
                  </a:lnTo>
                  <a:lnTo>
                    <a:pt x="357" y="89"/>
                  </a:lnTo>
                  <a:lnTo>
                    <a:pt x="179" y="223"/>
                  </a:lnTo>
                  <a:lnTo>
                    <a:pt x="1" y="401"/>
                  </a:lnTo>
                  <a:lnTo>
                    <a:pt x="579" y="846"/>
                  </a:lnTo>
                  <a:lnTo>
                    <a:pt x="646" y="912"/>
                  </a:lnTo>
                  <a:lnTo>
                    <a:pt x="779" y="734"/>
                  </a:lnTo>
                  <a:lnTo>
                    <a:pt x="868" y="601"/>
                  </a:lnTo>
                  <a:lnTo>
                    <a:pt x="913" y="467"/>
                  </a:lnTo>
                  <a:lnTo>
                    <a:pt x="957" y="312"/>
                  </a:lnTo>
                  <a:lnTo>
                    <a:pt x="957" y="267"/>
                  </a:lnTo>
                  <a:lnTo>
                    <a:pt x="935" y="201"/>
                  </a:lnTo>
                  <a:lnTo>
                    <a:pt x="935" y="178"/>
                  </a:lnTo>
                  <a:lnTo>
                    <a:pt x="891" y="156"/>
                  </a:lnTo>
                  <a:lnTo>
                    <a:pt x="868" y="134"/>
                  </a:lnTo>
                  <a:lnTo>
                    <a:pt x="779" y="45"/>
                  </a:lnTo>
                  <a:lnTo>
                    <a:pt x="713" y="23"/>
                  </a:lnTo>
                  <a:lnTo>
                    <a:pt x="646" y="0"/>
                  </a:lnTo>
                  <a:close/>
                </a:path>
              </a:pathLst>
            </a:custGeom>
            <a:solidFill>
              <a:srgbClr val="9B8D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" name="Google Shape;317;p11"/>
            <p:cNvSpPr/>
            <p:nvPr/>
          </p:nvSpPr>
          <p:spPr>
            <a:xfrm>
              <a:off x="4506175" y="4341925"/>
              <a:ext cx="66750" cy="72875"/>
            </a:xfrm>
            <a:custGeom>
              <a:avLst/>
              <a:gdLst/>
              <a:ahLst/>
              <a:cxnLst/>
              <a:rect l="l" t="t" r="r" b="b"/>
              <a:pathLst>
                <a:path w="2670" h="2915" extrusionOk="0">
                  <a:moveTo>
                    <a:pt x="2358" y="0"/>
                  </a:moveTo>
                  <a:lnTo>
                    <a:pt x="2358" y="23"/>
                  </a:lnTo>
                  <a:lnTo>
                    <a:pt x="2380" y="89"/>
                  </a:lnTo>
                  <a:lnTo>
                    <a:pt x="2380" y="134"/>
                  </a:lnTo>
                  <a:lnTo>
                    <a:pt x="2336" y="289"/>
                  </a:lnTo>
                  <a:lnTo>
                    <a:pt x="2291" y="423"/>
                  </a:lnTo>
                  <a:lnTo>
                    <a:pt x="2202" y="556"/>
                  </a:lnTo>
                  <a:lnTo>
                    <a:pt x="2069" y="734"/>
                  </a:lnTo>
                  <a:lnTo>
                    <a:pt x="2158" y="801"/>
                  </a:lnTo>
                  <a:lnTo>
                    <a:pt x="2358" y="1201"/>
                  </a:lnTo>
                  <a:lnTo>
                    <a:pt x="2558" y="935"/>
                  </a:lnTo>
                  <a:lnTo>
                    <a:pt x="2670" y="712"/>
                  </a:lnTo>
                  <a:lnTo>
                    <a:pt x="2670" y="668"/>
                  </a:lnTo>
                  <a:lnTo>
                    <a:pt x="2670" y="601"/>
                  </a:lnTo>
                  <a:lnTo>
                    <a:pt x="2625" y="445"/>
                  </a:lnTo>
                  <a:lnTo>
                    <a:pt x="2514" y="245"/>
                  </a:lnTo>
                  <a:lnTo>
                    <a:pt x="2358" y="0"/>
                  </a:lnTo>
                  <a:close/>
                  <a:moveTo>
                    <a:pt x="0" y="1824"/>
                  </a:moveTo>
                  <a:lnTo>
                    <a:pt x="245" y="2336"/>
                  </a:lnTo>
                  <a:lnTo>
                    <a:pt x="734" y="2714"/>
                  </a:lnTo>
                  <a:lnTo>
                    <a:pt x="1024" y="2914"/>
                  </a:lnTo>
                  <a:lnTo>
                    <a:pt x="779" y="2425"/>
                  </a:lnTo>
                  <a:lnTo>
                    <a:pt x="757" y="2425"/>
                  </a:lnTo>
                  <a:lnTo>
                    <a:pt x="468" y="2202"/>
                  </a:lnTo>
                  <a:lnTo>
                    <a:pt x="0" y="1824"/>
                  </a:lnTo>
                  <a:close/>
                </a:path>
              </a:pathLst>
            </a:custGeom>
            <a:solidFill>
              <a:srgbClr val="887D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8" name="Google Shape;318;p11"/>
            <p:cNvSpPr/>
            <p:nvPr/>
          </p:nvSpPr>
          <p:spPr>
            <a:xfrm>
              <a:off x="4557875" y="4341925"/>
              <a:ext cx="15050" cy="30050"/>
            </a:xfrm>
            <a:custGeom>
              <a:avLst/>
              <a:gdLst/>
              <a:ahLst/>
              <a:cxnLst/>
              <a:rect l="l" t="t" r="r" b="b"/>
              <a:pathLst>
                <a:path w="602" h="1202" fill="none" extrusionOk="0">
                  <a:moveTo>
                    <a:pt x="290" y="0"/>
                  </a:moveTo>
                  <a:lnTo>
                    <a:pt x="290" y="0"/>
                  </a:lnTo>
                  <a:lnTo>
                    <a:pt x="290" y="23"/>
                  </a:lnTo>
                  <a:lnTo>
                    <a:pt x="290" y="23"/>
                  </a:lnTo>
                  <a:lnTo>
                    <a:pt x="312" y="89"/>
                  </a:lnTo>
                  <a:lnTo>
                    <a:pt x="312" y="134"/>
                  </a:lnTo>
                  <a:lnTo>
                    <a:pt x="268" y="289"/>
                  </a:lnTo>
                  <a:lnTo>
                    <a:pt x="268" y="289"/>
                  </a:lnTo>
                  <a:lnTo>
                    <a:pt x="223" y="423"/>
                  </a:lnTo>
                  <a:lnTo>
                    <a:pt x="134" y="556"/>
                  </a:lnTo>
                  <a:lnTo>
                    <a:pt x="134" y="556"/>
                  </a:lnTo>
                  <a:lnTo>
                    <a:pt x="1" y="734"/>
                  </a:lnTo>
                  <a:lnTo>
                    <a:pt x="1" y="734"/>
                  </a:lnTo>
                  <a:lnTo>
                    <a:pt x="90" y="801"/>
                  </a:lnTo>
                  <a:lnTo>
                    <a:pt x="90" y="801"/>
                  </a:lnTo>
                  <a:lnTo>
                    <a:pt x="290" y="1201"/>
                  </a:lnTo>
                  <a:lnTo>
                    <a:pt x="290" y="1201"/>
                  </a:lnTo>
                  <a:lnTo>
                    <a:pt x="490" y="935"/>
                  </a:lnTo>
                  <a:lnTo>
                    <a:pt x="602" y="712"/>
                  </a:lnTo>
                  <a:lnTo>
                    <a:pt x="602" y="712"/>
                  </a:lnTo>
                  <a:lnTo>
                    <a:pt x="602" y="668"/>
                  </a:lnTo>
                  <a:lnTo>
                    <a:pt x="602" y="601"/>
                  </a:lnTo>
                  <a:lnTo>
                    <a:pt x="557" y="445"/>
                  </a:lnTo>
                  <a:lnTo>
                    <a:pt x="446" y="245"/>
                  </a:lnTo>
                  <a:lnTo>
                    <a:pt x="29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" name="Google Shape;319;p11"/>
            <p:cNvSpPr/>
            <p:nvPr/>
          </p:nvSpPr>
          <p:spPr>
            <a:xfrm>
              <a:off x="4506175" y="4387525"/>
              <a:ext cx="25600" cy="27275"/>
            </a:xfrm>
            <a:custGeom>
              <a:avLst/>
              <a:gdLst/>
              <a:ahLst/>
              <a:cxnLst/>
              <a:rect l="l" t="t" r="r" b="b"/>
              <a:pathLst>
                <a:path w="1024" h="1091" fill="none" extrusionOk="0">
                  <a:moveTo>
                    <a:pt x="779" y="601"/>
                  </a:moveTo>
                  <a:lnTo>
                    <a:pt x="779" y="601"/>
                  </a:lnTo>
                  <a:lnTo>
                    <a:pt x="779" y="601"/>
                  </a:lnTo>
                  <a:lnTo>
                    <a:pt x="779" y="601"/>
                  </a:lnTo>
                  <a:lnTo>
                    <a:pt x="757" y="601"/>
                  </a:lnTo>
                  <a:lnTo>
                    <a:pt x="757" y="601"/>
                  </a:lnTo>
                  <a:lnTo>
                    <a:pt x="468" y="378"/>
                  </a:lnTo>
                  <a:lnTo>
                    <a:pt x="0" y="0"/>
                  </a:lnTo>
                  <a:lnTo>
                    <a:pt x="0" y="0"/>
                  </a:lnTo>
                  <a:lnTo>
                    <a:pt x="245" y="512"/>
                  </a:lnTo>
                  <a:lnTo>
                    <a:pt x="245" y="512"/>
                  </a:lnTo>
                  <a:lnTo>
                    <a:pt x="734" y="890"/>
                  </a:lnTo>
                  <a:lnTo>
                    <a:pt x="1024" y="1090"/>
                  </a:lnTo>
                  <a:lnTo>
                    <a:pt x="1024" y="1090"/>
                  </a:lnTo>
                  <a:lnTo>
                    <a:pt x="779" y="601"/>
                  </a:lnTo>
                  <a:lnTo>
                    <a:pt x="779" y="60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" name="Google Shape;320;p11"/>
            <p:cNvSpPr/>
            <p:nvPr/>
          </p:nvSpPr>
          <p:spPr>
            <a:xfrm>
              <a:off x="4525625" y="4361950"/>
              <a:ext cx="41175" cy="52850"/>
            </a:xfrm>
            <a:custGeom>
              <a:avLst/>
              <a:gdLst/>
              <a:ahLst/>
              <a:cxnLst/>
              <a:rect l="l" t="t" r="r" b="b"/>
              <a:pathLst>
                <a:path w="1647" h="2114" extrusionOk="0">
                  <a:moveTo>
                    <a:pt x="1380" y="0"/>
                  </a:moveTo>
                  <a:lnTo>
                    <a:pt x="1113" y="356"/>
                  </a:lnTo>
                  <a:lnTo>
                    <a:pt x="624" y="934"/>
                  </a:lnTo>
                  <a:lnTo>
                    <a:pt x="1" y="1624"/>
                  </a:lnTo>
                  <a:lnTo>
                    <a:pt x="246" y="2113"/>
                  </a:lnTo>
                  <a:lnTo>
                    <a:pt x="268" y="2113"/>
                  </a:lnTo>
                  <a:lnTo>
                    <a:pt x="868" y="1446"/>
                  </a:lnTo>
                  <a:lnTo>
                    <a:pt x="1358" y="868"/>
                  </a:lnTo>
                  <a:lnTo>
                    <a:pt x="1647" y="512"/>
                  </a:lnTo>
                  <a:lnTo>
                    <a:pt x="1580" y="400"/>
                  </a:lnTo>
                  <a:lnTo>
                    <a:pt x="1380" y="0"/>
                  </a:lnTo>
                  <a:close/>
                </a:path>
              </a:pathLst>
            </a:custGeom>
            <a:solidFill>
              <a:srgbClr val="548D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1" name="Google Shape;321;p11"/>
            <p:cNvSpPr/>
            <p:nvPr/>
          </p:nvSpPr>
          <p:spPr>
            <a:xfrm>
              <a:off x="4506175" y="4346375"/>
              <a:ext cx="53950" cy="56175"/>
            </a:xfrm>
            <a:custGeom>
              <a:avLst/>
              <a:gdLst/>
              <a:ahLst/>
              <a:cxnLst/>
              <a:rect l="l" t="t" r="r" b="b"/>
              <a:pathLst>
                <a:path w="2158" h="2247" extrusionOk="0">
                  <a:moveTo>
                    <a:pt x="1357" y="0"/>
                  </a:moveTo>
                  <a:lnTo>
                    <a:pt x="912" y="556"/>
                  </a:lnTo>
                  <a:lnTo>
                    <a:pt x="0" y="1624"/>
                  </a:lnTo>
                  <a:lnTo>
                    <a:pt x="0" y="1646"/>
                  </a:lnTo>
                  <a:lnTo>
                    <a:pt x="468" y="2024"/>
                  </a:lnTo>
                  <a:lnTo>
                    <a:pt x="757" y="2247"/>
                  </a:lnTo>
                  <a:lnTo>
                    <a:pt x="779" y="2247"/>
                  </a:lnTo>
                  <a:lnTo>
                    <a:pt x="1402" y="1557"/>
                  </a:lnTo>
                  <a:lnTo>
                    <a:pt x="1891" y="979"/>
                  </a:lnTo>
                  <a:lnTo>
                    <a:pt x="2158" y="623"/>
                  </a:lnTo>
                  <a:lnTo>
                    <a:pt x="2069" y="556"/>
                  </a:lnTo>
                  <a:lnTo>
                    <a:pt x="2002" y="490"/>
                  </a:lnTo>
                  <a:lnTo>
                    <a:pt x="1424" y="45"/>
                  </a:lnTo>
                  <a:lnTo>
                    <a:pt x="1357" y="0"/>
                  </a:lnTo>
                  <a:close/>
                </a:path>
              </a:pathLst>
            </a:custGeom>
            <a:solidFill>
              <a:srgbClr val="7AAA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" name="Google Shape;322;p11"/>
            <p:cNvSpPr/>
            <p:nvPr/>
          </p:nvSpPr>
          <p:spPr>
            <a:xfrm>
              <a:off x="4539525" y="434525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23" y="1"/>
                  </a:moveTo>
                  <a:lnTo>
                    <a:pt x="1" y="23"/>
                  </a:lnTo>
                  <a:lnTo>
                    <a:pt x="23" y="68"/>
                  </a:lnTo>
                  <a:lnTo>
                    <a:pt x="90" y="112"/>
                  </a:lnTo>
                  <a:lnTo>
                    <a:pt x="112" y="134"/>
                  </a:lnTo>
                  <a:lnTo>
                    <a:pt x="134" y="112"/>
                  </a:lnTo>
                  <a:lnTo>
                    <a:pt x="134" y="90"/>
                  </a:lnTo>
                  <a:lnTo>
                    <a:pt x="112" y="68"/>
                  </a:lnTo>
                  <a:lnTo>
                    <a:pt x="45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" name="Google Shape;323;p11"/>
            <p:cNvSpPr/>
            <p:nvPr/>
          </p:nvSpPr>
          <p:spPr>
            <a:xfrm>
              <a:off x="4527850" y="4345250"/>
              <a:ext cx="13375" cy="15600"/>
            </a:xfrm>
            <a:custGeom>
              <a:avLst/>
              <a:gdLst/>
              <a:ahLst/>
              <a:cxnLst/>
              <a:rect l="l" t="t" r="r" b="b"/>
              <a:pathLst>
                <a:path w="535" h="624" extrusionOk="0">
                  <a:moveTo>
                    <a:pt x="468" y="1"/>
                  </a:moveTo>
                  <a:lnTo>
                    <a:pt x="1" y="557"/>
                  </a:lnTo>
                  <a:lnTo>
                    <a:pt x="1" y="579"/>
                  </a:lnTo>
                  <a:lnTo>
                    <a:pt x="23" y="624"/>
                  </a:lnTo>
                  <a:lnTo>
                    <a:pt x="68" y="624"/>
                  </a:lnTo>
                  <a:lnTo>
                    <a:pt x="535" y="68"/>
                  </a:lnTo>
                  <a:lnTo>
                    <a:pt x="535" y="45"/>
                  </a:lnTo>
                  <a:lnTo>
                    <a:pt x="512" y="23"/>
                  </a:lnTo>
                  <a:lnTo>
                    <a:pt x="490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" name="Google Shape;324;p11"/>
            <p:cNvSpPr/>
            <p:nvPr/>
          </p:nvSpPr>
          <p:spPr>
            <a:xfrm>
              <a:off x="4505050" y="4359150"/>
              <a:ext cx="24500" cy="28950"/>
            </a:xfrm>
            <a:custGeom>
              <a:avLst/>
              <a:gdLst/>
              <a:ahLst/>
              <a:cxnLst/>
              <a:rect l="l" t="t" r="r" b="b"/>
              <a:pathLst>
                <a:path w="980" h="1158" extrusionOk="0">
                  <a:moveTo>
                    <a:pt x="913" y="1"/>
                  </a:moveTo>
                  <a:lnTo>
                    <a:pt x="1" y="1091"/>
                  </a:lnTo>
                  <a:lnTo>
                    <a:pt x="1" y="1113"/>
                  </a:lnTo>
                  <a:lnTo>
                    <a:pt x="23" y="1135"/>
                  </a:lnTo>
                  <a:lnTo>
                    <a:pt x="45" y="1157"/>
                  </a:lnTo>
                  <a:lnTo>
                    <a:pt x="68" y="1157"/>
                  </a:lnTo>
                  <a:lnTo>
                    <a:pt x="980" y="68"/>
                  </a:lnTo>
                  <a:lnTo>
                    <a:pt x="980" y="45"/>
                  </a:lnTo>
                  <a:lnTo>
                    <a:pt x="980" y="23"/>
                  </a:lnTo>
                  <a:lnTo>
                    <a:pt x="935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" name="Google Shape;325;p11"/>
            <p:cNvSpPr/>
            <p:nvPr/>
          </p:nvSpPr>
          <p:spPr>
            <a:xfrm>
              <a:off x="4505050" y="4336350"/>
              <a:ext cx="69000" cy="79550"/>
            </a:xfrm>
            <a:custGeom>
              <a:avLst/>
              <a:gdLst/>
              <a:ahLst/>
              <a:cxnLst/>
              <a:rect l="l" t="t" r="r" b="b"/>
              <a:pathLst>
                <a:path w="2760" h="3182" extrusionOk="0">
                  <a:moveTo>
                    <a:pt x="2114" y="90"/>
                  </a:moveTo>
                  <a:lnTo>
                    <a:pt x="2203" y="112"/>
                  </a:lnTo>
                  <a:lnTo>
                    <a:pt x="2270" y="157"/>
                  </a:lnTo>
                  <a:lnTo>
                    <a:pt x="2336" y="223"/>
                  </a:lnTo>
                  <a:lnTo>
                    <a:pt x="2470" y="379"/>
                  </a:lnTo>
                  <a:lnTo>
                    <a:pt x="2559" y="512"/>
                  </a:lnTo>
                  <a:lnTo>
                    <a:pt x="2603" y="601"/>
                  </a:lnTo>
                  <a:lnTo>
                    <a:pt x="2648" y="713"/>
                  </a:lnTo>
                  <a:lnTo>
                    <a:pt x="2670" y="802"/>
                  </a:lnTo>
                  <a:lnTo>
                    <a:pt x="2670" y="913"/>
                  </a:lnTo>
                  <a:lnTo>
                    <a:pt x="2626" y="1046"/>
                  </a:lnTo>
                  <a:lnTo>
                    <a:pt x="2537" y="1158"/>
                  </a:lnTo>
                  <a:lnTo>
                    <a:pt x="2381" y="1380"/>
                  </a:lnTo>
                  <a:lnTo>
                    <a:pt x="2381" y="1424"/>
                  </a:lnTo>
                  <a:lnTo>
                    <a:pt x="2403" y="1469"/>
                  </a:lnTo>
                  <a:lnTo>
                    <a:pt x="2381" y="1536"/>
                  </a:lnTo>
                  <a:lnTo>
                    <a:pt x="2336" y="1647"/>
                  </a:lnTo>
                  <a:lnTo>
                    <a:pt x="2158" y="1869"/>
                  </a:lnTo>
                  <a:lnTo>
                    <a:pt x="1869" y="2203"/>
                  </a:lnTo>
                  <a:lnTo>
                    <a:pt x="1224" y="2937"/>
                  </a:lnTo>
                  <a:lnTo>
                    <a:pt x="1135" y="3026"/>
                  </a:lnTo>
                  <a:lnTo>
                    <a:pt x="1069" y="3093"/>
                  </a:lnTo>
                  <a:lnTo>
                    <a:pt x="1024" y="3093"/>
                  </a:lnTo>
                  <a:lnTo>
                    <a:pt x="980" y="3070"/>
                  </a:lnTo>
                  <a:lnTo>
                    <a:pt x="935" y="3004"/>
                  </a:lnTo>
                  <a:lnTo>
                    <a:pt x="624" y="2781"/>
                  </a:lnTo>
                  <a:lnTo>
                    <a:pt x="401" y="2581"/>
                  </a:lnTo>
                  <a:lnTo>
                    <a:pt x="312" y="2470"/>
                  </a:lnTo>
                  <a:lnTo>
                    <a:pt x="223" y="2336"/>
                  </a:lnTo>
                  <a:lnTo>
                    <a:pt x="131" y="2151"/>
                  </a:lnTo>
                  <a:lnTo>
                    <a:pt x="223" y="2225"/>
                  </a:lnTo>
                  <a:lnTo>
                    <a:pt x="490" y="2448"/>
                  </a:lnTo>
                  <a:lnTo>
                    <a:pt x="646" y="2581"/>
                  </a:lnTo>
                  <a:lnTo>
                    <a:pt x="735" y="2648"/>
                  </a:lnTo>
                  <a:lnTo>
                    <a:pt x="824" y="2692"/>
                  </a:lnTo>
                  <a:lnTo>
                    <a:pt x="868" y="2670"/>
                  </a:lnTo>
                  <a:lnTo>
                    <a:pt x="1580" y="1869"/>
                  </a:lnTo>
                  <a:lnTo>
                    <a:pt x="2247" y="1046"/>
                  </a:lnTo>
                  <a:lnTo>
                    <a:pt x="2247" y="1024"/>
                  </a:lnTo>
                  <a:lnTo>
                    <a:pt x="2225" y="1002"/>
                  </a:lnTo>
                  <a:lnTo>
                    <a:pt x="1529" y="453"/>
                  </a:lnTo>
                  <a:lnTo>
                    <a:pt x="1529" y="453"/>
                  </a:lnTo>
                  <a:lnTo>
                    <a:pt x="1625" y="357"/>
                  </a:lnTo>
                  <a:lnTo>
                    <a:pt x="1736" y="246"/>
                  </a:lnTo>
                  <a:lnTo>
                    <a:pt x="1869" y="157"/>
                  </a:lnTo>
                  <a:lnTo>
                    <a:pt x="2025" y="90"/>
                  </a:lnTo>
                  <a:close/>
                  <a:moveTo>
                    <a:pt x="2047" y="1"/>
                  </a:moveTo>
                  <a:lnTo>
                    <a:pt x="1958" y="23"/>
                  </a:lnTo>
                  <a:lnTo>
                    <a:pt x="1869" y="45"/>
                  </a:lnTo>
                  <a:lnTo>
                    <a:pt x="1714" y="157"/>
                  </a:lnTo>
                  <a:lnTo>
                    <a:pt x="1558" y="290"/>
                  </a:lnTo>
                  <a:lnTo>
                    <a:pt x="1447" y="424"/>
                  </a:lnTo>
                  <a:lnTo>
                    <a:pt x="1447" y="446"/>
                  </a:lnTo>
                  <a:lnTo>
                    <a:pt x="1469" y="468"/>
                  </a:lnTo>
                  <a:lnTo>
                    <a:pt x="2157" y="1010"/>
                  </a:lnTo>
                  <a:lnTo>
                    <a:pt x="2157" y="1010"/>
                  </a:lnTo>
                  <a:lnTo>
                    <a:pt x="1691" y="1602"/>
                  </a:lnTo>
                  <a:lnTo>
                    <a:pt x="1180" y="2203"/>
                  </a:lnTo>
                  <a:lnTo>
                    <a:pt x="1046" y="2359"/>
                  </a:lnTo>
                  <a:lnTo>
                    <a:pt x="913" y="2492"/>
                  </a:lnTo>
                  <a:lnTo>
                    <a:pt x="824" y="2559"/>
                  </a:lnTo>
                  <a:lnTo>
                    <a:pt x="779" y="2559"/>
                  </a:lnTo>
                  <a:lnTo>
                    <a:pt x="713" y="2537"/>
                  </a:lnTo>
                  <a:lnTo>
                    <a:pt x="646" y="2492"/>
                  </a:lnTo>
                  <a:lnTo>
                    <a:pt x="424" y="2314"/>
                  </a:lnTo>
                  <a:lnTo>
                    <a:pt x="223" y="2181"/>
                  </a:lnTo>
                  <a:lnTo>
                    <a:pt x="134" y="2114"/>
                  </a:lnTo>
                  <a:lnTo>
                    <a:pt x="68" y="2025"/>
                  </a:lnTo>
                  <a:lnTo>
                    <a:pt x="45" y="2003"/>
                  </a:lnTo>
                  <a:lnTo>
                    <a:pt x="1" y="2003"/>
                  </a:lnTo>
                  <a:lnTo>
                    <a:pt x="1" y="2047"/>
                  </a:lnTo>
                  <a:lnTo>
                    <a:pt x="201" y="2403"/>
                  </a:lnTo>
                  <a:lnTo>
                    <a:pt x="268" y="2514"/>
                  </a:lnTo>
                  <a:lnTo>
                    <a:pt x="335" y="2603"/>
                  </a:lnTo>
                  <a:lnTo>
                    <a:pt x="535" y="2781"/>
                  </a:lnTo>
                  <a:lnTo>
                    <a:pt x="779" y="3004"/>
                  </a:lnTo>
                  <a:lnTo>
                    <a:pt x="935" y="3115"/>
                  </a:lnTo>
                  <a:lnTo>
                    <a:pt x="1091" y="3182"/>
                  </a:lnTo>
                  <a:lnTo>
                    <a:pt x="1113" y="3159"/>
                  </a:lnTo>
                  <a:lnTo>
                    <a:pt x="1469" y="2781"/>
                  </a:lnTo>
                  <a:lnTo>
                    <a:pt x="1825" y="2381"/>
                  </a:lnTo>
                  <a:lnTo>
                    <a:pt x="2514" y="1558"/>
                  </a:lnTo>
                  <a:lnTo>
                    <a:pt x="2492" y="1536"/>
                  </a:lnTo>
                  <a:lnTo>
                    <a:pt x="2492" y="1447"/>
                  </a:lnTo>
                  <a:lnTo>
                    <a:pt x="2492" y="1380"/>
                  </a:lnTo>
                  <a:lnTo>
                    <a:pt x="2537" y="1291"/>
                  </a:lnTo>
                  <a:lnTo>
                    <a:pt x="2581" y="1224"/>
                  </a:lnTo>
                  <a:lnTo>
                    <a:pt x="2692" y="1046"/>
                  </a:lnTo>
                  <a:lnTo>
                    <a:pt x="2737" y="980"/>
                  </a:lnTo>
                  <a:lnTo>
                    <a:pt x="2759" y="891"/>
                  </a:lnTo>
                  <a:lnTo>
                    <a:pt x="2759" y="824"/>
                  </a:lnTo>
                  <a:lnTo>
                    <a:pt x="2737" y="757"/>
                  </a:lnTo>
                  <a:lnTo>
                    <a:pt x="2692" y="601"/>
                  </a:lnTo>
                  <a:lnTo>
                    <a:pt x="2603" y="468"/>
                  </a:lnTo>
                  <a:lnTo>
                    <a:pt x="2514" y="357"/>
                  </a:lnTo>
                  <a:lnTo>
                    <a:pt x="2425" y="223"/>
                  </a:lnTo>
                  <a:lnTo>
                    <a:pt x="2336" y="112"/>
                  </a:lnTo>
                  <a:lnTo>
                    <a:pt x="2270" y="68"/>
                  </a:lnTo>
                  <a:lnTo>
                    <a:pt x="2203" y="45"/>
                  </a:lnTo>
                  <a:lnTo>
                    <a:pt x="2136" y="23"/>
                  </a:lnTo>
                  <a:lnTo>
                    <a:pt x="2047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" name="Google Shape;326;p11"/>
            <p:cNvSpPr/>
            <p:nvPr/>
          </p:nvSpPr>
          <p:spPr>
            <a:xfrm>
              <a:off x="4523975" y="4401425"/>
              <a:ext cx="8925" cy="14475"/>
            </a:xfrm>
            <a:custGeom>
              <a:avLst/>
              <a:gdLst/>
              <a:ahLst/>
              <a:cxnLst/>
              <a:rect l="l" t="t" r="r" b="b"/>
              <a:pathLst>
                <a:path w="357" h="579" extrusionOk="0">
                  <a:moveTo>
                    <a:pt x="22" y="0"/>
                  </a:moveTo>
                  <a:lnTo>
                    <a:pt x="0" y="23"/>
                  </a:lnTo>
                  <a:lnTo>
                    <a:pt x="0" y="45"/>
                  </a:lnTo>
                  <a:lnTo>
                    <a:pt x="22" y="67"/>
                  </a:lnTo>
                  <a:lnTo>
                    <a:pt x="67" y="89"/>
                  </a:lnTo>
                  <a:lnTo>
                    <a:pt x="67" y="89"/>
                  </a:lnTo>
                  <a:lnTo>
                    <a:pt x="289" y="534"/>
                  </a:lnTo>
                  <a:lnTo>
                    <a:pt x="312" y="556"/>
                  </a:lnTo>
                  <a:lnTo>
                    <a:pt x="334" y="579"/>
                  </a:lnTo>
                  <a:lnTo>
                    <a:pt x="356" y="556"/>
                  </a:lnTo>
                  <a:lnTo>
                    <a:pt x="356" y="534"/>
                  </a:lnTo>
                  <a:lnTo>
                    <a:pt x="111" y="45"/>
                  </a:lnTo>
                  <a:lnTo>
                    <a:pt x="67" y="23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" name="Google Shape;327;p11"/>
            <p:cNvSpPr/>
            <p:nvPr/>
          </p:nvSpPr>
          <p:spPr>
            <a:xfrm>
              <a:off x="4564000" y="4341375"/>
              <a:ext cx="2800" cy="8900"/>
            </a:xfrm>
            <a:custGeom>
              <a:avLst/>
              <a:gdLst/>
              <a:ahLst/>
              <a:cxnLst/>
              <a:rect l="l" t="t" r="r" b="b"/>
              <a:pathLst>
                <a:path w="112" h="356" extrusionOk="0">
                  <a:moveTo>
                    <a:pt x="1" y="0"/>
                  </a:moveTo>
                  <a:lnTo>
                    <a:pt x="1" y="45"/>
                  </a:lnTo>
                  <a:lnTo>
                    <a:pt x="23" y="89"/>
                  </a:lnTo>
                  <a:lnTo>
                    <a:pt x="23" y="156"/>
                  </a:lnTo>
                  <a:lnTo>
                    <a:pt x="1" y="289"/>
                  </a:lnTo>
                  <a:lnTo>
                    <a:pt x="1" y="311"/>
                  </a:lnTo>
                  <a:lnTo>
                    <a:pt x="23" y="334"/>
                  </a:lnTo>
                  <a:lnTo>
                    <a:pt x="45" y="356"/>
                  </a:lnTo>
                  <a:lnTo>
                    <a:pt x="67" y="334"/>
                  </a:lnTo>
                  <a:lnTo>
                    <a:pt x="90" y="245"/>
                  </a:lnTo>
                  <a:lnTo>
                    <a:pt x="112" y="178"/>
                  </a:lnTo>
                  <a:lnTo>
                    <a:pt x="90" y="111"/>
                  </a:lnTo>
                  <a:lnTo>
                    <a:pt x="67" y="22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8" name="Google Shape;328;p11"/>
            <p:cNvSpPr/>
            <p:nvPr/>
          </p:nvSpPr>
          <p:spPr>
            <a:xfrm>
              <a:off x="4557325" y="4354700"/>
              <a:ext cx="4475" cy="6150"/>
            </a:xfrm>
            <a:custGeom>
              <a:avLst/>
              <a:gdLst/>
              <a:ahLst/>
              <a:cxnLst/>
              <a:rect l="l" t="t" r="r" b="b"/>
              <a:pathLst>
                <a:path w="179" h="246" extrusionOk="0">
                  <a:moveTo>
                    <a:pt x="134" y="1"/>
                  </a:moveTo>
                  <a:lnTo>
                    <a:pt x="112" y="23"/>
                  </a:lnTo>
                  <a:lnTo>
                    <a:pt x="1" y="179"/>
                  </a:lnTo>
                  <a:lnTo>
                    <a:pt x="1" y="223"/>
                  </a:lnTo>
                  <a:lnTo>
                    <a:pt x="23" y="246"/>
                  </a:lnTo>
                  <a:lnTo>
                    <a:pt x="67" y="246"/>
                  </a:lnTo>
                  <a:lnTo>
                    <a:pt x="179" y="68"/>
                  </a:lnTo>
                  <a:lnTo>
                    <a:pt x="179" y="45"/>
                  </a:lnTo>
                  <a:lnTo>
                    <a:pt x="156" y="23"/>
                  </a:lnTo>
                  <a:lnTo>
                    <a:pt x="134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9" name="Google Shape;329;p11"/>
            <p:cNvSpPr/>
            <p:nvPr/>
          </p:nvSpPr>
          <p:spPr>
            <a:xfrm>
              <a:off x="4559550" y="4360825"/>
              <a:ext cx="6700" cy="11700"/>
            </a:xfrm>
            <a:custGeom>
              <a:avLst/>
              <a:gdLst/>
              <a:ahLst/>
              <a:cxnLst/>
              <a:rect l="l" t="t" r="r" b="b"/>
              <a:pathLst>
                <a:path w="268" h="468" extrusionOk="0">
                  <a:moveTo>
                    <a:pt x="23" y="1"/>
                  </a:moveTo>
                  <a:lnTo>
                    <a:pt x="1" y="23"/>
                  </a:lnTo>
                  <a:lnTo>
                    <a:pt x="1" y="45"/>
                  </a:lnTo>
                  <a:lnTo>
                    <a:pt x="201" y="445"/>
                  </a:lnTo>
                  <a:lnTo>
                    <a:pt x="223" y="468"/>
                  </a:lnTo>
                  <a:lnTo>
                    <a:pt x="268" y="468"/>
                  </a:lnTo>
                  <a:lnTo>
                    <a:pt x="268" y="423"/>
                  </a:lnTo>
                  <a:lnTo>
                    <a:pt x="67" y="23"/>
                  </a:lnTo>
                  <a:lnTo>
                    <a:pt x="45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30" name="Google Shape;330;p11"/>
          <p:cNvGrpSpPr/>
          <p:nvPr/>
        </p:nvGrpSpPr>
        <p:grpSpPr>
          <a:xfrm>
            <a:off x="5686113" y="5373339"/>
            <a:ext cx="332523" cy="353200"/>
            <a:chOff x="3861700" y="5390125"/>
            <a:chExt cx="35600" cy="37825"/>
          </a:xfrm>
        </p:grpSpPr>
        <p:sp>
          <p:nvSpPr>
            <p:cNvPr id="331" name="Google Shape;331;p11"/>
            <p:cNvSpPr/>
            <p:nvPr/>
          </p:nvSpPr>
          <p:spPr>
            <a:xfrm>
              <a:off x="3871150" y="5401225"/>
              <a:ext cx="25050" cy="25625"/>
            </a:xfrm>
            <a:custGeom>
              <a:avLst/>
              <a:gdLst/>
              <a:ahLst/>
              <a:cxnLst/>
              <a:rect l="l" t="t" r="r" b="b"/>
              <a:pathLst>
                <a:path w="1002" h="1025" extrusionOk="0">
                  <a:moveTo>
                    <a:pt x="134" y="1"/>
                  </a:moveTo>
                  <a:lnTo>
                    <a:pt x="111" y="112"/>
                  </a:lnTo>
                  <a:lnTo>
                    <a:pt x="67" y="513"/>
                  </a:lnTo>
                  <a:lnTo>
                    <a:pt x="0" y="891"/>
                  </a:lnTo>
                  <a:lnTo>
                    <a:pt x="890" y="1024"/>
                  </a:lnTo>
                  <a:lnTo>
                    <a:pt x="979" y="246"/>
                  </a:lnTo>
                  <a:lnTo>
                    <a:pt x="1001" y="134"/>
                  </a:lnTo>
                  <a:lnTo>
                    <a:pt x="134" y="1"/>
                  </a:lnTo>
                  <a:close/>
                </a:path>
              </a:pathLst>
            </a:custGeom>
            <a:solidFill>
              <a:srgbClr val="A3C8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2" name="Google Shape;332;p11"/>
            <p:cNvSpPr/>
            <p:nvPr/>
          </p:nvSpPr>
          <p:spPr>
            <a:xfrm>
              <a:off x="3865575" y="5390675"/>
              <a:ext cx="30625" cy="13925"/>
            </a:xfrm>
            <a:custGeom>
              <a:avLst/>
              <a:gdLst/>
              <a:ahLst/>
              <a:cxnLst/>
              <a:rect l="l" t="t" r="r" b="b"/>
              <a:pathLst>
                <a:path w="1225" h="557" extrusionOk="0">
                  <a:moveTo>
                    <a:pt x="1" y="0"/>
                  </a:moveTo>
                  <a:lnTo>
                    <a:pt x="357" y="423"/>
                  </a:lnTo>
                  <a:lnTo>
                    <a:pt x="1224" y="556"/>
                  </a:lnTo>
                  <a:lnTo>
                    <a:pt x="890" y="13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69C5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3" name="Google Shape;333;p11"/>
            <p:cNvSpPr/>
            <p:nvPr/>
          </p:nvSpPr>
          <p:spPr>
            <a:xfrm>
              <a:off x="3862800" y="5390675"/>
              <a:ext cx="11700" cy="32825"/>
            </a:xfrm>
            <a:custGeom>
              <a:avLst/>
              <a:gdLst/>
              <a:ahLst/>
              <a:cxnLst/>
              <a:rect l="l" t="t" r="r" b="b"/>
              <a:pathLst>
                <a:path w="468" h="1313" extrusionOk="0">
                  <a:moveTo>
                    <a:pt x="112" y="0"/>
                  </a:moveTo>
                  <a:lnTo>
                    <a:pt x="112" y="112"/>
                  </a:lnTo>
                  <a:lnTo>
                    <a:pt x="1" y="890"/>
                  </a:lnTo>
                  <a:lnTo>
                    <a:pt x="334" y="1313"/>
                  </a:lnTo>
                  <a:lnTo>
                    <a:pt x="401" y="935"/>
                  </a:lnTo>
                  <a:lnTo>
                    <a:pt x="445" y="534"/>
                  </a:lnTo>
                  <a:lnTo>
                    <a:pt x="468" y="423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F8D3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4" name="Google Shape;334;p11"/>
            <p:cNvSpPr/>
            <p:nvPr/>
          </p:nvSpPr>
          <p:spPr>
            <a:xfrm>
              <a:off x="3861700" y="5390125"/>
              <a:ext cx="35600" cy="37825"/>
            </a:xfrm>
            <a:custGeom>
              <a:avLst/>
              <a:gdLst/>
              <a:ahLst/>
              <a:cxnLst/>
              <a:rect l="l" t="t" r="r" b="b"/>
              <a:pathLst>
                <a:path w="1424" h="1513" extrusionOk="0">
                  <a:moveTo>
                    <a:pt x="245" y="89"/>
                  </a:moveTo>
                  <a:lnTo>
                    <a:pt x="556" y="134"/>
                  </a:lnTo>
                  <a:lnTo>
                    <a:pt x="890" y="178"/>
                  </a:lnTo>
                  <a:lnTo>
                    <a:pt x="1023" y="200"/>
                  </a:lnTo>
                  <a:lnTo>
                    <a:pt x="1134" y="356"/>
                  </a:lnTo>
                  <a:lnTo>
                    <a:pt x="1223" y="467"/>
                  </a:lnTo>
                  <a:lnTo>
                    <a:pt x="1290" y="512"/>
                  </a:lnTo>
                  <a:lnTo>
                    <a:pt x="1312" y="578"/>
                  </a:lnTo>
                  <a:lnTo>
                    <a:pt x="1335" y="623"/>
                  </a:lnTo>
                  <a:lnTo>
                    <a:pt x="1335" y="690"/>
                  </a:lnTo>
                  <a:lnTo>
                    <a:pt x="1312" y="801"/>
                  </a:lnTo>
                  <a:lnTo>
                    <a:pt x="1246" y="1223"/>
                  </a:lnTo>
                  <a:lnTo>
                    <a:pt x="1246" y="1335"/>
                  </a:lnTo>
                  <a:lnTo>
                    <a:pt x="1246" y="1401"/>
                  </a:lnTo>
                  <a:lnTo>
                    <a:pt x="1246" y="1424"/>
                  </a:lnTo>
                  <a:lnTo>
                    <a:pt x="1201" y="1424"/>
                  </a:lnTo>
                  <a:lnTo>
                    <a:pt x="1179" y="1401"/>
                  </a:lnTo>
                  <a:lnTo>
                    <a:pt x="1023" y="1401"/>
                  </a:lnTo>
                  <a:lnTo>
                    <a:pt x="868" y="1357"/>
                  </a:lnTo>
                  <a:lnTo>
                    <a:pt x="406" y="1294"/>
                  </a:lnTo>
                  <a:lnTo>
                    <a:pt x="406" y="1294"/>
                  </a:lnTo>
                  <a:lnTo>
                    <a:pt x="245" y="1112"/>
                  </a:lnTo>
                  <a:lnTo>
                    <a:pt x="156" y="1023"/>
                  </a:lnTo>
                  <a:lnTo>
                    <a:pt x="111" y="912"/>
                  </a:lnTo>
                  <a:lnTo>
                    <a:pt x="89" y="823"/>
                  </a:lnTo>
                  <a:lnTo>
                    <a:pt x="111" y="712"/>
                  </a:lnTo>
                  <a:lnTo>
                    <a:pt x="134" y="489"/>
                  </a:lnTo>
                  <a:lnTo>
                    <a:pt x="156" y="334"/>
                  </a:lnTo>
                  <a:lnTo>
                    <a:pt x="178" y="178"/>
                  </a:lnTo>
                  <a:lnTo>
                    <a:pt x="178" y="89"/>
                  </a:lnTo>
                  <a:close/>
                  <a:moveTo>
                    <a:pt x="134" y="0"/>
                  </a:moveTo>
                  <a:lnTo>
                    <a:pt x="111" y="22"/>
                  </a:lnTo>
                  <a:lnTo>
                    <a:pt x="67" y="400"/>
                  </a:lnTo>
                  <a:lnTo>
                    <a:pt x="22" y="667"/>
                  </a:lnTo>
                  <a:lnTo>
                    <a:pt x="0" y="801"/>
                  </a:lnTo>
                  <a:lnTo>
                    <a:pt x="22" y="912"/>
                  </a:lnTo>
                  <a:lnTo>
                    <a:pt x="45" y="979"/>
                  </a:lnTo>
                  <a:lnTo>
                    <a:pt x="89" y="1023"/>
                  </a:lnTo>
                  <a:lnTo>
                    <a:pt x="178" y="1112"/>
                  </a:lnTo>
                  <a:lnTo>
                    <a:pt x="356" y="1357"/>
                  </a:lnTo>
                  <a:lnTo>
                    <a:pt x="378" y="1357"/>
                  </a:lnTo>
                  <a:lnTo>
                    <a:pt x="1246" y="1513"/>
                  </a:lnTo>
                  <a:lnTo>
                    <a:pt x="1290" y="1490"/>
                  </a:lnTo>
                  <a:lnTo>
                    <a:pt x="1290" y="1468"/>
                  </a:lnTo>
                  <a:lnTo>
                    <a:pt x="1379" y="890"/>
                  </a:lnTo>
                  <a:lnTo>
                    <a:pt x="1401" y="734"/>
                  </a:lnTo>
                  <a:lnTo>
                    <a:pt x="1424" y="645"/>
                  </a:lnTo>
                  <a:lnTo>
                    <a:pt x="1424" y="578"/>
                  </a:lnTo>
                  <a:lnTo>
                    <a:pt x="1357" y="512"/>
                  </a:lnTo>
                  <a:lnTo>
                    <a:pt x="1290" y="445"/>
                  </a:lnTo>
                  <a:lnTo>
                    <a:pt x="1201" y="312"/>
                  </a:lnTo>
                  <a:lnTo>
                    <a:pt x="1090" y="178"/>
                  </a:lnTo>
                  <a:lnTo>
                    <a:pt x="1023" y="134"/>
                  </a:lnTo>
                  <a:lnTo>
                    <a:pt x="934" y="111"/>
                  </a:lnTo>
                  <a:lnTo>
                    <a:pt x="756" y="89"/>
                  </a:lnTo>
                  <a:lnTo>
                    <a:pt x="156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5" name="Google Shape;335;p11"/>
            <p:cNvSpPr/>
            <p:nvPr/>
          </p:nvSpPr>
          <p:spPr>
            <a:xfrm>
              <a:off x="3864475" y="5390125"/>
              <a:ext cx="10575" cy="33925"/>
            </a:xfrm>
            <a:custGeom>
              <a:avLst/>
              <a:gdLst/>
              <a:ahLst/>
              <a:cxnLst/>
              <a:rect l="l" t="t" r="r" b="b"/>
              <a:pathLst>
                <a:path w="423" h="1357" extrusionOk="0">
                  <a:moveTo>
                    <a:pt x="23" y="0"/>
                  </a:moveTo>
                  <a:lnTo>
                    <a:pt x="0" y="22"/>
                  </a:lnTo>
                  <a:lnTo>
                    <a:pt x="23" y="45"/>
                  </a:lnTo>
                  <a:lnTo>
                    <a:pt x="156" y="223"/>
                  </a:lnTo>
                  <a:lnTo>
                    <a:pt x="267" y="334"/>
                  </a:lnTo>
                  <a:lnTo>
                    <a:pt x="312" y="400"/>
                  </a:lnTo>
                  <a:lnTo>
                    <a:pt x="334" y="445"/>
                  </a:lnTo>
                  <a:lnTo>
                    <a:pt x="356" y="512"/>
                  </a:lnTo>
                  <a:lnTo>
                    <a:pt x="334" y="578"/>
                  </a:lnTo>
                  <a:lnTo>
                    <a:pt x="312" y="712"/>
                  </a:lnTo>
                  <a:lnTo>
                    <a:pt x="245" y="1312"/>
                  </a:lnTo>
                  <a:lnTo>
                    <a:pt x="245" y="1357"/>
                  </a:lnTo>
                  <a:lnTo>
                    <a:pt x="312" y="1357"/>
                  </a:lnTo>
                  <a:lnTo>
                    <a:pt x="312" y="1335"/>
                  </a:lnTo>
                  <a:lnTo>
                    <a:pt x="401" y="712"/>
                  </a:lnTo>
                  <a:lnTo>
                    <a:pt x="423" y="578"/>
                  </a:lnTo>
                  <a:lnTo>
                    <a:pt x="423" y="489"/>
                  </a:lnTo>
                  <a:lnTo>
                    <a:pt x="423" y="445"/>
                  </a:lnTo>
                  <a:lnTo>
                    <a:pt x="356" y="334"/>
                  </a:lnTo>
                  <a:lnTo>
                    <a:pt x="267" y="223"/>
                  </a:lnTo>
                  <a:lnTo>
                    <a:pt x="89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6" name="Google Shape;336;p11"/>
            <p:cNvSpPr/>
            <p:nvPr/>
          </p:nvSpPr>
          <p:spPr>
            <a:xfrm>
              <a:off x="3873375" y="5400675"/>
              <a:ext cx="23925" cy="5025"/>
            </a:xfrm>
            <a:custGeom>
              <a:avLst/>
              <a:gdLst/>
              <a:ahLst/>
              <a:cxnLst/>
              <a:rect l="l" t="t" r="r" b="b"/>
              <a:pathLst>
                <a:path w="957" h="201" extrusionOk="0">
                  <a:moveTo>
                    <a:pt x="0" y="1"/>
                  </a:moveTo>
                  <a:lnTo>
                    <a:pt x="0" y="23"/>
                  </a:lnTo>
                  <a:lnTo>
                    <a:pt x="0" y="67"/>
                  </a:lnTo>
                  <a:lnTo>
                    <a:pt x="22" y="67"/>
                  </a:lnTo>
                  <a:lnTo>
                    <a:pt x="912" y="201"/>
                  </a:lnTo>
                  <a:lnTo>
                    <a:pt x="934" y="201"/>
                  </a:lnTo>
                  <a:lnTo>
                    <a:pt x="957" y="179"/>
                  </a:lnTo>
                  <a:lnTo>
                    <a:pt x="934" y="134"/>
                  </a:lnTo>
                  <a:lnTo>
                    <a:pt x="912" y="134"/>
                  </a:lnTo>
                  <a:lnTo>
                    <a:pt x="45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37" name="Google Shape;337;p11"/>
          <p:cNvGrpSpPr/>
          <p:nvPr/>
        </p:nvGrpSpPr>
        <p:grpSpPr>
          <a:xfrm>
            <a:off x="1130778" y="3196314"/>
            <a:ext cx="220076" cy="465364"/>
            <a:chOff x="3422400" y="4860725"/>
            <a:chExt cx="24475" cy="51750"/>
          </a:xfrm>
        </p:grpSpPr>
        <p:sp>
          <p:nvSpPr>
            <p:cNvPr id="338" name="Google Shape;338;p11"/>
            <p:cNvSpPr/>
            <p:nvPr/>
          </p:nvSpPr>
          <p:spPr>
            <a:xfrm>
              <a:off x="3423500" y="4863525"/>
              <a:ext cx="22275" cy="47850"/>
            </a:xfrm>
            <a:custGeom>
              <a:avLst/>
              <a:gdLst/>
              <a:ahLst/>
              <a:cxnLst/>
              <a:rect l="l" t="t" r="r" b="b"/>
              <a:pathLst>
                <a:path w="891" h="1914" extrusionOk="0">
                  <a:moveTo>
                    <a:pt x="379" y="0"/>
                  </a:moveTo>
                  <a:lnTo>
                    <a:pt x="379" y="45"/>
                  </a:lnTo>
                  <a:lnTo>
                    <a:pt x="334" y="89"/>
                  </a:lnTo>
                  <a:lnTo>
                    <a:pt x="290" y="111"/>
                  </a:lnTo>
                  <a:lnTo>
                    <a:pt x="223" y="156"/>
                  </a:lnTo>
                  <a:lnTo>
                    <a:pt x="68" y="156"/>
                  </a:lnTo>
                  <a:lnTo>
                    <a:pt x="23" y="134"/>
                  </a:lnTo>
                  <a:lnTo>
                    <a:pt x="1" y="89"/>
                  </a:lnTo>
                  <a:lnTo>
                    <a:pt x="446" y="1869"/>
                  </a:lnTo>
                  <a:lnTo>
                    <a:pt x="557" y="1913"/>
                  </a:lnTo>
                  <a:lnTo>
                    <a:pt x="668" y="1891"/>
                  </a:lnTo>
                  <a:lnTo>
                    <a:pt x="779" y="1846"/>
                  </a:lnTo>
                  <a:lnTo>
                    <a:pt x="891" y="1757"/>
                  </a:lnTo>
                  <a:lnTo>
                    <a:pt x="379" y="0"/>
                  </a:lnTo>
                  <a:close/>
                </a:path>
              </a:pathLst>
            </a:custGeom>
            <a:solidFill>
              <a:srgbClr val="F08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9" name="Google Shape;339;p11"/>
            <p:cNvSpPr/>
            <p:nvPr/>
          </p:nvSpPr>
          <p:spPr>
            <a:xfrm>
              <a:off x="3423500" y="4861300"/>
              <a:ext cx="9475" cy="6125"/>
            </a:xfrm>
            <a:custGeom>
              <a:avLst/>
              <a:gdLst/>
              <a:ahLst/>
              <a:cxnLst/>
              <a:rect l="l" t="t" r="r" b="b"/>
              <a:pathLst>
                <a:path w="379" h="245" extrusionOk="0">
                  <a:moveTo>
                    <a:pt x="223" y="0"/>
                  </a:moveTo>
                  <a:lnTo>
                    <a:pt x="156" y="22"/>
                  </a:lnTo>
                  <a:lnTo>
                    <a:pt x="90" y="45"/>
                  </a:lnTo>
                  <a:lnTo>
                    <a:pt x="23" y="89"/>
                  </a:lnTo>
                  <a:lnTo>
                    <a:pt x="1" y="134"/>
                  </a:lnTo>
                  <a:lnTo>
                    <a:pt x="1" y="178"/>
                  </a:lnTo>
                  <a:lnTo>
                    <a:pt x="23" y="223"/>
                  </a:lnTo>
                  <a:lnTo>
                    <a:pt x="68" y="245"/>
                  </a:lnTo>
                  <a:lnTo>
                    <a:pt x="223" y="245"/>
                  </a:lnTo>
                  <a:lnTo>
                    <a:pt x="290" y="200"/>
                  </a:lnTo>
                  <a:lnTo>
                    <a:pt x="334" y="178"/>
                  </a:lnTo>
                  <a:lnTo>
                    <a:pt x="379" y="134"/>
                  </a:lnTo>
                  <a:lnTo>
                    <a:pt x="379" y="89"/>
                  </a:lnTo>
                  <a:lnTo>
                    <a:pt x="379" y="67"/>
                  </a:lnTo>
                  <a:lnTo>
                    <a:pt x="357" y="22"/>
                  </a:lnTo>
                  <a:lnTo>
                    <a:pt x="290" y="0"/>
                  </a:lnTo>
                  <a:close/>
                </a:path>
              </a:pathLst>
            </a:custGeom>
            <a:solidFill>
              <a:srgbClr val="F4A6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0" name="Google Shape;340;p11"/>
            <p:cNvSpPr/>
            <p:nvPr/>
          </p:nvSpPr>
          <p:spPr>
            <a:xfrm>
              <a:off x="3422400" y="4860725"/>
              <a:ext cx="24475" cy="51750"/>
            </a:xfrm>
            <a:custGeom>
              <a:avLst/>
              <a:gdLst/>
              <a:ahLst/>
              <a:cxnLst/>
              <a:rect l="l" t="t" r="r" b="b"/>
              <a:pathLst>
                <a:path w="979" h="2070" extrusionOk="0">
                  <a:moveTo>
                    <a:pt x="312" y="90"/>
                  </a:moveTo>
                  <a:lnTo>
                    <a:pt x="356" y="112"/>
                  </a:lnTo>
                  <a:lnTo>
                    <a:pt x="365" y="117"/>
                  </a:lnTo>
                  <a:lnTo>
                    <a:pt x="365" y="117"/>
                  </a:lnTo>
                  <a:lnTo>
                    <a:pt x="334" y="179"/>
                  </a:lnTo>
                  <a:lnTo>
                    <a:pt x="245" y="223"/>
                  </a:lnTo>
                  <a:lnTo>
                    <a:pt x="200" y="246"/>
                  </a:lnTo>
                  <a:lnTo>
                    <a:pt x="156" y="246"/>
                  </a:lnTo>
                  <a:lnTo>
                    <a:pt x="112" y="223"/>
                  </a:lnTo>
                  <a:lnTo>
                    <a:pt x="89" y="201"/>
                  </a:lnTo>
                  <a:lnTo>
                    <a:pt x="89" y="201"/>
                  </a:lnTo>
                  <a:lnTo>
                    <a:pt x="89" y="179"/>
                  </a:lnTo>
                  <a:lnTo>
                    <a:pt x="134" y="134"/>
                  </a:lnTo>
                  <a:lnTo>
                    <a:pt x="223" y="90"/>
                  </a:lnTo>
                  <a:close/>
                  <a:moveTo>
                    <a:pt x="423" y="223"/>
                  </a:moveTo>
                  <a:lnTo>
                    <a:pt x="534" y="624"/>
                  </a:lnTo>
                  <a:lnTo>
                    <a:pt x="823" y="1625"/>
                  </a:lnTo>
                  <a:lnTo>
                    <a:pt x="868" y="1736"/>
                  </a:lnTo>
                  <a:lnTo>
                    <a:pt x="890" y="1803"/>
                  </a:lnTo>
                  <a:lnTo>
                    <a:pt x="890" y="1869"/>
                  </a:lnTo>
                  <a:lnTo>
                    <a:pt x="868" y="1892"/>
                  </a:lnTo>
                  <a:lnTo>
                    <a:pt x="846" y="1914"/>
                  </a:lnTo>
                  <a:lnTo>
                    <a:pt x="734" y="1958"/>
                  </a:lnTo>
                  <a:lnTo>
                    <a:pt x="601" y="2003"/>
                  </a:lnTo>
                  <a:lnTo>
                    <a:pt x="556" y="2003"/>
                  </a:lnTo>
                  <a:lnTo>
                    <a:pt x="512" y="1981"/>
                  </a:lnTo>
                  <a:lnTo>
                    <a:pt x="512" y="1936"/>
                  </a:lnTo>
                  <a:lnTo>
                    <a:pt x="490" y="1892"/>
                  </a:lnTo>
                  <a:lnTo>
                    <a:pt x="267" y="980"/>
                  </a:lnTo>
                  <a:lnTo>
                    <a:pt x="108" y="281"/>
                  </a:lnTo>
                  <a:lnTo>
                    <a:pt x="134" y="290"/>
                  </a:lnTo>
                  <a:lnTo>
                    <a:pt x="200" y="312"/>
                  </a:lnTo>
                  <a:lnTo>
                    <a:pt x="267" y="312"/>
                  </a:lnTo>
                  <a:lnTo>
                    <a:pt x="334" y="290"/>
                  </a:lnTo>
                  <a:lnTo>
                    <a:pt x="401" y="246"/>
                  </a:lnTo>
                  <a:lnTo>
                    <a:pt x="423" y="223"/>
                  </a:lnTo>
                  <a:close/>
                  <a:moveTo>
                    <a:pt x="200" y="1"/>
                  </a:moveTo>
                  <a:lnTo>
                    <a:pt x="134" y="23"/>
                  </a:lnTo>
                  <a:lnTo>
                    <a:pt x="67" y="45"/>
                  </a:lnTo>
                  <a:lnTo>
                    <a:pt x="23" y="112"/>
                  </a:lnTo>
                  <a:lnTo>
                    <a:pt x="6" y="179"/>
                  </a:lnTo>
                  <a:lnTo>
                    <a:pt x="0" y="179"/>
                  </a:lnTo>
                  <a:lnTo>
                    <a:pt x="0" y="201"/>
                  </a:lnTo>
                  <a:lnTo>
                    <a:pt x="312" y="1447"/>
                  </a:lnTo>
                  <a:lnTo>
                    <a:pt x="356" y="1714"/>
                  </a:lnTo>
                  <a:lnTo>
                    <a:pt x="401" y="1847"/>
                  </a:lnTo>
                  <a:lnTo>
                    <a:pt x="445" y="1958"/>
                  </a:lnTo>
                  <a:lnTo>
                    <a:pt x="490" y="2025"/>
                  </a:lnTo>
                  <a:lnTo>
                    <a:pt x="556" y="2047"/>
                  </a:lnTo>
                  <a:lnTo>
                    <a:pt x="623" y="2070"/>
                  </a:lnTo>
                  <a:lnTo>
                    <a:pt x="712" y="2047"/>
                  </a:lnTo>
                  <a:lnTo>
                    <a:pt x="846" y="1981"/>
                  </a:lnTo>
                  <a:lnTo>
                    <a:pt x="979" y="1914"/>
                  </a:lnTo>
                  <a:lnTo>
                    <a:pt x="979" y="1869"/>
                  </a:lnTo>
                  <a:lnTo>
                    <a:pt x="601" y="579"/>
                  </a:lnTo>
                  <a:lnTo>
                    <a:pt x="534" y="335"/>
                  </a:lnTo>
                  <a:lnTo>
                    <a:pt x="467" y="112"/>
                  </a:lnTo>
                  <a:lnTo>
                    <a:pt x="423" y="45"/>
                  </a:lnTo>
                  <a:lnTo>
                    <a:pt x="356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slideLayout" Target="../slideLayouts/slideLayout49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slideLayout" Target="../slideLayouts/slideLayout5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/>
          <p:nvPr/>
        </p:nvSpPr>
        <p:spPr>
          <a:xfrm>
            <a:off x="15627" y="0"/>
            <a:ext cx="12160779" cy="6880859"/>
          </a:xfrm>
          <a:custGeom>
            <a:avLst/>
            <a:gdLst/>
            <a:ahLst/>
            <a:cxnLst/>
            <a:rect l="l" t="t" r="r" b="b"/>
            <a:pathLst>
              <a:path w="12160778" h="6857999" extrusionOk="0">
                <a:moveTo>
                  <a:pt x="11861789" y="0"/>
                </a:moveTo>
                <a:lnTo>
                  <a:pt x="11861789" y="8784"/>
                </a:lnTo>
                <a:lnTo>
                  <a:pt x="11527122" y="8784"/>
                </a:lnTo>
                <a:lnTo>
                  <a:pt x="11527122" y="0"/>
                </a:lnTo>
                <a:lnTo>
                  <a:pt x="11510898" y="0"/>
                </a:lnTo>
                <a:lnTo>
                  <a:pt x="11510898" y="8784"/>
                </a:lnTo>
                <a:lnTo>
                  <a:pt x="11176243" y="8784"/>
                </a:lnTo>
                <a:lnTo>
                  <a:pt x="11176243" y="0"/>
                </a:lnTo>
                <a:lnTo>
                  <a:pt x="11160029" y="0"/>
                </a:lnTo>
                <a:lnTo>
                  <a:pt x="11160029" y="8784"/>
                </a:lnTo>
                <a:lnTo>
                  <a:pt x="10825363" y="8784"/>
                </a:lnTo>
                <a:lnTo>
                  <a:pt x="10825363" y="0"/>
                </a:lnTo>
                <a:lnTo>
                  <a:pt x="10809160" y="0"/>
                </a:lnTo>
                <a:lnTo>
                  <a:pt x="10809160" y="8784"/>
                </a:lnTo>
                <a:lnTo>
                  <a:pt x="10474483" y="8784"/>
                </a:lnTo>
                <a:lnTo>
                  <a:pt x="10474483" y="0"/>
                </a:lnTo>
                <a:lnTo>
                  <a:pt x="10458269" y="0"/>
                </a:lnTo>
                <a:lnTo>
                  <a:pt x="10458269" y="8784"/>
                </a:lnTo>
                <a:lnTo>
                  <a:pt x="10123603" y="8784"/>
                </a:lnTo>
                <a:lnTo>
                  <a:pt x="10123603" y="0"/>
                </a:lnTo>
                <a:lnTo>
                  <a:pt x="10107390" y="0"/>
                </a:lnTo>
                <a:lnTo>
                  <a:pt x="10107390" y="8784"/>
                </a:lnTo>
                <a:lnTo>
                  <a:pt x="9772734" y="8784"/>
                </a:lnTo>
                <a:lnTo>
                  <a:pt x="9772734" y="0"/>
                </a:lnTo>
                <a:lnTo>
                  <a:pt x="9756520" y="0"/>
                </a:lnTo>
                <a:lnTo>
                  <a:pt x="9756520" y="8784"/>
                </a:lnTo>
                <a:lnTo>
                  <a:pt x="9421844" y="8784"/>
                </a:lnTo>
                <a:lnTo>
                  <a:pt x="9421844" y="0"/>
                </a:lnTo>
                <a:lnTo>
                  <a:pt x="9405630" y="0"/>
                </a:lnTo>
                <a:lnTo>
                  <a:pt x="9405630" y="8784"/>
                </a:lnTo>
                <a:lnTo>
                  <a:pt x="9070974" y="8784"/>
                </a:lnTo>
                <a:lnTo>
                  <a:pt x="9070974" y="0"/>
                </a:lnTo>
                <a:lnTo>
                  <a:pt x="9054761" y="0"/>
                </a:lnTo>
                <a:lnTo>
                  <a:pt x="9054761" y="8784"/>
                </a:lnTo>
                <a:lnTo>
                  <a:pt x="8720094" y="8784"/>
                </a:lnTo>
                <a:lnTo>
                  <a:pt x="8720094" y="0"/>
                </a:lnTo>
                <a:lnTo>
                  <a:pt x="8703881" y="0"/>
                </a:lnTo>
                <a:lnTo>
                  <a:pt x="8703881" y="8784"/>
                </a:lnTo>
                <a:lnTo>
                  <a:pt x="8369204" y="8784"/>
                </a:lnTo>
                <a:lnTo>
                  <a:pt x="8369204" y="0"/>
                </a:lnTo>
                <a:lnTo>
                  <a:pt x="8352990" y="0"/>
                </a:lnTo>
                <a:lnTo>
                  <a:pt x="8352990" y="8784"/>
                </a:lnTo>
                <a:lnTo>
                  <a:pt x="8018335" y="8784"/>
                </a:lnTo>
                <a:lnTo>
                  <a:pt x="8018335" y="0"/>
                </a:lnTo>
                <a:lnTo>
                  <a:pt x="8002121" y="0"/>
                </a:lnTo>
                <a:lnTo>
                  <a:pt x="8002121" y="8784"/>
                </a:lnTo>
                <a:lnTo>
                  <a:pt x="7667444" y="8784"/>
                </a:lnTo>
                <a:lnTo>
                  <a:pt x="7667444" y="0"/>
                </a:lnTo>
                <a:lnTo>
                  <a:pt x="7651231" y="0"/>
                </a:lnTo>
                <a:lnTo>
                  <a:pt x="7651231" y="8784"/>
                </a:lnTo>
                <a:lnTo>
                  <a:pt x="7316575" y="8784"/>
                </a:lnTo>
                <a:lnTo>
                  <a:pt x="7316575" y="0"/>
                </a:lnTo>
                <a:lnTo>
                  <a:pt x="7300361" y="0"/>
                </a:lnTo>
                <a:lnTo>
                  <a:pt x="7300361" y="8784"/>
                </a:lnTo>
                <a:lnTo>
                  <a:pt x="6965695" y="8784"/>
                </a:lnTo>
                <a:lnTo>
                  <a:pt x="6965695" y="0"/>
                </a:lnTo>
                <a:lnTo>
                  <a:pt x="6949482" y="0"/>
                </a:lnTo>
                <a:lnTo>
                  <a:pt x="6949482" y="8784"/>
                </a:lnTo>
                <a:lnTo>
                  <a:pt x="6614805" y="8784"/>
                </a:lnTo>
                <a:lnTo>
                  <a:pt x="6614805" y="0"/>
                </a:lnTo>
                <a:lnTo>
                  <a:pt x="6598602" y="0"/>
                </a:lnTo>
                <a:lnTo>
                  <a:pt x="6598602" y="8784"/>
                </a:lnTo>
                <a:lnTo>
                  <a:pt x="6263936" y="8784"/>
                </a:lnTo>
                <a:lnTo>
                  <a:pt x="6263936" y="0"/>
                </a:lnTo>
                <a:lnTo>
                  <a:pt x="6247722" y="0"/>
                </a:lnTo>
                <a:lnTo>
                  <a:pt x="6247722" y="8784"/>
                </a:lnTo>
                <a:lnTo>
                  <a:pt x="5913056" y="8784"/>
                </a:lnTo>
                <a:lnTo>
                  <a:pt x="5913056" y="0"/>
                </a:lnTo>
                <a:lnTo>
                  <a:pt x="5896842" y="0"/>
                </a:lnTo>
                <a:lnTo>
                  <a:pt x="5896842" y="8784"/>
                </a:lnTo>
                <a:lnTo>
                  <a:pt x="5562176" y="8784"/>
                </a:lnTo>
                <a:lnTo>
                  <a:pt x="5562176" y="0"/>
                </a:lnTo>
                <a:lnTo>
                  <a:pt x="5545973" y="0"/>
                </a:lnTo>
                <a:lnTo>
                  <a:pt x="5545973" y="8784"/>
                </a:lnTo>
                <a:lnTo>
                  <a:pt x="5211307" y="8784"/>
                </a:lnTo>
                <a:lnTo>
                  <a:pt x="5211307" y="0"/>
                </a:lnTo>
                <a:lnTo>
                  <a:pt x="5195083" y="0"/>
                </a:lnTo>
                <a:lnTo>
                  <a:pt x="5195083" y="8784"/>
                </a:lnTo>
                <a:lnTo>
                  <a:pt x="4860416" y="8784"/>
                </a:lnTo>
                <a:lnTo>
                  <a:pt x="4860416" y="0"/>
                </a:lnTo>
                <a:lnTo>
                  <a:pt x="4844203" y="0"/>
                </a:lnTo>
                <a:lnTo>
                  <a:pt x="4844203" y="8784"/>
                </a:lnTo>
                <a:lnTo>
                  <a:pt x="4509547" y="8784"/>
                </a:lnTo>
                <a:lnTo>
                  <a:pt x="4509547" y="0"/>
                </a:lnTo>
                <a:lnTo>
                  <a:pt x="4493333" y="0"/>
                </a:lnTo>
                <a:lnTo>
                  <a:pt x="4493333" y="8784"/>
                </a:lnTo>
                <a:lnTo>
                  <a:pt x="4158667" y="8784"/>
                </a:lnTo>
                <a:lnTo>
                  <a:pt x="4158667" y="0"/>
                </a:lnTo>
                <a:lnTo>
                  <a:pt x="4142443" y="0"/>
                </a:lnTo>
                <a:lnTo>
                  <a:pt x="4142443" y="8784"/>
                </a:lnTo>
                <a:lnTo>
                  <a:pt x="3807777" y="8784"/>
                </a:lnTo>
                <a:lnTo>
                  <a:pt x="3807777" y="0"/>
                </a:lnTo>
                <a:lnTo>
                  <a:pt x="3791574" y="0"/>
                </a:lnTo>
                <a:lnTo>
                  <a:pt x="3791574" y="8784"/>
                </a:lnTo>
                <a:lnTo>
                  <a:pt x="3456908" y="8784"/>
                </a:lnTo>
                <a:lnTo>
                  <a:pt x="3456908" y="0"/>
                </a:lnTo>
                <a:lnTo>
                  <a:pt x="3440683" y="0"/>
                </a:lnTo>
                <a:lnTo>
                  <a:pt x="3440683" y="8784"/>
                </a:lnTo>
                <a:lnTo>
                  <a:pt x="3106028" y="8784"/>
                </a:lnTo>
                <a:lnTo>
                  <a:pt x="3106028" y="0"/>
                </a:lnTo>
                <a:lnTo>
                  <a:pt x="3089814" y="0"/>
                </a:lnTo>
                <a:lnTo>
                  <a:pt x="3089814" y="8784"/>
                </a:lnTo>
                <a:lnTo>
                  <a:pt x="2755148" y="8784"/>
                </a:lnTo>
                <a:lnTo>
                  <a:pt x="2755148" y="0"/>
                </a:lnTo>
                <a:lnTo>
                  <a:pt x="2738934" y="0"/>
                </a:lnTo>
                <a:lnTo>
                  <a:pt x="2738934" y="8784"/>
                </a:lnTo>
                <a:lnTo>
                  <a:pt x="2404268" y="8784"/>
                </a:lnTo>
                <a:lnTo>
                  <a:pt x="2404268" y="0"/>
                </a:lnTo>
                <a:lnTo>
                  <a:pt x="2388055" y="0"/>
                </a:lnTo>
                <a:lnTo>
                  <a:pt x="2388055" y="8784"/>
                </a:lnTo>
                <a:lnTo>
                  <a:pt x="2053388" y="8784"/>
                </a:lnTo>
                <a:lnTo>
                  <a:pt x="2053388" y="0"/>
                </a:lnTo>
                <a:lnTo>
                  <a:pt x="2037175" y="0"/>
                </a:lnTo>
                <a:lnTo>
                  <a:pt x="2037175" y="8784"/>
                </a:lnTo>
                <a:lnTo>
                  <a:pt x="1702509" y="8784"/>
                </a:lnTo>
                <a:lnTo>
                  <a:pt x="1702509" y="0"/>
                </a:lnTo>
                <a:lnTo>
                  <a:pt x="1686295" y="0"/>
                </a:lnTo>
                <a:lnTo>
                  <a:pt x="1686295" y="8784"/>
                </a:lnTo>
                <a:lnTo>
                  <a:pt x="1351629" y="8784"/>
                </a:lnTo>
                <a:lnTo>
                  <a:pt x="1351629" y="0"/>
                </a:lnTo>
                <a:lnTo>
                  <a:pt x="1335415" y="0"/>
                </a:lnTo>
                <a:lnTo>
                  <a:pt x="1335415" y="8784"/>
                </a:lnTo>
                <a:lnTo>
                  <a:pt x="1000749" y="8784"/>
                </a:lnTo>
                <a:lnTo>
                  <a:pt x="1000749" y="0"/>
                </a:lnTo>
                <a:lnTo>
                  <a:pt x="984535" y="0"/>
                </a:lnTo>
                <a:lnTo>
                  <a:pt x="984535" y="8784"/>
                </a:lnTo>
                <a:lnTo>
                  <a:pt x="649880" y="8784"/>
                </a:lnTo>
                <a:lnTo>
                  <a:pt x="649880" y="0"/>
                </a:lnTo>
                <a:lnTo>
                  <a:pt x="633655" y="0"/>
                </a:lnTo>
                <a:lnTo>
                  <a:pt x="633655" y="8784"/>
                </a:lnTo>
                <a:lnTo>
                  <a:pt x="299000" y="8784"/>
                </a:lnTo>
                <a:lnTo>
                  <a:pt x="299000" y="0"/>
                </a:lnTo>
                <a:lnTo>
                  <a:pt x="282776" y="0"/>
                </a:lnTo>
                <a:lnTo>
                  <a:pt x="282776" y="8784"/>
                </a:lnTo>
                <a:lnTo>
                  <a:pt x="0" y="8784"/>
                </a:lnTo>
                <a:lnTo>
                  <a:pt x="0" y="22489"/>
                </a:lnTo>
                <a:lnTo>
                  <a:pt x="282776" y="22489"/>
                </a:lnTo>
                <a:lnTo>
                  <a:pt x="282776" y="305593"/>
                </a:lnTo>
                <a:lnTo>
                  <a:pt x="0" y="305593"/>
                </a:lnTo>
                <a:lnTo>
                  <a:pt x="0" y="319309"/>
                </a:lnTo>
                <a:lnTo>
                  <a:pt x="282776" y="319309"/>
                </a:lnTo>
                <a:lnTo>
                  <a:pt x="282776" y="602413"/>
                </a:lnTo>
                <a:lnTo>
                  <a:pt x="0" y="602413"/>
                </a:lnTo>
                <a:lnTo>
                  <a:pt x="0" y="616129"/>
                </a:lnTo>
                <a:lnTo>
                  <a:pt x="282776" y="616129"/>
                </a:lnTo>
                <a:lnTo>
                  <a:pt x="282776" y="899223"/>
                </a:lnTo>
                <a:lnTo>
                  <a:pt x="0" y="899223"/>
                </a:lnTo>
                <a:lnTo>
                  <a:pt x="0" y="912939"/>
                </a:lnTo>
                <a:lnTo>
                  <a:pt x="282776" y="912939"/>
                </a:lnTo>
                <a:lnTo>
                  <a:pt x="282776" y="1196033"/>
                </a:lnTo>
                <a:lnTo>
                  <a:pt x="0" y="1196033"/>
                </a:lnTo>
                <a:lnTo>
                  <a:pt x="0" y="1209749"/>
                </a:lnTo>
                <a:lnTo>
                  <a:pt x="282776" y="1209749"/>
                </a:lnTo>
                <a:lnTo>
                  <a:pt x="282776" y="1492853"/>
                </a:lnTo>
                <a:lnTo>
                  <a:pt x="0" y="1492853"/>
                </a:lnTo>
                <a:lnTo>
                  <a:pt x="0" y="1506569"/>
                </a:lnTo>
                <a:lnTo>
                  <a:pt x="282776" y="1506569"/>
                </a:lnTo>
                <a:lnTo>
                  <a:pt x="282776" y="1789662"/>
                </a:lnTo>
                <a:lnTo>
                  <a:pt x="0" y="1789662"/>
                </a:lnTo>
                <a:lnTo>
                  <a:pt x="0" y="1803378"/>
                </a:lnTo>
                <a:lnTo>
                  <a:pt x="282776" y="1803378"/>
                </a:lnTo>
                <a:lnTo>
                  <a:pt x="282776" y="2086472"/>
                </a:lnTo>
                <a:lnTo>
                  <a:pt x="0" y="2086472"/>
                </a:lnTo>
                <a:lnTo>
                  <a:pt x="0" y="2100188"/>
                </a:lnTo>
                <a:lnTo>
                  <a:pt x="282776" y="2100188"/>
                </a:lnTo>
                <a:lnTo>
                  <a:pt x="282776" y="2383292"/>
                </a:lnTo>
                <a:lnTo>
                  <a:pt x="0" y="2383292"/>
                </a:lnTo>
                <a:lnTo>
                  <a:pt x="0" y="2397008"/>
                </a:lnTo>
                <a:lnTo>
                  <a:pt x="282776" y="2397008"/>
                </a:lnTo>
                <a:lnTo>
                  <a:pt x="282776" y="2680112"/>
                </a:lnTo>
                <a:lnTo>
                  <a:pt x="0" y="2680112"/>
                </a:lnTo>
                <a:lnTo>
                  <a:pt x="0" y="2693828"/>
                </a:lnTo>
                <a:lnTo>
                  <a:pt x="282776" y="2693828"/>
                </a:lnTo>
                <a:lnTo>
                  <a:pt x="282776" y="2976922"/>
                </a:lnTo>
                <a:lnTo>
                  <a:pt x="0" y="2976922"/>
                </a:lnTo>
                <a:lnTo>
                  <a:pt x="0" y="2990638"/>
                </a:lnTo>
                <a:lnTo>
                  <a:pt x="282776" y="2990638"/>
                </a:lnTo>
                <a:lnTo>
                  <a:pt x="282776" y="3273742"/>
                </a:lnTo>
                <a:lnTo>
                  <a:pt x="0" y="3273742"/>
                </a:lnTo>
                <a:lnTo>
                  <a:pt x="0" y="3287447"/>
                </a:lnTo>
                <a:lnTo>
                  <a:pt x="282776" y="3287447"/>
                </a:lnTo>
                <a:lnTo>
                  <a:pt x="282776" y="3570541"/>
                </a:lnTo>
                <a:lnTo>
                  <a:pt x="0" y="3570541"/>
                </a:lnTo>
                <a:lnTo>
                  <a:pt x="0" y="3584257"/>
                </a:lnTo>
                <a:lnTo>
                  <a:pt x="282776" y="3584257"/>
                </a:lnTo>
                <a:lnTo>
                  <a:pt x="282776" y="3867361"/>
                </a:lnTo>
                <a:lnTo>
                  <a:pt x="0" y="3867361"/>
                </a:lnTo>
                <a:lnTo>
                  <a:pt x="0" y="3881088"/>
                </a:lnTo>
                <a:lnTo>
                  <a:pt x="282776" y="3881088"/>
                </a:lnTo>
                <a:lnTo>
                  <a:pt x="282776" y="4164171"/>
                </a:lnTo>
                <a:lnTo>
                  <a:pt x="0" y="4164171"/>
                </a:lnTo>
                <a:lnTo>
                  <a:pt x="0" y="4177897"/>
                </a:lnTo>
                <a:lnTo>
                  <a:pt x="282776" y="4177897"/>
                </a:lnTo>
                <a:lnTo>
                  <a:pt x="282776" y="4460991"/>
                </a:lnTo>
                <a:lnTo>
                  <a:pt x="0" y="4460991"/>
                </a:lnTo>
                <a:lnTo>
                  <a:pt x="0" y="4474707"/>
                </a:lnTo>
                <a:lnTo>
                  <a:pt x="282776" y="4474707"/>
                </a:lnTo>
                <a:lnTo>
                  <a:pt x="282776" y="4757811"/>
                </a:lnTo>
                <a:lnTo>
                  <a:pt x="0" y="4757811"/>
                </a:lnTo>
                <a:lnTo>
                  <a:pt x="0" y="4771527"/>
                </a:lnTo>
                <a:lnTo>
                  <a:pt x="282776" y="4771527"/>
                </a:lnTo>
                <a:lnTo>
                  <a:pt x="282776" y="5054610"/>
                </a:lnTo>
                <a:lnTo>
                  <a:pt x="0" y="5054610"/>
                </a:lnTo>
                <a:lnTo>
                  <a:pt x="0" y="5068337"/>
                </a:lnTo>
                <a:lnTo>
                  <a:pt x="282776" y="5068337"/>
                </a:lnTo>
                <a:lnTo>
                  <a:pt x="282776" y="5351441"/>
                </a:lnTo>
                <a:lnTo>
                  <a:pt x="0" y="5351441"/>
                </a:lnTo>
                <a:lnTo>
                  <a:pt x="0" y="5365157"/>
                </a:lnTo>
                <a:lnTo>
                  <a:pt x="282776" y="5365157"/>
                </a:lnTo>
                <a:lnTo>
                  <a:pt x="282776" y="5648250"/>
                </a:lnTo>
                <a:lnTo>
                  <a:pt x="0" y="5648250"/>
                </a:lnTo>
                <a:lnTo>
                  <a:pt x="0" y="5661966"/>
                </a:lnTo>
                <a:lnTo>
                  <a:pt x="282776" y="5661966"/>
                </a:lnTo>
                <a:lnTo>
                  <a:pt x="282776" y="5945060"/>
                </a:lnTo>
                <a:lnTo>
                  <a:pt x="0" y="5945060"/>
                </a:lnTo>
                <a:lnTo>
                  <a:pt x="0" y="5958776"/>
                </a:lnTo>
                <a:lnTo>
                  <a:pt x="282776" y="5958776"/>
                </a:lnTo>
                <a:lnTo>
                  <a:pt x="282776" y="6241880"/>
                </a:lnTo>
                <a:lnTo>
                  <a:pt x="0" y="6241880"/>
                </a:lnTo>
                <a:lnTo>
                  <a:pt x="0" y="6255596"/>
                </a:lnTo>
                <a:lnTo>
                  <a:pt x="282776" y="6255596"/>
                </a:lnTo>
                <a:lnTo>
                  <a:pt x="282776" y="6538690"/>
                </a:lnTo>
                <a:lnTo>
                  <a:pt x="0" y="6538690"/>
                </a:lnTo>
                <a:lnTo>
                  <a:pt x="0" y="6552406"/>
                </a:lnTo>
                <a:lnTo>
                  <a:pt x="282776" y="6552406"/>
                </a:lnTo>
                <a:lnTo>
                  <a:pt x="282776" y="6835499"/>
                </a:lnTo>
                <a:lnTo>
                  <a:pt x="0" y="6835499"/>
                </a:lnTo>
                <a:lnTo>
                  <a:pt x="0" y="6849215"/>
                </a:lnTo>
                <a:lnTo>
                  <a:pt x="282776" y="6849215"/>
                </a:lnTo>
                <a:lnTo>
                  <a:pt x="282776" y="6857999"/>
                </a:lnTo>
                <a:lnTo>
                  <a:pt x="299000" y="6857999"/>
                </a:lnTo>
                <a:lnTo>
                  <a:pt x="299000" y="6849215"/>
                </a:lnTo>
                <a:lnTo>
                  <a:pt x="633655" y="6849215"/>
                </a:lnTo>
                <a:lnTo>
                  <a:pt x="633655" y="6857999"/>
                </a:lnTo>
                <a:lnTo>
                  <a:pt x="649880" y="6857999"/>
                </a:lnTo>
                <a:lnTo>
                  <a:pt x="649880" y="6849215"/>
                </a:lnTo>
                <a:lnTo>
                  <a:pt x="984535" y="6849215"/>
                </a:lnTo>
                <a:lnTo>
                  <a:pt x="984535" y="6857999"/>
                </a:lnTo>
                <a:lnTo>
                  <a:pt x="1000749" y="6857999"/>
                </a:lnTo>
                <a:lnTo>
                  <a:pt x="1000749" y="6849215"/>
                </a:lnTo>
                <a:lnTo>
                  <a:pt x="1335415" y="6849215"/>
                </a:lnTo>
                <a:lnTo>
                  <a:pt x="1335415" y="6857999"/>
                </a:lnTo>
                <a:lnTo>
                  <a:pt x="1351629" y="6857999"/>
                </a:lnTo>
                <a:lnTo>
                  <a:pt x="1351629" y="6849215"/>
                </a:lnTo>
                <a:lnTo>
                  <a:pt x="1686295" y="6849215"/>
                </a:lnTo>
                <a:lnTo>
                  <a:pt x="1686295" y="6857999"/>
                </a:lnTo>
                <a:lnTo>
                  <a:pt x="1702509" y="6857999"/>
                </a:lnTo>
                <a:lnTo>
                  <a:pt x="1702509" y="6849215"/>
                </a:lnTo>
                <a:lnTo>
                  <a:pt x="2037175" y="6849215"/>
                </a:lnTo>
                <a:lnTo>
                  <a:pt x="2037175" y="6857999"/>
                </a:lnTo>
                <a:lnTo>
                  <a:pt x="2053388" y="6857999"/>
                </a:lnTo>
                <a:lnTo>
                  <a:pt x="2053388" y="6849215"/>
                </a:lnTo>
                <a:lnTo>
                  <a:pt x="2388055" y="6849215"/>
                </a:lnTo>
                <a:lnTo>
                  <a:pt x="2388055" y="6857999"/>
                </a:lnTo>
                <a:lnTo>
                  <a:pt x="2404268" y="6857999"/>
                </a:lnTo>
                <a:lnTo>
                  <a:pt x="2404268" y="6849215"/>
                </a:lnTo>
                <a:lnTo>
                  <a:pt x="2738934" y="6849215"/>
                </a:lnTo>
                <a:lnTo>
                  <a:pt x="2738934" y="6857999"/>
                </a:lnTo>
                <a:lnTo>
                  <a:pt x="2755148" y="6857999"/>
                </a:lnTo>
                <a:lnTo>
                  <a:pt x="2755148" y="6849215"/>
                </a:lnTo>
                <a:lnTo>
                  <a:pt x="3089814" y="6849215"/>
                </a:lnTo>
                <a:lnTo>
                  <a:pt x="3089814" y="6857999"/>
                </a:lnTo>
                <a:lnTo>
                  <a:pt x="3106028" y="6857999"/>
                </a:lnTo>
                <a:lnTo>
                  <a:pt x="3106028" y="6849215"/>
                </a:lnTo>
                <a:lnTo>
                  <a:pt x="3440683" y="6849215"/>
                </a:lnTo>
                <a:lnTo>
                  <a:pt x="3440683" y="6857999"/>
                </a:lnTo>
                <a:lnTo>
                  <a:pt x="3456908" y="6857999"/>
                </a:lnTo>
                <a:lnTo>
                  <a:pt x="3456908" y="6849215"/>
                </a:lnTo>
                <a:lnTo>
                  <a:pt x="3791574" y="6849215"/>
                </a:lnTo>
                <a:lnTo>
                  <a:pt x="3791574" y="6857999"/>
                </a:lnTo>
                <a:lnTo>
                  <a:pt x="3807777" y="6857999"/>
                </a:lnTo>
                <a:lnTo>
                  <a:pt x="3807777" y="6849215"/>
                </a:lnTo>
                <a:lnTo>
                  <a:pt x="4142443" y="6849215"/>
                </a:lnTo>
                <a:lnTo>
                  <a:pt x="4142443" y="6857999"/>
                </a:lnTo>
                <a:lnTo>
                  <a:pt x="4158667" y="6857999"/>
                </a:lnTo>
                <a:lnTo>
                  <a:pt x="4158667" y="6849215"/>
                </a:lnTo>
                <a:lnTo>
                  <a:pt x="4493333" y="6849215"/>
                </a:lnTo>
                <a:lnTo>
                  <a:pt x="4493333" y="6857999"/>
                </a:lnTo>
                <a:lnTo>
                  <a:pt x="4509547" y="6857999"/>
                </a:lnTo>
                <a:lnTo>
                  <a:pt x="4509547" y="6849215"/>
                </a:lnTo>
                <a:lnTo>
                  <a:pt x="4844203" y="6849215"/>
                </a:lnTo>
                <a:lnTo>
                  <a:pt x="4844203" y="6857999"/>
                </a:lnTo>
                <a:lnTo>
                  <a:pt x="4860416" y="6857999"/>
                </a:lnTo>
                <a:lnTo>
                  <a:pt x="4860416" y="6849215"/>
                </a:lnTo>
                <a:lnTo>
                  <a:pt x="5195083" y="6849215"/>
                </a:lnTo>
                <a:lnTo>
                  <a:pt x="5195083" y="6857999"/>
                </a:lnTo>
                <a:lnTo>
                  <a:pt x="5211307" y="6857999"/>
                </a:lnTo>
                <a:lnTo>
                  <a:pt x="5211307" y="6849215"/>
                </a:lnTo>
                <a:lnTo>
                  <a:pt x="5545973" y="6849215"/>
                </a:lnTo>
                <a:lnTo>
                  <a:pt x="5545973" y="6857999"/>
                </a:lnTo>
                <a:lnTo>
                  <a:pt x="5562176" y="6857999"/>
                </a:lnTo>
                <a:lnTo>
                  <a:pt x="5562176" y="6849215"/>
                </a:lnTo>
                <a:lnTo>
                  <a:pt x="5896842" y="6849215"/>
                </a:lnTo>
                <a:lnTo>
                  <a:pt x="5896842" y="6857999"/>
                </a:lnTo>
                <a:lnTo>
                  <a:pt x="5913056" y="6857999"/>
                </a:lnTo>
                <a:lnTo>
                  <a:pt x="5913056" y="6849215"/>
                </a:lnTo>
                <a:lnTo>
                  <a:pt x="6247722" y="6849215"/>
                </a:lnTo>
                <a:lnTo>
                  <a:pt x="6247722" y="6857999"/>
                </a:lnTo>
                <a:lnTo>
                  <a:pt x="6263936" y="6857999"/>
                </a:lnTo>
                <a:lnTo>
                  <a:pt x="6263936" y="6849215"/>
                </a:lnTo>
                <a:lnTo>
                  <a:pt x="6598602" y="6849215"/>
                </a:lnTo>
                <a:lnTo>
                  <a:pt x="6598602" y="6857999"/>
                </a:lnTo>
                <a:lnTo>
                  <a:pt x="6614805" y="6857999"/>
                </a:lnTo>
                <a:lnTo>
                  <a:pt x="6614805" y="6849215"/>
                </a:lnTo>
                <a:lnTo>
                  <a:pt x="6949482" y="6849215"/>
                </a:lnTo>
                <a:lnTo>
                  <a:pt x="6949482" y="6857999"/>
                </a:lnTo>
                <a:lnTo>
                  <a:pt x="6965695" y="6857999"/>
                </a:lnTo>
                <a:lnTo>
                  <a:pt x="6965695" y="6849215"/>
                </a:lnTo>
                <a:lnTo>
                  <a:pt x="7300361" y="6849215"/>
                </a:lnTo>
                <a:lnTo>
                  <a:pt x="7300361" y="6857999"/>
                </a:lnTo>
                <a:lnTo>
                  <a:pt x="7316575" y="6857999"/>
                </a:lnTo>
                <a:lnTo>
                  <a:pt x="7316575" y="6849215"/>
                </a:lnTo>
                <a:lnTo>
                  <a:pt x="7651231" y="6849215"/>
                </a:lnTo>
                <a:lnTo>
                  <a:pt x="7651231" y="6857999"/>
                </a:lnTo>
                <a:lnTo>
                  <a:pt x="7667444" y="6857999"/>
                </a:lnTo>
                <a:lnTo>
                  <a:pt x="7667444" y="6849215"/>
                </a:lnTo>
                <a:lnTo>
                  <a:pt x="8002121" y="6849215"/>
                </a:lnTo>
                <a:lnTo>
                  <a:pt x="8002121" y="6857999"/>
                </a:lnTo>
                <a:lnTo>
                  <a:pt x="8018335" y="6857999"/>
                </a:lnTo>
                <a:lnTo>
                  <a:pt x="8018335" y="6849215"/>
                </a:lnTo>
                <a:lnTo>
                  <a:pt x="8352990" y="6849215"/>
                </a:lnTo>
                <a:lnTo>
                  <a:pt x="8352990" y="6857999"/>
                </a:lnTo>
                <a:lnTo>
                  <a:pt x="8369204" y="6857999"/>
                </a:lnTo>
                <a:lnTo>
                  <a:pt x="8369204" y="6849215"/>
                </a:lnTo>
                <a:lnTo>
                  <a:pt x="8703881" y="6849215"/>
                </a:lnTo>
                <a:lnTo>
                  <a:pt x="8703881" y="6857999"/>
                </a:lnTo>
                <a:lnTo>
                  <a:pt x="8720094" y="6857999"/>
                </a:lnTo>
                <a:lnTo>
                  <a:pt x="8720094" y="6849215"/>
                </a:lnTo>
                <a:lnTo>
                  <a:pt x="9054761" y="6849215"/>
                </a:lnTo>
                <a:lnTo>
                  <a:pt x="9054761" y="6857999"/>
                </a:lnTo>
                <a:lnTo>
                  <a:pt x="9070974" y="6857999"/>
                </a:lnTo>
                <a:lnTo>
                  <a:pt x="9070974" y="6849215"/>
                </a:lnTo>
                <a:lnTo>
                  <a:pt x="9405630" y="6849215"/>
                </a:lnTo>
                <a:lnTo>
                  <a:pt x="9405630" y="6857999"/>
                </a:lnTo>
                <a:lnTo>
                  <a:pt x="9421844" y="6857999"/>
                </a:lnTo>
                <a:lnTo>
                  <a:pt x="9421844" y="6849215"/>
                </a:lnTo>
                <a:lnTo>
                  <a:pt x="9756520" y="6849215"/>
                </a:lnTo>
                <a:lnTo>
                  <a:pt x="9756520" y="6857999"/>
                </a:lnTo>
                <a:lnTo>
                  <a:pt x="9772734" y="6857999"/>
                </a:lnTo>
                <a:lnTo>
                  <a:pt x="9772734" y="6849215"/>
                </a:lnTo>
                <a:lnTo>
                  <a:pt x="10107390" y="6849215"/>
                </a:lnTo>
                <a:lnTo>
                  <a:pt x="10107390" y="6857999"/>
                </a:lnTo>
                <a:lnTo>
                  <a:pt x="10123603" y="6857999"/>
                </a:lnTo>
                <a:lnTo>
                  <a:pt x="10123603" y="6849215"/>
                </a:lnTo>
                <a:lnTo>
                  <a:pt x="10458269" y="6849215"/>
                </a:lnTo>
                <a:lnTo>
                  <a:pt x="10458269" y="6857999"/>
                </a:lnTo>
                <a:lnTo>
                  <a:pt x="10474483" y="6857999"/>
                </a:lnTo>
                <a:lnTo>
                  <a:pt x="10474483" y="6849215"/>
                </a:lnTo>
                <a:lnTo>
                  <a:pt x="10809160" y="6849215"/>
                </a:lnTo>
                <a:lnTo>
                  <a:pt x="10809160" y="6857999"/>
                </a:lnTo>
                <a:lnTo>
                  <a:pt x="10825363" y="6857999"/>
                </a:lnTo>
                <a:lnTo>
                  <a:pt x="10825363" y="6849215"/>
                </a:lnTo>
                <a:lnTo>
                  <a:pt x="11160029" y="6849215"/>
                </a:lnTo>
                <a:lnTo>
                  <a:pt x="11160029" y="6857999"/>
                </a:lnTo>
                <a:lnTo>
                  <a:pt x="11176243" y="6857999"/>
                </a:lnTo>
                <a:lnTo>
                  <a:pt x="11176243" y="6849215"/>
                </a:lnTo>
                <a:lnTo>
                  <a:pt x="11510898" y="6849215"/>
                </a:lnTo>
                <a:lnTo>
                  <a:pt x="11510898" y="6857999"/>
                </a:lnTo>
                <a:lnTo>
                  <a:pt x="11527122" y="6857999"/>
                </a:lnTo>
                <a:lnTo>
                  <a:pt x="11527122" y="6849215"/>
                </a:lnTo>
                <a:lnTo>
                  <a:pt x="11861789" y="6849215"/>
                </a:lnTo>
                <a:lnTo>
                  <a:pt x="11861789" y="6857999"/>
                </a:lnTo>
                <a:lnTo>
                  <a:pt x="11878002" y="6857999"/>
                </a:lnTo>
                <a:lnTo>
                  <a:pt x="11878002" y="6849215"/>
                </a:lnTo>
                <a:lnTo>
                  <a:pt x="12160778" y="6849215"/>
                </a:lnTo>
                <a:lnTo>
                  <a:pt x="12160778" y="6835499"/>
                </a:lnTo>
                <a:lnTo>
                  <a:pt x="11878002" y="6835499"/>
                </a:lnTo>
                <a:lnTo>
                  <a:pt x="11878002" y="6552406"/>
                </a:lnTo>
                <a:lnTo>
                  <a:pt x="12160778" y="6552406"/>
                </a:lnTo>
                <a:lnTo>
                  <a:pt x="12160778" y="6538690"/>
                </a:lnTo>
                <a:lnTo>
                  <a:pt x="11878002" y="6538690"/>
                </a:lnTo>
                <a:lnTo>
                  <a:pt x="11878002" y="6255596"/>
                </a:lnTo>
                <a:lnTo>
                  <a:pt x="12160778" y="6255596"/>
                </a:lnTo>
                <a:lnTo>
                  <a:pt x="12160778" y="6241880"/>
                </a:lnTo>
                <a:lnTo>
                  <a:pt x="11878002" y="6241880"/>
                </a:lnTo>
                <a:lnTo>
                  <a:pt x="11878002" y="5958776"/>
                </a:lnTo>
                <a:lnTo>
                  <a:pt x="12160778" y="5958776"/>
                </a:lnTo>
                <a:lnTo>
                  <a:pt x="12160778" y="5945060"/>
                </a:lnTo>
                <a:lnTo>
                  <a:pt x="11878002" y="5945060"/>
                </a:lnTo>
                <a:lnTo>
                  <a:pt x="11878002" y="5661966"/>
                </a:lnTo>
                <a:lnTo>
                  <a:pt x="12160778" y="5661966"/>
                </a:lnTo>
                <a:lnTo>
                  <a:pt x="12160778" y="5648250"/>
                </a:lnTo>
                <a:lnTo>
                  <a:pt x="11878002" y="5648250"/>
                </a:lnTo>
                <a:lnTo>
                  <a:pt x="11878002" y="5365157"/>
                </a:lnTo>
                <a:lnTo>
                  <a:pt x="12160778" y="5365157"/>
                </a:lnTo>
                <a:lnTo>
                  <a:pt x="12160778" y="5351441"/>
                </a:lnTo>
                <a:lnTo>
                  <a:pt x="11878002" y="5351441"/>
                </a:lnTo>
                <a:lnTo>
                  <a:pt x="11878002" y="5068337"/>
                </a:lnTo>
                <a:lnTo>
                  <a:pt x="12160778" y="5068337"/>
                </a:lnTo>
                <a:lnTo>
                  <a:pt x="12160778" y="5054610"/>
                </a:lnTo>
                <a:lnTo>
                  <a:pt x="11878002" y="5054610"/>
                </a:lnTo>
                <a:lnTo>
                  <a:pt x="11878002" y="4771527"/>
                </a:lnTo>
                <a:lnTo>
                  <a:pt x="12160778" y="4771527"/>
                </a:lnTo>
                <a:lnTo>
                  <a:pt x="12160778" y="4757811"/>
                </a:lnTo>
                <a:lnTo>
                  <a:pt x="11878002" y="4757811"/>
                </a:lnTo>
                <a:lnTo>
                  <a:pt x="11878002" y="4474707"/>
                </a:lnTo>
                <a:lnTo>
                  <a:pt x="12160778" y="4474707"/>
                </a:lnTo>
                <a:lnTo>
                  <a:pt x="12160778" y="4460991"/>
                </a:lnTo>
                <a:lnTo>
                  <a:pt x="11878002" y="4460991"/>
                </a:lnTo>
                <a:lnTo>
                  <a:pt x="11878002" y="4177897"/>
                </a:lnTo>
                <a:lnTo>
                  <a:pt x="12160778" y="4177897"/>
                </a:lnTo>
                <a:lnTo>
                  <a:pt x="12160778" y="4164171"/>
                </a:lnTo>
                <a:lnTo>
                  <a:pt x="11878002" y="4164171"/>
                </a:lnTo>
                <a:lnTo>
                  <a:pt x="11878002" y="3881088"/>
                </a:lnTo>
                <a:lnTo>
                  <a:pt x="12160778" y="3881088"/>
                </a:lnTo>
                <a:lnTo>
                  <a:pt x="12160778" y="3867361"/>
                </a:lnTo>
                <a:lnTo>
                  <a:pt x="11878002" y="3867361"/>
                </a:lnTo>
                <a:lnTo>
                  <a:pt x="11878002" y="3584257"/>
                </a:lnTo>
                <a:lnTo>
                  <a:pt x="12160778" y="3584257"/>
                </a:lnTo>
                <a:lnTo>
                  <a:pt x="12160778" y="3570541"/>
                </a:lnTo>
                <a:lnTo>
                  <a:pt x="11878002" y="3570541"/>
                </a:lnTo>
                <a:lnTo>
                  <a:pt x="11878002" y="3287447"/>
                </a:lnTo>
                <a:lnTo>
                  <a:pt x="12160778" y="3287447"/>
                </a:lnTo>
                <a:lnTo>
                  <a:pt x="12160778" y="3273742"/>
                </a:lnTo>
                <a:lnTo>
                  <a:pt x="11878002" y="3273742"/>
                </a:lnTo>
                <a:lnTo>
                  <a:pt x="11878002" y="2990638"/>
                </a:lnTo>
                <a:lnTo>
                  <a:pt x="12160778" y="2990638"/>
                </a:lnTo>
                <a:lnTo>
                  <a:pt x="12160778" y="2976922"/>
                </a:lnTo>
                <a:lnTo>
                  <a:pt x="11878002" y="2976922"/>
                </a:lnTo>
                <a:lnTo>
                  <a:pt x="11878002" y="2693828"/>
                </a:lnTo>
                <a:lnTo>
                  <a:pt x="12160778" y="2693828"/>
                </a:lnTo>
                <a:lnTo>
                  <a:pt x="12160778" y="2680112"/>
                </a:lnTo>
                <a:lnTo>
                  <a:pt x="11878002" y="2680112"/>
                </a:lnTo>
                <a:lnTo>
                  <a:pt x="11878002" y="2397008"/>
                </a:lnTo>
                <a:lnTo>
                  <a:pt x="12160778" y="2397008"/>
                </a:lnTo>
                <a:lnTo>
                  <a:pt x="12160778" y="2383292"/>
                </a:lnTo>
                <a:lnTo>
                  <a:pt x="11878002" y="2383292"/>
                </a:lnTo>
                <a:lnTo>
                  <a:pt x="11878002" y="2100188"/>
                </a:lnTo>
                <a:lnTo>
                  <a:pt x="12160778" y="2100188"/>
                </a:lnTo>
                <a:lnTo>
                  <a:pt x="12160778" y="2086472"/>
                </a:lnTo>
                <a:lnTo>
                  <a:pt x="11878002" y="2086472"/>
                </a:lnTo>
                <a:lnTo>
                  <a:pt x="11878002" y="1803378"/>
                </a:lnTo>
                <a:lnTo>
                  <a:pt x="12160778" y="1803378"/>
                </a:lnTo>
                <a:lnTo>
                  <a:pt x="12160778" y="1789662"/>
                </a:lnTo>
                <a:lnTo>
                  <a:pt x="11878002" y="1789662"/>
                </a:lnTo>
                <a:lnTo>
                  <a:pt x="11878002" y="1506569"/>
                </a:lnTo>
                <a:lnTo>
                  <a:pt x="12160778" y="1506569"/>
                </a:lnTo>
                <a:lnTo>
                  <a:pt x="12160778" y="1492853"/>
                </a:lnTo>
                <a:lnTo>
                  <a:pt x="11878002" y="1492853"/>
                </a:lnTo>
                <a:lnTo>
                  <a:pt x="11878002" y="1209749"/>
                </a:lnTo>
                <a:lnTo>
                  <a:pt x="12160778" y="1209749"/>
                </a:lnTo>
                <a:lnTo>
                  <a:pt x="12160778" y="1196033"/>
                </a:lnTo>
                <a:lnTo>
                  <a:pt x="11878002" y="1196033"/>
                </a:lnTo>
                <a:lnTo>
                  <a:pt x="11878002" y="912939"/>
                </a:lnTo>
                <a:lnTo>
                  <a:pt x="12160778" y="912939"/>
                </a:lnTo>
                <a:lnTo>
                  <a:pt x="12160778" y="899223"/>
                </a:lnTo>
                <a:lnTo>
                  <a:pt x="11878002" y="899223"/>
                </a:lnTo>
                <a:lnTo>
                  <a:pt x="11878002" y="616129"/>
                </a:lnTo>
                <a:lnTo>
                  <a:pt x="12160778" y="616129"/>
                </a:lnTo>
                <a:lnTo>
                  <a:pt x="12160778" y="602413"/>
                </a:lnTo>
                <a:lnTo>
                  <a:pt x="11878002" y="602413"/>
                </a:lnTo>
                <a:lnTo>
                  <a:pt x="11878002" y="319309"/>
                </a:lnTo>
                <a:lnTo>
                  <a:pt x="12160778" y="319309"/>
                </a:lnTo>
                <a:lnTo>
                  <a:pt x="12160778" y="305593"/>
                </a:lnTo>
                <a:lnTo>
                  <a:pt x="11878002" y="305593"/>
                </a:lnTo>
                <a:lnTo>
                  <a:pt x="11878002" y="22489"/>
                </a:lnTo>
                <a:lnTo>
                  <a:pt x="12160778" y="22489"/>
                </a:lnTo>
                <a:lnTo>
                  <a:pt x="12160778" y="8784"/>
                </a:lnTo>
                <a:lnTo>
                  <a:pt x="11878002" y="8784"/>
                </a:lnTo>
                <a:lnTo>
                  <a:pt x="11878002" y="0"/>
                </a:lnTo>
                <a:close/>
                <a:moveTo>
                  <a:pt x="11527112" y="602413"/>
                </a:moveTo>
                <a:lnTo>
                  <a:pt x="11527112" y="319309"/>
                </a:lnTo>
                <a:lnTo>
                  <a:pt x="11861789" y="319309"/>
                </a:lnTo>
                <a:lnTo>
                  <a:pt x="11861789" y="602413"/>
                </a:lnTo>
                <a:close/>
                <a:moveTo>
                  <a:pt x="11527112" y="899223"/>
                </a:moveTo>
                <a:lnTo>
                  <a:pt x="11527112" y="616129"/>
                </a:lnTo>
                <a:lnTo>
                  <a:pt x="11861789" y="616129"/>
                </a:lnTo>
                <a:lnTo>
                  <a:pt x="11861789" y="899223"/>
                </a:lnTo>
                <a:close/>
                <a:moveTo>
                  <a:pt x="11527112" y="1196033"/>
                </a:moveTo>
                <a:lnTo>
                  <a:pt x="11527112" y="912928"/>
                </a:lnTo>
                <a:lnTo>
                  <a:pt x="11861789" y="912928"/>
                </a:lnTo>
                <a:lnTo>
                  <a:pt x="11861789" y="1196033"/>
                </a:lnTo>
                <a:close/>
                <a:moveTo>
                  <a:pt x="11527112" y="1492853"/>
                </a:moveTo>
                <a:lnTo>
                  <a:pt x="11527112" y="1209749"/>
                </a:lnTo>
                <a:lnTo>
                  <a:pt x="11861789" y="1209749"/>
                </a:lnTo>
                <a:lnTo>
                  <a:pt x="11861789" y="1492853"/>
                </a:lnTo>
                <a:close/>
                <a:moveTo>
                  <a:pt x="11527112" y="1789662"/>
                </a:moveTo>
                <a:lnTo>
                  <a:pt x="11527112" y="1506569"/>
                </a:lnTo>
                <a:lnTo>
                  <a:pt x="11861789" y="1506569"/>
                </a:lnTo>
                <a:lnTo>
                  <a:pt x="11861789" y="1789662"/>
                </a:lnTo>
                <a:close/>
                <a:moveTo>
                  <a:pt x="11527112" y="2086472"/>
                </a:moveTo>
                <a:lnTo>
                  <a:pt x="11527112" y="1803368"/>
                </a:lnTo>
                <a:lnTo>
                  <a:pt x="11861789" y="1803368"/>
                </a:lnTo>
                <a:lnTo>
                  <a:pt x="11861789" y="2086472"/>
                </a:lnTo>
                <a:close/>
                <a:moveTo>
                  <a:pt x="11527112" y="2383292"/>
                </a:moveTo>
                <a:lnTo>
                  <a:pt x="11527112" y="2100188"/>
                </a:lnTo>
                <a:lnTo>
                  <a:pt x="11861789" y="2100188"/>
                </a:lnTo>
                <a:lnTo>
                  <a:pt x="11861789" y="2383292"/>
                </a:lnTo>
                <a:close/>
                <a:moveTo>
                  <a:pt x="11527112" y="2680112"/>
                </a:moveTo>
                <a:lnTo>
                  <a:pt x="11527112" y="2397008"/>
                </a:lnTo>
                <a:lnTo>
                  <a:pt x="11861789" y="2397008"/>
                </a:lnTo>
                <a:lnTo>
                  <a:pt x="11861789" y="2680112"/>
                </a:lnTo>
                <a:close/>
                <a:moveTo>
                  <a:pt x="11527112" y="2976922"/>
                </a:moveTo>
                <a:lnTo>
                  <a:pt x="11527112" y="2693828"/>
                </a:lnTo>
                <a:lnTo>
                  <a:pt x="11861789" y="2693828"/>
                </a:lnTo>
                <a:lnTo>
                  <a:pt x="11861789" y="2976922"/>
                </a:lnTo>
                <a:close/>
                <a:moveTo>
                  <a:pt x="11527112" y="3273742"/>
                </a:moveTo>
                <a:lnTo>
                  <a:pt x="11527112" y="2990638"/>
                </a:lnTo>
                <a:lnTo>
                  <a:pt x="11861789" y="2990638"/>
                </a:lnTo>
                <a:lnTo>
                  <a:pt x="11861789" y="3273742"/>
                </a:lnTo>
                <a:close/>
                <a:moveTo>
                  <a:pt x="11527112" y="3570541"/>
                </a:moveTo>
                <a:lnTo>
                  <a:pt x="11527112" y="3287447"/>
                </a:lnTo>
                <a:lnTo>
                  <a:pt x="11861789" y="3287447"/>
                </a:lnTo>
                <a:lnTo>
                  <a:pt x="11861789" y="3570541"/>
                </a:lnTo>
                <a:close/>
                <a:moveTo>
                  <a:pt x="11527112" y="3867361"/>
                </a:moveTo>
                <a:lnTo>
                  <a:pt x="11527112" y="3584257"/>
                </a:lnTo>
                <a:lnTo>
                  <a:pt x="11861789" y="3584257"/>
                </a:lnTo>
                <a:lnTo>
                  <a:pt x="11861789" y="3867361"/>
                </a:lnTo>
                <a:close/>
                <a:moveTo>
                  <a:pt x="11527112" y="4164171"/>
                </a:moveTo>
                <a:lnTo>
                  <a:pt x="11527112" y="3881077"/>
                </a:lnTo>
                <a:lnTo>
                  <a:pt x="11861789" y="3881077"/>
                </a:lnTo>
                <a:lnTo>
                  <a:pt x="11861789" y="4164171"/>
                </a:lnTo>
                <a:close/>
                <a:moveTo>
                  <a:pt x="11527112" y="4460991"/>
                </a:moveTo>
                <a:lnTo>
                  <a:pt x="11527112" y="4177897"/>
                </a:lnTo>
                <a:lnTo>
                  <a:pt x="11861789" y="4177897"/>
                </a:lnTo>
                <a:lnTo>
                  <a:pt x="11861789" y="4460991"/>
                </a:lnTo>
                <a:close/>
                <a:moveTo>
                  <a:pt x="11527112" y="4757811"/>
                </a:moveTo>
                <a:lnTo>
                  <a:pt x="11527112" y="4474707"/>
                </a:lnTo>
                <a:lnTo>
                  <a:pt x="11861789" y="4474707"/>
                </a:lnTo>
                <a:lnTo>
                  <a:pt x="11861789" y="4757811"/>
                </a:lnTo>
                <a:close/>
                <a:moveTo>
                  <a:pt x="11527112" y="5054610"/>
                </a:moveTo>
                <a:lnTo>
                  <a:pt x="11527112" y="4771516"/>
                </a:lnTo>
                <a:lnTo>
                  <a:pt x="11861789" y="4771516"/>
                </a:lnTo>
                <a:lnTo>
                  <a:pt x="11861789" y="5054610"/>
                </a:lnTo>
                <a:close/>
                <a:moveTo>
                  <a:pt x="11527112" y="5351441"/>
                </a:moveTo>
                <a:lnTo>
                  <a:pt x="11527112" y="5068337"/>
                </a:lnTo>
                <a:lnTo>
                  <a:pt x="11861789" y="5068337"/>
                </a:lnTo>
                <a:lnTo>
                  <a:pt x="11861789" y="5351441"/>
                </a:lnTo>
                <a:close/>
                <a:moveTo>
                  <a:pt x="11527112" y="5648250"/>
                </a:moveTo>
                <a:lnTo>
                  <a:pt x="11527112" y="5365157"/>
                </a:lnTo>
                <a:lnTo>
                  <a:pt x="11861789" y="5365157"/>
                </a:lnTo>
                <a:lnTo>
                  <a:pt x="11861789" y="5648250"/>
                </a:lnTo>
                <a:close/>
                <a:moveTo>
                  <a:pt x="11527112" y="5945060"/>
                </a:moveTo>
                <a:lnTo>
                  <a:pt x="11527112" y="5661966"/>
                </a:lnTo>
                <a:lnTo>
                  <a:pt x="11861789" y="5661966"/>
                </a:lnTo>
                <a:lnTo>
                  <a:pt x="11861789" y="5945060"/>
                </a:lnTo>
                <a:close/>
                <a:moveTo>
                  <a:pt x="11527112" y="6241880"/>
                </a:moveTo>
                <a:lnTo>
                  <a:pt x="11527112" y="5958776"/>
                </a:lnTo>
                <a:lnTo>
                  <a:pt x="11861789" y="5958776"/>
                </a:lnTo>
                <a:lnTo>
                  <a:pt x="11861789" y="6241880"/>
                </a:lnTo>
                <a:close/>
                <a:moveTo>
                  <a:pt x="11527112" y="6538690"/>
                </a:moveTo>
                <a:lnTo>
                  <a:pt x="11527112" y="6255596"/>
                </a:lnTo>
                <a:lnTo>
                  <a:pt x="11861789" y="6255596"/>
                </a:lnTo>
                <a:lnTo>
                  <a:pt x="11861789" y="6538690"/>
                </a:lnTo>
                <a:close/>
                <a:moveTo>
                  <a:pt x="11527112" y="6835499"/>
                </a:moveTo>
                <a:lnTo>
                  <a:pt x="11527112" y="6552406"/>
                </a:lnTo>
                <a:lnTo>
                  <a:pt x="11861789" y="6552406"/>
                </a:lnTo>
                <a:lnTo>
                  <a:pt x="11861789" y="6835499"/>
                </a:lnTo>
                <a:close/>
                <a:moveTo>
                  <a:pt x="11176232" y="305593"/>
                </a:moveTo>
                <a:lnTo>
                  <a:pt x="11176232" y="22489"/>
                </a:lnTo>
                <a:lnTo>
                  <a:pt x="11510898" y="22489"/>
                </a:lnTo>
                <a:lnTo>
                  <a:pt x="11510898" y="305593"/>
                </a:lnTo>
                <a:close/>
                <a:moveTo>
                  <a:pt x="11176232" y="602413"/>
                </a:moveTo>
                <a:lnTo>
                  <a:pt x="11176232" y="319309"/>
                </a:lnTo>
                <a:lnTo>
                  <a:pt x="11510898" y="319309"/>
                </a:lnTo>
                <a:lnTo>
                  <a:pt x="11510898" y="602413"/>
                </a:lnTo>
                <a:close/>
                <a:moveTo>
                  <a:pt x="11176232" y="899223"/>
                </a:moveTo>
                <a:lnTo>
                  <a:pt x="11176232" y="616129"/>
                </a:lnTo>
                <a:lnTo>
                  <a:pt x="11510898" y="616129"/>
                </a:lnTo>
                <a:lnTo>
                  <a:pt x="11510898" y="899223"/>
                </a:lnTo>
                <a:close/>
                <a:moveTo>
                  <a:pt x="11176232" y="1196033"/>
                </a:moveTo>
                <a:lnTo>
                  <a:pt x="11176232" y="912928"/>
                </a:lnTo>
                <a:lnTo>
                  <a:pt x="11510898" y="912928"/>
                </a:lnTo>
                <a:lnTo>
                  <a:pt x="11510898" y="1196033"/>
                </a:lnTo>
                <a:close/>
                <a:moveTo>
                  <a:pt x="11176232" y="1492853"/>
                </a:moveTo>
                <a:lnTo>
                  <a:pt x="11176232" y="1209749"/>
                </a:lnTo>
                <a:lnTo>
                  <a:pt x="11510898" y="1209749"/>
                </a:lnTo>
                <a:lnTo>
                  <a:pt x="11510898" y="1492853"/>
                </a:lnTo>
                <a:close/>
                <a:moveTo>
                  <a:pt x="11176232" y="1789662"/>
                </a:moveTo>
                <a:lnTo>
                  <a:pt x="11176232" y="1506569"/>
                </a:lnTo>
                <a:lnTo>
                  <a:pt x="11510898" y="1506569"/>
                </a:lnTo>
                <a:lnTo>
                  <a:pt x="11510898" y="1789662"/>
                </a:lnTo>
                <a:close/>
                <a:moveTo>
                  <a:pt x="11176232" y="2086472"/>
                </a:moveTo>
                <a:lnTo>
                  <a:pt x="11176232" y="1803368"/>
                </a:lnTo>
                <a:lnTo>
                  <a:pt x="11510898" y="1803368"/>
                </a:lnTo>
                <a:lnTo>
                  <a:pt x="11510898" y="2086472"/>
                </a:lnTo>
                <a:close/>
                <a:moveTo>
                  <a:pt x="11176232" y="2383292"/>
                </a:moveTo>
                <a:lnTo>
                  <a:pt x="11176232" y="2100188"/>
                </a:lnTo>
                <a:lnTo>
                  <a:pt x="11510898" y="2100188"/>
                </a:lnTo>
                <a:lnTo>
                  <a:pt x="11510898" y="2383292"/>
                </a:lnTo>
                <a:close/>
                <a:moveTo>
                  <a:pt x="11176232" y="2680112"/>
                </a:moveTo>
                <a:lnTo>
                  <a:pt x="11176232" y="2397008"/>
                </a:lnTo>
                <a:lnTo>
                  <a:pt x="11510898" y="2397008"/>
                </a:lnTo>
                <a:lnTo>
                  <a:pt x="11510898" y="2680112"/>
                </a:lnTo>
                <a:close/>
                <a:moveTo>
                  <a:pt x="11176232" y="2976922"/>
                </a:moveTo>
                <a:lnTo>
                  <a:pt x="11176232" y="2693828"/>
                </a:lnTo>
                <a:lnTo>
                  <a:pt x="11510898" y="2693828"/>
                </a:lnTo>
                <a:lnTo>
                  <a:pt x="11510898" y="2976922"/>
                </a:lnTo>
                <a:close/>
                <a:moveTo>
                  <a:pt x="11176232" y="3273742"/>
                </a:moveTo>
                <a:lnTo>
                  <a:pt x="11176232" y="2990638"/>
                </a:lnTo>
                <a:lnTo>
                  <a:pt x="11510898" y="2990638"/>
                </a:lnTo>
                <a:lnTo>
                  <a:pt x="11510898" y="3273742"/>
                </a:lnTo>
                <a:close/>
                <a:moveTo>
                  <a:pt x="11176232" y="3570541"/>
                </a:moveTo>
                <a:lnTo>
                  <a:pt x="11176232" y="3287447"/>
                </a:lnTo>
                <a:lnTo>
                  <a:pt x="11510898" y="3287447"/>
                </a:lnTo>
                <a:lnTo>
                  <a:pt x="11510898" y="3570541"/>
                </a:lnTo>
                <a:close/>
                <a:moveTo>
                  <a:pt x="11176232" y="3867361"/>
                </a:moveTo>
                <a:lnTo>
                  <a:pt x="11176232" y="3584257"/>
                </a:lnTo>
                <a:lnTo>
                  <a:pt x="11510898" y="3584257"/>
                </a:lnTo>
                <a:lnTo>
                  <a:pt x="11510898" y="3867361"/>
                </a:lnTo>
                <a:close/>
                <a:moveTo>
                  <a:pt x="11176232" y="4164171"/>
                </a:moveTo>
                <a:lnTo>
                  <a:pt x="11176232" y="3881077"/>
                </a:lnTo>
                <a:lnTo>
                  <a:pt x="11510898" y="3881077"/>
                </a:lnTo>
                <a:lnTo>
                  <a:pt x="11510898" y="4164171"/>
                </a:lnTo>
                <a:close/>
                <a:moveTo>
                  <a:pt x="11176232" y="4460991"/>
                </a:moveTo>
                <a:lnTo>
                  <a:pt x="11176232" y="4177897"/>
                </a:lnTo>
                <a:lnTo>
                  <a:pt x="11510898" y="4177897"/>
                </a:lnTo>
                <a:lnTo>
                  <a:pt x="11510898" y="4460991"/>
                </a:lnTo>
                <a:close/>
                <a:moveTo>
                  <a:pt x="11176232" y="4757811"/>
                </a:moveTo>
                <a:lnTo>
                  <a:pt x="11176232" y="4474707"/>
                </a:lnTo>
                <a:lnTo>
                  <a:pt x="11510898" y="4474707"/>
                </a:lnTo>
                <a:lnTo>
                  <a:pt x="11510898" y="4757811"/>
                </a:lnTo>
                <a:close/>
                <a:moveTo>
                  <a:pt x="11176232" y="5054610"/>
                </a:moveTo>
                <a:lnTo>
                  <a:pt x="11176232" y="4771516"/>
                </a:lnTo>
                <a:lnTo>
                  <a:pt x="11510898" y="4771516"/>
                </a:lnTo>
                <a:lnTo>
                  <a:pt x="11510898" y="5054610"/>
                </a:lnTo>
                <a:close/>
                <a:moveTo>
                  <a:pt x="11176232" y="5351441"/>
                </a:moveTo>
                <a:lnTo>
                  <a:pt x="11176232" y="5068337"/>
                </a:lnTo>
                <a:lnTo>
                  <a:pt x="11510898" y="5068337"/>
                </a:lnTo>
                <a:lnTo>
                  <a:pt x="11510898" y="5351441"/>
                </a:lnTo>
                <a:close/>
                <a:moveTo>
                  <a:pt x="11176232" y="5648250"/>
                </a:moveTo>
                <a:lnTo>
                  <a:pt x="11176232" y="5365157"/>
                </a:lnTo>
                <a:lnTo>
                  <a:pt x="11510898" y="5365157"/>
                </a:lnTo>
                <a:lnTo>
                  <a:pt x="11510898" y="5648250"/>
                </a:lnTo>
                <a:close/>
                <a:moveTo>
                  <a:pt x="11176232" y="5945060"/>
                </a:moveTo>
                <a:lnTo>
                  <a:pt x="11176232" y="5661966"/>
                </a:lnTo>
                <a:lnTo>
                  <a:pt x="11510898" y="5661966"/>
                </a:lnTo>
                <a:lnTo>
                  <a:pt x="11510898" y="5945060"/>
                </a:lnTo>
                <a:close/>
                <a:moveTo>
                  <a:pt x="11176232" y="6241880"/>
                </a:moveTo>
                <a:lnTo>
                  <a:pt x="11176232" y="5958776"/>
                </a:lnTo>
                <a:lnTo>
                  <a:pt x="11510898" y="5958776"/>
                </a:lnTo>
                <a:lnTo>
                  <a:pt x="11510898" y="6241880"/>
                </a:lnTo>
                <a:close/>
                <a:moveTo>
                  <a:pt x="11176232" y="6538690"/>
                </a:moveTo>
                <a:lnTo>
                  <a:pt x="11176232" y="6255596"/>
                </a:lnTo>
                <a:lnTo>
                  <a:pt x="11510898" y="6255596"/>
                </a:lnTo>
                <a:lnTo>
                  <a:pt x="11510898" y="6538690"/>
                </a:lnTo>
                <a:close/>
                <a:moveTo>
                  <a:pt x="11176232" y="6835499"/>
                </a:moveTo>
                <a:lnTo>
                  <a:pt x="11176232" y="6552406"/>
                </a:lnTo>
                <a:lnTo>
                  <a:pt x="11510898" y="6552406"/>
                </a:lnTo>
                <a:lnTo>
                  <a:pt x="11510898" y="6835499"/>
                </a:lnTo>
                <a:close/>
                <a:moveTo>
                  <a:pt x="10825363" y="305593"/>
                </a:moveTo>
                <a:lnTo>
                  <a:pt x="10825363" y="22489"/>
                </a:lnTo>
                <a:lnTo>
                  <a:pt x="11160029" y="22489"/>
                </a:lnTo>
                <a:lnTo>
                  <a:pt x="11160029" y="305593"/>
                </a:lnTo>
                <a:close/>
                <a:moveTo>
                  <a:pt x="10825363" y="602413"/>
                </a:moveTo>
                <a:lnTo>
                  <a:pt x="10825363" y="319309"/>
                </a:lnTo>
                <a:lnTo>
                  <a:pt x="11160029" y="319309"/>
                </a:lnTo>
                <a:lnTo>
                  <a:pt x="11160029" y="602413"/>
                </a:lnTo>
                <a:close/>
                <a:moveTo>
                  <a:pt x="10825363" y="899223"/>
                </a:moveTo>
                <a:lnTo>
                  <a:pt x="10825363" y="616129"/>
                </a:lnTo>
                <a:lnTo>
                  <a:pt x="11160029" y="616129"/>
                </a:lnTo>
                <a:lnTo>
                  <a:pt x="11160029" y="899223"/>
                </a:lnTo>
                <a:close/>
                <a:moveTo>
                  <a:pt x="10825363" y="1196033"/>
                </a:moveTo>
                <a:lnTo>
                  <a:pt x="10825363" y="912928"/>
                </a:lnTo>
                <a:lnTo>
                  <a:pt x="11160029" y="912928"/>
                </a:lnTo>
                <a:lnTo>
                  <a:pt x="11160029" y="1196033"/>
                </a:lnTo>
                <a:close/>
                <a:moveTo>
                  <a:pt x="10825363" y="1492853"/>
                </a:moveTo>
                <a:lnTo>
                  <a:pt x="10825363" y="1209749"/>
                </a:lnTo>
                <a:lnTo>
                  <a:pt x="11160029" y="1209749"/>
                </a:lnTo>
                <a:lnTo>
                  <a:pt x="11160029" y="1492853"/>
                </a:lnTo>
                <a:close/>
                <a:moveTo>
                  <a:pt x="10825363" y="1789662"/>
                </a:moveTo>
                <a:lnTo>
                  <a:pt x="10825363" y="1506569"/>
                </a:lnTo>
                <a:lnTo>
                  <a:pt x="11160029" y="1506569"/>
                </a:lnTo>
                <a:lnTo>
                  <a:pt x="11160029" y="1789662"/>
                </a:lnTo>
                <a:close/>
                <a:moveTo>
                  <a:pt x="10825363" y="2086472"/>
                </a:moveTo>
                <a:lnTo>
                  <a:pt x="10825363" y="1803368"/>
                </a:lnTo>
                <a:lnTo>
                  <a:pt x="11160029" y="1803368"/>
                </a:lnTo>
                <a:lnTo>
                  <a:pt x="11160029" y="2086472"/>
                </a:lnTo>
                <a:close/>
                <a:moveTo>
                  <a:pt x="10825363" y="2383292"/>
                </a:moveTo>
                <a:lnTo>
                  <a:pt x="10825363" y="2100188"/>
                </a:lnTo>
                <a:lnTo>
                  <a:pt x="11160029" y="2100188"/>
                </a:lnTo>
                <a:lnTo>
                  <a:pt x="11160029" y="2383292"/>
                </a:lnTo>
                <a:close/>
                <a:moveTo>
                  <a:pt x="10825363" y="2680112"/>
                </a:moveTo>
                <a:lnTo>
                  <a:pt x="10825363" y="2397008"/>
                </a:lnTo>
                <a:lnTo>
                  <a:pt x="11160029" y="2397008"/>
                </a:lnTo>
                <a:lnTo>
                  <a:pt x="11160029" y="2680112"/>
                </a:lnTo>
                <a:close/>
                <a:moveTo>
                  <a:pt x="10825363" y="2976922"/>
                </a:moveTo>
                <a:lnTo>
                  <a:pt x="10825363" y="2693828"/>
                </a:lnTo>
                <a:lnTo>
                  <a:pt x="11160029" y="2693828"/>
                </a:lnTo>
                <a:lnTo>
                  <a:pt x="11160029" y="2976922"/>
                </a:lnTo>
                <a:close/>
                <a:moveTo>
                  <a:pt x="10825363" y="3273742"/>
                </a:moveTo>
                <a:lnTo>
                  <a:pt x="10825363" y="2990638"/>
                </a:lnTo>
                <a:lnTo>
                  <a:pt x="11160029" y="2990638"/>
                </a:lnTo>
                <a:lnTo>
                  <a:pt x="11160029" y="3273742"/>
                </a:lnTo>
                <a:close/>
                <a:moveTo>
                  <a:pt x="10825363" y="3570541"/>
                </a:moveTo>
                <a:lnTo>
                  <a:pt x="10825363" y="3287447"/>
                </a:lnTo>
                <a:lnTo>
                  <a:pt x="11160029" y="3287447"/>
                </a:lnTo>
                <a:lnTo>
                  <a:pt x="11160029" y="3570541"/>
                </a:lnTo>
                <a:close/>
                <a:moveTo>
                  <a:pt x="10825363" y="3867361"/>
                </a:moveTo>
                <a:lnTo>
                  <a:pt x="10825363" y="3584257"/>
                </a:lnTo>
                <a:lnTo>
                  <a:pt x="11160029" y="3584257"/>
                </a:lnTo>
                <a:lnTo>
                  <a:pt x="11160029" y="3867361"/>
                </a:lnTo>
                <a:close/>
                <a:moveTo>
                  <a:pt x="10825363" y="4164171"/>
                </a:moveTo>
                <a:lnTo>
                  <a:pt x="10825363" y="3881077"/>
                </a:lnTo>
                <a:lnTo>
                  <a:pt x="11160029" y="3881077"/>
                </a:lnTo>
                <a:lnTo>
                  <a:pt x="11160029" y="4164171"/>
                </a:lnTo>
                <a:close/>
                <a:moveTo>
                  <a:pt x="10825363" y="4460991"/>
                </a:moveTo>
                <a:lnTo>
                  <a:pt x="10825363" y="4177897"/>
                </a:lnTo>
                <a:lnTo>
                  <a:pt x="11160029" y="4177897"/>
                </a:lnTo>
                <a:lnTo>
                  <a:pt x="11160029" y="4460991"/>
                </a:lnTo>
                <a:close/>
                <a:moveTo>
                  <a:pt x="10825363" y="4757811"/>
                </a:moveTo>
                <a:lnTo>
                  <a:pt x="10825363" y="4474707"/>
                </a:lnTo>
                <a:lnTo>
                  <a:pt x="11160029" y="4474707"/>
                </a:lnTo>
                <a:lnTo>
                  <a:pt x="11160029" y="4757811"/>
                </a:lnTo>
                <a:close/>
                <a:moveTo>
                  <a:pt x="10825363" y="5054610"/>
                </a:moveTo>
                <a:lnTo>
                  <a:pt x="10825363" y="4771516"/>
                </a:lnTo>
                <a:lnTo>
                  <a:pt x="11160029" y="4771516"/>
                </a:lnTo>
                <a:lnTo>
                  <a:pt x="11160029" y="5054610"/>
                </a:lnTo>
                <a:close/>
                <a:moveTo>
                  <a:pt x="10825363" y="5351441"/>
                </a:moveTo>
                <a:lnTo>
                  <a:pt x="10825363" y="5068337"/>
                </a:lnTo>
                <a:lnTo>
                  <a:pt x="11160029" y="5068337"/>
                </a:lnTo>
                <a:lnTo>
                  <a:pt x="11160029" y="5351441"/>
                </a:lnTo>
                <a:close/>
                <a:moveTo>
                  <a:pt x="10825363" y="5648250"/>
                </a:moveTo>
                <a:lnTo>
                  <a:pt x="10825363" y="5365157"/>
                </a:lnTo>
                <a:lnTo>
                  <a:pt x="11160029" y="5365157"/>
                </a:lnTo>
                <a:lnTo>
                  <a:pt x="11160029" y="5648250"/>
                </a:lnTo>
                <a:close/>
                <a:moveTo>
                  <a:pt x="10825363" y="5945060"/>
                </a:moveTo>
                <a:lnTo>
                  <a:pt x="10825363" y="5661966"/>
                </a:lnTo>
                <a:lnTo>
                  <a:pt x="11160029" y="5661966"/>
                </a:lnTo>
                <a:lnTo>
                  <a:pt x="11160029" y="5945060"/>
                </a:lnTo>
                <a:close/>
                <a:moveTo>
                  <a:pt x="10825363" y="6241880"/>
                </a:moveTo>
                <a:lnTo>
                  <a:pt x="10825363" y="5958776"/>
                </a:lnTo>
                <a:lnTo>
                  <a:pt x="11160029" y="5958776"/>
                </a:lnTo>
                <a:lnTo>
                  <a:pt x="11160029" y="6241880"/>
                </a:lnTo>
                <a:close/>
                <a:moveTo>
                  <a:pt x="10825363" y="6538690"/>
                </a:moveTo>
                <a:lnTo>
                  <a:pt x="10825363" y="6255596"/>
                </a:lnTo>
                <a:lnTo>
                  <a:pt x="11160029" y="6255596"/>
                </a:lnTo>
                <a:lnTo>
                  <a:pt x="11160029" y="6538690"/>
                </a:lnTo>
                <a:close/>
                <a:moveTo>
                  <a:pt x="10825363" y="6835499"/>
                </a:moveTo>
                <a:lnTo>
                  <a:pt x="10825363" y="6552406"/>
                </a:lnTo>
                <a:lnTo>
                  <a:pt x="11160029" y="6552406"/>
                </a:lnTo>
                <a:lnTo>
                  <a:pt x="11160029" y="6835499"/>
                </a:lnTo>
                <a:close/>
                <a:moveTo>
                  <a:pt x="10474483" y="305593"/>
                </a:moveTo>
                <a:lnTo>
                  <a:pt x="10474483" y="22489"/>
                </a:lnTo>
                <a:lnTo>
                  <a:pt x="10809160" y="22489"/>
                </a:lnTo>
                <a:lnTo>
                  <a:pt x="10809160" y="305593"/>
                </a:lnTo>
                <a:close/>
                <a:moveTo>
                  <a:pt x="10474483" y="602413"/>
                </a:moveTo>
                <a:lnTo>
                  <a:pt x="10474483" y="319309"/>
                </a:lnTo>
                <a:lnTo>
                  <a:pt x="10809160" y="319309"/>
                </a:lnTo>
                <a:lnTo>
                  <a:pt x="10809160" y="602413"/>
                </a:lnTo>
                <a:close/>
                <a:moveTo>
                  <a:pt x="10474483" y="899223"/>
                </a:moveTo>
                <a:lnTo>
                  <a:pt x="10474483" y="616129"/>
                </a:lnTo>
                <a:lnTo>
                  <a:pt x="10809160" y="616129"/>
                </a:lnTo>
                <a:lnTo>
                  <a:pt x="10809160" y="899223"/>
                </a:lnTo>
                <a:close/>
                <a:moveTo>
                  <a:pt x="10474483" y="1196033"/>
                </a:moveTo>
                <a:lnTo>
                  <a:pt x="10474483" y="912928"/>
                </a:lnTo>
                <a:lnTo>
                  <a:pt x="10809160" y="912928"/>
                </a:lnTo>
                <a:lnTo>
                  <a:pt x="10809160" y="1196033"/>
                </a:lnTo>
                <a:close/>
                <a:moveTo>
                  <a:pt x="10474483" y="1492853"/>
                </a:moveTo>
                <a:lnTo>
                  <a:pt x="10474483" y="1209749"/>
                </a:lnTo>
                <a:lnTo>
                  <a:pt x="10809160" y="1209749"/>
                </a:lnTo>
                <a:lnTo>
                  <a:pt x="10809160" y="1492853"/>
                </a:lnTo>
                <a:close/>
                <a:moveTo>
                  <a:pt x="10474483" y="1789662"/>
                </a:moveTo>
                <a:lnTo>
                  <a:pt x="10474483" y="1506569"/>
                </a:lnTo>
                <a:lnTo>
                  <a:pt x="10809160" y="1506569"/>
                </a:lnTo>
                <a:lnTo>
                  <a:pt x="10809160" y="1789662"/>
                </a:lnTo>
                <a:close/>
                <a:moveTo>
                  <a:pt x="10474483" y="2086472"/>
                </a:moveTo>
                <a:lnTo>
                  <a:pt x="10474483" y="1803368"/>
                </a:lnTo>
                <a:lnTo>
                  <a:pt x="10809160" y="1803368"/>
                </a:lnTo>
                <a:lnTo>
                  <a:pt x="10809160" y="2086472"/>
                </a:lnTo>
                <a:close/>
                <a:moveTo>
                  <a:pt x="10474483" y="2383292"/>
                </a:moveTo>
                <a:lnTo>
                  <a:pt x="10474483" y="2100188"/>
                </a:lnTo>
                <a:lnTo>
                  <a:pt x="10809160" y="2100188"/>
                </a:lnTo>
                <a:lnTo>
                  <a:pt x="10809160" y="2383292"/>
                </a:lnTo>
                <a:close/>
                <a:moveTo>
                  <a:pt x="10474483" y="2680112"/>
                </a:moveTo>
                <a:lnTo>
                  <a:pt x="10474483" y="2397008"/>
                </a:lnTo>
                <a:lnTo>
                  <a:pt x="10809160" y="2397008"/>
                </a:lnTo>
                <a:lnTo>
                  <a:pt x="10809160" y="2680112"/>
                </a:lnTo>
                <a:close/>
                <a:moveTo>
                  <a:pt x="10474483" y="2976922"/>
                </a:moveTo>
                <a:lnTo>
                  <a:pt x="10474483" y="2693828"/>
                </a:lnTo>
                <a:lnTo>
                  <a:pt x="10809160" y="2693828"/>
                </a:lnTo>
                <a:lnTo>
                  <a:pt x="10809160" y="2976922"/>
                </a:lnTo>
                <a:close/>
                <a:moveTo>
                  <a:pt x="10474483" y="3273742"/>
                </a:moveTo>
                <a:lnTo>
                  <a:pt x="10474483" y="2990638"/>
                </a:lnTo>
                <a:lnTo>
                  <a:pt x="10809160" y="2990638"/>
                </a:lnTo>
                <a:lnTo>
                  <a:pt x="10809160" y="3273742"/>
                </a:lnTo>
                <a:close/>
                <a:moveTo>
                  <a:pt x="10474483" y="3570541"/>
                </a:moveTo>
                <a:lnTo>
                  <a:pt x="10474483" y="3287447"/>
                </a:lnTo>
                <a:lnTo>
                  <a:pt x="10809160" y="3287447"/>
                </a:lnTo>
                <a:lnTo>
                  <a:pt x="10809160" y="3570541"/>
                </a:lnTo>
                <a:close/>
                <a:moveTo>
                  <a:pt x="10474483" y="3867361"/>
                </a:moveTo>
                <a:lnTo>
                  <a:pt x="10474483" y="3584257"/>
                </a:lnTo>
                <a:lnTo>
                  <a:pt x="10809160" y="3584257"/>
                </a:lnTo>
                <a:lnTo>
                  <a:pt x="10809160" y="3867361"/>
                </a:lnTo>
                <a:close/>
                <a:moveTo>
                  <a:pt x="10474483" y="4164171"/>
                </a:moveTo>
                <a:lnTo>
                  <a:pt x="10474483" y="3881077"/>
                </a:lnTo>
                <a:lnTo>
                  <a:pt x="10809160" y="3881077"/>
                </a:lnTo>
                <a:lnTo>
                  <a:pt x="10809160" y="4164171"/>
                </a:lnTo>
                <a:close/>
                <a:moveTo>
                  <a:pt x="10474483" y="4460991"/>
                </a:moveTo>
                <a:lnTo>
                  <a:pt x="10474483" y="4177897"/>
                </a:lnTo>
                <a:lnTo>
                  <a:pt x="10809160" y="4177897"/>
                </a:lnTo>
                <a:lnTo>
                  <a:pt x="10809160" y="4460991"/>
                </a:lnTo>
                <a:close/>
                <a:moveTo>
                  <a:pt x="10474483" y="4757811"/>
                </a:moveTo>
                <a:lnTo>
                  <a:pt x="10474483" y="4474707"/>
                </a:lnTo>
                <a:lnTo>
                  <a:pt x="10809160" y="4474707"/>
                </a:lnTo>
                <a:lnTo>
                  <a:pt x="10809160" y="4757811"/>
                </a:lnTo>
                <a:close/>
                <a:moveTo>
                  <a:pt x="10474483" y="5054610"/>
                </a:moveTo>
                <a:lnTo>
                  <a:pt x="10474483" y="4771516"/>
                </a:lnTo>
                <a:lnTo>
                  <a:pt x="10809160" y="4771516"/>
                </a:lnTo>
                <a:lnTo>
                  <a:pt x="10809160" y="5054610"/>
                </a:lnTo>
                <a:close/>
                <a:moveTo>
                  <a:pt x="10474483" y="5351441"/>
                </a:moveTo>
                <a:lnTo>
                  <a:pt x="10474483" y="5068337"/>
                </a:lnTo>
                <a:lnTo>
                  <a:pt x="10809160" y="5068337"/>
                </a:lnTo>
                <a:lnTo>
                  <a:pt x="10809160" y="5351441"/>
                </a:lnTo>
                <a:close/>
                <a:moveTo>
                  <a:pt x="10474483" y="5648250"/>
                </a:moveTo>
                <a:lnTo>
                  <a:pt x="10474483" y="5365157"/>
                </a:lnTo>
                <a:lnTo>
                  <a:pt x="10809160" y="5365157"/>
                </a:lnTo>
                <a:lnTo>
                  <a:pt x="10809160" y="5648250"/>
                </a:lnTo>
                <a:close/>
                <a:moveTo>
                  <a:pt x="10474483" y="5945060"/>
                </a:moveTo>
                <a:lnTo>
                  <a:pt x="10474483" y="5661966"/>
                </a:lnTo>
                <a:lnTo>
                  <a:pt x="10809160" y="5661966"/>
                </a:lnTo>
                <a:lnTo>
                  <a:pt x="10809160" y="5945060"/>
                </a:lnTo>
                <a:close/>
                <a:moveTo>
                  <a:pt x="10474483" y="6241880"/>
                </a:moveTo>
                <a:lnTo>
                  <a:pt x="10474483" y="5958776"/>
                </a:lnTo>
                <a:lnTo>
                  <a:pt x="10809160" y="5958776"/>
                </a:lnTo>
                <a:lnTo>
                  <a:pt x="10809160" y="6241880"/>
                </a:lnTo>
                <a:close/>
                <a:moveTo>
                  <a:pt x="10474483" y="6538690"/>
                </a:moveTo>
                <a:lnTo>
                  <a:pt x="10474483" y="6255596"/>
                </a:lnTo>
                <a:lnTo>
                  <a:pt x="10809160" y="6255596"/>
                </a:lnTo>
                <a:lnTo>
                  <a:pt x="10809160" y="6538690"/>
                </a:lnTo>
                <a:close/>
                <a:moveTo>
                  <a:pt x="10474483" y="6835499"/>
                </a:moveTo>
                <a:lnTo>
                  <a:pt x="10474483" y="6552406"/>
                </a:lnTo>
                <a:lnTo>
                  <a:pt x="10809160" y="6552406"/>
                </a:lnTo>
                <a:lnTo>
                  <a:pt x="10809160" y="6835499"/>
                </a:lnTo>
                <a:close/>
                <a:moveTo>
                  <a:pt x="10123614" y="305593"/>
                </a:moveTo>
                <a:lnTo>
                  <a:pt x="10123614" y="22489"/>
                </a:lnTo>
                <a:lnTo>
                  <a:pt x="10458269" y="22489"/>
                </a:lnTo>
                <a:lnTo>
                  <a:pt x="10458269" y="305593"/>
                </a:lnTo>
                <a:close/>
                <a:moveTo>
                  <a:pt x="10123614" y="602413"/>
                </a:moveTo>
                <a:lnTo>
                  <a:pt x="10123614" y="319309"/>
                </a:lnTo>
                <a:lnTo>
                  <a:pt x="10458269" y="319309"/>
                </a:lnTo>
                <a:lnTo>
                  <a:pt x="10458269" y="602413"/>
                </a:lnTo>
                <a:close/>
                <a:moveTo>
                  <a:pt x="10123614" y="899223"/>
                </a:moveTo>
                <a:lnTo>
                  <a:pt x="10123614" y="616129"/>
                </a:lnTo>
                <a:lnTo>
                  <a:pt x="10458269" y="616129"/>
                </a:lnTo>
                <a:lnTo>
                  <a:pt x="10458269" y="899223"/>
                </a:lnTo>
                <a:close/>
                <a:moveTo>
                  <a:pt x="10123614" y="1196033"/>
                </a:moveTo>
                <a:lnTo>
                  <a:pt x="10123614" y="912928"/>
                </a:lnTo>
                <a:lnTo>
                  <a:pt x="10458269" y="912928"/>
                </a:lnTo>
                <a:lnTo>
                  <a:pt x="10458269" y="1196033"/>
                </a:lnTo>
                <a:close/>
                <a:moveTo>
                  <a:pt x="10123614" y="1492853"/>
                </a:moveTo>
                <a:lnTo>
                  <a:pt x="10123614" y="1209749"/>
                </a:lnTo>
                <a:lnTo>
                  <a:pt x="10458269" y="1209749"/>
                </a:lnTo>
                <a:lnTo>
                  <a:pt x="10458269" y="1492853"/>
                </a:lnTo>
                <a:close/>
                <a:moveTo>
                  <a:pt x="10123614" y="1789662"/>
                </a:moveTo>
                <a:lnTo>
                  <a:pt x="10123614" y="1506569"/>
                </a:lnTo>
                <a:lnTo>
                  <a:pt x="10458269" y="1506569"/>
                </a:lnTo>
                <a:lnTo>
                  <a:pt x="10458269" y="1789662"/>
                </a:lnTo>
                <a:close/>
                <a:moveTo>
                  <a:pt x="10123614" y="2086472"/>
                </a:moveTo>
                <a:lnTo>
                  <a:pt x="10123614" y="1803368"/>
                </a:lnTo>
                <a:lnTo>
                  <a:pt x="10458269" y="1803368"/>
                </a:lnTo>
                <a:lnTo>
                  <a:pt x="10458269" y="2086472"/>
                </a:lnTo>
                <a:close/>
                <a:moveTo>
                  <a:pt x="10123614" y="2383292"/>
                </a:moveTo>
                <a:lnTo>
                  <a:pt x="10123614" y="2100188"/>
                </a:lnTo>
                <a:lnTo>
                  <a:pt x="10458269" y="2100188"/>
                </a:lnTo>
                <a:lnTo>
                  <a:pt x="10458269" y="2383292"/>
                </a:lnTo>
                <a:close/>
                <a:moveTo>
                  <a:pt x="10123614" y="2680112"/>
                </a:moveTo>
                <a:lnTo>
                  <a:pt x="10123614" y="2397008"/>
                </a:lnTo>
                <a:lnTo>
                  <a:pt x="10458269" y="2397008"/>
                </a:lnTo>
                <a:lnTo>
                  <a:pt x="10458269" y="2680112"/>
                </a:lnTo>
                <a:close/>
                <a:moveTo>
                  <a:pt x="10123614" y="2976922"/>
                </a:moveTo>
                <a:lnTo>
                  <a:pt x="10123614" y="2693828"/>
                </a:lnTo>
                <a:lnTo>
                  <a:pt x="10458269" y="2693828"/>
                </a:lnTo>
                <a:lnTo>
                  <a:pt x="10458269" y="2976922"/>
                </a:lnTo>
                <a:close/>
                <a:moveTo>
                  <a:pt x="10123614" y="3273742"/>
                </a:moveTo>
                <a:lnTo>
                  <a:pt x="10123614" y="2990638"/>
                </a:lnTo>
                <a:lnTo>
                  <a:pt x="10458269" y="2990638"/>
                </a:lnTo>
                <a:lnTo>
                  <a:pt x="10458269" y="3273742"/>
                </a:lnTo>
                <a:close/>
                <a:moveTo>
                  <a:pt x="10123614" y="3570541"/>
                </a:moveTo>
                <a:lnTo>
                  <a:pt x="10123614" y="3287447"/>
                </a:lnTo>
                <a:lnTo>
                  <a:pt x="10458269" y="3287447"/>
                </a:lnTo>
                <a:lnTo>
                  <a:pt x="10458269" y="3570541"/>
                </a:lnTo>
                <a:close/>
                <a:moveTo>
                  <a:pt x="10123614" y="3867361"/>
                </a:moveTo>
                <a:lnTo>
                  <a:pt x="10123614" y="3584257"/>
                </a:lnTo>
                <a:lnTo>
                  <a:pt x="10458269" y="3584257"/>
                </a:lnTo>
                <a:lnTo>
                  <a:pt x="10458269" y="3867361"/>
                </a:lnTo>
                <a:close/>
                <a:moveTo>
                  <a:pt x="10123614" y="4164171"/>
                </a:moveTo>
                <a:lnTo>
                  <a:pt x="10123614" y="3881077"/>
                </a:lnTo>
                <a:lnTo>
                  <a:pt x="10458269" y="3881077"/>
                </a:lnTo>
                <a:lnTo>
                  <a:pt x="10458269" y="4164171"/>
                </a:lnTo>
                <a:close/>
                <a:moveTo>
                  <a:pt x="10123614" y="4460991"/>
                </a:moveTo>
                <a:lnTo>
                  <a:pt x="10123614" y="4177897"/>
                </a:lnTo>
                <a:lnTo>
                  <a:pt x="10458269" y="4177897"/>
                </a:lnTo>
                <a:lnTo>
                  <a:pt x="10458269" y="4460991"/>
                </a:lnTo>
                <a:close/>
                <a:moveTo>
                  <a:pt x="10123614" y="4757811"/>
                </a:moveTo>
                <a:lnTo>
                  <a:pt x="10123614" y="4474707"/>
                </a:lnTo>
                <a:lnTo>
                  <a:pt x="10458269" y="4474707"/>
                </a:lnTo>
                <a:lnTo>
                  <a:pt x="10458269" y="4757811"/>
                </a:lnTo>
                <a:close/>
                <a:moveTo>
                  <a:pt x="10123614" y="5054610"/>
                </a:moveTo>
                <a:lnTo>
                  <a:pt x="10123614" y="4771516"/>
                </a:lnTo>
                <a:lnTo>
                  <a:pt x="10458269" y="4771516"/>
                </a:lnTo>
                <a:lnTo>
                  <a:pt x="10458269" y="5054610"/>
                </a:lnTo>
                <a:close/>
                <a:moveTo>
                  <a:pt x="10123614" y="5351441"/>
                </a:moveTo>
                <a:lnTo>
                  <a:pt x="10123614" y="5068337"/>
                </a:lnTo>
                <a:lnTo>
                  <a:pt x="10458269" y="5068337"/>
                </a:lnTo>
                <a:lnTo>
                  <a:pt x="10458269" y="5351441"/>
                </a:lnTo>
                <a:close/>
                <a:moveTo>
                  <a:pt x="10123614" y="5648250"/>
                </a:moveTo>
                <a:lnTo>
                  <a:pt x="10123614" y="5365157"/>
                </a:lnTo>
                <a:lnTo>
                  <a:pt x="10458269" y="5365157"/>
                </a:lnTo>
                <a:lnTo>
                  <a:pt x="10458269" y="5648250"/>
                </a:lnTo>
                <a:close/>
                <a:moveTo>
                  <a:pt x="10123614" y="5945060"/>
                </a:moveTo>
                <a:lnTo>
                  <a:pt x="10123614" y="5661966"/>
                </a:lnTo>
                <a:lnTo>
                  <a:pt x="10458269" y="5661966"/>
                </a:lnTo>
                <a:lnTo>
                  <a:pt x="10458269" y="5945060"/>
                </a:lnTo>
                <a:close/>
                <a:moveTo>
                  <a:pt x="10123614" y="6241880"/>
                </a:moveTo>
                <a:lnTo>
                  <a:pt x="10123614" y="5958776"/>
                </a:lnTo>
                <a:lnTo>
                  <a:pt x="10458269" y="5958776"/>
                </a:lnTo>
                <a:lnTo>
                  <a:pt x="10458269" y="6241880"/>
                </a:lnTo>
                <a:close/>
                <a:moveTo>
                  <a:pt x="10123614" y="6538690"/>
                </a:moveTo>
                <a:lnTo>
                  <a:pt x="10123614" y="6255596"/>
                </a:lnTo>
                <a:lnTo>
                  <a:pt x="10458269" y="6255596"/>
                </a:lnTo>
                <a:lnTo>
                  <a:pt x="10458269" y="6538690"/>
                </a:lnTo>
                <a:close/>
                <a:moveTo>
                  <a:pt x="10123614" y="6835499"/>
                </a:moveTo>
                <a:lnTo>
                  <a:pt x="10123614" y="6552406"/>
                </a:lnTo>
                <a:lnTo>
                  <a:pt x="10458269" y="6552406"/>
                </a:lnTo>
                <a:lnTo>
                  <a:pt x="10458269" y="6835499"/>
                </a:lnTo>
                <a:close/>
                <a:moveTo>
                  <a:pt x="9772734" y="305593"/>
                </a:moveTo>
                <a:lnTo>
                  <a:pt x="9772734" y="22489"/>
                </a:lnTo>
                <a:lnTo>
                  <a:pt x="10107390" y="22489"/>
                </a:lnTo>
                <a:lnTo>
                  <a:pt x="10107390" y="305593"/>
                </a:lnTo>
                <a:close/>
                <a:moveTo>
                  <a:pt x="9772734" y="602413"/>
                </a:moveTo>
                <a:lnTo>
                  <a:pt x="9772734" y="319309"/>
                </a:lnTo>
                <a:lnTo>
                  <a:pt x="10107390" y="319309"/>
                </a:lnTo>
                <a:lnTo>
                  <a:pt x="10107390" y="602413"/>
                </a:lnTo>
                <a:close/>
                <a:moveTo>
                  <a:pt x="9772734" y="899223"/>
                </a:moveTo>
                <a:lnTo>
                  <a:pt x="9772734" y="616129"/>
                </a:lnTo>
                <a:lnTo>
                  <a:pt x="10107390" y="616129"/>
                </a:lnTo>
                <a:lnTo>
                  <a:pt x="10107390" y="899223"/>
                </a:lnTo>
                <a:close/>
                <a:moveTo>
                  <a:pt x="9772734" y="1196033"/>
                </a:moveTo>
                <a:lnTo>
                  <a:pt x="9772734" y="912928"/>
                </a:lnTo>
                <a:lnTo>
                  <a:pt x="10107390" y="912928"/>
                </a:lnTo>
                <a:lnTo>
                  <a:pt x="10107390" y="1196033"/>
                </a:lnTo>
                <a:close/>
                <a:moveTo>
                  <a:pt x="9772734" y="1492853"/>
                </a:moveTo>
                <a:lnTo>
                  <a:pt x="9772734" y="1209749"/>
                </a:lnTo>
                <a:lnTo>
                  <a:pt x="10107390" y="1209749"/>
                </a:lnTo>
                <a:lnTo>
                  <a:pt x="10107390" y="1492853"/>
                </a:lnTo>
                <a:close/>
                <a:moveTo>
                  <a:pt x="9772734" y="1789662"/>
                </a:moveTo>
                <a:lnTo>
                  <a:pt x="9772734" y="1506569"/>
                </a:lnTo>
                <a:lnTo>
                  <a:pt x="10107390" y="1506569"/>
                </a:lnTo>
                <a:lnTo>
                  <a:pt x="10107390" y="1789662"/>
                </a:lnTo>
                <a:close/>
                <a:moveTo>
                  <a:pt x="9772734" y="2086472"/>
                </a:moveTo>
                <a:lnTo>
                  <a:pt x="9772734" y="1803368"/>
                </a:lnTo>
                <a:lnTo>
                  <a:pt x="10107390" y="1803368"/>
                </a:lnTo>
                <a:lnTo>
                  <a:pt x="10107390" y="2086472"/>
                </a:lnTo>
                <a:close/>
                <a:moveTo>
                  <a:pt x="9772734" y="2383292"/>
                </a:moveTo>
                <a:lnTo>
                  <a:pt x="9772734" y="2100188"/>
                </a:lnTo>
                <a:lnTo>
                  <a:pt x="10107390" y="2100188"/>
                </a:lnTo>
                <a:lnTo>
                  <a:pt x="10107390" y="2383292"/>
                </a:lnTo>
                <a:close/>
                <a:moveTo>
                  <a:pt x="9772734" y="2680112"/>
                </a:moveTo>
                <a:lnTo>
                  <a:pt x="9772734" y="2397008"/>
                </a:lnTo>
                <a:lnTo>
                  <a:pt x="10107390" y="2397008"/>
                </a:lnTo>
                <a:lnTo>
                  <a:pt x="10107390" y="2680112"/>
                </a:lnTo>
                <a:close/>
                <a:moveTo>
                  <a:pt x="9772734" y="2976922"/>
                </a:moveTo>
                <a:lnTo>
                  <a:pt x="9772734" y="2693828"/>
                </a:lnTo>
                <a:lnTo>
                  <a:pt x="10107390" y="2693828"/>
                </a:lnTo>
                <a:lnTo>
                  <a:pt x="10107390" y="2976922"/>
                </a:lnTo>
                <a:close/>
                <a:moveTo>
                  <a:pt x="9772734" y="3273742"/>
                </a:moveTo>
                <a:lnTo>
                  <a:pt x="9772734" y="2990638"/>
                </a:lnTo>
                <a:lnTo>
                  <a:pt x="10107390" y="2990638"/>
                </a:lnTo>
                <a:lnTo>
                  <a:pt x="10107390" y="3273742"/>
                </a:lnTo>
                <a:close/>
                <a:moveTo>
                  <a:pt x="9772734" y="3570541"/>
                </a:moveTo>
                <a:lnTo>
                  <a:pt x="9772734" y="3287447"/>
                </a:lnTo>
                <a:lnTo>
                  <a:pt x="10107390" y="3287447"/>
                </a:lnTo>
                <a:lnTo>
                  <a:pt x="10107390" y="3570541"/>
                </a:lnTo>
                <a:close/>
                <a:moveTo>
                  <a:pt x="9772734" y="3867361"/>
                </a:moveTo>
                <a:lnTo>
                  <a:pt x="9772734" y="3584257"/>
                </a:lnTo>
                <a:lnTo>
                  <a:pt x="10107390" y="3584257"/>
                </a:lnTo>
                <a:lnTo>
                  <a:pt x="10107390" y="3867361"/>
                </a:lnTo>
                <a:close/>
                <a:moveTo>
                  <a:pt x="9772734" y="4164171"/>
                </a:moveTo>
                <a:lnTo>
                  <a:pt x="9772734" y="3881077"/>
                </a:lnTo>
                <a:lnTo>
                  <a:pt x="10107390" y="3881077"/>
                </a:lnTo>
                <a:lnTo>
                  <a:pt x="10107390" y="4164171"/>
                </a:lnTo>
                <a:close/>
                <a:moveTo>
                  <a:pt x="9772734" y="4460991"/>
                </a:moveTo>
                <a:lnTo>
                  <a:pt x="9772734" y="4177897"/>
                </a:lnTo>
                <a:lnTo>
                  <a:pt x="10107390" y="4177897"/>
                </a:lnTo>
                <a:lnTo>
                  <a:pt x="10107390" y="4460991"/>
                </a:lnTo>
                <a:close/>
                <a:moveTo>
                  <a:pt x="9772734" y="4757811"/>
                </a:moveTo>
                <a:lnTo>
                  <a:pt x="9772734" y="4474707"/>
                </a:lnTo>
                <a:lnTo>
                  <a:pt x="10107390" y="4474707"/>
                </a:lnTo>
                <a:lnTo>
                  <a:pt x="10107390" y="4757811"/>
                </a:lnTo>
                <a:close/>
                <a:moveTo>
                  <a:pt x="9772734" y="5054610"/>
                </a:moveTo>
                <a:lnTo>
                  <a:pt x="9772734" y="4771516"/>
                </a:lnTo>
                <a:lnTo>
                  <a:pt x="10107390" y="4771516"/>
                </a:lnTo>
                <a:lnTo>
                  <a:pt x="10107390" y="5054610"/>
                </a:lnTo>
                <a:close/>
                <a:moveTo>
                  <a:pt x="9772734" y="5351441"/>
                </a:moveTo>
                <a:lnTo>
                  <a:pt x="9772734" y="5068337"/>
                </a:lnTo>
                <a:lnTo>
                  <a:pt x="10107390" y="5068337"/>
                </a:lnTo>
                <a:lnTo>
                  <a:pt x="10107390" y="5351441"/>
                </a:lnTo>
                <a:close/>
                <a:moveTo>
                  <a:pt x="9772734" y="5648250"/>
                </a:moveTo>
                <a:lnTo>
                  <a:pt x="9772734" y="5365157"/>
                </a:lnTo>
                <a:lnTo>
                  <a:pt x="10107390" y="5365157"/>
                </a:lnTo>
                <a:lnTo>
                  <a:pt x="10107390" y="5648250"/>
                </a:lnTo>
                <a:close/>
                <a:moveTo>
                  <a:pt x="9772734" y="5945060"/>
                </a:moveTo>
                <a:lnTo>
                  <a:pt x="9772734" y="5661966"/>
                </a:lnTo>
                <a:lnTo>
                  <a:pt x="10107390" y="5661966"/>
                </a:lnTo>
                <a:lnTo>
                  <a:pt x="10107390" y="5945060"/>
                </a:lnTo>
                <a:close/>
                <a:moveTo>
                  <a:pt x="9772734" y="6241880"/>
                </a:moveTo>
                <a:lnTo>
                  <a:pt x="9772734" y="5958776"/>
                </a:lnTo>
                <a:lnTo>
                  <a:pt x="10107390" y="5958776"/>
                </a:lnTo>
                <a:lnTo>
                  <a:pt x="10107390" y="6241880"/>
                </a:lnTo>
                <a:close/>
                <a:moveTo>
                  <a:pt x="9772734" y="6538690"/>
                </a:moveTo>
                <a:lnTo>
                  <a:pt x="9772734" y="6255596"/>
                </a:lnTo>
                <a:lnTo>
                  <a:pt x="10107390" y="6255596"/>
                </a:lnTo>
                <a:lnTo>
                  <a:pt x="10107390" y="6538690"/>
                </a:lnTo>
                <a:close/>
                <a:moveTo>
                  <a:pt x="9772734" y="6835499"/>
                </a:moveTo>
                <a:lnTo>
                  <a:pt x="9772734" y="6552406"/>
                </a:lnTo>
                <a:lnTo>
                  <a:pt x="10107390" y="6552406"/>
                </a:lnTo>
                <a:lnTo>
                  <a:pt x="10107390" y="6835499"/>
                </a:lnTo>
                <a:close/>
                <a:moveTo>
                  <a:pt x="9421844" y="305593"/>
                </a:moveTo>
                <a:lnTo>
                  <a:pt x="9421844" y="22489"/>
                </a:lnTo>
                <a:lnTo>
                  <a:pt x="9756520" y="22489"/>
                </a:lnTo>
                <a:lnTo>
                  <a:pt x="9756520" y="305593"/>
                </a:lnTo>
                <a:close/>
                <a:moveTo>
                  <a:pt x="9421844" y="602413"/>
                </a:moveTo>
                <a:lnTo>
                  <a:pt x="9421844" y="319309"/>
                </a:lnTo>
                <a:lnTo>
                  <a:pt x="9756520" y="319309"/>
                </a:lnTo>
                <a:lnTo>
                  <a:pt x="9756520" y="602413"/>
                </a:lnTo>
                <a:close/>
                <a:moveTo>
                  <a:pt x="9421844" y="899223"/>
                </a:moveTo>
                <a:lnTo>
                  <a:pt x="9421844" y="616129"/>
                </a:lnTo>
                <a:lnTo>
                  <a:pt x="9756520" y="616129"/>
                </a:lnTo>
                <a:lnTo>
                  <a:pt x="9756520" y="899223"/>
                </a:lnTo>
                <a:close/>
                <a:moveTo>
                  <a:pt x="9421844" y="1196033"/>
                </a:moveTo>
                <a:lnTo>
                  <a:pt x="9421844" y="912928"/>
                </a:lnTo>
                <a:lnTo>
                  <a:pt x="9756520" y="912928"/>
                </a:lnTo>
                <a:lnTo>
                  <a:pt x="9756520" y="1196033"/>
                </a:lnTo>
                <a:close/>
                <a:moveTo>
                  <a:pt x="9421844" y="1492853"/>
                </a:moveTo>
                <a:lnTo>
                  <a:pt x="9421844" y="1209749"/>
                </a:lnTo>
                <a:lnTo>
                  <a:pt x="9756520" y="1209749"/>
                </a:lnTo>
                <a:lnTo>
                  <a:pt x="9756520" y="1492853"/>
                </a:lnTo>
                <a:close/>
                <a:moveTo>
                  <a:pt x="9421844" y="1789662"/>
                </a:moveTo>
                <a:lnTo>
                  <a:pt x="9421844" y="1506569"/>
                </a:lnTo>
                <a:lnTo>
                  <a:pt x="9756520" y="1506569"/>
                </a:lnTo>
                <a:lnTo>
                  <a:pt x="9756520" y="1789662"/>
                </a:lnTo>
                <a:close/>
                <a:moveTo>
                  <a:pt x="9421844" y="2086472"/>
                </a:moveTo>
                <a:lnTo>
                  <a:pt x="9421844" y="1803368"/>
                </a:lnTo>
                <a:lnTo>
                  <a:pt x="9756520" y="1803368"/>
                </a:lnTo>
                <a:lnTo>
                  <a:pt x="9756520" y="2086472"/>
                </a:lnTo>
                <a:close/>
                <a:moveTo>
                  <a:pt x="9421844" y="2383292"/>
                </a:moveTo>
                <a:lnTo>
                  <a:pt x="9421844" y="2100188"/>
                </a:lnTo>
                <a:lnTo>
                  <a:pt x="9756520" y="2100188"/>
                </a:lnTo>
                <a:lnTo>
                  <a:pt x="9756520" y="2383292"/>
                </a:lnTo>
                <a:close/>
                <a:moveTo>
                  <a:pt x="9421844" y="2680112"/>
                </a:moveTo>
                <a:lnTo>
                  <a:pt x="9421844" y="2397008"/>
                </a:lnTo>
                <a:lnTo>
                  <a:pt x="9756520" y="2397008"/>
                </a:lnTo>
                <a:lnTo>
                  <a:pt x="9756520" y="2680112"/>
                </a:lnTo>
                <a:close/>
                <a:moveTo>
                  <a:pt x="9421844" y="2976922"/>
                </a:moveTo>
                <a:lnTo>
                  <a:pt x="9421844" y="2693828"/>
                </a:lnTo>
                <a:lnTo>
                  <a:pt x="9756520" y="2693828"/>
                </a:lnTo>
                <a:lnTo>
                  <a:pt x="9756520" y="2976922"/>
                </a:lnTo>
                <a:close/>
                <a:moveTo>
                  <a:pt x="9421844" y="3273742"/>
                </a:moveTo>
                <a:lnTo>
                  <a:pt x="9421844" y="2990638"/>
                </a:lnTo>
                <a:lnTo>
                  <a:pt x="9756520" y="2990638"/>
                </a:lnTo>
                <a:lnTo>
                  <a:pt x="9756520" y="3273742"/>
                </a:lnTo>
                <a:close/>
                <a:moveTo>
                  <a:pt x="9421844" y="3570541"/>
                </a:moveTo>
                <a:lnTo>
                  <a:pt x="9421844" y="3287447"/>
                </a:lnTo>
                <a:lnTo>
                  <a:pt x="9756520" y="3287447"/>
                </a:lnTo>
                <a:lnTo>
                  <a:pt x="9756520" y="3570541"/>
                </a:lnTo>
                <a:close/>
                <a:moveTo>
                  <a:pt x="9421844" y="3867361"/>
                </a:moveTo>
                <a:lnTo>
                  <a:pt x="9421844" y="3584257"/>
                </a:lnTo>
                <a:lnTo>
                  <a:pt x="9756520" y="3584257"/>
                </a:lnTo>
                <a:lnTo>
                  <a:pt x="9756520" y="3867361"/>
                </a:lnTo>
                <a:close/>
                <a:moveTo>
                  <a:pt x="9421844" y="4164171"/>
                </a:moveTo>
                <a:lnTo>
                  <a:pt x="9421844" y="3881077"/>
                </a:lnTo>
                <a:lnTo>
                  <a:pt x="9756520" y="3881077"/>
                </a:lnTo>
                <a:lnTo>
                  <a:pt x="9756520" y="4164171"/>
                </a:lnTo>
                <a:close/>
                <a:moveTo>
                  <a:pt x="9421844" y="4460991"/>
                </a:moveTo>
                <a:lnTo>
                  <a:pt x="9421844" y="4177897"/>
                </a:lnTo>
                <a:lnTo>
                  <a:pt x="9756520" y="4177897"/>
                </a:lnTo>
                <a:lnTo>
                  <a:pt x="9756520" y="4460991"/>
                </a:lnTo>
                <a:close/>
                <a:moveTo>
                  <a:pt x="9421844" y="4757811"/>
                </a:moveTo>
                <a:lnTo>
                  <a:pt x="9421844" y="4474707"/>
                </a:lnTo>
                <a:lnTo>
                  <a:pt x="9756520" y="4474707"/>
                </a:lnTo>
                <a:lnTo>
                  <a:pt x="9756520" y="4757811"/>
                </a:lnTo>
                <a:close/>
                <a:moveTo>
                  <a:pt x="9421844" y="5054610"/>
                </a:moveTo>
                <a:lnTo>
                  <a:pt x="9421844" y="4771516"/>
                </a:lnTo>
                <a:lnTo>
                  <a:pt x="9756520" y="4771516"/>
                </a:lnTo>
                <a:lnTo>
                  <a:pt x="9756520" y="5054610"/>
                </a:lnTo>
                <a:close/>
                <a:moveTo>
                  <a:pt x="9421844" y="5351441"/>
                </a:moveTo>
                <a:lnTo>
                  <a:pt x="9421844" y="5068337"/>
                </a:lnTo>
                <a:lnTo>
                  <a:pt x="9756520" y="5068337"/>
                </a:lnTo>
                <a:lnTo>
                  <a:pt x="9756520" y="5351441"/>
                </a:lnTo>
                <a:close/>
                <a:moveTo>
                  <a:pt x="9421844" y="5648250"/>
                </a:moveTo>
                <a:lnTo>
                  <a:pt x="9421844" y="5365157"/>
                </a:lnTo>
                <a:lnTo>
                  <a:pt x="9756520" y="5365157"/>
                </a:lnTo>
                <a:lnTo>
                  <a:pt x="9756520" y="5648250"/>
                </a:lnTo>
                <a:close/>
                <a:moveTo>
                  <a:pt x="9421844" y="5945060"/>
                </a:moveTo>
                <a:lnTo>
                  <a:pt x="9421844" y="5661966"/>
                </a:lnTo>
                <a:lnTo>
                  <a:pt x="9756520" y="5661966"/>
                </a:lnTo>
                <a:lnTo>
                  <a:pt x="9756520" y="5945060"/>
                </a:lnTo>
                <a:close/>
                <a:moveTo>
                  <a:pt x="9421844" y="6241880"/>
                </a:moveTo>
                <a:lnTo>
                  <a:pt x="9421844" y="5958776"/>
                </a:lnTo>
                <a:lnTo>
                  <a:pt x="9756520" y="5958776"/>
                </a:lnTo>
                <a:lnTo>
                  <a:pt x="9756520" y="6241880"/>
                </a:lnTo>
                <a:close/>
                <a:moveTo>
                  <a:pt x="9421844" y="6538690"/>
                </a:moveTo>
                <a:lnTo>
                  <a:pt x="9421844" y="6255596"/>
                </a:lnTo>
                <a:lnTo>
                  <a:pt x="9756520" y="6255596"/>
                </a:lnTo>
                <a:lnTo>
                  <a:pt x="9756520" y="6538690"/>
                </a:lnTo>
                <a:close/>
                <a:moveTo>
                  <a:pt x="9421844" y="6835499"/>
                </a:moveTo>
                <a:lnTo>
                  <a:pt x="9421844" y="6552406"/>
                </a:lnTo>
                <a:lnTo>
                  <a:pt x="9756520" y="6552406"/>
                </a:lnTo>
                <a:lnTo>
                  <a:pt x="9756520" y="6835499"/>
                </a:lnTo>
                <a:close/>
                <a:moveTo>
                  <a:pt x="9070964" y="305593"/>
                </a:moveTo>
                <a:lnTo>
                  <a:pt x="9070964" y="22489"/>
                </a:lnTo>
                <a:lnTo>
                  <a:pt x="9405630" y="22489"/>
                </a:lnTo>
                <a:lnTo>
                  <a:pt x="9405630" y="305593"/>
                </a:lnTo>
                <a:close/>
                <a:moveTo>
                  <a:pt x="9070964" y="602413"/>
                </a:moveTo>
                <a:lnTo>
                  <a:pt x="9070964" y="319309"/>
                </a:lnTo>
                <a:lnTo>
                  <a:pt x="9405630" y="319309"/>
                </a:lnTo>
                <a:lnTo>
                  <a:pt x="9405630" y="602413"/>
                </a:lnTo>
                <a:close/>
                <a:moveTo>
                  <a:pt x="9070964" y="899223"/>
                </a:moveTo>
                <a:lnTo>
                  <a:pt x="9070964" y="616129"/>
                </a:lnTo>
                <a:lnTo>
                  <a:pt x="9405630" y="616129"/>
                </a:lnTo>
                <a:lnTo>
                  <a:pt x="9405630" y="899223"/>
                </a:lnTo>
                <a:close/>
                <a:moveTo>
                  <a:pt x="9070964" y="1196033"/>
                </a:moveTo>
                <a:lnTo>
                  <a:pt x="9070964" y="912928"/>
                </a:lnTo>
                <a:lnTo>
                  <a:pt x="9405630" y="912928"/>
                </a:lnTo>
                <a:lnTo>
                  <a:pt x="9405630" y="1196033"/>
                </a:lnTo>
                <a:close/>
                <a:moveTo>
                  <a:pt x="9070964" y="1492853"/>
                </a:moveTo>
                <a:lnTo>
                  <a:pt x="9070964" y="1209749"/>
                </a:lnTo>
                <a:lnTo>
                  <a:pt x="9405630" y="1209749"/>
                </a:lnTo>
                <a:lnTo>
                  <a:pt x="9405630" y="1492853"/>
                </a:lnTo>
                <a:close/>
                <a:moveTo>
                  <a:pt x="9070964" y="1789662"/>
                </a:moveTo>
                <a:lnTo>
                  <a:pt x="9070964" y="1506569"/>
                </a:lnTo>
                <a:lnTo>
                  <a:pt x="9405630" y="1506569"/>
                </a:lnTo>
                <a:lnTo>
                  <a:pt x="9405630" y="1789662"/>
                </a:lnTo>
                <a:close/>
                <a:moveTo>
                  <a:pt x="9070964" y="2086472"/>
                </a:moveTo>
                <a:lnTo>
                  <a:pt x="9070964" y="1803368"/>
                </a:lnTo>
                <a:lnTo>
                  <a:pt x="9405630" y="1803368"/>
                </a:lnTo>
                <a:lnTo>
                  <a:pt x="9405630" y="2086472"/>
                </a:lnTo>
                <a:close/>
                <a:moveTo>
                  <a:pt x="9070964" y="2383292"/>
                </a:moveTo>
                <a:lnTo>
                  <a:pt x="9070964" y="2100188"/>
                </a:lnTo>
                <a:lnTo>
                  <a:pt x="9405630" y="2100188"/>
                </a:lnTo>
                <a:lnTo>
                  <a:pt x="9405630" y="2383292"/>
                </a:lnTo>
                <a:close/>
                <a:moveTo>
                  <a:pt x="9070964" y="2680112"/>
                </a:moveTo>
                <a:lnTo>
                  <a:pt x="9070964" y="2397008"/>
                </a:lnTo>
                <a:lnTo>
                  <a:pt x="9405630" y="2397008"/>
                </a:lnTo>
                <a:lnTo>
                  <a:pt x="9405630" y="2680112"/>
                </a:lnTo>
                <a:close/>
                <a:moveTo>
                  <a:pt x="9070964" y="2976922"/>
                </a:moveTo>
                <a:lnTo>
                  <a:pt x="9070964" y="2693828"/>
                </a:lnTo>
                <a:lnTo>
                  <a:pt x="9405630" y="2693828"/>
                </a:lnTo>
                <a:lnTo>
                  <a:pt x="9405630" y="2976922"/>
                </a:lnTo>
                <a:close/>
                <a:moveTo>
                  <a:pt x="9070964" y="3273742"/>
                </a:moveTo>
                <a:lnTo>
                  <a:pt x="9070964" y="2990638"/>
                </a:lnTo>
                <a:lnTo>
                  <a:pt x="9405630" y="2990638"/>
                </a:lnTo>
                <a:lnTo>
                  <a:pt x="9405630" y="3273742"/>
                </a:lnTo>
                <a:close/>
                <a:moveTo>
                  <a:pt x="9070964" y="3570541"/>
                </a:moveTo>
                <a:lnTo>
                  <a:pt x="9070964" y="3287447"/>
                </a:lnTo>
                <a:lnTo>
                  <a:pt x="9405630" y="3287447"/>
                </a:lnTo>
                <a:lnTo>
                  <a:pt x="9405630" y="3570541"/>
                </a:lnTo>
                <a:close/>
                <a:moveTo>
                  <a:pt x="9070964" y="3867361"/>
                </a:moveTo>
                <a:lnTo>
                  <a:pt x="9070964" y="3584257"/>
                </a:lnTo>
                <a:lnTo>
                  <a:pt x="9405630" y="3584257"/>
                </a:lnTo>
                <a:lnTo>
                  <a:pt x="9405630" y="3867361"/>
                </a:lnTo>
                <a:close/>
                <a:moveTo>
                  <a:pt x="9070964" y="4164171"/>
                </a:moveTo>
                <a:lnTo>
                  <a:pt x="9070964" y="3881077"/>
                </a:lnTo>
                <a:lnTo>
                  <a:pt x="9405630" y="3881077"/>
                </a:lnTo>
                <a:lnTo>
                  <a:pt x="9405630" y="4164171"/>
                </a:lnTo>
                <a:close/>
                <a:moveTo>
                  <a:pt x="9070964" y="4460991"/>
                </a:moveTo>
                <a:lnTo>
                  <a:pt x="9070964" y="4177897"/>
                </a:lnTo>
                <a:lnTo>
                  <a:pt x="9405630" y="4177897"/>
                </a:lnTo>
                <a:lnTo>
                  <a:pt x="9405630" y="4460991"/>
                </a:lnTo>
                <a:close/>
                <a:moveTo>
                  <a:pt x="9070964" y="4757811"/>
                </a:moveTo>
                <a:lnTo>
                  <a:pt x="9070964" y="4474707"/>
                </a:lnTo>
                <a:lnTo>
                  <a:pt x="9405630" y="4474707"/>
                </a:lnTo>
                <a:lnTo>
                  <a:pt x="9405630" y="4757811"/>
                </a:lnTo>
                <a:close/>
                <a:moveTo>
                  <a:pt x="9070964" y="5054610"/>
                </a:moveTo>
                <a:lnTo>
                  <a:pt x="9070964" y="4771516"/>
                </a:lnTo>
                <a:lnTo>
                  <a:pt x="9405630" y="4771516"/>
                </a:lnTo>
                <a:lnTo>
                  <a:pt x="9405630" y="5054610"/>
                </a:lnTo>
                <a:close/>
                <a:moveTo>
                  <a:pt x="9070964" y="5351441"/>
                </a:moveTo>
                <a:lnTo>
                  <a:pt x="9070964" y="5068337"/>
                </a:lnTo>
                <a:lnTo>
                  <a:pt x="9405630" y="5068337"/>
                </a:lnTo>
                <a:lnTo>
                  <a:pt x="9405630" y="5351441"/>
                </a:lnTo>
                <a:close/>
                <a:moveTo>
                  <a:pt x="9070964" y="5648250"/>
                </a:moveTo>
                <a:lnTo>
                  <a:pt x="9070964" y="5365157"/>
                </a:lnTo>
                <a:lnTo>
                  <a:pt x="9405630" y="5365157"/>
                </a:lnTo>
                <a:lnTo>
                  <a:pt x="9405630" y="5648250"/>
                </a:lnTo>
                <a:close/>
                <a:moveTo>
                  <a:pt x="9070964" y="5945060"/>
                </a:moveTo>
                <a:lnTo>
                  <a:pt x="9070964" y="5661966"/>
                </a:lnTo>
                <a:lnTo>
                  <a:pt x="9405630" y="5661966"/>
                </a:lnTo>
                <a:lnTo>
                  <a:pt x="9405630" y="5945060"/>
                </a:lnTo>
                <a:close/>
                <a:moveTo>
                  <a:pt x="9070964" y="6241880"/>
                </a:moveTo>
                <a:lnTo>
                  <a:pt x="9070964" y="5958776"/>
                </a:lnTo>
                <a:lnTo>
                  <a:pt x="9405630" y="5958776"/>
                </a:lnTo>
                <a:lnTo>
                  <a:pt x="9405630" y="6241880"/>
                </a:lnTo>
                <a:close/>
                <a:moveTo>
                  <a:pt x="9070964" y="6538690"/>
                </a:moveTo>
                <a:lnTo>
                  <a:pt x="9070964" y="6255596"/>
                </a:lnTo>
                <a:lnTo>
                  <a:pt x="9405630" y="6255596"/>
                </a:lnTo>
                <a:lnTo>
                  <a:pt x="9405630" y="6538690"/>
                </a:lnTo>
                <a:close/>
                <a:moveTo>
                  <a:pt x="9070964" y="6835499"/>
                </a:moveTo>
                <a:lnTo>
                  <a:pt x="9070964" y="6552406"/>
                </a:lnTo>
                <a:lnTo>
                  <a:pt x="9405630" y="6552406"/>
                </a:lnTo>
                <a:lnTo>
                  <a:pt x="9405630" y="6835499"/>
                </a:lnTo>
                <a:close/>
                <a:moveTo>
                  <a:pt x="8720094" y="305593"/>
                </a:moveTo>
                <a:lnTo>
                  <a:pt x="8720094" y="22489"/>
                </a:lnTo>
                <a:lnTo>
                  <a:pt x="9054761" y="22489"/>
                </a:lnTo>
                <a:lnTo>
                  <a:pt x="9054761" y="305593"/>
                </a:lnTo>
                <a:close/>
                <a:moveTo>
                  <a:pt x="8720094" y="602413"/>
                </a:moveTo>
                <a:lnTo>
                  <a:pt x="8720094" y="319309"/>
                </a:lnTo>
                <a:lnTo>
                  <a:pt x="9054761" y="319309"/>
                </a:lnTo>
                <a:lnTo>
                  <a:pt x="9054761" y="602413"/>
                </a:lnTo>
                <a:close/>
                <a:moveTo>
                  <a:pt x="8720094" y="899223"/>
                </a:moveTo>
                <a:lnTo>
                  <a:pt x="8720094" y="616129"/>
                </a:lnTo>
                <a:lnTo>
                  <a:pt x="9054761" y="616129"/>
                </a:lnTo>
                <a:lnTo>
                  <a:pt x="9054761" y="899223"/>
                </a:lnTo>
                <a:close/>
                <a:moveTo>
                  <a:pt x="8720094" y="1196033"/>
                </a:moveTo>
                <a:lnTo>
                  <a:pt x="8720094" y="912928"/>
                </a:lnTo>
                <a:lnTo>
                  <a:pt x="9054761" y="912928"/>
                </a:lnTo>
                <a:lnTo>
                  <a:pt x="9054761" y="1196033"/>
                </a:lnTo>
                <a:close/>
                <a:moveTo>
                  <a:pt x="8720094" y="1492853"/>
                </a:moveTo>
                <a:lnTo>
                  <a:pt x="8720094" y="1209749"/>
                </a:lnTo>
                <a:lnTo>
                  <a:pt x="9054761" y="1209749"/>
                </a:lnTo>
                <a:lnTo>
                  <a:pt x="9054761" y="1492853"/>
                </a:lnTo>
                <a:close/>
                <a:moveTo>
                  <a:pt x="8720094" y="1789662"/>
                </a:moveTo>
                <a:lnTo>
                  <a:pt x="8720094" y="1506569"/>
                </a:lnTo>
                <a:lnTo>
                  <a:pt x="9054761" y="1506569"/>
                </a:lnTo>
                <a:lnTo>
                  <a:pt x="9054761" y="1789662"/>
                </a:lnTo>
                <a:close/>
                <a:moveTo>
                  <a:pt x="8720094" y="2086472"/>
                </a:moveTo>
                <a:lnTo>
                  <a:pt x="8720094" y="1803368"/>
                </a:lnTo>
                <a:lnTo>
                  <a:pt x="9054761" y="1803368"/>
                </a:lnTo>
                <a:lnTo>
                  <a:pt x="9054761" y="2086472"/>
                </a:lnTo>
                <a:close/>
                <a:moveTo>
                  <a:pt x="8720094" y="2383292"/>
                </a:moveTo>
                <a:lnTo>
                  <a:pt x="8720094" y="2100188"/>
                </a:lnTo>
                <a:lnTo>
                  <a:pt x="9054761" y="2100188"/>
                </a:lnTo>
                <a:lnTo>
                  <a:pt x="9054761" y="2383292"/>
                </a:lnTo>
                <a:close/>
                <a:moveTo>
                  <a:pt x="8720094" y="2680112"/>
                </a:moveTo>
                <a:lnTo>
                  <a:pt x="8720094" y="2397008"/>
                </a:lnTo>
                <a:lnTo>
                  <a:pt x="9054761" y="2397008"/>
                </a:lnTo>
                <a:lnTo>
                  <a:pt x="9054761" y="2680112"/>
                </a:lnTo>
                <a:close/>
                <a:moveTo>
                  <a:pt x="8720094" y="2976922"/>
                </a:moveTo>
                <a:lnTo>
                  <a:pt x="8720094" y="2693828"/>
                </a:lnTo>
                <a:lnTo>
                  <a:pt x="9054761" y="2693828"/>
                </a:lnTo>
                <a:lnTo>
                  <a:pt x="9054761" y="2976922"/>
                </a:lnTo>
                <a:close/>
                <a:moveTo>
                  <a:pt x="8720094" y="3273742"/>
                </a:moveTo>
                <a:lnTo>
                  <a:pt x="8720094" y="2990638"/>
                </a:lnTo>
                <a:lnTo>
                  <a:pt x="9054761" y="2990638"/>
                </a:lnTo>
                <a:lnTo>
                  <a:pt x="9054761" y="3273742"/>
                </a:lnTo>
                <a:close/>
                <a:moveTo>
                  <a:pt x="8720094" y="3570541"/>
                </a:moveTo>
                <a:lnTo>
                  <a:pt x="8720094" y="3287447"/>
                </a:lnTo>
                <a:lnTo>
                  <a:pt x="9054761" y="3287447"/>
                </a:lnTo>
                <a:lnTo>
                  <a:pt x="9054761" y="3570541"/>
                </a:lnTo>
                <a:close/>
                <a:moveTo>
                  <a:pt x="8720094" y="3867361"/>
                </a:moveTo>
                <a:lnTo>
                  <a:pt x="8720094" y="3584257"/>
                </a:lnTo>
                <a:lnTo>
                  <a:pt x="9054761" y="3584257"/>
                </a:lnTo>
                <a:lnTo>
                  <a:pt x="9054761" y="3867361"/>
                </a:lnTo>
                <a:close/>
                <a:moveTo>
                  <a:pt x="8720094" y="4164171"/>
                </a:moveTo>
                <a:lnTo>
                  <a:pt x="8720094" y="3881077"/>
                </a:lnTo>
                <a:lnTo>
                  <a:pt x="9054761" y="3881077"/>
                </a:lnTo>
                <a:lnTo>
                  <a:pt x="9054761" y="4164171"/>
                </a:lnTo>
                <a:close/>
                <a:moveTo>
                  <a:pt x="8720094" y="4460991"/>
                </a:moveTo>
                <a:lnTo>
                  <a:pt x="8720094" y="4177897"/>
                </a:lnTo>
                <a:lnTo>
                  <a:pt x="9054761" y="4177897"/>
                </a:lnTo>
                <a:lnTo>
                  <a:pt x="9054761" y="4460991"/>
                </a:lnTo>
                <a:close/>
                <a:moveTo>
                  <a:pt x="8720094" y="4757811"/>
                </a:moveTo>
                <a:lnTo>
                  <a:pt x="8720094" y="4474707"/>
                </a:lnTo>
                <a:lnTo>
                  <a:pt x="9054761" y="4474707"/>
                </a:lnTo>
                <a:lnTo>
                  <a:pt x="9054761" y="4757811"/>
                </a:lnTo>
                <a:close/>
                <a:moveTo>
                  <a:pt x="8720094" y="5054610"/>
                </a:moveTo>
                <a:lnTo>
                  <a:pt x="8720094" y="4771516"/>
                </a:lnTo>
                <a:lnTo>
                  <a:pt x="9054761" y="4771516"/>
                </a:lnTo>
                <a:lnTo>
                  <a:pt x="9054761" y="5054610"/>
                </a:lnTo>
                <a:close/>
                <a:moveTo>
                  <a:pt x="8720094" y="5351441"/>
                </a:moveTo>
                <a:lnTo>
                  <a:pt x="8720094" y="5068337"/>
                </a:lnTo>
                <a:lnTo>
                  <a:pt x="9054761" y="5068337"/>
                </a:lnTo>
                <a:lnTo>
                  <a:pt x="9054761" y="5351441"/>
                </a:lnTo>
                <a:close/>
                <a:moveTo>
                  <a:pt x="8720094" y="5648250"/>
                </a:moveTo>
                <a:lnTo>
                  <a:pt x="8720094" y="5365157"/>
                </a:lnTo>
                <a:lnTo>
                  <a:pt x="9054761" y="5365157"/>
                </a:lnTo>
                <a:lnTo>
                  <a:pt x="9054761" y="5648250"/>
                </a:lnTo>
                <a:close/>
                <a:moveTo>
                  <a:pt x="8720094" y="5945060"/>
                </a:moveTo>
                <a:lnTo>
                  <a:pt x="8720094" y="5661966"/>
                </a:lnTo>
                <a:lnTo>
                  <a:pt x="9054761" y="5661966"/>
                </a:lnTo>
                <a:lnTo>
                  <a:pt x="9054761" y="5945060"/>
                </a:lnTo>
                <a:close/>
                <a:moveTo>
                  <a:pt x="8720094" y="6241880"/>
                </a:moveTo>
                <a:lnTo>
                  <a:pt x="8720094" y="5958776"/>
                </a:lnTo>
                <a:lnTo>
                  <a:pt x="9054761" y="5958776"/>
                </a:lnTo>
                <a:lnTo>
                  <a:pt x="9054761" y="6241880"/>
                </a:lnTo>
                <a:close/>
                <a:moveTo>
                  <a:pt x="8720094" y="6538690"/>
                </a:moveTo>
                <a:lnTo>
                  <a:pt x="8720094" y="6255596"/>
                </a:lnTo>
                <a:lnTo>
                  <a:pt x="9054761" y="6255596"/>
                </a:lnTo>
                <a:lnTo>
                  <a:pt x="9054761" y="6538690"/>
                </a:lnTo>
                <a:close/>
                <a:moveTo>
                  <a:pt x="8720094" y="6835499"/>
                </a:moveTo>
                <a:lnTo>
                  <a:pt x="8720094" y="6552406"/>
                </a:lnTo>
                <a:lnTo>
                  <a:pt x="9054761" y="6552406"/>
                </a:lnTo>
                <a:lnTo>
                  <a:pt x="9054761" y="6835499"/>
                </a:lnTo>
                <a:close/>
                <a:moveTo>
                  <a:pt x="8369204" y="305593"/>
                </a:moveTo>
                <a:lnTo>
                  <a:pt x="8369204" y="22489"/>
                </a:lnTo>
                <a:lnTo>
                  <a:pt x="8703881" y="22489"/>
                </a:lnTo>
                <a:lnTo>
                  <a:pt x="8703881" y="305593"/>
                </a:lnTo>
                <a:close/>
                <a:moveTo>
                  <a:pt x="8369204" y="602413"/>
                </a:moveTo>
                <a:lnTo>
                  <a:pt x="8369204" y="319309"/>
                </a:lnTo>
                <a:lnTo>
                  <a:pt x="8703881" y="319309"/>
                </a:lnTo>
                <a:lnTo>
                  <a:pt x="8703881" y="602413"/>
                </a:lnTo>
                <a:close/>
                <a:moveTo>
                  <a:pt x="8369204" y="899223"/>
                </a:moveTo>
                <a:lnTo>
                  <a:pt x="8369204" y="616129"/>
                </a:lnTo>
                <a:lnTo>
                  <a:pt x="8703881" y="616129"/>
                </a:lnTo>
                <a:lnTo>
                  <a:pt x="8703881" y="899223"/>
                </a:lnTo>
                <a:close/>
                <a:moveTo>
                  <a:pt x="8369204" y="1196033"/>
                </a:moveTo>
                <a:lnTo>
                  <a:pt x="8369204" y="912928"/>
                </a:lnTo>
                <a:lnTo>
                  <a:pt x="8703881" y="912928"/>
                </a:lnTo>
                <a:lnTo>
                  <a:pt x="8703881" y="1196033"/>
                </a:lnTo>
                <a:close/>
                <a:moveTo>
                  <a:pt x="8369204" y="1492853"/>
                </a:moveTo>
                <a:lnTo>
                  <a:pt x="8369204" y="1209749"/>
                </a:lnTo>
                <a:lnTo>
                  <a:pt x="8703881" y="1209749"/>
                </a:lnTo>
                <a:lnTo>
                  <a:pt x="8703881" y="1492853"/>
                </a:lnTo>
                <a:close/>
                <a:moveTo>
                  <a:pt x="8369204" y="1789662"/>
                </a:moveTo>
                <a:lnTo>
                  <a:pt x="8369204" y="1506569"/>
                </a:lnTo>
                <a:lnTo>
                  <a:pt x="8703881" y="1506569"/>
                </a:lnTo>
                <a:lnTo>
                  <a:pt x="8703881" y="1789662"/>
                </a:lnTo>
                <a:close/>
                <a:moveTo>
                  <a:pt x="8369204" y="2086472"/>
                </a:moveTo>
                <a:lnTo>
                  <a:pt x="8369204" y="1803368"/>
                </a:lnTo>
                <a:lnTo>
                  <a:pt x="8703881" y="1803368"/>
                </a:lnTo>
                <a:lnTo>
                  <a:pt x="8703881" y="2086472"/>
                </a:lnTo>
                <a:close/>
                <a:moveTo>
                  <a:pt x="8369204" y="2383292"/>
                </a:moveTo>
                <a:lnTo>
                  <a:pt x="8369204" y="2100188"/>
                </a:lnTo>
                <a:lnTo>
                  <a:pt x="8703881" y="2100188"/>
                </a:lnTo>
                <a:lnTo>
                  <a:pt x="8703881" y="2383292"/>
                </a:lnTo>
                <a:close/>
                <a:moveTo>
                  <a:pt x="8369204" y="2680112"/>
                </a:moveTo>
                <a:lnTo>
                  <a:pt x="8369204" y="2397008"/>
                </a:lnTo>
                <a:lnTo>
                  <a:pt x="8703881" y="2397008"/>
                </a:lnTo>
                <a:lnTo>
                  <a:pt x="8703881" y="2680112"/>
                </a:lnTo>
                <a:close/>
                <a:moveTo>
                  <a:pt x="8369204" y="2976922"/>
                </a:moveTo>
                <a:lnTo>
                  <a:pt x="8369204" y="2693828"/>
                </a:lnTo>
                <a:lnTo>
                  <a:pt x="8703881" y="2693828"/>
                </a:lnTo>
                <a:lnTo>
                  <a:pt x="8703881" y="2976922"/>
                </a:lnTo>
                <a:close/>
                <a:moveTo>
                  <a:pt x="8369204" y="3273742"/>
                </a:moveTo>
                <a:lnTo>
                  <a:pt x="8369204" y="2990638"/>
                </a:lnTo>
                <a:lnTo>
                  <a:pt x="8703881" y="2990638"/>
                </a:lnTo>
                <a:lnTo>
                  <a:pt x="8703881" y="3273742"/>
                </a:lnTo>
                <a:close/>
                <a:moveTo>
                  <a:pt x="8369204" y="3570541"/>
                </a:moveTo>
                <a:lnTo>
                  <a:pt x="8369204" y="3287447"/>
                </a:lnTo>
                <a:lnTo>
                  <a:pt x="8703881" y="3287447"/>
                </a:lnTo>
                <a:lnTo>
                  <a:pt x="8703881" y="3570541"/>
                </a:lnTo>
                <a:close/>
                <a:moveTo>
                  <a:pt x="8369204" y="3867361"/>
                </a:moveTo>
                <a:lnTo>
                  <a:pt x="8369204" y="3584257"/>
                </a:lnTo>
                <a:lnTo>
                  <a:pt x="8703881" y="3584257"/>
                </a:lnTo>
                <a:lnTo>
                  <a:pt x="8703881" y="3867361"/>
                </a:lnTo>
                <a:close/>
                <a:moveTo>
                  <a:pt x="8369204" y="4164171"/>
                </a:moveTo>
                <a:lnTo>
                  <a:pt x="8369204" y="3881077"/>
                </a:lnTo>
                <a:lnTo>
                  <a:pt x="8703881" y="3881077"/>
                </a:lnTo>
                <a:lnTo>
                  <a:pt x="8703881" y="4164171"/>
                </a:lnTo>
                <a:close/>
                <a:moveTo>
                  <a:pt x="8369204" y="4460991"/>
                </a:moveTo>
                <a:lnTo>
                  <a:pt x="8369204" y="4177897"/>
                </a:lnTo>
                <a:lnTo>
                  <a:pt x="8703881" y="4177897"/>
                </a:lnTo>
                <a:lnTo>
                  <a:pt x="8703881" y="4460991"/>
                </a:lnTo>
                <a:close/>
                <a:moveTo>
                  <a:pt x="8369204" y="4757811"/>
                </a:moveTo>
                <a:lnTo>
                  <a:pt x="8369204" y="4474707"/>
                </a:lnTo>
                <a:lnTo>
                  <a:pt x="8703881" y="4474707"/>
                </a:lnTo>
                <a:lnTo>
                  <a:pt x="8703881" y="4757811"/>
                </a:lnTo>
                <a:close/>
                <a:moveTo>
                  <a:pt x="8369204" y="5054610"/>
                </a:moveTo>
                <a:lnTo>
                  <a:pt x="8369204" y="4771516"/>
                </a:lnTo>
                <a:lnTo>
                  <a:pt x="8703881" y="4771516"/>
                </a:lnTo>
                <a:lnTo>
                  <a:pt x="8703881" y="5054610"/>
                </a:lnTo>
                <a:close/>
                <a:moveTo>
                  <a:pt x="8369204" y="5351441"/>
                </a:moveTo>
                <a:lnTo>
                  <a:pt x="8369204" y="5068337"/>
                </a:lnTo>
                <a:lnTo>
                  <a:pt x="8703881" y="5068337"/>
                </a:lnTo>
                <a:lnTo>
                  <a:pt x="8703881" y="5351441"/>
                </a:lnTo>
                <a:close/>
                <a:moveTo>
                  <a:pt x="8369204" y="5648250"/>
                </a:moveTo>
                <a:lnTo>
                  <a:pt x="8369204" y="5365157"/>
                </a:lnTo>
                <a:lnTo>
                  <a:pt x="8703881" y="5365157"/>
                </a:lnTo>
                <a:lnTo>
                  <a:pt x="8703881" y="5648250"/>
                </a:lnTo>
                <a:close/>
                <a:moveTo>
                  <a:pt x="8369204" y="5945060"/>
                </a:moveTo>
                <a:lnTo>
                  <a:pt x="8369204" y="5661966"/>
                </a:lnTo>
                <a:lnTo>
                  <a:pt x="8703881" y="5661966"/>
                </a:lnTo>
                <a:lnTo>
                  <a:pt x="8703881" y="5945060"/>
                </a:lnTo>
                <a:close/>
                <a:moveTo>
                  <a:pt x="8369204" y="6241880"/>
                </a:moveTo>
                <a:lnTo>
                  <a:pt x="8369204" y="5958776"/>
                </a:lnTo>
                <a:lnTo>
                  <a:pt x="8703881" y="5958776"/>
                </a:lnTo>
                <a:lnTo>
                  <a:pt x="8703881" y="6241880"/>
                </a:lnTo>
                <a:close/>
                <a:moveTo>
                  <a:pt x="8369204" y="6538690"/>
                </a:moveTo>
                <a:lnTo>
                  <a:pt x="8369204" y="6255596"/>
                </a:lnTo>
                <a:lnTo>
                  <a:pt x="8703881" y="6255596"/>
                </a:lnTo>
                <a:lnTo>
                  <a:pt x="8703881" y="6538690"/>
                </a:lnTo>
                <a:close/>
                <a:moveTo>
                  <a:pt x="8369204" y="6835499"/>
                </a:moveTo>
                <a:lnTo>
                  <a:pt x="8369204" y="6552406"/>
                </a:lnTo>
                <a:lnTo>
                  <a:pt x="8703881" y="6552406"/>
                </a:lnTo>
                <a:lnTo>
                  <a:pt x="8703881" y="6835499"/>
                </a:lnTo>
                <a:close/>
                <a:moveTo>
                  <a:pt x="8018335" y="305593"/>
                </a:moveTo>
                <a:lnTo>
                  <a:pt x="8018335" y="22489"/>
                </a:lnTo>
                <a:lnTo>
                  <a:pt x="8352990" y="22489"/>
                </a:lnTo>
                <a:lnTo>
                  <a:pt x="8352990" y="305593"/>
                </a:lnTo>
                <a:close/>
                <a:moveTo>
                  <a:pt x="8018335" y="602413"/>
                </a:moveTo>
                <a:lnTo>
                  <a:pt x="8018335" y="319309"/>
                </a:lnTo>
                <a:lnTo>
                  <a:pt x="8352990" y="319309"/>
                </a:lnTo>
                <a:lnTo>
                  <a:pt x="8352990" y="602413"/>
                </a:lnTo>
                <a:close/>
                <a:moveTo>
                  <a:pt x="8018335" y="899223"/>
                </a:moveTo>
                <a:lnTo>
                  <a:pt x="8018335" y="616129"/>
                </a:lnTo>
                <a:lnTo>
                  <a:pt x="8352990" y="616129"/>
                </a:lnTo>
                <a:lnTo>
                  <a:pt x="8352990" y="899223"/>
                </a:lnTo>
                <a:close/>
                <a:moveTo>
                  <a:pt x="8018335" y="1196033"/>
                </a:moveTo>
                <a:lnTo>
                  <a:pt x="8018335" y="912928"/>
                </a:lnTo>
                <a:lnTo>
                  <a:pt x="8352990" y="912928"/>
                </a:lnTo>
                <a:lnTo>
                  <a:pt x="8352990" y="1196033"/>
                </a:lnTo>
                <a:close/>
                <a:moveTo>
                  <a:pt x="8018335" y="1492853"/>
                </a:moveTo>
                <a:lnTo>
                  <a:pt x="8018335" y="1209749"/>
                </a:lnTo>
                <a:lnTo>
                  <a:pt x="8352990" y="1209749"/>
                </a:lnTo>
                <a:lnTo>
                  <a:pt x="8352990" y="1492853"/>
                </a:lnTo>
                <a:close/>
                <a:moveTo>
                  <a:pt x="8018335" y="1789662"/>
                </a:moveTo>
                <a:lnTo>
                  <a:pt x="8018335" y="1506569"/>
                </a:lnTo>
                <a:lnTo>
                  <a:pt x="8352990" y="1506569"/>
                </a:lnTo>
                <a:lnTo>
                  <a:pt x="8352990" y="1789662"/>
                </a:lnTo>
                <a:close/>
                <a:moveTo>
                  <a:pt x="8018335" y="2086472"/>
                </a:moveTo>
                <a:lnTo>
                  <a:pt x="8018335" y="1803368"/>
                </a:lnTo>
                <a:lnTo>
                  <a:pt x="8352990" y="1803368"/>
                </a:lnTo>
                <a:lnTo>
                  <a:pt x="8352990" y="2086472"/>
                </a:lnTo>
                <a:close/>
                <a:moveTo>
                  <a:pt x="8018335" y="2383292"/>
                </a:moveTo>
                <a:lnTo>
                  <a:pt x="8018335" y="2100188"/>
                </a:lnTo>
                <a:lnTo>
                  <a:pt x="8352990" y="2100188"/>
                </a:lnTo>
                <a:lnTo>
                  <a:pt x="8352990" y="2383292"/>
                </a:lnTo>
                <a:close/>
                <a:moveTo>
                  <a:pt x="8018335" y="2680112"/>
                </a:moveTo>
                <a:lnTo>
                  <a:pt x="8018335" y="2397008"/>
                </a:lnTo>
                <a:lnTo>
                  <a:pt x="8352990" y="2397008"/>
                </a:lnTo>
                <a:lnTo>
                  <a:pt x="8352990" y="2680112"/>
                </a:lnTo>
                <a:close/>
                <a:moveTo>
                  <a:pt x="8018335" y="2976922"/>
                </a:moveTo>
                <a:lnTo>
                  <a:pt x="8018335" y="2693828"/>
                </a:lnTo>
                <a:lnTo>
                  <a:pt x="8352990" y="2693828"/>
                </a:lnTo>
                <a:lnTo>
                  <a:pt x="8352990" y="2976922"/>
                </a:lnTo>
                <a:close/>
                <a:moveTo>
                  <a:pt x="8018335" y="3273742"/>
                </a:moveTo>
                <a:lnTo>
                  <a:pt x="8018335" y="2990638"/>
                </a:lnTo>
                <a:lnTo>
                  <a:pt x="8352990" y="2990638"/>
                </a:lnTo>
                <a:lnTo>
                  <a:pt x="8352990" y="3273742"/>
                </a:lnTo>
                <a:close/>
                <a:moveTo>
                  <a:pt x="8018335" y="3570541"/>
                </a:moveTo>
                <a:lnTo>
                  <a:pt x="8018335" y="3287447"/>
                </a:lnTo>
                <a:lnTo>
                  <a:pt x="8352990" y="3287447"/>
                </a:lnTo>
                <a:lnTo>
                  <a:pt x="8352990" y="3570541"/>
                </a:lnTo>
                <a:close/>
                <a:moveTo>
                  <a:pt x="8018335" y="3867361"/>
                </a:moveTo>
                <a:lnTo>
                  <a:pt x="8018335" y="3584257"/>
                </a:lnTo>
                <a:lnTo>
                  <a:pt x="8352990" y="3584257"/>
                </a:lnTo>
                <a:lnTo>
                  <a:pt x="8352990" y="3867361"/>
                </a:lnTo>
                <a:close/>
                <a:moveTo>
                  <a:pt x="8018335" y="4164171"/>
                </a:moveTo>
                <a:lnTo>
                  <a:pt x="8018335" y="3881077"/>
                </a:lnTo>
                <a:lnTo>
                  <a:pt x="8352990" y="3881077"/>
                </a:lnTo>
                <a:lnTo>
                  <a:pt x="8352990" y="4164171"/>
                </a:lnTo>
                <a:close/>
                <a:moveTo>
                  <a:pt x="8018335" y="4460991"/>
                </a:moveTo>
                <a:lnTo>
                  <a:pt x="8018335" y="4177897"/>
                </a:lnTo>
                <a:lnTo>
                  <a:pt x="8352990" y="4177897"/>
                </a:lnTo>
                <a:lnTo>
                  <a:pt x="8352990" y="4460991"/>
                </a:lnTo>
                <a:close/>
                <a:moveTo>
                  <a:pt x="8018335" y="4757811"/>
                </a:moveTo>
                <a:lnTo>
                  <a:pt x="8018335" y="4474707"/>
                </a:lnTo>
                <a:lnTo>
                  <a:pt x="8352990" y="4474707"/>
                </a:lnTo>
                <a:lnTo>
                  <a:pt x="8352990" y="4757811"/>
                </a:lnTo>
                <a:close/>
                <a:moveTo>
                  <a:pt x="8018335" y="5054610"/>
                </a:moveTo>
                <a:lnTo>
                  <a:pt x="8018335" y="4771516"/>
                </a:lnTo>
                <a:lnTo>
                  <a:pt x="8352990" y="4771516"/>
                </a:lnTo>
                <a:lnTo>
                  <a:pt x="8352990" y="5054610"/>
                </a:lnTo>
                <a:close/>
                <a:moveTo>
                  <a:pt x="8018335" y="5351441"/>
                </a:moveTo>
                <a:lnTo>
                  <a:pt x="8018335" y="5068337"/>
                </a:lnTo>
                <a:lnTo>
                  <a:pt x="8352990" y="5068337"/>
                </a:lnTo>
                <a:lnTo>
                  <a:pt x="8352990" y="5351441"/>
                </a:lnTo>
                <a:close/>
                <a:moveTo>
                  <a:pt x="8018335" y="5648250"/>
                </a:moveTo>
                <a:lnTo>
                  <a:pt x="8018335" y="5365157"/>
                </a:lnTo>
                <a:lnTo>
                  <a:pt x="8352990" y="5365157"/>
                </a:lnTo>
                <a:lnTo>
                  <a:pt x="8352990" y="5648250"/>
                </a:lnTo>
                <a:close/>
                <a:moveTo>
                  <a:pt x="8018335" y="5945060"/>
                </a:moveTo>
                <a:lnTo>
                  <a:pt x="8018335" y="5661966"/>
                </a:lnTo>
                <a:lnTo>
                  <a:pt x="8352990" y="5661966"/>
                </a:lnTo>
                <a:lnTo>
                  <a:pt x="8352990" y="5945060"/>
                </a:lnTo>
                <a:close/>
                <a:moveTo>
                  <a:pt x="8018335" y="6241880"/>
                </a:moveTo>
                <a:lnTo>
                  <a:pt x="8018335" y="5958776"/>
                </a:lnTo>
                <a:lnTo>
                  <a:pt x="8352990" y="5958776"/>
                </a:lnTo>
                <a:lnTo>
                  <a:pt x="8352990" y="6241880"/>
                </a:lnTo>
                <a:close/>
                <a:moveTo>
                  <a:pt x="8018335" y="6538690"/>
                </a:moveTo>
                <a:lnTo>
                  <a:pt x="8018335" y="6255596"/>
                </a:lnTo>
                <a:lnTo>
                  <a:pt x="8352990" y="6255596"/>
                </a:lnTo>
                <a:lnTo>
                  <a:pt x="8352990" y="6538690"/>
                </a:lnTo>
                <a:close/>
                <a:moveTo>
                  <a:pt x="8018335" y="6835499"/>
                </a:moveTo>
                <a:lnTo>
                  <a:pt x="8018335" y="6552406"/>
                </a:lnTo>
                <a:lnTo>
                  <a:pt x="8352990" y="6552406"/>
                </a:lnTo>
                <a:lnTo>
                  <a:pt x="8352990" y="6835499"/>
                </a:lnTo>
                <a:close/>
                <a:moveTo>
                  <a:pt x="7667444" y="305593"/>
                </a:moveTo>
                <a:lnTo>
                  <a:pt x="7667444" y="22489"/>
                </a:lnTo>
                <a:lnTo>
                  <a:pt x="8002121" y="22489"/>
                </a:lnTo>
                <a:lnTo>
                  <a:pt x="8002121" y="305593"/>
                </a:lnTo>
                <a:close/>
                <a:moveTo>
                  <a:pt x="7667444" y="602413"/>
                </a:moveTo>
                <a:lnTo>
                  <a:pt x="7667444" y="319309"/>
                </a:lnTo>
                <a:lnTo>
                  <a:pt x="8002121" y="319309"/>
                </a:lnTo>
                <a:lnTo>
                  <a:pt x="8002121" y="602413"/>
                </a:lnTo>
                <a:close/>
                <a:moveTo>
                  <a:pt x="7667444" y="899223"/>
                </a:moveTo>
                <a:lnTo>
                  <a:pt x="7667444" y="616129"/>
                </a:lnTo>
                <a:lnTo>
                  <a:pt x="8002121" y="616129"/>
                </a:lnTo>
                <a:lnTo>
                  <a:pt x="8002121" y="899223"/>
                </a:lnTo>
                <a:close/>
                <a:moveTo>
                  <a:pt x="7667444" y="1196033"/>
                </a:moveTo>
                <a:lnTo>
                  <a:pt x="7667444" y="912928"/>
                </a:lnTo>
                <a:lnTo>
                  <a:pt x="8002121" y="912928"/>
                </a:lnTo>
                <a:lnTo>
                  <a:pt x="8002121" y="1196033"/>
                </a:lnTo>
                <a:close/>
                <a:moveTo>
                  <a:pt x="7667444" y="1492853"/>
                </a:moveTo>
                <a:lnTo>
                  <a:pt x="7667444" y="1209749"/>
                </a:lnTo>
                <a:lnTo>
                  <a:pt x="8002121" y="1209749"/>
                </a:lnTo>
                <a:lnTo>
                  <a:pt x="8002121" y="1492853"/>
                </a:lnTo>
                <a:close/>
                <a:moveTo>
                  <a:pt x="7667444" y="1789662"/>
                </a:moveTo>
                <a:lnTo>
                  <a:pt x="7667444" y="1506569"/>
                </a:lnTo>
                <a:lnTo>
                  <a:pt x="8002121" y="1506569"/>
                </a:lnTo>
                <a:lnTo>
                  <a:pt x="8002121" y="1789662"/>
                </a:lnTo>
                <a:close/>
                <a:moveTo>
                  <a:pt x="7667444" y="2086472"/>
                </a:moveTo>
                <a:lnTo>
                  <a:pt x="7667444" y="1803368"/>
                </a:lnTo>
                <a:lnTo>
                  <a:pt x="8002121" y="1803368"/>
                </a:lnTo>
                <a:lnTo>
                  <a:pt x="8002121" y="2086472"/>
                </a:lnTo>
                <a:close/>
                <a:moveTo>
                  <a:pt x="7667444" y="2383292"/>
                </a:moveTo>
                <a:lnTo>
                  <a:pt x="7667444" y="2100188"/>
                </a:lnTo>
                <a:lnTo>
                  <a:pt x="8002121" y="2100188"/>
                </a:lnTo>
                <a:lnTo>
                  <a:pt x="8002121" y="2383292"/>
                </a:lnTo>
                <a:close/>
                <a:moveTo>
                  <a:pt x="7667444" y="2680112"/>
                </a:moveTo>
                <a:lnTo>
                  <a:pt x="7667444" y="2397008"/>
                </a:lnTo>
                <a:lnTo>
                  <a:pt x="8002121" y="2397008"/>
                </a:lnTo>
                <a:lnTo>
                  <a:pt x="8002121" y="2680112"/>
                </a:lnTo>
                <a:close/>
                <a:moveTo>
                  <a:pt x="7667444" y="2976922"/>
                </a:moveTo>
                <a:lnTo>
                  <a:pt x="7667444" y="2693828"/>
                </a:lnTo>
                <a:lnTo>
                  <a:pt x="8002121" y="2693828"/>
                </a:lnTo>
                <a:lnTo>
                  <a:pt x="8002121" y="2976922"/>
                </a:lnTo>
                <a:close/>
                <a:moveTo>
                  <a:pt x="7667444" y="3273742"/>
                </a:moveTo>
                <a:lnTo>
                  <a:pt x="7667444" y="2990638"/>
                </a:lnTo>
                <a:lnTo>
                  <a:pt x="8002121" y="2990638"/>
                </a:lnTo>
                <a:lnTo>
                  <a:pt x="8002121" y="3273742"/>
                </a:lnTo>
                <a:close/>
                <a:moveTo>
                  <a:pt x="7667444" y="3570541"/>
                </a:moveTo>
                <a:lnTo>
                  <a:pt x="7667444" y="3287447"/>
                </a:lnTo>
                <a:lnTo>
                  <a:pt x="8002121" y="3287447"/>
                </a:lnTo>
                <a:lnTo>
                  <a:pt x="8002121" y="3570541"/>
                </a:lnTo>
                <a:close/>
                <a:moveTo>
                  <a:pt x="7667444" y="3867361"/>
                </a:moveTo>
                <a:lnTo>
                  <a:pt x="7667444" y="3584257"/>
                </a:lnTo>
                <a:lnTo>
                  <a:pt x="8002121" y="3584257"/>
                </a:lnTo>
                <a:lnTo>
                  <a:pt x="8002121" y="3867361"/>
                </a:lnTo>
                <a:close/>
                <a:moveTo>
                  <a:pt x="7667444" y="4164171"/>
                </a:moveTo>
                <a:lnTo>
                  <a:pt x="7667444" y="3881077"/>
                </a:lnTo>
                <a:lnTo>
                  <a:pt x="8002121" y="3881077"/>
                </a:lnTo>
                <a:lnTo>
                  <a:pt x="8002121" y="4164171"/>
                </a:lnTo>
                <a:close/>
                <a:moveTo>
                  <a:pt x="7667444" y="4460991"/>
                </a:moveTo>
                <a:lnTo>
                  <a:pt x="7667444" y="4177897"/>
                </a:lnTo>
                <a:lnTo>
                  <a:pt x="8002121" y="4177897"/>
                </a:lnTo>
                <a:lnTo>
                  <a:pt x="8002121" y="4460991"/>
                </a:lnTo>
                <a:close/>
                <a:moveTo>
                  <a:pt x="7667444" y="4757811"/>
                </a:moveTo>
                <a:lnTo>
                  <a:pt x="7667444" y="4474707"/>
                </a:lnTo>
                <a:lnTo>
                  <a:pt x="8002121" y="4474707"/>
                </a:lnTo>
                <a:lnTo>
                  <a:pt x="8002121" y="4757811"/>
                </a:lnTo>
                <a:close/>
                <a:moveTo>
                  <a:pt x="7667444" y="5054610"/>
                </a:moveTo>
                <a:lnTo>
                  <a:pt x="7667444" y="4771516"/>
                </a:lnTo>
                <a:lnTo>
                  <a:pt x="8002121" y="4771516"/>
                </a:lnTo>
                <a:lnTo>
                  <a:pt x="8002121" y="5054610"/>
                </a:lnTo>
                <a:close/>
                <a:moveTo>
                  <a:pt x="7667444" y="5351441"/>
                </a:moveTo>
                <a:lnTo>
                  <a:pt x="7667444" y="5068337"/>
                </a:lnTo>
                <a:lnTo>
                  <a:pt x="8002121" y="5068337"/>
                </a:lnTo>
                <a:lnTo>
                  <a:pt x="8002121" y="5351441"/>
                </a:lnTo>
                <a:close/>
                <a:moveTo>
                  <a:pt x="7667444" y="5648250"/>
                </a:moveTo>
                <a:lnTo>
                  <a:pt x="7667444" y="5365157"/>
                </a:lnTo>
                <a:lnTo>
                  <a:pt x="8002121" y="5365157"/>
                </a:lnTo>
                <a:lnTo>
                  <a:pt x="8002121" y="5648250"/>
                </a:lnTo>
                <a:close/>
                <a:moveTo>
                  <a:pt x="7667444" y="5945060"/>
                </a:moveTo>
                <a:lnTo>
                  <a:pt x="7667444" y="5661966"/>
                </a:lnTo>
                <a:lnTo>
                  <a:pt x="8002121" y="5661966"/>
                </a:lnTo>
                <a:lnTo>
                  <a:pt x="8002121" y="5945060"/>
                </a:lnTo>
                <a:close/>
                <a:moveTo>
                  <a:pt x="7667444" y="6241880"/>
                </a:moveTo>
                <a:lnTo>
                  <a:pt x="7667444" y="5958776"/>
                </a:lnTo>
                <a:lnTo>
                  <a:pt x="8002121" y="5958776"/>
                </a:lnTo>
                <a:lnTo>
                  <a:pt x="8002121" y="6241880"/>
                </a:lnTo>
                <a:close/>
                <a:moveTo>
                  <a:pt x="7667444" y="6538690"/>
                </a:moveTo>
                <a:lnTo>
                  <a:pt x="7667444" y="6255596"/>
                </a:lnTo>
                <a:lnTo>
                  <a:pt x="8002121" y="6255596"/>
                </a:lnTo>
                <a:lnTo>
                  <a:pt x="8002121" y="6538690"/>
                </a:lnTo>
                <a:close/>
                <a:moveTo>
                  <a:pt x="7667444" y="6835499"/>
                </a:moveTo>
                <a:lnTo>
                  <a:pt x="7667444" y="6552406"/>
                </a:lnTo>
                <a:lnTo>
                  <a:pt x="8002121" y="6552406"/>
                </a:lnTo>
                <a:lnTo>
                  <a:pt x="8002121" y="6835499"/>
                </a:lnTo>
                <a:close/>
                <a:moveTo>
                  <a:pt x="7316575" y="305593"/>
                </a:moveTo>
                <a:lnTo>
                  <a:pt x="7316575" y="22489"/>
                </a:lnTo>
                <a:lnTo>
                  <a:pt x="7651231" y="22489"/>
                </a:lnTo>
                <a:lnTo>
                  <a:pt x="7651231" y="305593"/>
                </a:lnTo>
                <a:close/>
                <a:moveTo>
                  <a:pt x="7316575" y="602413"/>
                </a:moveTo>
                <a:lnTo>
                  <a:pt x="7316575" y="319309"/>
                </a:lnTo>
                <a:lnTo>
                  <a:pt x="7651231" y="319309"/>
                </a:lnTo>
                <a:lnTo>
                  <a:pt x="7651231" y="602413"/>
                </a:lnTo>
                <a:close/>
                <a:moveTo>
                  <a:pt x="7316575" y="899223"/>
                </a:moveTo>
                <a:lnTo>
                  <a:pt x="7316575" y="616129"/>
                </a:lnTo>
                <a:lnTo>
                  <a:pt x="7651231" y="616129"/>
                </a:lnTo>
                <a:lnTo>
                  <a:pt x="7651231" y="899223"/>
                </a:lnTo>
                <a:close/>
                <a:moveTo>
                  <a:pt x="7316575" y="1196033"/>
                </a:moveTo>
                <a:lnTo>
                  <a:pt x="7316575" y="912928"/>
                </a:lnTo>
                <a:lnTo>
                  <a:pt x="7651231" y="912928"/>
                </a:lnTo>
                <a:lnTo>
                  <a:pt x="7651231" y="1196033"/>
                </a:lnTo>
                <a:close/>
                <a:moveTo>
                  <a:pt x="7316575" y="1492853"/>
                </a:moveTo>
                <a:lnTo>
                  <a:pt x="7316575" y="1209749"/>
                </a:lnTo>
                <a:lnTo>
                  <a:pt x="7651231" y="1209749"/>
                </a:lnTo>
                <a:lnTo>
                  <a:pt x="7651231" y="1492853"/>
                </a:lnTo>
                <a:close/>
                <a:moveTo>
                  <a:pt x="7316575" y="1789662"/>
                </a:moveTo>
                <a:lnTo>
                  <a:pt x="7316575" y="1506569"/>
                </a:lnTo>
                <a:lnTo>
                  <a:pt x="7651231" y="1506569"/>
                </a:lnTo>
                <a:lnTo>
                  <a:pt x="7651231" y="1789662"/>
                </a:lnTo>
                <a:close/>
                <a:moveTo>
                  <a:pt x="7316575" y="2086472"/>
                </a:moveTo>
                <a:lnTo>
                  <a:pt x="7316575" y="1803368"/>
                </a:lnTo>
                <a:lnTo>
                  <a:pt x="7651231" y="1803368"/>
                </a:lnTo>
                <a:lnTo>
                  <a:pt x="7651231" y="2086472"/>
                </a:lnTo>
                <a:close/>
                <a:moveTo>
                  <a:pt x="7316575" y="2383292"/>
                </a:moveTo>
                <a:lnTo>
                  <a:pt x="7316575" y="2100188"/>
                </a:lnTo>
                <a:lnTo>
                  <a:pt x="7651231" y="2100188"/>
                </a:lnTo>
                <a:lnTo>
                  <a:pt x="7651231" y="2383292"/>
                </a:lnTo>
                <a:close/>
                <a:moveTo>
                  <a:pt x="7316575" y="2680112"/>
                </a:moveTo>
                <a:lnTo>
                  <a:pt x="7316575" y="2397008"/>
                </a:lnTo>
                <a:lnTo>
                  <a:pt x="7651231" y="2397008"/>
                </a:lnTo>
                <a:lnTo>
                  <a:pt x="7651231" y="2680112"/>
                </a:lnTo>
                <a:close/>
                <a:moveTo>
                  <a:pt x="7316575" y="2976922"/>
                </a:moveTo>
                <a:lnTo>
                  <a:pt x="7316575" y="2693828"/>
                </a:lnTo>
                <a:lnTo>
                  <a:pt x="7651231" y="2693828"/>
                </a:lnTo>
                <a:lnTo>
                  <a:pt x="7651231" y="2976922"/>
                </a:lnTo>
                <a:close/>
                <a:moveTo>
                  <a:pt x="7316575" y="3273742"/>
                </a:moveTo>
                <a:lnTo>
                  <a:pt x="7316575" y="2990638"/>
                </a:lnTo>
                <a:lnTo>
                  <a:pt x="7651231" y="2990638"/>
                </a:lnTo>
                <a:lnTo>
                  <a:pt x="7651231" y="3273742"/>
                </a:lnTo>
                <a:close/>
                <a:moveTo>
                  <a:pt x="7316575" y="3570541"/>
                </a:moveTo>
                <a:lnTo>
                  <a:pt x="7316575" y="3287447"/>
                </a:lnTo>
                <a:lnTo>
                  <a:pt x="7651231" y="3287447"/>
                </a:lnTo>
                <a:lnTo>
                  <a:pt x="7651231" y="3570541"/>
                </a:lnTo>
                <a:close/>
                <a:moveTo>
                  <a:pt x="7316575" y="3867361"/>
                </a:moveTo>
                <a:lnTo>
                  <a:pt x="7316575" y="3584257"/>
                </a:lnTo>
                <a:lnTo>
                  <a:pt x="7651231" y="3584257"/>
                </a:lnTo>
                <a:lnTo>
                  <a:pt x="7651231" y="3867361"/>
                </a:lnTo>
                <a:close/>
                <a:moveTo>
                  <a:pt x="7316575" y="4164171"/>
                </a:moveTo>
                <a:lnTo>
                  <a:pt x="7316575" y="3881077"/>
                </a:lnTo>
                <a:lnTo>
                  <a:pt x="7651231" y="3881077"/>
                </a:lnTo>
                <a:lnTo>
                  <a:pt x="7651231" y="4164171"/>
                </a:lnTo>
                <a:close/>
                <a:moveTo>
                  <a:pt x="7316575" y="4460991"/>
                </a:moveTo>
                <a:lnTo>
                  <a:pt x="7316575" y="4177897"/>
                </a:lnTo>
                <a:lnTo>
                  <a:pt x="7651231" y="4177897"/>
                </a:lnTo>
                <a:lnTo>
                  <a:pt x="7651231" y="4460991"/>
                </a:lnTo>
                <a:close/>
                <a:moveTo>
                  <a:pt x="7316575" y="4757811"/>
                </a:moveTo>
                <a:lnTo>
                  <a:pt x="7316575" y="4474707"/>
                </a:lnTo>
                <a:lnTo>
                  <a:pt x="7651231" y="4474707"/>
                </a:lnTo>
                <a:lnTo>
                  <a:pt x="7651231" y="4757811"/>
                </a:lnTo>
                <a:close/>
                <a:moveTo>
                  <a:pt x="7316575" y="5054610"/>
                </a:moveTo>
                <a:lnTo>
                  <a:pt x="7316575" y="4771516"/>
                </a:lnTo>
                <a:lnTo>
                  <a:pt x="7651231" y="4771516"/>
                </a:lnTo>
                <a:lnTo>
                  <a:pt x="7651231" y="5054610"/>
                </a:lnTo>
                <a:close/>
                <a:moveTo>
                  <a:pt x="7316575" y="5351441"/>
                </a:moveTo>
                <a:lnTo>
                  <a:pt x="7316575" y="5068337"/>
                </a:lnTo>
                <a:lnTo>
                  <a:pt x="7651231" y="5068337"/>
                </a:lnTo>
                <a:lnTo>
                  <a:pt x="7651231" y="5351441"/>
                </a:lnTo>
                <a:close/>
                <a:moveTo>
                  <a:pt x="7316575" y="5648250"/>
                </a:moveTo>
                <a:lnTo>
                  <a:pt x="7316575" y="5365157"/>
                </a:lnTo>
                <a:lnTo>
                  <a:pt x="7651231" y="5365157"/>
                </a:lnTo>
                <a:lnTo>
                  <a:pt x="7651231" y="5648250"/>
                </a:lnTo>
                <a:close/>
                <a:moveTo>
                  <a:pt x="7316575" y="5945060"/>
                </a:moveTo>
                <a:lnTo>
                  <a:pt x="7316575" y="5661966"/>
                </a:lnTo>
                <a:lnTo>
                  <a:pt x="7651231" y="5661966"/>
                </a:lnTo>
                <a:lnTo>
                  <a:pt x="7651231" y="5945060"/>
                </a:lnTo>
                <a:close/>
                <a:moveTo>
                  <a:pt x="7316575" y="6241880"/>
                </a:moveTo>
                <a:lnTo>
                  <a:pt x="7316575" y="5958776"/>
                </a:lnTo>
                <a:lnTo>
                  <a:pt x="7651231" y="5958776"/>
                </a:lnTo>
                <a:lnTo>
                  <a:pt x="7651231" y="6241880"/>
                </a:lnTo>
                <a:close/>
                <a:moveTo>
                  <a:pt x="7316575" y="6538690"/>
                </a:moveTo>
                <a:lnTo>
                  <a:pt x="7316575" y="6255596"/>
                </a:lnTo>
                <a:lnTo>
                  <a:pt x="7651231" y="6255596"/>
                </a:lnTo>
                <a:lnTo>
                  <a:pt x="7651231" y="6538690"/>
                </a:lnTo>
                <a:close/>
                <a:moveTo>
                  <a:pt x="7316575" y="6835499"/>
                </a:moveTo>
                <a:lnTo>
                  <a:pt x="7316575" y="6552406"/>
                </a:lnTo>
                <a:lnTo>
                  <a:pt x="7651231" y="6552406"/>
                </a:lnTo>
                <a:lnTo>
                  <a:pt x="7651231" y="6835499"/>
                </a:lnTo>
                <a:close/>
                <a:moveTo>
                  <a:pt x="6965695" y="305593"/>
                </a:moveTo>
                <a:lnTo>
                  <a:pt x="6965695" y="22489"/>
                </a:lnTo>
                <a:lnTo>
                  <a:pt x="7300361" y="22489"/>
                </a:lnTo>
                <a:lnTo>
                  <a:pt x="7300361" y="305593"/>
                </a:lnTo>
                <a:close/>
                <a:moveTo>
                  <a:pt x="6965695" y="602413"/>
                </a:moveTo>
                <a:lnTo>
                  <a:pt x="6965695" y="319309"/>
                </a:lnTo>
                <a:lnTo>
                  <a:pt x="7300361" y="319309"/>
                </a:lnTo>
                <a:lnTo>
                  <a:pt x="7300361" y="602413"/>
                </a:lnTo>
                <a:close/>
                <a:moveTo>
                  <a:pt x="6965695" y="899223"/>
                </a:moveTo>
                <a:lnTo>
                  <a:pt x="6965695" y="616129"/>
                </a:lnTo>
                <a:lnTo>
                  <a:pt x="7300361" y="616129"/>
                </a:lnTo>
                <a:lnTo>
                  <a:pt x="7300361" y="899223"/>
                </a:lnTo>
                <a:close/>
                <a:moveTo>
                  <a:pt x="6965695" y="1196033"/>
                </a:moveTo>
                <a:lnTo>
                  <a:pt x="6965695" y="912928"/>
                </a:lnTo>
                <a:lnTo>
                  <a:pt x="7300361" y="912928"/>
                </a:lnTo>
                <a:lnTo>
                  <a:pt x="7300361" y="1196033"/>
                </a:lnTo>
                <a:close/>
                <a:moveTo>
                  <a:pt x="6965695" y="1492853"/>
                </a:moveTo>
                <a:lnTo>
                  <a:pt x="6965695" y="1209749"/>
                </a:lnTo>
                <a:lnTo>
                  <a:pt x="7300361" y="1209749"/>
                </a:lnTo>
                <a:lnTo>
                  <a:pt x="7300361" y="1492853"/>
                </a:lnTo>
                <a:close/>
                <a:moveTo>
                  <a:pt x="6965695" y="1789662"/>
                </a:moveTo>
                <a:lnTo>
                  <a:pt x="6965695" y="1506569"/>
                </a:lnTo>
                <a:lnTo>
                  <a:pt x="7300361" y="1506569"/>
                </a:lnTo>
                <a:lnTo>
                  <a:pt x="7300361" y="1789662"/>
                </a:lnTo>
                <a:close/>
                <a:moveTo>
                  <a:pt x="6965695" y="2086472"/>
                </a:moveTo>
                <a:lnTo>
                  <a:pt x="6965695" y="1803368"/>
                </a:lnTo>
                <a:lnTo>
                  <a:pt x="7300361" y="1803368"/>
                </a:lnTo>
                <a:lnTo>
                  <a:pt x="7300361" y="2086472"/>
                </a:lnTo>
                <a:close/>
                <a:moveTo>
                  <a:pt x="6965695" y="2383292"/>
                </a:moveTo>
                <a:lnTo>
                  <a:pt x="6965695" y="2100188"/>
                </a:lnTo>
                <a:lnTo>
                  <a:pt x="7300361" y="2100188"/>
                </a:lnTo>
                <a:lnTo>
                  <a:pt x="7300361" y="2383292"/>
                </a:lnTo>
                <a:close/>
                <a:moveTo>
                  <a:pt x="6965695" y="2680112"/>
                </a:moveTo>
                <a:lnTo>
                  <a:pt x="6965695" y="2397008"/>
                </a:lnTo>
                <a:lnTo>
                  <a:pt x="7300361" y="2397008"/>
                </a:lnTo>
                <a:lnTo>
                  <a:pt x="7300361" y="2680112"/>
                </a:lnTo>
                <a:close/>
                <a:moveTo>
                  <a:pt x="6965695" y="2976922"/>
                </a:moveTo>
                <a:lnTo>
                  <a:pt x="6965695" y="2693828"/>
                </a:lnTo>
                <a:lnTo>
                  <a:pt x="7300361" y="2693828"/>
                </a:lnTo>
                <a:lnTo>
                  <a:pt x="7300361" y="2976922"/>
                </a:lnTo>
                <a:close/>
                <a:moveTo>
                  <a:pt x="6965695" y="3273742"/>
                </a:moveTo>
                <a:lnTo>
                  <a:pt x="6965695" y="2990638"/>
                </a:lnTo>
                <a:lnTo>
                  <a:pt x="7300361" y="2990638"/>
                </a:lnTo>
                <a:lnTo>
                  <a:pt x="7300361" y="3273742"/>
                </a:lnTo>
                <a:close/>
                <a:moveTo>
                  <a:pt x="6965695" y="3570541"/>
                </a:moveTo>
                <a:lnTo>
                  <a:pt x="6965695" y="3287447"/>
                </a:lnTo>
                <a:lnTo>
                  <a:pt x="7300361" y="3287447"/>
                </a:lnTo>
                <a:lnTo>
                  <a:pt x="7300361" y="3570541"/>
                </a:lnTo>
                <a:close/>
                <a:moveTo>
                  <a:pt x="6965695" y="3867361"/>
                </a:moveTo>
                <a:lnTo>
                  <a:pt x="6965695" y="3584257"/>
                </a:lnTo>
                <a:lnTo>
                  <a:pt x="7300361" y="3584257"/>
                </a:lnTo>
                <a:lnTo>
                  <a:pt x="7300361" y="3867361"/>
                </a:lnTo>
                <a:close/>
                <a:moveTo>
                  <a:pt x="6965695" y="4164171"/>
                </a:moveTo>
                <a:lnTo>
                  <a:pt x="6965695" y="3881077"/>
                </a:lnTo>
                <a:lnTo>
                  <a:pt x="7300361" y="3881077"/>
                </a:lnTo>
                <a:lnTo>
                  <a:pt x="7300361" y="4164171"/>
                </a:lnTo>
                <a:close/>
                <a:moveTo>
                  <a:pt x="6965695" y="4460991"/>
                </a:moveTo>
                <a:lnTo>
                  <a:pt x="6965695" y="4177897"/>
                </a:lnTo>
                <a:lnTo>
                  <a:pt x="7300361" y="4177897"/>
                </a:lnTo>
                <a:lnTo>
                  <a:pt x="7300361" y="4460991"/>
                </a:lnTo>
                <a:close/>
                <a:moveTo>
                  <a:pt x="6965695" y="4757811"/>
                </a:moveTo>
                <a:lnTo>
                  <a:pt x="6965695" y="4474707"/>
                </a:lnTo>
                <a:lnTo>
                  <a:pt x="7300361" y="4474707"/>
                </a:lnTo>
                <a:lnTo>
                  <a:pt x="7300361" y="4757811"/>
                </a:lnTo>
                <a:close/>
                <a:moveTo>
                  <a:pt x="6965695" y="5054610"/>
                </a:moveTo>
                <a:lnTo>
                  <a:pt x="6965695" y="4771516"/>
                </a:lnTo>
                <a:lnTo>
                  <a:pt x="7300361" y="4771516"/>
                </a:lnTo>
                <a:lnTo>
                  <a:pt x="7300361" y="5054610"/>
                </a:lnTo>
                <a:close/>
                <a:moveTo>
                  <a:pt x="6965695" y="5351441"/>
                </a:moveTo>
                <a:lnTo>
                  <a:pt x="6965695" y="5068337"/>
                </a:lnTo>
                <a:lnTo>
                  <a:pt x="7300361" y="5068337"/>
                </a:lnTo>
                <a:lnTo>
                  <a:pt x="7300361" y="5351441"/>
                </a:lnTo>
                <a:close/>
                <a:moveTo>
                  <a:pt x="6965695" y="5648250"/>
                </a:moveTo>
                <a:lnTo>
                  <a:pt x="6965695" y="5365157"/>
                </a:lnTo>
                <a:lnTo>
                  <a:pt x="7300361" y="5365157"/>
                </a:lnTo>
                <a:lnTo>
                  <a:pt x="7300361" y="5648250"/>
                </a:lnTo>
                <a:close/>
                <a:moveTo>
                  <a:pt x="6965695" y="5945060"/>
                </a:moveTo>
                <a:lnTo>
                  <a:pt x="6965695" y="5661966"/>
                </a:lnTo>
                <a:lnTo>
                  <a:pt x="7300361" y="5661966"/>
                </a:lnTo>
                <a:lnTo>
                  <a:pt x="7300361" y="5945060"/>
                </a:lnTo>
                <a:close/>
                <a:moveTo>
                  <a:pt x="6965695" y="6241880"/>
                </a:moveTo>
                <a:lnTo>
                  <a:pt x="6965695" y="5958776"/>
                </a:lnTo>
                <a:lnTo>
                  <a:pt x="7300361" y="5958776"/>
                </a:lnTo>
                <a:lnTo>
                  <a:pt x="7300361" y="6241880"/>
                </a:lnTo>
                <a:close/>
                <a:moveTo>
                  <a:pt x="6965695" y="6538690"/>
                </a:moveTo>
                <a:lnTo>
                  <a:pt x="6965695" y="6255596"/>
                </a:lnTo>
                <a:lnTo>
                  <a:pt x="7300361" y="6255596"/>
                </a:lnTo>
                <a:lnTo>
                  <a:pt x="7300361" y="6538690"/>
                </a:lnTo>
                <a:close/>
                <a:moveTo>
                  <a:pt x="6965695" y="6835499"/>
                </a:moveTo>
                <a:lnTo>
                  <a:pt x="6965695" y="6552406"/>
                </a:lnTo>
                <a:lnTo>
                  <a:pt x="7300361" y="6552406"/>
                </a:lnTo>
                <a:lnTo>
                  <a:pt x="7300361" y="6835499"/>
                </a:lnTo>
                <a:close/>
                <a:moveTo>
                  <a:pt x="6614805" y="305593"/>
                </a:moveTo>
                <a:lnTo>
                  <a:pt x="6614805" y="22489"/>
                </a:lnTo>
                <a:lnTo>
                  <a:pt x="6949482" y="22489"/>
                </a:lnTo>
                <a:lnTo>
                  <a:pt x="6949482" y="305593"/>
                </a:lnTo>
                <a:close/>
                <a:moveTo>
                  <a:pt x="6614805" y="602413"/>
                </a:moveTo>
                <a:lnTo>
                  <a:pt x="6614805" y="319309"/>
                </a:lnTo>
                <a:lnTo>
                  <a:pt x="6949482" y="319309"/>
                </a:lnTo>
                <a:lnTo>
                  <a:pt x="6949482" y="602413"/>
                </a:lnTo>
                <a:close/>
                <a:moveTo>
                  <a:pt x="6614805" y="899223"/>
                </a:moveTo>
                <a:lnTo>
                  <a:pt x="6614805" y="616129"/>
                </a:lnTo>
                <a:lnTo>
                  <a:pt x="6949482" y="616129"/>
                </a:lnTo>
                <a:lnTo>
                  <a:pt x="6949482" y="899223"/>
                </a:lnTo>
                <a:close/>
                <a:moveTo>
                  <a:pt x="6614805" y="1196033"/>
                </a:moveTo>
                <a:lnTo>
                  <a:pt x="6614805" y="912928"/>
                </a:lnTo>
                <a:lnTo>
                  <a:pt x="6949482" y="912928"/>
                </a:lnTo>
                <a:lnTo>
                  <a:pt x="6949482" y="1196033"/>
                </a:lnTo>
                <a:close/>
                <a:moveTo>
                  <a:pt x="6614805" y="1492853"/>
                </a:moveTo>
                <a:lnTo>
                  <a:pt x="6614805" y="1209749"/>
                </a:lnTo>
                <a:lnTo>
                  <a:pt x="6949482" y="1209749"/>
                </a:lnTo>
                <a:lnTo>
                  <a:pt x="6949482" y="1492853"/>
                </a:lnTo>
                <a:close/>
                <a:moveTo>
                  <a:pt x="6614805" y="1789662"/>
                </a:moveTo>
                <a:lnTo>
                  <a:pt x="6614805" y="1506569"/>
                </a:lnTo>
                <a:lnTo>
                  <a:pt x="6949482" y="1506569"/>
                </a:lnTo>
                <a:lnTo>
                  <a:pt x="6949482" y="1789662"/>
                </a:lnTo>
                <a:close/>
                <a:moveTo>
                  <a:pt x="6614805" y="2086472"/>
                </a:moveTo>
                <a:lnTo>
                  <a:pt x="6614805" y="1803368"/>
                </a:lnTo>
                <a:lnTo>
                  <a:pt x="6949482" y="1803368"/>
                </a:lnTo>
                <a:lnTo>
                  <a:pt x="6949482" y="2086472"/>
                </a:lnTo>
                <a:close/>
                <a:moveTo>
                  <a:pt x="6614805" y="2383292"/>
                </a:moveTo>
                <a:lnTo>
                  <a:pt x="6614805" y="2100188"/>
                </a:lnTo>
                <a:lnTo>
                  <a:pt x="6949482" y="2100188"/>
                </a:lnTo>
                <a:lnTo>
                  <a:pt x="6949482" y="2383292"/>
                </a:lnTo>
                <a:close/>
                <a:moveTo>
                  <a:pt x="6614805" y="2680112"/>
                </a:moveTo>
                <a:lnTo>
                  <a:pt x="6614805" y="2397008"/>
                </a:lnTo>
                <a:lnTo>
                  <a:pt x="6949482" y="2397008"/>
                </a:lnTo>
                <a:lnTo>
                  <a:pt x="6949482" y="2680112"/>
                </a:lnTo>
                <a:close/>
                <a:moveTo>
                  <a:pt x="6614805" y="2976922"/>
                </a:moveTo>
                <a:lnTo>
                  <a:pt x="6614805" y="2693828"/>
                </a:lnTo>
                <a:lnTo>
                  <a:pt x="6949482" y="2693828"/>
                </a:lnTo>
                <a:lnTo>
                  <a:pt x="6949482" y="2976922"/>
                </a:lnTo>
                <a:close/>
                <a:moveTo>
                  <a:pt x="6614805" y="3273742"/>
                </a:moveTo>
                <a:lnTo>
                  <a:pt x="6614805" y="2990638"/>
                </a:lnTo>
                <a:lnTo>
                  <a:pt x="6949482" y="2990638"/>
                </a:lnTo>
                <a:lnTo>
                  <a:pt x="6949482" y="3273742"/>
                </a:lnTo>
                <a:close/>
                <a:moveTo>
                  <a:pt x="6614805" y="3570541"/>
                </a:moveTo>
                <a:lnTo>
                  <a:pt x="6614805" y="3287447"/>
                </a:lnTo>
                <a:lnTo>
                  <a:pt x="6949482" y="3287447"/>
                </a:lnTo>
                <a:lnTo>
                  <a:pt x="6949482" y="3570541"/>
                </a:lnTo>
                <a:close/>
                <a:moveTo>
                  <a:pt x="6614805" y="3867361"/>
                </a:moveTo>
                <a:lnTo>
                  <a:pt x="6614805" y="3584257"/>
                </a:lnTo>
                <a:lnTo>
                  <a:pt x="6949482" y="3584257"/>
                </a:lnTo>
                <a:lnTo>
                  <a:pt x="6949482" y="3867361"/>
                </a:lnTo>
                <a:close/>
                <a:moveTo>
                  <a:pt x="6614805" y="4164171"/>
                </a:moveTo>
                <a:lnTo>
                  <a:pt x="6614805" y="3881077"/>
                </a:lnTo>
                <a:lnTo>
                  <a:pt x="6949482" y="3881077"/>
                </a:lnTo>
                <a:lnTo>
                  <a:pt x="6949482" y="4164171"/>
                </a:lnTo>
                <a:close/>
                <a:moveTo>
                  <a:pt x="6614805" y="4460991"/>
                </a:moveTo>
                <a:lnTo>
                  <a:pt x="6614805" y="4177897"/>
                </a:lnTo>
                <a:lnTo>
                  <a:pt x="6949482" y="4177897"/>
                </a:lnTo>
                <a:lnTo>
                  <a:pt x="6949482" y="4460991"/>
                </a:lnTo>
                <a:close/>
                <a:moveTo>
                  <a:pt x="6614805" y="4757811"/>
                </a:moveTo>
                <a:lnTo>
                  <a:pt x="6614805" y="4474707"/>
                </a:lnTo>
                <a:lnTo>
                  <a:pt x="6949482" y="4474707"/>
                </a:lnTo>
                <a:lnTo>
                  <a:pt x="6949482" y="4757811"/>
                </a:lnTo>
                <a:close/>
                <a:moveTo>
                  <a:pt x="6614805" y="5054610"/>
                </a:moveTo>
                <a:lnTo>
                  <a:pt x="6614805" y="4771516"/>
                </a:lnTo>
                <a:lnTo>
                  <a:pt x="6949482" y="4771516"/>
                </a:lnTo>
                <a:lnTo>
                  <a:pt x="6949482" y="5054610"/>
                </a:lnTo>
                <a:close/>
                <a:moveTo>
                  <a:pt x="6614805" y="5351441"/>
                </a:moveTo>
                <a:lnTo>
                  <a:pt x="6614805" y="5068337"/>
                </a:lnTo>
                <a:lnTo>
                  <a:pt x="6949482" y="5068337"/>
                </a:lnTo>
                <a:lnTo>
                  <a:pt x="6949482" y="5351441"/>
                </a:lnTo>
                <a:close/>
                <a:moveTo>
                  <a:pt x="6614805" y="5648250"/>
                </a:moveTo>
                <a:lnTo>
                  <a:pt x="6614805" y="5365157"/>
                </a:lnTo>
                <a:lnTo>
                  <a:pt x="6949482" y="5365157"/>
                </a:lnTo>
                <a:lnTo>
                  <a:pt x="6949482" y="5648250"/>
                </a:lnTo>
                <a:close/>
                <a:moveTo>
                  <a:pt x="6614805" y="5945060"/>
                </a:moveTo>
                <a:lnTo>
                  <a:pt x="6614805" y="5661966"/>
                </a:lnTo>
                <a:lnTo>
                  <a:pt x="6949482" y="5661966"/>
                </a:lnTo>
                <a:lnTo>
                  <a:pt x="6949482" y="5945060"/>
                </a:lnTo>
                <a:close/>
                <a:moveTo>
                  <a:pt x="6614805" y="6241880"/>
                </a:moveTo>
                <a:lnTo>
                  <a:pt x="6614805" y="5958776"/>
                </a:lnTo>
                <a:lnTo>
                  <a:pt x="6949482" y="5958776"/>
                </a:lnTo>
                <a:lnTo>
                  <a:pt x="6949482" y="6241880"/>
                </a:lnTo>
                <a:close/>
                <a:moveTo>
                  <a:pt x="6614805" y="6538690"/>
                </a:moveTo>
                <a:lnTo>
                  <a:pt x="6614805" y="6255596"/>
                </a:lnTo>
                <a:lnTo>
                  <a:pt x="6949482" y="6255596"/>
                </a:lnTo>
                <a:lnTo>
                  <a:pt x="6949482" y="6538690"/>
                </a:lnTo>
                <a:close/>
                <a:moveTo>
                  <a:pt x="6614805" y="6835499"/>
                </a:moveTo>
                <a:lnTo>
                  <a:pt x="6614805" y="6552406"/>
                </a:lnTo>
                <a:lnTo>
                  <a:pt x="6949482" y="6552406"/>
                </a:lnTo>
                <a:lnTo>
                  <a:pt x="6949482" y="6835499"/>
                </a:lnTo>
                <a:close/>
                <a:moveTo>
                  <a:pt x="6263936" y="305593"/>
                </a:moveTo>
                <a:lnTo>
                  <a:pt x="6263936" y="22489"/>
                </a:lnTo>
                <a:lnTo>
                  <a:pt x="6598602" y="22489"/>
                </a:lnTo>
                <a:lnTo>
                  <a:pt x="6598602" y="305593"/>
                </a:lnTo>
                <a:close/>
                <a:moveTo>
                  <a:pt x="6263936" y="602413"/>
                </a:moveTo>
                <a:lnTo>
                  <a:pt x="6263936" y="319309"/>
                </a:lnTo>
                <a:lnTo>
                  <a:pt x="6598602" y="319309"/>
                </a:lnTo>
                <a:lnTo>
                  <a:pt x="6598602" y="602413"/>
                </a:lnTo>
                <a:close/>
                <a:moveTo>
                  <a:pt x="6263936" y="899223"/>
                </a:moveTo>
                <a:lnTo>
                  <a:pt x="6263936" y="616129"/>
                </a:lnTo>
                <a:lnTo>
                  <a:pt x="6598602" y="616129"/>
                </a:lnTo>
                <a:lnTo>
                  <a:pt x="6598602" y="899223"/>
                </a:lnTo>
                <a:close/>
                <a:moveTo>
                  <a:pt x="6263936" y="1196033"/>
                </a:moveTo>
                <a:lnTo>
                  <a:pt x="6263936" y="912928"/>
                </a:lnTo>
                <a:lnTo>
                  <a:pt x="6598602" y="912928"/>
                </a:lnTo>
                <a:lnTo>
                  <a:pt x="6598602" y="1196033"/>
                </a:lnTo>
                <a:close/>
                <a:moveTo>
                  <a:pt x="6263936" y="1492853"/>
                </a:moveTo>
                <a:lnTo>
                  <a:pt x="6263936" y="1209749"/>
                </a:lnTo>
                <a:lnTo>
                  <a:pt x="6598602" y="1209749"/>
                </a:lnTo>
                <a:lnTo>
                  <a:pt x="6598602" y="1492853"/>
                </a:lnTo>
                <a:close/>
                <a:moveTo>
                  <a:pt x="6263936" y="1789662"/>
                </a:moveTo>
                <a:lnTo>
                  <a:pt x="6263936" y="1506569"/>
                </a:lnTo>
                <a:lnTo>
                  <a:pt x="6598602" y="1506569"/>
                </a:lnTo>
                <a:lnTo>
                  <a:pt x="6598602" y="1789662"/>
                </a:lnTo>
                <a:close/>
                <a:moveTo>
                  <a:pt x="6263936" y="2086472"/>
                </a:moveTo>
                <a:lnTo>
                  <a:pt x="6263936" y="1803368"/>
                </a:lnTo>
                <a:lnTo>
                  <a:pt x="6598602" y="1803368"/>
                </a:lnTo>
                <a:lnTo>
                  <a:pt x="6598602" y="2086472"/>
                </a:lnTo>
                <a:close/>
                <a:moveTo>
                  <a:pt x="6263936" y="2383292"/>
                </a:moveTo>
                <a:lnTo>
                  <a:pt x="6263936" y="2100188"/>
                </a:lnTo>
                <a:lnTo>
                  <a:pt x="6598602" y="2100188"/>
                </a:lnTo>
                <a:lnTo>
                  <a:pt x="6598602" y="2383292"/>
                </a:lnTo>
                <a:close/>
                <a:moveTo>
                  <a:pt x="6263936" y="2680112"/>
                </a:moveTo>
                <a:lnTo>
                  <a:pt x="6263936" y="2397008"/>
                </a:lnTo>
                <a:lnTo>
                  <a:pt x="6598602" y="2397008"/>
                </a:lnTo>
                <a:lnTo>
                  <a:pt x="6598602" y="2680112"/>
                </a:lnTo>
                <a:close/>
                <a:moveTo>
                  <a:pt x="6263936" y="2976922"/>
                </a:moveTo>
                <a:lnTo>
                  <a:pt x="6263936" y="2693828"/>
                </a:lnTo>
                <a:lnTo>
                  <a:pt x="6598602" y="2693828"/>
                </a:lnTo>
                <a:lnTo>
                  <a:pt x="6598602" y="2976922"/>
                </a:lnTo>
                <a:close/>
                <a:moveTo>
                  <a:pt x="6263936" y="3273742"/>
                </a:moveTo>
                <a:lnTo>
                  <a:pt x="6263936" y="2990638"/>
                </a:lnTo>
                <a:lnTo>
                  <a:pt x="6598602" y="2990638"/>
                </a:lnTo>
                <a:lnTo>
                  <a:pt x="6598602" y="3273742"/>
                </a:lnTo>
                <a:close/>
                <a:moveTo>
                  <a:pt x="6263936" y="3570541"/>
                </a:moveTo>
                <a:lnTo>
                  <a:pt x="6263936" y="3287447"/>
                </a:lnTo>
                <a:lnTo>
                  <a:pt x="6598602" y="3287447"/>
                </a:lnTo>
                <a:lnTo>
                  <a:pt x="6598602" y="3570541"/>
                </a:lnTo>
                <a:close/>
                <a:moveTo>
                  <a:pt x="6263936" y="3867361"/>
                </a:moveTo>
                <a:lnTo>
                  <a:pt x="6263936" y="3584257"/>
                </a:lnTo>
                <a:lnTo>
                  <a:pt x="6598602" y="3584257"/>
                </a:lnTo>
                <a:lnTo>
                  <a:pt x="6598602" y="3867361"/>
                </a:lnTo>
                <a:close/>
                <a:moveTo>
                  <a:pt x="6263936" y="4164171"/>
                </a:moveTo>
                <a:lnTo>
                  <a:pt x="6263936" y="3881077"/>
                </a:lnTo>
                <a:lnTo>
                  <a:pt x="6598602" y="3881077"/>
                </a:lnTo>
                <a:lnTo>
                  <a:pt x="6598602" y="4164171"/>
                </a:lnTo>
                <a:close/>
                <a:moveTo>
                  <a:pt x="6263936" y="4460991"/>
                </a:moveTo>
                <a:lnTo>
                  <a:pt x="6263936" y="4177897"/>
                </a:lnTo>
                <a:lnTo>
                  <a:pt x="6598602" y="4177897"/>
                </a:lnTo>
                <a:lnTo>
                  <a:pt x="6598602" y="4460991"/>
                </a:lnTo>
                <a:close/>
                <a:moveTo>
                  <a:pt x="6263936" y="4757811"/>
                </a:moveTo>
                <a:lnTo>
                  <a:pt x="6263936" y="4474707"/>
                </a:lnTo>
                <a:lnTo>
                  <a:pt x="6598602" y="4474707"/>
                </a:lnTo>
                <a:lnTo>
                  <a:pt x="6598602" y="4757811"/>
                </a:lnTo>
                <a:close/>
                <a:moveTo>
                  <a:pt x="6263936" y="5054610"/>
                </a:moveTo>
                <a:lnTo>
                  <a:pt x="6263936" y="4771516"/>
                </a:lnTo>
                <a:lnTo>
                  <a:pt x="6598602" y="4771516"/>
                </a:lnTo>
                <a:lnTo>
                  <a:pt x="6598602" y="5054610"/>
                </a:lnTo>
                <a:close/>
                <a:moveTo>
                  <a:pt x="6263936" y="5351441"/>
                </a:moveTo>
                <a:lnTo>
                  <a:pt x="6263936" y="5068337"/>
                </a:lnTo>
                <a:lnTo>
                  <a:pt x="6598602" y="5068337"/>
                </a:lnTo>
                <a:lnTo>
                  <a:pt x="6598602" y="5351441"/>
                </a:lnTo>
                <a:close/>
                <a:moveTo>
                  <a:pt x="6263936" y="5648250"/>
                </a:moveTo>
                <a:lnTo>
                  <a:pt x="6263936" y="5365157"/>
                </a:lnTo>
                <a:lnTo>
                  <a:pt x="6598602" y="5365157"/>
                </a:lnTo>
                <a:lnTo>
                  <a:pt x="6598602" y="5648250"/>
                </a:lnTo>
                <a:close/>
                <a:moveTo>
                  <a:pt x="6263936" y="5945060"/>
                </a:moveTo>
                <a:lnTo>
                  <a:pt x="6263936" y="5661966"/>
                </a:lnTo>
                <a:lnTo>
                  <a:pt x="6598602" y="5661966"/>
                </a:lnTo>
                <a:lnTo>
                  <a:pt x="6598602" y="5945060"/>
                </a:lnTo>
                <a:close/>
                <a:moveTo>
                  <a:pt x="6263936" y="6241880"/>
                </a:moveTo>
                <a:lnTo>
                  <a:pt x="6263936" y="5958776"/>
                </a:lnTo>
                <a:lnTo>
                  <a:pt x="6598602" y="5958776"/>
                </a:lnTo>
                <a:lnTo>
                  <a:pt x="6598602" y="6241880"/>
                </a:lnTo>
                <a:close/>
                <a:moveTo>
                  <a:pt x="6263936" y="6538690"/>
                </a:moveTo>
                <a:lnTo>
                  <a:pt x="6263936" y="6255596"/>
                </a:lnTo>
                <a:lnTo>
                  <a:pt x="6598602" y="6255596"/>
                </a:lnTo>
                <a:lnTo>
                  <a:pt x="6598602" y="6538690"/>
                </a:lnTo>
                <a:close/>
                <a:moveTo>
                  <a:pt x="6263936" y="6835499"/>
                </a:moveTo>
                <a:lnTo>
                  <a:pt x="6263936" y="6552406"/>
                </a:lnTo>
                <a:lnTo>
                  <a:pt x="6598602" y="6552406"/>
                </a:lnTo>
                <a:lnTo>
                  <a:pt x="6598602" y="6835499"/>
                </a:lnTo>
                <a:close/>
                <a:moveTo>
                  <a:pt x="5913056" y="305593"/>
                </a:moveTo>
                <a:lnTo>
                  <a:pt x="5913056" y="22489"/>
                </a:lnTo>
                <a:lnTo>
                  <a:pt x="6247722" y="22489"/>
                </a:lnTo>
                <a:lnTo>
                  <a:pt x="6247722" y="305593"/>
                </a:lnTo>
                <a:close/>
                <a:moveTo>
                  <a:pt x="5913056" y="602413"/>
                </a:moveTo>
                <a:lnTo>
                  <a:pt x="5913056" y="319309"/>
                </a:lnTo>
                <a:lnTo>
                  <a:pt x="6247722" y="319309"/>
                </a:lnTo>
                <a:lnTo>
                  <a:pt x="6247722" y="602413"/>
                </a:lnTo>
                <a:close/>
                <a:moveTo>
                  <a:pt x="5913056" y="899223"/>
                </a:moveTo>
                <a:lnTo>
                  <a:pt x="5913056" y="616129"/>
                </a:lnTo>
                <a:lnTo>
                  <a:pt x="6247722" y="616129"/>
                </a:lnTo>
                <a:lnTo>
                  <a:pt x="6247722" y="899223"/>
                </a:lnTo>
                <a:close/>
                <a:moveTo>
                  <a:pt x="5913056" y="1196033"/>
                </a:moveTo>
                <a:lnTo>
                  <a:pt x="5913056" y="912928"/>
                </a:lnTo>
                <a:lnTo>
                  <a:pt x="6247722" y="912928"/>
                </a:lnTo>
                <a:lnTo>
                  <a:pt x="6247722" y="1196033"/>
                </a:lnTo>
                <a:close/>
                <a:moveTo>
                  <a:pt x="5913056" y="1492853"/>
                </a:moveTo>
                <a:lnTo>
                  <a:pt x="5913056" y="1209749"/>
                </a:lnTo>
                <a:lnTo>
                  <a:pt x="6247722" y="1209749"/>
                </a:lnTo>
                <a:lnTo>
                  <a:pt x="6247722" y="1492853"/>
                </a:lnTo>
                <a:close/>
                <a:moveTo>
                  <a:pt x="5913056" y="1789662"/>
                </a:moveTo>
                <a:lnTo>
                  <a:pt x="5913056" y="1506569"/>
                </a:lnTo>
                <a:lnTo>
                  <a:pt x="6247722" y="1506569"/>
                </a:lnTo>
                <a:lnTo>
                  <a:pt x="6247722" y="1789662"/>
                </a:lnTo>
                <a:close/>
                <a:moveTo>
                  <a:pt x="5913056" y="2086472"/>
                </a:moveTo>
                <a:lnTo>
                  <a:pt x="5913056" y="1803368"/>
                </a:lnTo>
                <a:lnTo>
                  <a:pt x="6247722" y="1803368"/>
                </a:lnTo>
                <a:lnTo>
                  <a:pt x="6247722" y="2086472"/>
                </a:lnTo>
                <a:close/>
                <a:moveTo>
                  <a:pt x="5913056" y="2383292"/>
                </a:moveTo>
                <a:lnTo>
                  <a:pt x="5913056" y="2100188"/>
                </a:lnTo>
                <a:lnTo>
                  <a:pt x="6247722" y="2100188"/>
                </a:lnTo>
                <a:lnTo>
                  <a:pt x="6247722" y="2383292"/>
                </a:lnTo>
                <a:close/>
                <a:moveTo>
                  <a:pt x="5913056" y="2680112"/>
                </a:moveTo>
                <a:lnTo>
                  <a:pt x="5913056" y="2397008"/>
                </a:lnTo>
                <a:lnTo>
                  <a:pt x="6247722" y="2397008"/>
                </a:lnTo>
                <a:lnTo>
                  <a:pt x="6247722" y="2680112"/>
                </a:lnTo>
                <a:close/>
                <a:moveTo>
                  <a:pt x="5913056" y="2976922"/>
                </a:moveTo>
                <a:lnTo>
                  <a:pt x="5913056" y="2693828"/>
                </a:lnTo>
                <a:lnTo>
                  <a:pt x="6247722" y="2693828"/>
                </a:lnTo>
                <a:lnTo>
                  <a:pt x="6247722" y="2976922"/>
                </a:lnTo>
                <a:close/>
                <a:moveTo>
                  <a:pt x="5913056" y="3273742"/>
                </a:moveTo>
                <a:lnTo>
                  <a:pt x="5913056" y="2990638"/>
                </a:lnTo>
                <a:lnTo>
                  <a:pt x="6247722" y="2990638"/>
                </a:lnTo>
                <a:lnTo>
                  <a:pt x="6247722" y="3273742"/>
                </a:lnTo>
                <a:close/>
                <a:moveTo>
                  <a:pt x="5913056" y="3570541"/>
                </a:moveTo>
                <a:lnTo>
                  <a:pt x="5913056" y="3287447"/>
                </a:lnTo>
                <a:lnTo>
                  <a:pt x="6247722" y="3287447"/>
                </a:lnTo>
                <a:lnTo>
                  <a:pt x="6247722" y="3570541"/>
                </a:lnTo>
                <a:close/>
                <a:moveTo>
                  <a:pt x="5913056" y="3867361"/>
                </a:moveTo>
                <a:lnTo>
                  <a:pt x="5913056" y="3584257"/>
                </a:lnTo>
                <a:lnTo>
                  <a:pt x="6247722" y="3584257"/>
                </a:lnTo>
                <a:lnTo>
                  <a:pt x="6247722" y="3867361"/>
                </a:lnTo>
                <a:close/>
                <a:moveTo>
                  <a:pt x="5913056" y="4164171"/>
                </a:moveTo>
                <a:lnTo>
                  <a:pt x="5913056" y="3881077"/>
                </a:lnTo>
                <a:lnTo>
                  <a:pt x="6247722" y="3881077"/>
                </a:lnTo>
                <a:lnTo>
                  <a:pt x="6247722" y="4164171"/>
                </a:lnTo>
                <a:close/>
                <a:moveTo>
                  <a:pt x="5913056" y="4460991"/>
                </a:moveTo>
                <a:lnTo>
                  <a:pt x="5913056" y="4177897"/>
                </a:lnTo>
                <a:lnTo>
                  <a:pt x="6247722" y="4177897"/>
                </a:lnTo>
                <a:lnTo>
                  <a:pt x="6247722" y="4460991"/>
                </a:lnTo>
                <a:close/>
                <a:moveTo>
                  <a:pt x="5913056" y="4757811"/>
                </a:moveTo>
                <a:lnTo>
                  <a:pt x="5913056" y="4474707"/>
                </a:lnTo>
                <a:lnTo>
                  <a:pt x="6247722" y="4474707"/>
                </a:lnTo>
                <a:lnTo>
                  <a:pt x="6247722" y="4757811"/>
                </a:lnTo>
                <a:close/>
                <a:moveTo>
                  <a:pt x="5913056" y="5054610"/>
                </a:moveTo>
                <a:lnTo>
                  <a:pt x="5913056" y="4771516"/>
                </a:lnTo>
                <a:lnTo>
                  <a:pt x="6247722" y="4771516"/>
                </a:lnTo>
                <a:lnTo>
                  <a:pt x="6247722" y="5054610"/>
                </a:lnTo>
                <a:close/>
                <a:moveTo>
                  <a:pt x="5913056" y="5351441"/>
                </a:moveTo>
                <a:lnTo>
                  <a:pt x="5913056" y="5068337"/>
                </a:lnTo>
                <a:lnTo>
                  <a:pt x="6247722" y="5068337"/>
                </a:lnTo>
                <a:lnTo>
                  <a:pt x="6247722" y="5351441"/>
                </a:lnTo>
                <a:close/>
                <a:moveTo>
                  <a:pt x="5913056" y="5648250"/>
                </a:moveTo>
                <a:lnTo>
                  <a:pt x="5913056" y="5365157"/>
                </a:lnTo>
                <a:lnTo>
                  <a:pt x="6247722" y="5365157"/>
                </a:lnTo>
                <a:lnTo>
                  <a:pt x="6247722" y="5648250"/>
                </a:lnTo>
                <a:close/>
                <a:moveTo>
                  <a:pt x="5913056" y="5945060"/>
                </a:moveTo>
                <a:lnTo>
                  <a:pt x="5913056" y="5661966"/>
                </a:lnTo>
                <a:lnTo>
                  <a:pt x="6247722" y="5661966"/>
                </a:lnTo>
                <a:lnTo>
                  <a:pt x="6247722" y="5945060"/>
                </a:lnTo>
                <a:close/>
                <a:moveTo>
                  <a:pt x="5913056" y="6241880"/>
                </a:moveTo>
                <a:lnTo>
                  <a:pt x="5913056" y="5958776"/>
                </a:lnTo>
                <a:lnTo>
                  <a:pt x="6247722" y="5958776"/>
                </a:lnTo>
                <a:lnTo>
                  <a:pt x="6247722" y="6241880"/>
                </a:lnTo>
                <a:close/>
                <a:moveTo>
                  <a:pt x="5913056" y="6538690"/>
                </a:moveTo>
                <a:lnTo>
                  <a:pt x="5913056" y="6255596"/>
                </a:lnTo>
                <a:lnTo>
                  <a:pt x="6247722" y="6255596"/>
                </a:lnTo>
                <a:lnTo>
                  <a:pt x="6247722" y="6538690"/>
                </a:lnTo>
                <a:close/>
                <a:moveTo>
                  <a:pt x="5913056" y="6835499"/>
                </a:moveTo>
                <a:lnTo>
                  <a:pt x="5913056" y="6552406"/>
                </a:lnTo>
                <a:lnTo>
                  <a:pt x="6247722" y="6552406"/>
                </a:lnTo>
                <a:lnTo>
                  <a:pt x="6247722" y="6835499"/>
                </a:lnTo>
                <a:close/>
                <a:moveTo>
                  <a:pt x="5562176" y="305593"/>
                </a:moveTo>
                <a:lnTo>
                  <a:pt x="5562176" y="22489"/>
                </a:lnTo>
                <a:lnTo>
                  <a:pt x="5896842" y="22489"/>
                </a:lnTo>
                <a:lnTo>
                  <a:pt x="5896842" y="305593"/>
                </a:lnTo>
                <a:close/>
                <a:moveTo>
                  <a:pt x="5562176" y="602413"/>
                </a:moveTo>
                <a:lnTo>
                  <a:pt x="5562176" y="319309"/>
                </a:lnTo>
                <a:lnTo>
                  <a:pt x="5896842" y="319309"/>
                </a:lnTo>
                <a:lnTo>
                  <a:pt x="5896842" y="602413"/>
                </a:lnTo>
                <a:close/>
                <a:moveTo>
                  <a:pt x="5562176" y="899223"/>
                </a:moveTo>
                <a:lnTo>
                  <a:pt x="5562176" y="616129"/>
                </a:lnTo>
                <a:lnTo>
                  <a:pt x="5896842" y="616129"/>
                </a:lnTo>
                <a:lnTo>
                  <a:pt x="5896842" y="899223"/>
                </a:lnTo>
                <a:close/>
                <a:moveTo>
                  <a:pt x="5562176" y="1196033"/>
                </a:moveTo>
                <a:lnTo>
                  <a:pt x="5562176" y="912928"/>
                </a:lnTo>
                <a:lnTo>
                  <a:pt x="5896842" y="912928"/>
                </a:lnTo>
                <a:lnTo>
                  <a:pt x="5896842" y="1196033"/>
                </a:lnTo>
                <a:close/>
                <a:moveTo>
                  <a:pt x="5562176" y="1492853"/>
                </a:moveTo>
                <a:lnTo>
                  <a:pt x="5562176" y="1209749"/>
                </a:lnTo>
                <a:lnTo>
                  <a:pt x="5896842" y="1209749"/>
                </a:lnTo>
                <a:lnTo>
                  <a:pt x="5896842" y="1492853"/>
                </a:lnTo>
                <a:close/>
                <a:moveTo>
                  <a:pt x="5562176" y="1789662"/>
                </a:moveTo>
                <a:lnTo>
                  <a:pt x="5562176" y="1506569"/>
                </a:lnTo>
                <a:lnTo>
                  <a:pt x="5896842" y="1506569"/>
                </a:lnTo>
                <a:lnTo>
                  <a:pt x="5896842" y="1789662"/>
                </a:lnTo>
                <a:close/>
                <a:moveTo>
                  <a:pt x="5562176" y="2086472"/>
                </a:moveTo>
                <a:lnTo>
                  <a:pt x="5562176" y="1803368"/>
                </a:lnTo>
                <a:lnTo>
                  <a:pt x="5896842" y="1803368"/>
                </a:lnTo>
                <a:lnTo>
                  <a:pt x="5896842" y="2086472"/>
                </a:lnTo>
                <a:close/>
                <a:moveTo>
                  <a:pt x="5562176" y="2383292"/>
                </a:moveTo>
                <a:lnTo>
                  <a:pt x="5562176" y="2100188"/>
                </a:lnTo>
                <a:lnTo>
                  <a:pt x="5896842" y="2100188"/>
                </a:lnTo>
                <a:lnTo>
                  <a:pt x="5896842" y="2383292"/>
                </a:lnTo>
                <a:close/>
                <a:moveTo>
                  <a:pt x="5562176" y="2680112"/>
                </a:moveTo>
                <a:lnTo>
                  <a:pt x="5562176" y="2397008"/>
                </a:lnTo>
                <a:lnTo>
                  <a:pt x="5896842" y="2397008"/>
                </a:lnTo>
                <a:lnTo>
                  <a:pt x="5896842" y="2680112"/>
                </a:lnTo>
                <a:close/>
                <a:moveTo>
                  <a:pt x="5562176" y="2976922"/>
                </a:moveTo>
                <a:lnTo>
                  <a:pt x="5562176" y="2693828"/>
                </a:lnTo>
                <a:lnTo>
                  <a:pt x="5896842" y="2693828"/>
                </a:lnTo>
                <a:lnTo>
                  <a:pt x="5896842" y="2976922"/>
                </a:lnTo>
                <a:close/>
                <a:moveTo>
                  <a:pt x="5562176" y="3273742"/>
                </a:moveTo>
                <a:lnTo>
                  <a:pt x="5562176" y="2990638"/>
                </a:lnTo>
                <a:lnTo>
                  <a:pt x="5896842" y="2990638"/>
                </a:lnTo>
                <a:lnTo>
                  <a:pt x="5896842" y="3273742"/>
                </a:lnTo>
                <a:close/>
                <a:moveTo>
                  <a:pt x="5562176" y="3570541"/>
                </a:moveTo>
                <a:lnTo>
                  <a:pt x="5562176" y="3287447"/>
                </a:lnTo>
                <a:lnTo>
                  <a:pt x="5896842" y="3287447"/>
                </a:lnTo>
                <a:lnTo>
                  <a:pt x="5896842" y="3570541"/>
                </a:lnTo>
                <a:close/>
                <a:moveTo>
                  <a:pt x="5562176" y="3867361"/>
                </a:moveTo>
                <a:lnTo>
                  <a:pt x="5562176" y="3584257"/>
                </a:lnTo>
                <a:lnTo>
                  <a:pt x="5896842" y="3584257"/>
                </a:lnTo>
                <a:lnTo>
                  <a:pt x="5896842" y="3867361"/>
                </a:lnTo>
                <a:close/>
                <a:moveTo>
                  <a:pt x="5562176" y="4164171"/>
                </a:moveTo>
                <a:lnTo>
                  <a:pt x="5562176" y="3881077"/>
                </a:lnTo>
                <a:lnTo>
                  <a:pt x="5896842" y="3881077"/>
                </a:lnTo>
                <a:lnTo>
                  <a:pt x="5896842" y="4164171"/>
                </a:lnTo>
                <a:close/>
                <a:moveTo>
                  <a:pt x="5562176" y="4460991"/>
                </a:moveTo>
                <a:lnTo>
                  <a:pt x="5562176" y="4177897"/>
                </a:lnTo>
                <a:lnTo>
                  <a:pt x="5896842" y="4177897"/>
                </a:lnTo>
                <a:lnTo>
                  <a:pt x="5896842" y="4460991"/>
                </a:lnTo>
                <a:close/>
                <a:moveTo>
                  <a:pt x="5562176" y="4757811"/>
                </a:moveTo>
                <a:lnTo>
                  <a:pt x="5562176" y="4474707"/>
                </a:lnTo>
                <a:lnTo>
                  <a:pt x="5896842" y="4474707"/>
                </a:lnTo>
                <a:lnTo>
                  <a:pt x="5896842" y="4757811"/>
                </a:lnTo>
                <a:close/>
                <a:moveTo>
                  <a:pt x="5562176" y="5054610"/>
                </a:moveTo>
                <a:lnTo>
                  <a:pt x="5562176" y="4771516"/>
                </a:lnTo>
                <a:lnTo>
                  <a:pt x="5896842" y="4771516"/>
                </a:lnTo>
                <a:lnTo>
                  <a:pt x="5896842" y="5054610"/>
                </a:lnTo>
                <a:close/>
                <a:moveTo>
                  <a:pt x="5562176" y="5351441"/>
                </a:moveTo>
                <a:lnTo>
                  <a:pt x="5562176" y="5068337"/>
                </a:lnTo>
                <a:lnTo>
                  <a:pt x="5896842" y="5068337"/>
                </a:lnTo>
                <a:lnTo>
                  <a:pt x="5896842" y="5351441"/>
                </a:lnTo>
                <a:close/>
                <a:moveTo>
                  <a:pt x="5562176" y="5648250"/>
                </a:moveTo>
                <a:lnTo>
                  <a:pt x="5562176" y="5365157"/>
                </a:lnTo>
                <a:lnTo>
                  <a:pt x="5896842" y="5365157"/>
                </a:lnTo>
                <a:lnTo>
                  <a:pt x="5896842" y="5648250"/>
                </a:lnTo>
                <a:close/>
                <a:moveTo>
                  <a:pt x="5562176" y="5945060"/>
                </a:moveTo>
                <a:lnTo>
                  <a:pt x="5562176" y="5661966"/>
                </a:lnTo>
                <a:lnTo>
                  <a:pt x="5896842" y="5661966"/>
                </a:lnTo>
                <a:lnTo>
                  <a:pt x="5896842" y="5945060"/>
                </a:lnTo>
                <a:close/>
                <a:moveTo>
                  <a:pt x="5562176" y="6241880"/>
                </a:moveTo>
                <a:lnTo>
                  <a:pt x="5562176" y="5958776"/>
                </a:lnTo>
                <a:lnTo>
                  <a:pt x="5896842" y="5958776"/>
                </a:lnTo>
                <a:lnTo>
                  <a:pt x="5896842" y="6241880"/>
                </a:lnTo>
                <a:close/>
                <a:moveTo>
                  <a:pt x="5562176" y="6538690"/>
                </a:moveTo>
                <a:lnTo>
                  <a:pt x="5562176" y="6255596"/>
                </a:lnTo>
                <a:lnTo>
                  <a:pt x="5896842" y="6255596"/>
                </a:lnTo>
                <a:lnTo>
                  <a:pt x="5896842" y="6538690"/>
                </a:lnTo>
                <a:close/>
                <a:moveTo>
                  <a:pt x="5562176" y="6835499"/>
                </a:moveTo>
                <a:lnTo>
                  <a:pt x="5562176" y="6552406"/>
                </a:lnTo>
                <a:lnTo>
                  <a:pt x="5896842" y="6552406"/>
                </a:lnTo>
                <a:lnTo>
                  <a:pt x="5896842" y="6835499"/>
                </a:lnTo>
                <a:close/>
                <a:moveTo>
                  <a:pt x="5211307" y="305593"/>
                </a:moveTo>
                <a:lnTo>
                  <a:pt x="5211307" y="22489"/>
                </a:lnTo>
                <a:lnTo>
                  <a:pt x="5545973" y="22489"/>
                </a:lnTo>
                <a:lnTo>
                  <a:pt x="5545973" y="305593"/>
                </a:lnTo>
                <a:close/>
                <a:moveTo>
                  <a:pt x="5211307" y="602413"/>
                </a:moveTo>
                <a:lnTo>
                  <a:pt x="5211307" y="319309"/>
                </a:lnTo>
                <a:lnTo>
                  <a:pt x="5545973" y="319309"/>
                </a:lnTo>
                <a:lnTo>
                  <a:pt x="5545973" y="602413"/>
                </a:lnTo>
                <a:close/>
                <a:moveTo>
                  <a:pt x="5211307" y="899223"/>
                </a:moveTo>
                <a:lnTo>
                  <a:pt x="5211307" y="616129"/>
                </a:lnTo>
                <a:lnTo>
                  <a:pt x="5545973" y="616129"/>
                </a:lnTo>
                <a:lnTo>
                  <a:pt x="5545973" y="899223"/>
                </a:lnTo>
                <a:close/>
                <a:moveTo>
                  <a:pt x="5211307" y="1196033"/>
                </a:moveTo>
                <a:lnTo>
                  <a:pt x="5211307" y="912928"/>
                </a:lnTo>
                <a:lnTo>
                  <a:pt x="5545973" y="912928"/>
                </a:lnTo>
                <a:lnTo>
                  <a:pt x="5545973" y="1196033"/>
                </a:lnTo>
                <a:close/>
                <a:moveTo>
                  <a:pt x="5211307" y="1492853"/>
                </a:moveTo>
                <a:lnTo>
                  <a:pt x="5211307" y="1209749"/>
                </a:lnTo>
                <a:lnTo>
                  <a:pt x="5545973" y="1209749"/>
                </a:lnTo>
                <a:lnTo>
                  <a:pt x="5545973" y="1492853"/>
                </a:lnTo>
                <a:close/>
                <a:moveTo>
                  <a:pt x="5211307" y="1789662"/>
                </a:moveTo>
                <a:lnTo>
                  <a:pt x="5211307" y="1506569"/>
                </a:lnTo>
                <a:lnTo>
                  <a:pt x="5545973" y="1506569"/>
                </a:lnTo>
                <a:lnTo>
                  <a:pt x="5545973" y="1789662"/>
                </a:lnTo>
                <a:close/>
                <a:moveTo>
                  <a:pt x="5211307" y="2086472"/>
                </a:moveTo>
                <a:lnTo>
                  <a:pt x="5211307" y="1803368"/>
                </a:lnTo>
                <a:lnTo>
                  <a:pt x="5545973" y="1803368"/>
                </a:lnTo>
                <a:lnTo>
                  <a:pt x="5545973" y="2086472"/>
                </a:lnTo>
                <a:close/>
                <a:moveTo>
                  <a:pt x="5211307" y="2383292"/>
                </a:moveTo>
                <a:lnTo>
                  <a:pt x="5211307" y="2100188"/>
                </a:lnTo>
                <a:lnTo>
                  <a:pt x="5545973" y="2100188"/>
                </a:lnTo>
                <a:lnTo>
                  <a:pt x="5545973" y="2383292"/>
                </a:lnTo>
                <a:close/>
                <a:moveTo>
                  <a:pt x="5211307" y="2680112"/>
                </a:moveTo>
                <a:lnTo>
                  <a:pt x="5211307" y="2397008"/>
                </a:lnTo>
                <a:lnTo>
                  <a:pt x="5545973" y="2397008"/>
                </a:lnTo>
                <a:lnTo>
                  <a:pt x="5545973" y="2680112"/>
                </a:lnTo>
                <a:close/>
                <a:moveTo>
                  <a:pt x="5211307" y="2976922"/>
                </a:moveTo>
                <a:lnTo>
                  <a:pt x="5211307" y="2693828"/>
                </a:lnTo>
                <a:lnTo>
                  <a:pt x="5545973" y="2693828"/>
                </a:lnTo>
                <a:lnTo>
                  <a:pt x="5545973" y="2976922"/>
                </a:lnTo>
                <a:close/>
                <a:moveTo>
                  <a:pt x="5211307" y="3273742"/>
                </a:moveTo>
                <a:lnTo>
                  <a:pt x="5211307" y="2990638"/>
                </a:lnTo>
                <a:lnTo>
                  <a:pt x="5545973" y="2990638"/>
                </a:lnTo>
                <a:lnTo>
                  <a:pt x="5545973" y="3273742"/>
                </a:lnTo>
                <a:close/>
                <a:moveTo>
                  <a:pt x="5211307" y="3570541"/>
                </a:moveTo>
                <a:lnTo>
                  <a:pt x="5211307" y="3287447"/>
                </a:lnTo>
                <a:lnTo>
                  <a:pt x="5545973" y="3287447"/>
                </a:lnTo>
                <a:lnTo>
                  <a:pt x="5545973" y="3570541"/>
                </a:lnTo>
                <a:close/>
                <a:moveTo>
                  <a:pt x="5211307" y="3867361"/>
                </a:moveTo>
                <a:lnTo>
                  <a:pt x="5211307" y="3584257"/>
                </a:lnTo>
                <a:lnTo>
                  <a:pt x="5545973" y="3584257"/>
                </a:lnTo>
                <a:lnTo>
                  <a:pt x="5545973" y="3867361"/>
                </a:lnTo>
                <a:close/>
                <a:moveTo>
                  <a:pt x="5211307" y="4164171"/>
                </a:moveTo>
                <a:lnTo>
                  <a:pt x="5211307" y="3881077"/>
                </a:lnTo>
                <a:lnTo>
                  <a:pt x="5545973" y="3881077"/>
                </a:lnTo>
                <a:lnTo>
                  <a:pt x="5545973" y="4164171"/>
                </a:lnTo>
                <a:close/>
                <a:moveTo>
                  <a:pt x="5211307" y="4460991"/>
                </a:moveTo>
                <a:lnTo>
                  <a:pt x="5211307" y="4177897"/>
                </a:lnTo>
                <a:lnTo>
                  <a:pt x="5545973" y="4177897"/>
                </a:lnTo>
                <a:lnTo>
                  <a:pt x="5545973" y="4460991"/>
                </a:lnTo>
                <a:close/>
                <a:moveTo>
                  <a:pt x="5211307" y="4757811"/>
                </a:moveTo>
                <a:lnTo>
                  <a:pt x="5211307" y="4474707"/>
                </a:lnTo>
                <a:lnTo>
                  <a:pt x="5545973" y="4474707"/>
                </a:lnTo>
                <a:lnTo>
                  <a:pt x="5545973" y="4757811"/>
                </a:lnTo>
                <a:close/>
                <a:moveTo>
                  <a:pt x="5211307" y="5054610"/>
                </a:moveTo>
                <a:lnTo>
                  <a:pt x="5211307" y="4771516"/>
                </a:lnTo>
                <a:lnTo>
                  <a:pt x="5545973" y="4771516"/>
                </a:lnTo>
                <a:lnTo>
                  <a:pt x="5545973" y="5054610"/>
                </a:lnTo>
                <a:close/>
                <a:moveTo>
                  <a:pt x="5211307" y="5351441"/>
                </a:moveTo>
                <a:lnTo>
                  <a:pt x="5211307" y="5068337"/>
                </a:lnTo>
                <a:lnTo>
                  <a:pt x="5545973" y="5068337"/>
                </a:lnTo>
                <a:lnTo>
                  <a:pt x="5545973" y="5351441"/>
                </a:lnTo>
                <a:close/>
                <a:moveTo>
                  <a:pt x="5211307" y="5648250"/>
                </a:moveTo>
                <a:lnTo>
                  <a:pt x="5211307" y="5365157"/>
                </a:lnTo>
                <a:lnTo>
                  <a:pt x="5545973" y="5365157"/>
                </a:lnTo>
                <a:lnTo>
                  <a:pt x="5545973" y="5648250"/>
                </a:lnTo>
                <a:close/>
                <a:moveTo>
                  <a:pt x="5211307" y="5945060"/>
                </a:moveTo>
                <a:lnTo>
                  <a:pt x="5211307" y="5661966"/>
                </a:lnTo>
                <a:lnTo>
                  <a:pt x="5545973" y="5661966"/>
                </a:lnTo>
                <a:lnTo>
                  <a:pt x="5545973" y="5945060"/>
                </a:lnTo>
                <a:close/>
                <a:moveTo>
                  <a:pt x="5211307" y="6241880"/>
                </a:moveTo>
                <a:lnTo>
                  <a:pt x="5211307" y="5958776"/>
                </a:lnTo>
                <a:lnTo>
                  <a:pt x="5545973" y="5958776"/>
                </a:lnTo>
                <a:lnTo>
                  <a:pt x="5545973" y="6241880"/>
                </a:lnTo>
                <a:close/>
                <a:moveTo>
                  <a:pt x="5211307" y="6538690"/>
                </a:moveTo>
                <a:lnTo>
                  <a:pt x="5211307" y="6255596"/>
                </a:lnTo>
                <a:lnTo>
                  <a:pt x="5545973" y="6255596"/>
                </a:lnTo>
                <a:lnTo>
                  <a:pt x="5545973" y="6538690"/>
                </a:lnTo>
                <a:close/>
                <a:moveTo>
                  <a:pt x="5211307" y="6835499"/>
                </a:moveTo>
                <a:lnTo>
                  <a:pt x="5211307" y="6552406"/>
                </a:lnTo>
                <a:lnTo>
                  <a:pt x="5545973" y="6552406"/>
                </a:lnTo>
                <a:lnTo>
                  <a:pt x="5545973" y="6835499"/>
                </a:lnTo>
                <a:close/>
                <a:moveTo>
                  <a:pt x="4860416" y="305593"/>
                </a:moveTo>
                <a:lnTo>
                  <a:pt x="4860416" y="22489"/>
                </a:lnTo>
                <a:lnTo>
                  <a:pt x="5195083" y="22489"/>
                </a:lnTo>
                <a:lnTo>
                  <a:pt x="5195083" y="305593"/>
                </a:lnTo>
                <a:close/>
                <a:moveTo>
                  <a:pt x="4860416" y="602413"/>
                </a:moveTo>
                <a:lnTo>
                  <a:pt x="4860416" y="319309"/>
                </a:lnTo>
                <a:lnTo>
                  <a:pt x="5195083" y="319309"/>
                </a:lnTo>
                <a:lnTo>
                  <a:pt x="5195083" y="602413"/>
                </a:lnTo>
                <a:close/>
                <a:moveTo>
                  <a:pt x="4860416" y="899223"/>
                </a:moveTo>
                <a:lnTo>
                  <a:pt x="4860416" y="616129"/>
                </a:lnTo>
                <a:lnTo>
                  <a:pt x="5195083" y="616129"/>
                </a:lnTo>
                <a:lnTo>
                  <a:pt x="5195083" y="899223"/>
                </a:lnTo>
                <a:close/>
                <a:moveTo>
                  <a:pt x="4860416" y="1196033"/>
                </a:moveTo>
                <a:lnTo>
                  <a:pt x="4860416" y="912928"/>
                </a:lnTo>
                <a:lnTo>
                  <a:pt x="5195083" y="912928"/>
                </a:lnTo>
                <a:lnTo>
                  <a:pt x="5195083" y="1196033"/>
                </a:lnTo>
                <a:close/>
                <a:moveTo>
                  <a:pt x="4860416" y="1492853"/>
                </a:moveTo>
                <a:lnTo>
                  <a:pt x="4860416" y="1209749"/>
                </a:lnTo>
                <a:lnTo>
                  <a:pt x="5195083" y="1209749"/>
                </a:lnTo>
                <a:lnTo>
                  <a:pt x="5195083" y="1492853"/>
                </a:lnTo>
                <a:close/>
                <a:moveTo>
                  <a:pt x="4860416" y="1789662"/>
                </a:moveTo>
                <a:lnTo>
                  <a:pt x="4860416" y="1506569"/>
                </a:lnTo>
                <a:lnTo>
                  <a:pt x="5195083" y="1506569"/>
                </a:lnTo>
                <a:lnTo>
                  <a:pt x="5195083" y="1789662"/>
                </a:lnTo>
                <a:close/>
                <a:moveTo>
                  <a:pt x="4860416" y="2086472"/>
                </a:moveTo>
                <a:lnTo>
                  <a:pt x="4860416" y="1803368"/>
                </a:lnTo>
                <a:lnTo>
                  <a:pt x="5195083" y="1803368"/>
                </a:lnTo>
                <a:lnTo>
                  <a:pt x="5195083" y="2086472"/>
                </a:lnTo>
                <a:close/>
                <a:moveTo>
                  <a:pt x="4860416" y="2383292"/>
                </a:moveTo>
                <a:lnTo>
                  <a:pt x="4860416" y="2100188"/>
                </a:lnTo>
                <a:lnTo>
                  <a:pt x="5195083" y="2100188"/>
                </a:lnTo>
                <a:lnTo>
                  <a:pt x="5195083" y="2383292"/>
                </a:lnTo>
                <a:close/>
                <a:moveTo>
                  <a:pt x="4860416" y="2680112"/>
                </a:moveTo>
                <a:lnTo>
                  <a:pt x="4860416" y="2397008"/>
                </a:lnTo>
                <a:lnTo>
                  <a:pt x="5195083" y="2397008"/>
                </a:lnTo>
                <a:lnTo>
                  <a:pt x="5195083" y="2680112"/>
                </a:lnTo>
                <a:close/>
                <a:moveTo>
                  <a:pt x="4860416" y="2976922"/>
                </a:moveTo>
                <a:lnTo>
                  <a:pt x="4860416" y="2693828"/>
                </a:lnTo>
                <a:lnTo>
                  <a:pt x="5195083" y="2693828"/>
                </a:lnTo>
                <a:lnTo>
                  <a:pt x="5195083" y="2976922"/>
                </a:lnTo>
                <a:close/>
                <a:moveTo>
                  <a:pt x="4860416" y="3273742"/>
                </a:moveTo>
                <a:lnTo>
                  <a:pt x="4860416" y="2990638"/>
                </a:lnTo>
                <a:lnTo>
                  <a:pt x="5195083" y="2990638"/>
                </a:lnTo>
                <a:lnTo>
                  <a:pt x="5195083" y="3273742"/>
                </a:lnTo>
                <a:close/>
                <a:moveTo>
                  <a:pt x="4860416" y="3570541"/>
                </a:moveTo>
                <a:lnTo>
                  <a:pt x="4860416" y="3287447"/>
                </a:lnTo>
                <a:lnTo>
                  <a:pt x="5195083" y="3287447"/>
                </a:lnTo>
                <a:lnTo>
                  <a:pt x="5195083" y="3570541"/>
                </a:lnTo>
                <a:close/>
                <a:moveTo>
                  <a:pt x="4860416" y="3867361"/>
                </a:moveTo>
                <a:lnTo>
                  <a:pt x="4860416" y="3584257"/>
                </a:lnTo>
                <a:lnTo>
                  <a:pt x="5195083" y="3584257"/>
                </a:lnTo>
                <a:lnTo>
                  <a:pt x="5195083" y="3867361"/>
                </a:lnTo>
                <a:close/>
                <a:moveTo>
                  <a:pt x="4860416" y="4164171"/>
                </a:moveTo>
                <a:lnTo>
                  <a:pt x="4860416" y="3881077"/>
                </a:lnTo>
                <a:lnTo>
                  <a:pt x="5195083" y="3881077"/>
                </a:lnTo>
                <a:lnTo>
                  <a:pt x="5195083" y="4164171"/>
                </a:lnTo>
                <a:close/>
                <a:moveTo>
                  <a:pt x="4860416" y="4460991"/>
                </a:moveTo>
                <a:lnTo>
                  <a:pt x="4860416" y="4177897"/>
                </a:lnTo>
                <a:lnTo>
                  <a:pt x="5195083" y="4177897"/>
                </a:lnTo>
                <a:lnTo>
                  <a:pt x="5195083" y="4460991"/>
                </a:lnTo>
                <a:close/>
                <a:moveTo>
                  <a:pt x="4860416" y="4757811"/>
                </a:moveTo>
                <a:lnTo>
                  <a:pt x="4860416" y="4474707"/>
                </a:lnTo>
                <a:lnTo>
                  <a:pt x="5195083" y="4474707"/>
                </a:lnTo>
                <a:lnTo>
                  <a:pt x="5195083" y="4757811"/>
                </a:lnTo>
                <a:close/>
                <a:moveTo>
                  <a:pt x="4860416" y="5054610"/>
                </a:moveTo>
                <a:lnTo>
                  <a:pt x="4860416" y="4771516"/>
                </a:lnTo>
                <a:lnTo>
                  <a:pt x="5195083" y="4771516"/>
                </a:lnTo>
                <a:lnTo>
                  <a:pt x="5195083" y="5054610"/>
                </a:lnTo>
                <a:close/>
                <a:moveTo>
                  <a:pt x="4860416" y="5351441"/>
                </a:moveTo>
                <a:lnTo>
                  <a:pt x="4860416" y="5068337"/>
                </a:lnTo>
                <a:lnTo>
                  <a:pt x="5195083" y="5068337"/>
                </a:lnTo>
                <a:lnTo>
                  <a:pt x="5195083" y="5351441"/>
                </a:lnTo>
                <a:close/>
                <a:moveTo>
                  <a:pt x="4860416" y="5648250"/>
                </a:moveTo>
                <a:lnTo>
                  <a:pt x="4860416" y="5365157"/>
                </a:lnTo>
                <a:lnTo>
                  <a:pt x="5195083" y="5365157"/>
                </a:lnTo>
                <a:lnTo>
                  <a:pt x="5195083" y="5648250"/>
                </a:lnTo>
                <a:close/>
                <a:moveTo>
                  <a:pt x="4860416" y="5945060"/>
                </a:moveTo>
                <a:lnTo>
                  <a:pt x="4860416" y="5661966"/>
                </a:lnTo>
                <a:lnTo>
                  <a:pt x="5195083" y="5661966"/>
                </a:lnTo>
                <a:lnTo>
                  <a:pt x="5195083" y="5945060"/>
                </a:lnTo>
                <a:close/>
                <a:moveTo>
                  <a:pt x="4860416" y="6241880"/>
                </a:moveTo>
                <a:lnTo>
                  <a:pt x="4860416" y="5958776"/>
                </a:lnTo>
                <a:lnTo>
                  <a:pt x="5195083" y="5958776"/>
                </a:lnTo>
                <a:lnTo>
                  <a:pt x="5195083" y="6241880"/>
                </a:lnTo>
                <a:close/>
                <a:moveTo>
                  <a:pt x="4860416" y="6538690"/>
                </a:moveTo>
                <a:lnTo>
                  <a:pt x="4860416" y="6255596"/>
                </a:lnTo>
                <a:lnTo>
                  <a:pt x="5195083" y="6255596"/>
                </a:lnTo>
                <a:lnTo>
                  <a:pt x="5195083" y="6538690"/>
                </a:lnTo>
                <a:close/>
                <a:moveTo>
                  <a:pt x="4860416" y="6835499"/>
                </a:moveTo>
                <a:lnTo>
                  <a:pt x="4860416" y="6552406"/>
                </a:lnTo>
                <a:lnTo>
                  <a:pt x="5195083" y="6552406"/>
                </a:lnTo>
                <a:lnTo>
                  <a:pt x="5195083" y="6835499"/>
                </a:lnTo>
                <a:close/>
                <a:moveTo>
                  <a:pt x="4509547" y="305593"/>
                </a:moveTo>
                <a:lnTo>
                  <a:pt x="4509547" y="22489"/>
                </a:lnTo>
                <a:lnTo>
                  <a:pt x="4844203" y="22489"/>
                </a:lnTo>
                <a:lnTo>
                  <a:pt x="4844203" y="305593"/>
                </a:lnTo>
                <a:close/>
                <a:moveTo>
                  <a:pt x="4509547" y="602413"/>
                </a:moveTo>
                <a:lnTo>
                  <a:pt x="4509547" y="319309"/>
                </a:lnTo>
                <a:lnTo>
                  <a:pt x="4844203" y="319309"/>
                </a:lnTo>
                <a:lnTo>
                  <a:pt x="4844203" y="602413"/>
                </a:lnTo>
                <a:close/>
                <a:moveTo>
                  <a:pt x="4509547" y="899223"/>
                </a:moveTo>
                <a:lnTo>
                  <a:pt x="4509547" y="616129"/>
                </a:lnTo>
                <a:lnTo>
                  <a:pt x="4844203" y="616129"/>
                </a:lnTo>
                <a:lnTo>
                  <a:pt x="4844203" y="899223"/>
                </a:lnTo>
                <a:close/>
                <a:moveTo>
                  <a:pt x="4509547" y="1196033"/>
                </a:moveTo>
                <a:lnTo>
                  <a:pt x="4509547" y="912928"/>
                </a:lnTo>
                <a:lnTo>
                  <a:pt x="4844203" y="912928"/>
                </a:lnTo>
                <a:lnTo>
                  <a:pt x="4844203" y="1196033"/>
                </a:lnTo>
                <a:close/>
                <a:moveTo>
                  <a:pt x="4509547" y="1492853"/>
                </a:moveTo>
                <a:lnTo>
                  <a:pt x="4509547" y="1209749"/>
                </a:lnTo>
                <a:lnTo>
                  <a:pt x="4844203" y="1209749"/>
                </a:lnTo>
                <a:lnTo>
                  <a:pt x="4844203" y="1492853"/>
                </a:lnTo>
                <a:close/>
                <a:moveTo>
                  <a:pt x="4509547" y="1789662"/>
                </a:moveTo>
                <a:lnTo>
                  <a:pt x="4509547" y="1506569"/>
                </a:lnTo>
                <a:lnTo>
                  <a:pt x="4844203" y="1506569"/>
                </a:lnTo>
                <a:lnTo>
                  <a:pt x="4844203" y="1789662"/>
                </a:lnTo>
                <a:close/>
                <a:moveTo>
                  <a:pt x="4509547" y="2086472"/>
                </a:moveTo>
                <a:lnTo>
                  <a:pt x="4509547" y="1803368"/>
                </a:lnTo>
                <a:lnTo>
                  <a:pt x="4844203" y="1803368"/>
                </a:lnTo>
                <a:lnTo>
                  <a:pt x="4844203" y="2086472"/>
                </a:lnTo>
                <a:close/>
                <a:moveTo>
                  <a:pt x="4509547" y="2383292"/>
                </a:moveTo>
                <a:lnTo>
                  <a:pt x="4509547" y="2100188"/>
                </a:lnTo>
                <a:lnTo>
                  <a:pt x="4844203" y="2100188"/>
                </a:lnTo>
                <a:lnTo>
                  <a:pt x="4844203" y="2383292"/>
                </a:lnTo>
                <a:close/>
                <a:moveTo>
                  <a:pt x="4509547" y="2680112"/>
                </a:moveTo>
                <a:lnTo>
                  <a:pt x="4509547" y="2397008"/>
                </a:lnTo>
                <a:lnTo>
                  <a:pt x="4844203" y="2397008"/>
                </a:lnTo>
                <a:lnTo>
                  <a:pt x="4844203" y="2680112"/>
                </a:lnTo>
                <a:close/>
                <a:moveTo>
                  <a:pt x="4509547" y="2976922"/>
                </a:moveTo>
                <a:lnTo>
                  <a:pt x="4509547" y="2693828"/>
                </a:lnTo>
                <a:lnTo>
                  <a:pt x="4844203" y="2693828"/>
                </a:lnTo>
                <a:lnTo>
                  <a:pt x="4844203" y="2976922"/>
                </a:lnTo>
                <a:close/>
                <a:moveTo>
                  <a:pt x="4509547" y="3273742"/>
                </a:moveTo>
                <a:lnTo>
                  <a:pt x="4509547" y="2990638"/>
                </a:lnTo>
                <a:lnTo>
                  <a:pt x="4844203" y="2990638"/>
                </a:lnTo>
                <a:lnTo>
                  <a:pt x="4844203" y="3273742"/>
                </a:lnTo>
                <a:close/>
                <a:moveTo>
                  <a:pt x="4509547" y="3570541"/>
                </a:moveTo>
                <a:lnTo>
                  <a:pt x="4509547" y="3287447"/>
                </a:lnTo>
                <a:lnTo>
                  <a:pt x="4844203" y="3287447"/>
                </a:lnTo>
                <a:lnTo>
                  <a:pt x="4844203" y="3570541"/>
                </a:lnTo>
                <a:close/>
                <a:moveTo>
                  <a:pt x="4509547" y="3867361"/>
                </a:moveTo>
                <a:lnTo>
                  <a:pt x="4509547" y="3584257"/>
                </a:lnTo>
                <a:lnTo>
                  <a:pt x="4844203" y="3584257"/>
                </a:lnTo>
                <a:lnTo>
                  <a:pt x="4844203" y="3867361"/>
                </a:lnTo>
                <a:close/>
                <a:moveTo>
                  <a:pt x="4509547" y="4164171"/>
                </a:moveTo>
                <a:lnTo>
                  <a:pt x="4509547" y="3881077"/>
                </a:lnTo>
                <a:lnTo>
                  <a:pt x="4844203" y="3881077"/>
                </a:lnTo>
                <a:lnTo>
                  <a:pt x="4844203" y="4164171"/>
                </a:lnTo>
                <a:close/>
                <a:moveTo>
                  <a:pt x="4509547" y="4460991"/>
                </a:moveTo>
                <a:lnTo>
                  <a:pt x="4509547" y="4177897"/>
                </a:lnTo>
                <a:lnTo>
                  <a:pt x="4844203" y="4177897"/>
                </a:lnTo>
                <a:lnTo>
                  <a:pt x="4844203" y="4460991"/>
                </a:lnTo>
                <a:close/>
                <a:moveTo>
                  <a:pt x="4509547" y="4757811"/>
                </a:moveTo>
                <a:lnTo>
                  <a:pt x="4509547" y="4474707"/>
                </a:lnTo>
                <a:lnTo>
                  <a:pt x="4844203" y="4474707"/>
                </a:lnTo>
                <a:lnTo>
                  <a:pt x="4844203" y="4757811"/>
                </a:lnTo>
                <a:close/>
                <a:moveTo>
                  <a:pt x="4509547" y="5054610"/>
                </a:moveTo>
                <a:lnTo>
                  <a:pt x="4509547" y="4771516"/>
                </a:lnTo>
                <a:lnTo>
                  <a:pt x="4844203" y="4771516"/>
                </a:lnTo>
                <a:lnTo>
                  <a:pt x="4844203" y="5054610"/>
                </a:lnTo>
                <a:close/>
                <a:moveTo>
                  <a:pt x="4509547" y="5351441"/>
                </a:moveTo>
                <a:lnTo>
                  <a:pt x="4509547" y="5068337"/>
                </a:lnTo>
                <a:lnTo>
                  <a:pt x="4844203" y="5068337"/>
                </a:lnTo>
                <a:lnTo>
                  <a:pt x="4844203" y="5351441"/>
                </a:lnTo>
                <a:close/>
                <a:moveTo>
                  <a:pt x="4509547" y="5648250"/>
                </a:moveTo>
                <a:lnTo>
                  <a:pt x="4509547" y="5365157"/>
                </a:lnTo>
                <a:lnTo>
                  <a:pt x="4844203" y="5365157"/>
                </a:lnTo>
                <a:lnTo>
                  <a:pt x="4844203" y="5648250"/>
                </a:lnTo>
                <a:close/>
                <a:moveTo>
                  <a:pt x="4509547" y="5945060"/>
                </a:moveTo>
                <a:lnTo>
                  <a:pt x="4509547" y="5661966"/>
                </a:lnTo>
                <a:lnTo>
                  <a:pt x="4844203" y="5661966"/>
                </a:lnTo>
                <a:lnTo>
                  <a:pt x="4844203" y="5945060"/>
                </a:lnTo>
                <a:close/>
                <a:moveTo>
                  <a:pt x="4509547" y="6241880"/>
                </a:moveTo>
                <a:lnTo>
                  <a:pt x="4509547" y="5958776"/>
                </a:lnTo>
                <a:lnTo>
                  <a:pt x="4844203" y="5958776"/>
                </a:lnTo>
                <a:lnTo>
                  <a:pt x="4844203" y="6241880"/>
                </a:lnTo>
                <a:close/>
                <a:moveTo>
                  <a:pt x="4509547" y="6538690"/>
                </a:moveTo>
                <a:lnTo>
                  <a:pt x="4509547" y="6255596"/>
                </a:lnTo>
                <a:lnTo>
                  <a:pt x="4844203" y="6255596"/>
                </a:lnTo>
                <a:lnTo>
                  <a:pt x="4844203" y="6538690"/>
                </a:lnTo>
                <a:close/>
                <a:moveTo>
                  <a:pt x="4509547" y="6835499"/>
                </a:moveTo>
                <a:lnTo>
                  <a:pt x="4509547" y="6552406"/>
                </a:lnTo>
                <a:lnTo>
                  <a:pt x="4844203" y="6552406"/>
                </a:lnTo>
                <a:lnTo>
                  <a:pt x="4844203" y="6835499"/>
                </a:lnTo>
                <a:close/>
                <a:moveTo>
                  <a:pt x="4158667" y="305593"/>
                </a:moveTo>
                <a:lnTo>
                  <a:pt x="4158667" y="22489"/>
                </a:lnTo>
                <a:lnTo>
                  <a:pt x="4493333" y="22489"/>
                </a:lnTo>
                <a:lnTo>
                  <a:pt x="4493333" y="305593"/>
                </a:lnTo>
                <a:close/>
                <a:moveTo>
                  <a:pt x="4158667" y="602413"/>
                </a:moveTo>
                <a:lnTo>
                  <a:pt x="4158667" y="319309"/>
                </a:lnTo>
                <a:lnTo>
                  <a:pt x="4493333" y="319309"/>
                </a:lnTo>
                <a:lnTo>
                  <a:pt x="4493333" y="602413"/>
                </a:lnTo>
                <a:close/>
                <a:moveTo>
                  <a:pt x="4158667" y="899223"/>
                </a:moveTo>
                <a:lnTo>
                  <a:pt x="4158667" y="616129"/>
                </a:lnTo>
                <a:lnTo>
                  <a:pt x="4493333" y="616129"/>
                </a:lnTo>
                <a:lnTo>
                  <a:pt x="4493333" y="899223"/>
                </a:lnTo>
                <a:close/>
                <a:moveTo>
                  <a:pt x="4158667" y="1196033"/>
                </a:moveTo>
                <a:lnTo>
                  <a:pt x="4158667" y="912928"/>
                </a:lnTo>
                <a:lnTo>
                  <a:pt x="4493333" y="912928"/>
                </a:lnTo>
                <a:lnTo>
                  <a:pt x="4493333" y="1196033"/>
                </a:lnTo>
                <a:close/>
                <a:moveTo>
                  <a:pt x="4158667" y="1492853"/>
                </a:moveTo>
                <a:lnTo>
                  <a:pt x="4158667" y="1209749"/>
                </a:lnTo>
                <a:lnTo>
                  <a:pt x="4493333" y="1209749"/>
                </a:lnTo>
                <a:lnTo>
                  <a:pt x="4493333" y="1492853"/>
                </a:lnTo>
                <a:close/>
                <a:moveTo>
                  <a:pt x="4158667" y="1789662"/>
                </a:moveTo>
                <a:lnTo>
                  <a:pt x="4158667" y="1506569"/>
                </a:lnTo>
                <a:lnTo>
                  <a:pt x="4493333" y="1506569"/>
                </a:lnTo>
                <a:lnTo>
                  <a:pt x="4493333" y="1789662"/>
                </a:lnTo>
                <a:close/>
                <a:moveTo>
                  <a:pt x="4158667" y="2086472"/>
                </a:moveTo>
                <a:lnTo>
                  <a:pt x="4158667" y="1803368"/>
                </a:lnTo>
                <a:lnTo>
                  <a:pt x="4493333" y="1803368"/>
                </a:lnTo>
                <a:lnTo>
                  <a:pt x="4493333" y="2086472"/>
                </a:lnTo>
                <a:close/>
                <a:moveTo>
                  <a:pt x="4158667" y="2383292"/>
                </a:moveTo>
                <a:lnTo>
                  <a:pt x="4158667" y="2100188"/>
                </a:lnTo>
                <a:lnTo>
                  <a:pt x="4493333" y="2100188"/>
                </a:lnTo>
                <a:lnTo>
                  <a:pt x="4493333" y="2383292"/>
                </a:lnTo>
                <a:close/>
                <a:moveTo>
                  <a:pt x="4158667" y="2680112"/>
                </a:moveTo>
                <a:lnTo>
                  <a:pt x="4158667" y="2397008"/>
                </a:lnTo>
                <a:lnTo>
                  <a:pt x="4493333" y="2397008"/>
                </a:lnTo>
                <a:lnTo>
                  <a:pt x="4493333" y="2680112"/>
                </a:lnTo>
                <a:close/>
                <a:moveTo>
                  <a:pt x="4158667" y="2976922"/>
                </a:moveTo>
                <a:lnTo>
                  <a:pt x="4158667" y="2693828"/>
                </a:lnTo>
                <a:lnTo>
                  <a:pt x="4493333" y="2693828"/>
                </a:lnTo>
                <a:lnTo>
                  <a:pt x="4493333" y="2976922"/>
                </a:lnTo>
                <a:close/>
                <a:moveTo>
                  <a:pt x="4158667" y="3273742"/>
                </a:moveTo>
                <a:lnTo>
                  <a:pt x="4158667" y="2990638"/>
                </a:lnTo>
                <a:lnTo>
                  <a:pt x="4493333" y="2990638"/>
                </a:lnTo>
                <a:lnTo>
                  <a:pt x="4493333" y="3273742"/>
                </a:lnTo>
                <a:close/>
                <a:moveTo>
                  <a:pt x="4158667" y="3570541"/>
                </a:moveTo>
                <a:lnTo>
                  <a:pt x="4158667" y="3287447"/>
                </a:lnTo>
                <a:lnTo>
                  <a:pt x="4493333" y="3287447"/>
                </a:lnTo>
                <a:lnTo>
                  <a:pt x="4493333" y="3570541"/>
                </a:lnTo>
                <a:close/>
                <a:moveTo>
                  <a:pt x="4158667" y="3867361"/>
                </a:moveTo>
                <a:lnTo>
                  <a:pt x="4158667" y="3584257"/>
                </a:lnTo>
                <a:lnTo>
                  <a:pt x="4493333" y="3584257"/>
                </a:lnTo>
                <a:lnTo>
                  <a:pt x="4493333" y="3867361"/>
                </a:lnTo>
                <a:close/>
                <a:moveTo>
                  <a:pt x="4158667" y="4164171"/>
                </a:moveTo>
                <a:lnTo>
                  <a:pt x="4158667" y="3881077"/>
                </a:lnTo>
                <a:lnTo>
                  <a:pt x="4493333" y="3881077"/>
                </a:lnTo>
                <a:lnTo>
                  <a:pt x="4493333" y="4164171"/>
                </a:lnTo>
                <a:close/>
                <a:moveTo>
                  <a:pt x="4158667" y="4460991"/>
                </a:moveTo>
                <a:lnTo>
                  <a:pt x="4158667" y="4177897"/>
                </a:lnTo>
                <a:lnTo>
                  <a:pt x="4493333" y="4177897"/>
                </a:lnTo>
                <a:lnTo>
                  <a:pt x="4493333" y="4460991"/>
                </a:lnTo>
                <a:close/>
                <a:moveTo>
                  <a:pt x="4158667" y="4757811"/>
                </a:moveTo>
                <a:lnTo>
                  <a:pt x="4158667" y="4474707"/>
                </a:lnTo>
                <a:lnTo>
                  <a:pt x="4493333" y="4474707"/>
                </a:lnTo>
                <a:lnTo>
                  <a:pt x="4493333" y="4757811"/>
                </a:lnTo>
                <a:close/>
                <a:moveTo>
                  <a:pt x="4158667" y="5054610"/>
                </a:moveTo>
                <a:lnTo>
                  <a:pt x="4158667" y="4771516"/>
                </a:lnTo>
                <a:lnTo>
                  <a:pt x="4493333" y="4771516"/>
                </a:lnTo>
                <a:lnTo>
                  <a:pt x="4493333" y="5054610"/>
                </a:lnTo>
                <a:close/>
                <a:moveTo>
                  <a:pt x="4158667" y="5351441"/>
                </a:moveTo>
                <a:lnTo>
                  <a:pt x="4158667" y="5068337"/>
                </a:lnTo>
                <a:lnTo>
                  <a:pt x="4493333" y="5068337"/>
                </a:lnTo>
                <a:lnTo>
                  <a:pt x="4493333" y="5351441"/>
                </a:lnTo>
                <a:close/>
                <a:moveTo>
                  <a:pt x="4158667" y="5648250"/>
                </a:moveTo>
                <a:lnTo>
                  <a:pt x="4158667" y="5365157"/>
                </a:lnTo>
                <a:lnTo>
                  <a:pt x="4493333" y="5365157"/>
                </a:lnTo>
                <a:lnTo>
                  <a:pt x="4493333" y="5648250"/>
                </a:lnTo>
                <a:close/>
                <a:moveTo>
                  <a:pt x="4158667" y="5945060"/>
                </a:moveTo>
                <a:lnTo>
                  <a:pt x="4158667" y="5661966"/>
                </a:lnTo>
                <a:lnTo>
                  <a:pt x="4493333" y="5661966"/>
                </a:lnTo>
                <a:lnTo>
                  <a:pt x="4493333" y="5945060"/>
                </a:lnTo>
                <a:close/>
                <a:moveTo>
                  <a:pt x="4158667" y="6241880"/>
                </a:moveTo>
                <a:lnTo>
                  <a:pt x="4158667" y="5958776"/>
                </a:lnTo>
                <a:lnTo>
                  <a:pt x="4493333" y="5958776"/>
                </a:lnTo>
                <a:lnTo>
                  <a:pt x="4493333" y="6241880"/>
                </a:lnTo>
                <a:close/>
                <a:moveTo>
                  <a:pt x="4158667" y="6538690"/>
                </a:moveTo>
                <a:lnTo>
                  <a:pt x="4158667" y="6255596"/>
                </a:lnTo>
                <a:lnTo>
                  <a:pt x="4493333" y="6255596"/>
                </a:lnTo>
                <a:lnTo>
                  <a:pt x="4493333" y="6538690"/>
                </a:lnTo>
                <a:close/>
                <a:moveTo>
                  <a:pt x="4158667" y="6835499"/>
                </a:moveTo>
                <a:lnTo>
                  <a:pt x="4158667" y="6552406"/>
                </a:lnTo>
                <a:lnTo>
                  <a:pt x="4493333" y="6552406"/>
                </a:lnTo>
                <a:lnTo>
                  <a:pt x="4493333" y="6835499"/>
                </a:lnTo>
                <a:close/>
                <a:moveTo>
                  <a:pt x="3807777" y="305593"/>
                </a:moveTo>
                <a:lnTo>
                  <a:pt x="3807777" y="22489"/>
                </a:lnTo>
                <a:lnTo>
                  <a:pt x="4142443" y="22489"/>
                </a:lnTo>
                <a:lnTo>
                  <a:pt x="4142443" y="305593"/>
                </a:lnTo>
                <a:close/>
                <a:moveTo>
                  <a:pt x="3807777" y="602413"/>
                </a:moveTo>
                <a:lnTo>
                  <a:pt x="3807777" y="319309"/>
                </a:lnTo>
                <a:lnTo>
                  <a:pt x="4142443" y="319309"/>
                </a:lnTo>
                <a:lnTo>
                  <a:pt x="4142443" y="602413"/>
                </a:lnTo>
                <a:close/>
                <a:moveTo>
                  <a:pt x="3807777" y="899223"/>
                </a:moveTo>
                <a:lnTo>
                  <a:pt x="3807777" y="616129"/>
                </a:lnTo>
                <a:lnTo>
                  <a:pt x="4142443" y="616129"/>
                </a:lnTo>
                <a:lnTo>
                  <a:pt x="4142443" y="899223"/>
                </a:lnTo>
                <a:close/>
                <a:moveTo>
                  <a:pt x="3807777" y="1196033"/>
                </a:moveTo>
                <a:lnTo>
                  <a:pt x="3807777" y="912928"/>
                </a:lnTo>
                <a:lnTo>
                  <a:pt x="4142443" y="912928"/>
                </a:lnTo>
                <a:lnTo>
                  <a:pt x="4142443" y="1196033"/>
                </a:lnTo>
                <a:close/>
                <a:moveTo>
                  <a:pt x="3807777" y="1492853"/>
                </a:moveTo>
                <a:lnTo>
                  <a:pt x="3807777" y="1209749"/>
                </a:lnTo>
                <a:lnTo>
                  <a:pt x="4142443" y="1209749"/>
                </a:lnTo>
                <a:lnTo>
                  <a:pt x="4142443" y="1492853"/>
                </a:lnTo>
                <a:close/>
                <a:moveTo>
                  <a:pt x="3807777" y="1789662"/>
                </a:moveTo>
                <a:lnTo>
                  <a:pt x="3807777" y="1506569"/>
                </a:lnTo>
                <a:lnTo>
                  <a:pt x="4142443" y="1506569"/>
                </a:lnTo>
                <a:lnTo>
                  <a:pt x="4142443" y="1789662"/>
                </a:lnTo>
                <a:close/>
                <a:moveTo>
                  <a:pt x="3807777" y="2086472"/>
                </a:moveTo>
                <a:lnTo>
                  <a:pt x="3807777" y="1803368"/>
                </a:lnTo>
                <a:lnTo>
                  <a:pt x="4142443" y="1803368"/>
                </a:lnTo>
                <a:lnTo>
                  <a:pt x="4142443" y="2086472"/>
                </a:lnTo>
                <a:close/>
                <a:moveTo>
                  <a:pt x="3807777" y="2383292"/>
                </a:moveTo>
                <a:lnTo>
                  <a:pt x="3807777" y="2100188"/>
                </a:lnTo>
                <a:lnTo>
                  <a:pt x="4142443" y="2100188"/>
                </a:lnTo>
                <a:lnTo>
                  <a:pt x="4142443" y="2383292"/>
                </a:lnTo>
                <a:close/>
                <a:moveTo>
                  <a:pt x="3807777" y="2680112"/>
                </a:moveTo>
                <a:lnTo>
                  <a:pt x="3807777" y="2397008"/>
                </a:lnTo>
                <a:lnTo>
                  <a:pt x="4142443" y="2397008"/>
                </a:lnTo>
                <a:lnTo>
                  <a:pt x="4142443" y="2680112"/>
                </a:lnTo>
                <a:close/>
                <a:moveTo>
                  <a:pt x="3807777" y="2976922"/>
                </a:moveTo>
                <a:lnTo>
                  <a:pt x="3807777" y="2693828"/>
                </a:lnTo>
                <a:lnTo>
                  <a:pt x="4142443" y="2693828"/>
                </a:lnTo>
                <a:lnTo>
                  <a:pt x="4142443" y="2976922"/>
                </a:lnTo>
                <a:close/>
                <a:moveTo>
                  <a:pt x="3807777" y="3273742"/>
                </a:moveTo>
                <a:lnTo>
                  <a:pt x="3807777" y="2990638"/>
                </a:lnTo>
                <a:lnTo>
                  <a:pt x="4142443" y="2990638"/>
                </a:lnTo>
                <a:lnTo>
                  <a:pt x="4142443" y="3273742"/>
                </a:lnTo>
                <a:close/>
                <a:moveTo>
                  <a:pt x="3807777" y="3570541"/>
                </a:moveTo>
                <a:lnTo>
                  <a:pt x="3807777" y="3287447"/>
                </a:lnTo>
                <a:lnTo>
                  <a:pt x="4142443" y="3287447"/>
                </a:lnTo>
                <a:lnTo>
                  <a:pt x="4142443" y="3570541"/>
                </a:lnTo>
                <a:close/>
                <a:moveTo>
                  <a:pt x="3807777" y="3867361"/>
                </a:moveTo>
                <a:lnTo>
                  <a:pt x="3807777" y="3584257"/>
                </a:lnTo>
                <a:lnTo>
                  <a:pt x="4142443" y="3584257"/>
                </a:lnTo>
                <a:lnTo>
                  <a:pt x="4142443" y="3867361"/>
                </a:lnTo>
                <a:close/>
                <a:moveTo>
                  <a:pt x="3807777" y="4164171"/>
                </a:moveTo>
                <a:lnTo>
                  <a:pt x="3807777" y="3881077"/>
                </a:lnTo>
                <a:lnTo>
                  <a:pt x="4142443" y="3881077"/>
                </a:lnTo>
                <a:lnTo>
                  <a:pt x="4142443" y="4164171"/>
                </a:lnTo>
                <a:close/>
                <a:moveTo>
                  <a:pt x="3807777" y="4460991"/>
                </a:moveTo>
                <a:lnTo>
                  <a:pt x="3807777" y="4177897"/>
                </a:lnTo>
                <a:lnTo>
                  <a:pt x="4142443" y="4177897"/>
                </a:lnTo>
                <a:lnTo>
                  <a:pt x="4142443" y="4460991"/>
                </a:lnTo>
                <a:close/>
                <a:moveTo>
                  <a:pt x="3807777" y="4757811"/>
                </a:moveTo>
                <a:lnTo>
                  <a:pt x="3807777" y="4474707"/>
                </a:lnTo>
                <a:lnTo>
                  <a:pt x="4142443" y="4474707"/>
                </a:lnTo>
                <a:lnTo>
                  <a:pt x="4142443" y="4757811"/>
                </a:lnTo>
                <a:close/>
                <a:moveTo>
                  <a:pt x="3807777" y="5054610"/>
                </a:moveTo>
                <a:lnTo>
                  <a:pt x="3807777" y="4771516"/>
                </a:lnTo>
                <a:lnTo>
                  <a:pt x="4142443" y="4771516"/>
                </a:lnTo>
                <a:lnTo>
                  <a:pt x="4142443" y="5054610"/>
                </a:lnTo>
                <a:close/>
                <a:moveTo>
                  <a:pt x="3807777" y="5351441"/>
                </a:moveTo>
                <a:lnTo>
                  <a:pt x="3807777" y="5068337"/>
                </a:lnTo>
                <a:lnTo>
                  <a:pt x="4142443" y="5068337"/>
                </a:lnTo>
                <a:lnTo>
                  <a:pt x="4142443" y="5351441"/>
                </a:lnTo>
                <a:close/>
                <a:moveTo>
                  <a:pt x="3807777" y="5648250"/>
                </a:moveTo>
                <a:lnTo>
                  <a:pt x="3807777" y="5365157"/>
                </a:lnTo>
                <a:lnTo>
                  <a:pt x="4142443" y="5365157"/>
                </a:lnTo>
                <a:lnTo>
                  <a:pt x="4142443" y="5648250"/>
                </a:lnTo>
                <a:close/>
                <a:moveTo>
                  <a:pt x="3807777" y="5945060"/>
                </a:moveTo>
                <a:lnTo>
                  <a:pt x="3807777" y="5661966"/>
                </a:lnTo>
                <a:lnTo>
                  <a:pt x="4142443" y="5661966"/>
                </a:lnTo>
                <a:lnTo>
                  <a:pt x="4142443" y="5945060"/>
                </a:lnTo>
                <a:close/>
                <a:moveTo>
                  <a:pt x="3807777" y="6241880"/>
                </a:moveTo>
                <a:lnTo>
                  <a:pt x="3807777" y="5958776"/>
                </a:lnTo>
                <a:lnTo>
                  <a:pt x="4142443" y="5958776"/>
                </a:lnTo>
                <a:lnTo>
                  <a:pt x="4142443" y="6241880"/>
                </a:lnTo>
                <a:close/>
                <a:moveTo>
                  <a:pt x="3807777" y="6538690"/>
                </a:moveTo>
                <a:lnTo>
                  <a:pt x="3807777" y="6255596"/>
                </a:lnTo>
                <a:lnTo>
                  <a:pt x="4142443" y="6255596"/>
                </a:lnTo>
                <a:lnTo>
                  <a:pt x="4142443" y="6538690"/>
                </a:lnTo>
                <a:close/>
                <a:moveTo>
                  <a:pt x="3807777" y="6835499"/>
                </a:moveTo>
                <a:lnTo>
                  <a:pt x="3807777" y="6552406"/>
                </a:lnTo>
                <a:lnTo>
                  <a:pt x="4142443" y="6552406"/>
                </a:lnTo>
                <a:lnTo>
                  <a:pt x="4142443" y="6835499"/>
                </a:lnTo>
                <a:close/>
                <a:moveTo>
                  <a:pt x="3456908" y="305593"/>
                </a:moveTo>
                <a:lnTo>
                  <a:pt x="3456908" y="22489"/>
                </a:lnTo>
                <a:lnTo>
                  <a:pt x="3791574" y="22489"/>
                </a:lnTo>
                <a:lnTo>
                  <a:pt x="3791574" y="305593"/>
                </a:lnTo>
                <a:close/>
                <a:moveTo>
                  <a:pt x="3456908" y="602413"/>
                </a:moveTo>
                <a:lnTo>
                  <a:pt x="3456908" y="319309"/>
                </a:lnTo>
                <a:lnTo>
                  <a:pt x="3791574" y="319309"/>
                </a:lnTo>
                <a:lnTo>
                  <a:pt x="3791574" y="602413"/>
                </a:lnTo>
                <a:close/>
                <a:moveTo>
                  <a:pt x="3456908" y="899223"/>
                </a:moveTo>
                <a:lnTo>
                  <a:pt x="3456908" y="616129"/>
                </a:lnTo>
                <a:lnTo>
                  <a:pt x="3791574" y="616129"/>
                </a:lnTo>
                <a:lnTo>
                  <a:pt x="3791574" y="899223"/>
                </a:lnTo>
                <a:close/>
                <a:moveTo>
                  <a:pt x="3456908" y="1196033"/>
                </a:moveTo>
                <a:lnTo>
                  <a:pt x="3456908" y="912928"/>
                </a:lnTo>
                <a:lnTo>
                  <a:pt x="3791574" y="912928"/>
                </a:lnTo>
                <a:lnTo>
                  <a:pt x="3791574" y="1196033"/>
                </a:lnTo>
                <a:close/>
                <a:moveTo>
                  <a:pt x="3456908" y="1492853"/>
                </a:moveTo>
                <a:lnTo>
                  <a:pt x="3456908" y="1209749"/>
                </a:lnTo>
                <a:lnTo>
                  <a:pt x="3791574" y="1209749"/>
                </a:lnTo>
                <a:lnTo>
                  <a:pt x="3791574" y="1492853"/>
                </a:lnTo>
                <a:close/>
                <a:moveTo>
                  <a:pt x="3456908" y="1789662"/>
                </a:moveTo>
                <a:lnTo>
                  <a:pt x="3456908" y="1506569"/>
                </a:lnTo>
                <a:lnTo>
                  <a:pt x="3791574" y="1506569"/>
                </a:lnTo>
                <a:lnTo>
                  <a:pt x="3791574" y="1789662"/>
                </a:lnTo>
                <a:close/>
                <a:moveTo>
                  <a:pt x="3456908" y="2086472"/>
                </a:moveTo>
                <a:lnTo>
                  <a:pt x="3456908" y="1803368"/>
                </a:lnTo>
                <a:lnTo>
                  <a:pt x="3791574" y="1803368"/>
                </a:lnTo>
                <a:lnTo>
                  <a:pt x="3791574" y="2086472"/>
                </a:lnTo>
                <a:close/>
                <a:moveTo>
                  <a:pt x="3456908" y="2383292"/>
                </a:moveTo>
                <a:lnTo>
                  <a:pt x="3456908" y="2100188"/>
                </a:lnTo>
                <a:lnTo>
                  <a:pt x="3791574" y="2100188"/>
                </a:lnTo>
                <a:lnTo>
                  <a:pt x="3791574" y="2383292"/>
                </a:lnTo>
                <a:close/>
                <a:moveTo>
                  <a:pt x="3456908" y="2680112"/>
                </a:moveTo>
                <a:lnTo>
                  <a:pt x="3456908" y="2397008"/>
                </a:lnTo>
                <a:lnTo>
                  <a:pt x="3791574" y="2397008"/>
                </a:lnTo>
                <a:lnTo>
                  <a:pt x="3791574" y="2680112"/>
                </a:lnTo>
                <a:close/>
                <a:moveTo>
                  <a:pt x="3456908" y="2976922"/>
                </a:moveTo>
                <a:lnTo>
                  <a:pt x="3456908" y="2693828"/>
                </a:lnTo>
                <a:lnTo>
                  <a:pt x="3791574" y="2693828"/>
                </a:lnTo>
                <a:lnTo>
                  <a:pt x="3791574" y="2976922"/>
                </a:lnTo>
                <a:close/>
                <a:moveTo>
                  <a:pt x="3456908" y="3273742"/>
                </a:moveTo>
                <a:lnTo>
                  <a:pt x="3456908" y="2990638"/>
                </a:lnTo>
                <a:lnTo>
                  <a:pt x="3791574" y="2990638"/>
                </a:lnTo>
                <a:lnTo>
                  <a:pt x="3791574" y="3273742"/>
                </a:lnTo>
                <a:close/>
                <a:moveTo>
                  <a:pt x="3456908" y="3570541"/>
                </a:moveTo>
                <a:lnTo>
                  <a:pt x="3456908" y="3287447"/>
                </a:lnTo>
                <a:lnTo>
                  <a:pt x="3791574" y="3287447"/>
                </a:lnTo>
                <a:lnTo>
                  <a:pt x="3791574" y="3570541"/>
                </a:lnTo>
                <a:close/>
                <a:moveTo>
                  <a:pt x="3456908" y="3867361"/>
                </a:moveTo>
                <a:lnTo>
                  <a:pt x="3456908" y="3584257"/>
                </a:lnTo>
                <a:lnTo>
                  <a:pt x="3791574" y="3584257"/>
                </a:lnTo>
                <a:lnTo>
                  <a:pt x="3791574" y="3867361"/>
                </a:lnTo>
                <a:close/>
                <a:moveTo>
                  <a:pt x="3456908" y="4164171"/>
                </a:moveTo>
                <a:lnTo>
                  <a:pt x="3456908" y="3881077"/>
                </a:lnTo>
                <a:lnTo>
                  <a:pt x="3791574" y="3881077"/>
                </a:lnTo>
                <a:lnTo>
                  <a:pt x="3791574" y="4164171"/>
                </a:lnTo>
                <a:close/>
                <a:moveTo>
                  <a:pt x="3456908" y="4460991"/>
                </a:moveTo>
                <a:lnTo>
                  <a:pt x="3456908" y="4177897"/>
                </a:lnTo>
                <a:lnTo>
                  <a:pt x="3791574" y="4177897"/>
                </a:lnTo>
                <a:lnTo>
                  <a:pt x="3791574" y="4460991"/>
                </a:lnTo>
                <a:close/>
                <a:moveTo>
                  <a:pt x="3456908" y="4757811"/>
                </a:moveTo>
                <a:lnTo>
                  <a:pt x="3456908" y="4474707"/>
                </a:lnTo>
                <a:lnTo>
                  <a:pt x="3791574" y="4474707"/>
                </a:lnTo>
                <a:lnTo>
                  <a:pt x="3791574" y="4757811"/>
                </a:lnTo>
                <a:close/>
                <a:moveTo>
                  <a:pt x="3456908" y="5054610"/>
                </a:moveTo>
                <a:lnTo>
                  <a:pt x="3456908" y="4771516"/>
                </a:lnTo>
                <a:lnTo>
                  <a:pt x="3791574" y="4771516"/>
                </a:lnTo>
                <a:lnTo>
                  <a:pt x="3791574" y="5054610"/>
                </a:lnTo>
                <a:close/>
                <a:moveTo>
                  <a:pt x="3456908" y="5351441"/>
                </a:moveTo>
                <a:lnTo>
                  <a:pt x="3456908" y="5068337"/>
                </a:lnTo>
                <a:lnTo>
                  <a:pt x="3791574" y="5068337"/>
                </a:lnTo>
                <a:lnTo>
                  <a:pt x="3791574" y="5351441"/>
                </a:lnTo>
                <a:close/>
                <a:moveTo>
                  <a:pt x="3456908" y="5648250"/>
                </a:moveTo>
                <a:lnTo>
                  <a:pt x="3456908" y="5365157"/>
                </a:lnTo>
                <a:lnTo>
                  <a:pt x="3791574" y="5365157"/>
                </a:lnTo>
                <a:lnTo>
                  <a:pt x="3791574" y="5648250"/>
                </a:lnTo>
                <a:close/>
                <a:moveTo>
                  <a:pt x="3456908" y="5945060"/>
                </a:moveTo>
                <a:lnTo>
                  <a:pt x="3456908" y="5661966"/>
                </a:lnTo>
                <a:lnTo>
                  <a:pt x="3791574" y="5661966"/>
                </a:lnTo>
                <a:lnTo>
                  <a:pt x="3791574" y="5945060"/>
                </a:lnTo>
                <a:close/>
                <a:moveTo>
                  <a:pt x="3456908" y="6241880"/>
                </a:moveTo>
                <a:lnTo>
                  <a:pt x="3456908" y="5958776"/>
                </a:lnTo>
                <a:lnTo>
                  <a:pt x="3791574" y="5958776"/>
                </a:lnTo>
                <a:lnTo>
                  <a:pt x="3791574" y="6241880"/>
                </a:lnTo>
                <a:close/>
                <a:moveTo>
                  <a:pt x="3456908" y="6538690"/>
                </a:moveTo>
                <a:lnTo>
                  <a:pt x="3456908" y="6255596"/>
                </a:lnTo>
                <a:lnTo>
                  <a:pt x="3791574" y="6255596"/>
                </a:lnTo>
                <a:lnTo>
                  <a:pt x="3791574" y="6538690"/>
                </a:lnTo>
                <a:close/>
                <a:moveTo>
                  <a:pt x="3456908" y="6835499"/>
                </a:moveTo>
                <a:lnTo>
                  <a:pt x="3456908" y="6552406"/>
                </a:lnTo>
                <a:lnTo>
                  <a:pt x="3791574" y="6552406"/>
                </a:lnTo>
                <a:lnTo>
                  <a:pt x="3791574" y="6835499"/>
                </a:lnTo>
                <a:close/>
                <a:moveTo>
                  <a:pt x="3106028" y="305593"/>
                </a:moveTo>
                <a:lnTo>
                  <a:pt x="3106028" y="22489"/>
                </a:lnTo>
                <a:lnTo>
                  <a:pt x="3440683" y="22489"/>
                </a:lnTo>
                <a:lnTo>
                  <a:pt x="3440683" y="305593"/>
                </a:lnTo>
                <a:close/>
                <a:moveTo>
                  <a:pt x="3106028" y="602413"/>
                </a:moveTo>
                <a:lnTo>
                  <a:pt x="3106028" y="319309"/>
                </a:lnTo>
                <a:lnTo>
                  <a:pt x="3440683" y="319309"/>
                </a:lnTo>
                <a:lnTo>
                  <a:pt x="3440683" y="602413"/>
                </a:lnTo>
                <a:close/>
                <a:moveTo>
                  <a:pt x="3106028" y="899223"/>
                </a:moveTo>
                <a:lnTo>
                  <a:pt x="3106028" y="616129"/>
                </a:lnTo>
                <a:lnTo>
                  <a:pt x="3440683" y="616129"/>
                </a:lnTo>
                <a:lnTo>
                  <a:pt x="3440683" y="899223"/>
                </a:lnTo>
                <a:close/>
                <a:moveTo>
                  <a:pt x="3106028" y="1196033"/>
                </a:moveTo>
                <a:lnTo>
                  <a:pt x="3106028" y="912928"/>
                </a:lnTo>
                <a:lnTo>
                  <a:pt x="3440683" y="912928"/>
                </a:lnTo>
                <a:lnTo>
                  <a:pt x="3440683" y="1196033"/>
                </a:lnTo>
                <a:close/>
                <a:moveTo>
                  <a:pt x="3106028" y="1492853"/>
                </a:moveTo>
                <a:lnTo>
                  <a:pt x="3106028" y="1209749"/>
                </a:lnTo>
                <a:lnTo>
                  <a:pt x="3440683" y="1209749"/>
                </a:lnTo>
                <a:lnTo>
                  <a:pt x="3440683" y="1492853"/>
                </a:lnTo>
                <a:close/>
                <a:moveTo>
                  <a:pt x="3106028" y="1789662"/>
                </a:moveTo>
                <a:lnTo>
                  <a:pt x="3106028" y="1506569"/>
                </a:lnTo>
                <a:lnTo>
                  <a:pt x="3440683" y="1506569"/>
                </a:lnTo>
                <a:lnTo>
                  <a:pt x="3440683" y="1789662"/>
                </a:lnTo>
                <a:close/>
                <a:moveTo>
                  <a:pt x="3106028" y="2086472"/>
                </a:moveTo>
                <a:lnTo>
                  <a:pt x="3106028" y="1803368"/>
                </a:lnTo>
                <a:lnTo>
                  <a:pt x="3440683" y="1803368"/>
                </a:lnTo>
                <a:lnTo>
                  <a:pt x="3440683" y="2086472"/>
                </a:lnTo>
                <a:close/>
                <a:moveTo>
                  <a:pt x="3106028" y="2383292"/>
                </a:moveTo>
                <a:lnTo>
                  <a:pt x="3106028" y="2100188"/>
                </a:lnTo>
                <a:lnTo>
                  <a:pt x="3440683" y="2100188"/>
                </a:lnTo>
                <a:lnTo>
                  <a:pt x="3440683" y="2383292"/>
                </a:lnTo>
                <a:close/>
                <a:moveTo>
                  <a:pt x="3106028" y="2680112"/>
                </a:moveTo>
                <a:lnTo>
                  <a:pt x="3106028" y="2397008"/>
                </a:lnTo>
                <a:lnTo>
                  <a:pt x="3440683" y="2397008"/>
                </a:lnTo>
                <a:lnTo>
                  <a:pt x="3440683" y="2680112"/>
                </a:lnTo>
                <a:close/>
                <a:moveTo>
                  <a:pt x="3106028" y="2976922"/>
                </a:moveTo>
                <a:lnTo>
                  <a:pt x="3106028" y="2693828"/>
                </a:lnTo>
                <a:lnTo>
                  <a:pt x="3440683" y="2693828"/>
                </a:lnTo>
                <a:lnTo>
                  <a:pt x="3440683" y="2976922"/>
                </a:lnTo>
                <a:close/>
                <a:moveTo>
                  <a:pt x="3106028" y="3273742"/>
                </a:moveTo>
                <a:lnTo>
                  <a:pt x="3106028" y="2990638"/>
                </a:lnTo>
                <a:lnTo>
                  <a:pt x="3440683" y="2990638"/>
                </a:lnTo>
                <a:lnTo>
                  <a:pt x="3440683" y="3273742"/>
                </a:lnTo>
                <a:close/>
                <a:moveTo>
                  <a:pt x="3106028" y="3570541"/>
                </a:moveTo>
                <a:lnTo>
                  <a:pt x="3106028" y="3287447"/>
                </a:lnTo>
                <a:lnTo>
                  <a:pt x="3440683" y="3287447"/>
                </a:lnTo>
                <a:lnTo>
                  <a:pt x="3440683" y="3570541"/>
                </a:lnTo>
                <a:close/>
                <a:moveTo>
                  <a:pt x="3106028" y="3867361"/>
                </a:moveTo>
                <a:lnTo>
                  <a:pt x="3106028" y="3584257"/>
                </a:lnTo>
                <a:lnTo>
                  <a:pt x="3440683" y="3584257"/>
                </a:lnTo>
                <a:lnTo>
                  <a:pt x="3440683" y="3867361"/>
                </a:lnTo>
                <a:close/>
                <a:moveTo>
                  <a:pt x="3106028" y="4164171"/>
                </a:moveTo>
                <a:lnTo>
                  <a:pt x="3106028" y="3881077"/>
                </a:lnTo>
                <a:lnTo>
                  <a:pt x="3440683" y="3881077"/>
                </a:lnTo>
                <a:lnTo>
                  <a:pt x="3440683" y="4164171"/>
                </a:lnTo>
                <a:close/>
                <a:moveTo>
                  <a:pt x="3106028" y="4460991"/>
                </a:moveTo>
                <a:lnTo>
                  <a:pt x="3106028" y="4177897"/>
                </a:lnTo>
                <a:lnTo>
                  <a:pt x="3440683" y="4177897"/>
                </a:lnTo>
                <a:lnTo>
                  <a:pt x="3440683" y="4460991"/>
                </a:lnTo>
                <a:close/>
                <a:moveTo>
                  <a:pt x="3106028" y="4757811"/>
                </a:moveTo>
                <a:lnTo>
                  <a:pt x="3106028" y="4474707"/>
                </a:lnTo>
                <a:lnTo>
                  <a:pt x="3440683" y="4474707"/>
                </a:lnTo>
                <a:lnTo>
                  <a:pt x="3440683" y="4757811"/>
                </a:lnTo>
                <a:close/>
                <a:moveTo>
                  <a:pt x="3106028" y="5054610"/>
                </a:moveTo>
                <a:lnTo>
                  <a:pt x="3106028" y="4771516"/>
                </a:lnTo>
                <a:lnTo>
                  <a:pt x="3440683" y="4771516"/>
                </a:lnTo>
                <a:lnTo>
                  <a:pt x="3440683" y="5054610"/>
                </a:lnTo>
                <a:close/>
                <a:moveTo>
                  <a:pt x="3106028" y="5351441"/>
                </a:moveTo>
                <a:lnTo>
                  <a:pt x="3106028" y="5068337"/>
                </a:lnTo>
                <a:lnTo>
                  <a:pt x="3440683" y="5068337"/>
                </a:lnTo>
                <a:lnTo>
                  <a:pt x="3440683" y="5351441"/>
                </a:lnTo>
                <a:close/>
                <a:moveTo>
                  <a:pt x="3106028" y="5648250"/>
                </a:moveTo>
                <a:lnTo>
                  <a:pt x="3106028" y="5365157"/>
                </a:lnTo>
                <a:lnTo>
                  <a:pt x="3440683" y="5365157"/>
                </a:lnTo>
                <a:lnTo>
                  <a:pt x="3440683" y="5648250"/>
                </a:lnTo>
                <a:close/>
                <a:moveTo>
                  <a:pt x="3106028" y="5945060"/>
                </a:moveTo>
                <a:lnTo>
                  <a:pt x="3106028" y="5661966"/>
                </a:lnTo>
                <a:lnTo>
                  <a:pt x="3440683" y="5661966"/>
                </a:lnTo>
                <a:lnTo>
                  <a:pt x="3440683" y="5945060"/>
                </a:lnTo>
                <a:close/>
                <a:moveTo>
                  <a:pt x="3106028" y="6241880"/>
                </a:moveTo>
                <a:lnTo>
                  <a:pt x="3106028" y="5958776"/>
                </a:lnTo>
                <a:lnTo>
                  <a:pt x="3440683" y="5958776"/>
                </a:lnTo>
                <a:lnTo>
                  <a:pt x="3440683" y="6241880"/>
                </a:lnTo>
                <a:close/>
                <a:moveTo>
                  <a:pt x="3106028" y="6538690"/>
                </a:moveTo>
                <a:lnTo>
                  <a:pt x="3106028" y="6255596"/>
                </a:lnTo>
                <a:lnTo>
                  <a:pt x="3440683" y="6255596"/>
                </a:lnTo>
                <a:lnTo>
                  <a:pt x="3440683" y="6538690"/>
                </a:lnTo>
                <a:close/>
                <a:moveTo>
                  <a:pt x="3106028" y="6835499"/>
                </a:moveTo>
                <a:lnTo>
                  <a:pt x="3106028" y="6552406"/>
                </a:lnTo>
                <a:lnTo>
                  <a:pt x="3440683" y="6552406"/>
                </a:lnTo>
                <a:lnTo>
                  <a:pt x="3440683" y="6835499"/>
                </a:lnTo>
                <a:close/>
                <a:moveTo>
                  <a:pt x="2755148" y="305593"/>
                </a:moveTo>
                <a:lnTo>
                  <a:pt x="2755148" y="22489"/>
                </a:lnTo>
                <a:lnTo>
                  <a:pt x="3089814" y="22489"/>
                </a:lnTo>
                <a:lnTo>
                  <a:pt x="3089814" y="305593"/>
                </a:lnTo>
                <a:close/>
                <a:moveTo>
                  <a:pt x="2755148" y="602413"/>
                </a:moveTo>
                <a:lnTo>
                  <a:pt x="2755148" y="319309"/>
                </a:lnTo>
                <a:lnTo>
                  <a:pt x="3089814" y="319309"/>
                </a:lnTo>
                <a:lnTo>
                  <a:pt x="3089814" y="602413"/>
                </a:lnTo>
                <a:close/>
                <a:moveTo>
                  <a:pt x="2755148" y="899223"/>
                </a:moveTo>
                <a:lnTo>
                  <a:pt x="2755148" y="616129"/>
                </a:lnTo>
                <a:lnTo>
                  <a:pt x="3089814" y="616129"/>
                </a:lnTo>
                <a:lnTo>
                  <a:pt x="3089814" y="899223"/>
                </a:lnTo>
                <a:close/>
                <a:moveTo>
                  <a:pt x="2755148" y="1196033"/>
                </a:moveTo>
                <a:lnTo>
                  <a:pt x="2755148" y="912928"/>
                </a:lnTo>
                <a:lnTo>
                  <a:pt x="3089814" y="912928"/>
                </a:lnTo>
                <a:lnTo>
                  <a:pt x="3089814" y="1196033"/>
                </a:lnTo>
                <a:close/>
                <a:moveTo>
                  <a:pt x="2755148" y="1492853"/>
                </a:moveTo>
                <a:lnTo>
                  <a:pt x="2755148" y="1209749"/>
                </a:lnTo>
                <a:lnTo>
                  <a:pt x="3089814" y="1209749"/>
                </a:lnTo>
                <a:lnTo>
                  <a:pt x="3089814" y="1492853"/>
                </a:lnTo>
                <a:close/>
                <a:moveTo>
                  <a:pt x="2755148" y="1789662"/>
                </a:moveTo>
                <a:lnTo>
                  <a:pt x="2755148" y="1506569"/>
                </a:lnTo>
                <a:lnTo>
                  <a:pt x="3089814" y="1506569"/>
                </a:lnTo>
                <a:lnTo>
                  <a:pt x="3089814" y="1789662"/>
                </a:lnTo>
                <a:close/>
                <a:moveTo>
                  <a:pt x="2755148" y="2086472"/>
                </a:moveTo>
                <a:lnTo>
                  <a:pt x="2755148" y="1803368"/>
                </a:lnTo>
                <a:lnTo>
                  <a:pt x="3089814" y="1803368"/>
                </a:lnTo>
                <a:lnTo>
                  <a:pt x="3089814" y="2086472"/>
                </a:lnTo>
                <a:close/>
                <a:moveTo>
                  <a:pt x="2755148" y="2383292"/>
                </a:moveTo>
                <a:lnTo>
                  <a:pt x="2755148" y="2100188"/>
                </a:lnTo>
                <a:lnTo>
                  <a:pt x="3089814" y="2100188"/>
                </a:lnTo>
                <a:lnTo>
                  <a:pt x="3089814" y="2383292"/>
                </a:lnTo>
                <a:close/>
                <a:moveTo>
                  <a:pt x="2755148" y="2680112"/>
                </a:moveTo>
                <a:lnTo>
                  <a:pt x="2755148" y="2397008"/>
                </a:lnTo>
                <a:lnTo>
                  <a:pt x="3089814" y="2397008"/>
                </a:lnTo>
                <a:lnTo>
                  <a:pt x="3089814" y="2680112"/>
                </a:lnTo>
                <a:close/>
                <a:moveTo>
                  <a:pt x="2755148" y="2976922"/>
                </a:moveTo>
                <a:lnTo>
                  <a:pt x="2755148" y="2693828"/>
                </a:lnTo>
                <a:lnTo>
                  <a:pt x="3089814" y="2693828"/>
                </a:lnTo>
                <a:lnTo>
                  <a:pt x="3089814" y="2976922"/>
                </a:lnTo>
                <a:close/>
                <a:moveTo>
                  <a:pt x="2755148" y="3273742"/>
                </a:moveTo>
                <a:lnTo>
                  <a:pt x="2755148" y="2990638"/>
                </a:lnTo>
                <a:lnTo>
                  <a:pt x="3089814" y="2990638"/>
                </a:lnTo>
                <a:lnTo>
                  <a:pt x="3089814" y="3273742"/>
                </a:lnTo>
                <a:close/>
                <a:moveTo>
                  <a:pt x="2755148" y="3570541"/>
                </a:moveTo>
                <a:lnTo>
                  <a:pt x="2755148" y="3287447"/>
                </a:lnTo>
                <a:lnTo>
                  <a:pt x="3089814" y="3287447"/>
                </a:lnTo>
                <a:lnTo>
                  <a:pt x="3089814" y="3570541"/>
                </a:lnTo>
                <a:close/>
                <a:moveTo>
                  <a:pt x="2755148" y="3867361"/>
                </a:moveTo>
                <a:lnTo>
                  <a:pt x="2755148" y="3584257"/>
                </a:lnTo>
                <a:lnTo>
                  <a:pt x="3089814" y="3584257"/>
                </a:lnTo>
                <a:lnTo>
                  <a:pt x="3089814" y="3867361"/>
                </a:lnTo>
                <a:close/>
                <a:moveTo>
                  <a:pt x="2755148" y="4164171"/>
                </a:moveTo>
                <a:lnTo>
                  <a:pt x="2755148" y="3881077"/>
                </a:lnTo>
                <a:lnTo>
                  <a:pt x="3089814" y="3881077"/>
                </a:lnTo>
                <a:lnTo>
                  <a:pt x="3089814" y="4164171"/>
                </a:lnTo>
                <a:close/>
                <a:moveTo>
                  <a:pt x="2755148" y="4460991"/>
                </a:moveTo>
                <a:lnTo>
                  <a:pt x="2755148" y="4177897"/>
                </a:lnTo>
                <a:lnTo>
                  <a:pt x="3089814" y="4177897"/>
                </a:lnTo>
                <a:lnTo>
                  <a:pt x="3089814" y="4460991"/>
                </a:lnTo>
                <a:close/>
                <a:moveTo>
                  <a:pt x="2755148" y="4757811"/>
                </a:moveTo>
                <a:lnTo>
                  <a:pt x="2755148" y="4474707"/>
                </a:lnTo>
                <a:lnTo>
                  <a:pt x="3089814" y="4474707"/>
                </a:lnTo>
                <a:lnTo>
                  <a:pt x="3089814" y="4757811"/>
                </a:lnTo>
                <a:close/>
                <a:moveTo>
                  <a:pt x="2755148" y="5054610"/>
                </a:moveTo>
                <a:lnTo>
                  <a:pt x="2755148" y="4771516"/>
                </a:lnTo>
                <a:lnTo>
                  <a:pt x="3089814" y="4771516"/>
                </a:lnTo>
                <a:lnTo>
                  <a:pt x="3089814" y="5054610"/>
                </a:lnTo>
                <a:close/>
                <a:moveTo>
                  <a:pt x="2755148" y="5351441"/>
                </a:moveTo>
                <a:lnTo>
                  <a:pt x="2755148" y="5068337"/>
                </a:lnTo>
                <a:lnTo>
                  <a:pt x="3089814" y="5068337"/>
                </a:lnTo>
                <a:lnTo>
                  <a:pt x="3089814" y="5351441"/>
                </a:lnTo>
                <a:close/>
                <a:moveTo>
                  <a:pt x="2755148" y="5648250"/>
                </a:moveTo>
                <a:lnTo>
                  <a:pt x="2755148" y="5365157"/>
                </a:lnTo>
                <a:lnTo>
                  <a:pt x="3089814" y="5365157"/>
                </a:lnTo>
                <a:lnTo>
                  <a:pt x="3089814" y="5648250"/>
                </a:lnTo>
                <a:close/>
                <a:moveTo>
                  <a:pt x="2755148" y="5945060"/>
                </a:moveTo>
                <a:lnTo>
                  <a:pt x="2755148" y="5661966"/>
                </a:lnTo>
                <a:lnTo>
                  <a:pt x="3089814" y="5661966"/>
                </a:lnTo>
                <a:lnTo>
                  <a:pt x="3089814" y="5945060"/>
                </a:lnTo>
                <a:close/>
                <a:moveTo>
                  <a:pt x="2755148" y="6241880"/>
                </a:moveTo>
                <a:lnTo>
                  <a:pt x="2755148" y="5958776"/>
                </a:lnTo>
                <a:lnTo>
                  <a:pt x="3089814" y="5958776"/>
                </a:lnTo>
                <a:lnTo>
                  <a:pt x="3089814" y="6241880"/>
                </a:lnTo>
                <a:close/>
                <a:moveTo>
                  <a:pt x="2755148" y="6538690"/>
                </a:moveTo>
                <a:lnTo>
                  <a:pt x="2755148" y="6255596"/>
                </a:lnTo>
                <a:lnTo>
                  <a:pt x="3089814" y="6255596"/>
                </a:lnTo>
                <a:lnTo>
                  <a:pt x="3089814" y="6538690"/>
                </a:lnTo>
                <a:close/>
                <a:moveTo>
                  <a:pt x="2755148" y="6835499"/>
                </a:moveTo>
                <a:lnTo>
                  <a:pt x="2755148" y="6552406"/>
                </a:lnTo>
                <a:lnTo>
                  <a:pt x="3089814" y="6552406"/>
                </a:lnTo>
                <a:lnTo>
                  <a:pt x="3089814" y="6835499"/>
                </a:lnTo>
                <a:close/>
                <a:moveTo>
                  <a:pt x="2404268" y="305593"/>
                </a:moveTo>
                <a:lnTo>
                  <a:pt x="2404268" y="22489"/>
                </a:lnTo>
                <a:lnTo>
                  <a:pt x="2738934" y="22489"/>
                </a:lnTo>
                <a:lnTo>
                  <a:pt x="2738934" y="305593"/>
                </a:lnTo>
                <a:close/>
                <a:moveTo>
                  <a:pt x="2404268" y="602413"/>
                </a:moveTo>
                <a:lnTo>
                  <a:pt x="2404268" y="319309"/>
                </a:lnTo>
                <a:lnTo>
                  <a:pt x="2738934" y="319309"/>
                </a:lnTo>
                <a:lnTo>
                  <a:pt x="2738934" y="602413"/>
                </a:lnTo>
                <a:close/>
                <a:moveTo>
                  <a:pt x="2404268" y="899223"/>
                </a:moveTo>
                <a:lnTo>
                  <a:pt x="2404268" y="616129"/>
                </a:lnTo>
                <a:lnTo>
                  <a:pt x="2738934" y="616129"/>
                </a:lnTo>
                <a:lnTo>
                  <a:pt x="2738934" y="899223"/>
                </a:lnTo>
                <a:close/>
                <a:moveTo>
                  <a:pt x="2404268" y="1196033"/>
                </a:moveTo>
                <a:lnTo>
                  <a:pt x="2404268" y="912928"/>
                </a:lnTo>
                <a:lnTo>
                  <a:pt x="2738934" y="912928"/>
                </a:lnTo>
                <a:lnTo>
                  <a:pt x="2738934" y="1196033"/>
                </a:lnTo>
                <a:close/>
                <a:moveTo>
                  <a:pt x="2404268" y="1492853"/>
                </a:moveTo>
                <a:lnTo>
                  <a:pt x="2404268" y="1209749"/>
                </a:lnTo>
                <a:lnTo>
                  <a:pt x="2738934" y="1209749"/>
                </a:lnTo>
                <a:lnTo>
                  <a:pt x="2738934" y="1492853"/>
                </a:lnTo>
                <a:close/>
                <a:moveTo>
                  <a:pt x="2404268" y="1789662"/>
                </a:moveTo>
                <a:lnTo>
                  <a:pt x="2404268" y="1506569"/>
                </a:lnTo>
                <a:lnTo>
                  <a:pt x="2738934" y="1506569"/>
                </a:lnTo>
                <a:lnTo>
                  <a:pt x="2738934" y="1789662"/>
                </a:lnTo>
                <a:close/>
                <a:moveTo>
                  <a:pt x="2404268" y="2086472"/>
                </a:moveTo>
                <a:lnTo>
                  <a:pt x="2404268" y="1803368"/>
                </a:lnTo>
                <a:lnTo>
                  <a:pt x="2738934" y="1803368"/>
                </a:lnTo>
                <a:lnTo>
                  <a:pt x="2738934" y="2086472"/>
                </a:lnTo>
                <a:close/>
                <a:moveTo>
                  <a:pt x="2404268" y="2383292"/>
                </a:moveTo>
                <a:lnTo>
                  <a:pt x="2404268" y="2100188"/>
                </a:lnTo>
                <a:lnTo>
                  <a:pt x="2738934" y="2100188"/>
                </a:lnTo>
                <a:lnTo>
                  <a:pt x="2738934" y="2383292"/>
                </a:lnTo>
                <a:close/>
                <a:moveTo>
                  <a:pt x="2404268" y="2680112"/>
                </a:moveTo>
                <a:lnTo>
                  <a:pt x="2404268" y="2397008"/>
                </a:lnTo>
                <a:lnTo>
                  <a:pt x="2738934" y="2397008"/>
                </a:lnTo>
                <a:lnTo>
                  <a:pt x="2738934" y="2680112"/>
                </a:lnTo>
                <a:close/>
                <a:moveTo>
                  <a:pt x="2404268" y="2976922"/>
                </a:moveTo>
                <a:lnTo>
                  <a:pt x="2404268" y="2693828"/>
                </a:lnTo>
                <a:lnTo>
                  <a:pt x="2738934" y="2693828"/>
                </a:lnTo>
                <a:lnTo>
                  <a:pt x="2738934" y="2976922"/>
                </a:lnTo>
                <a:close/>
                <a:moveTo>
                  <a:pt x="2404268" y="3273742"/>
                </a:moveTo>
                <a:lnTo>
                  <a:pt x="2404268" y="2990638"/>
                </a:lnTo>
                <a:lnTo>
                  <a:pt x="2738934" y="2990638"/>
                </a:lnTo>
                <a:lnTo>
                  <a:pt x="2738934" y="3273742"/>
                </a:lnTo>
                <a:close/>
                <a:moveTo>
                  <a:pt x="2404268" y="3570541"/>
                </a:moveTo>
                <a:lnTo>
                  <a:pt x="2404268" y="3287447"/>
                </a:lnTo>
                <a:lnTo>
                  <a:pt x="2738934" y="3287447"/>
                </a:lnTo>
                <a:lnTo>
                  <a:pt x="2738934" y="3570541"/>
                </a:lnTo>
                <a:close/>
                <a:moveTo>
                  <a:pt x="2404268" y="3867361"/>
                </a:moveTo>
                <a:lnTo>
                  <a:pt x="2404268" y="3584257"/>
                </a:lnTo>
                <a:lnTo>
                  <a:pt x="2738934" y="3584257"/>
                </a:lnTo>
                <a:lnTo>
                  <a:pt x="2738934" y="3867361"/>
                </a:lnTo>
                <a:close/>
                <a:moveTo>
                  <a:pt x="2404268" y="4164171"/>
                </a:moveTo>
                <a:lnTo>
                  <a:pt x="2404268" y="3881077"/>
                </a:lnTo>
                <a:lnTo>
                  <a:pt x="2738934" y="3881077"/>
                </a:lnTo>
                <a:lnTo>
                  <a:pt x="2738934" y="4164171"/>
                </a:lnTo>
                <a:close/>
                <a:moveTo>
                  <a:pt x="2404268" y="4460991"/>
                </a:moveTo>
                <a:lnTo>
                  <a:pt x="2404268" y="4177897"/>
                </a:lnTo>
                <a:lnTo>
                  <a:pt x="2738934" y="4177897"/>
                </a:lnTo>
                <a:lnTo>
                  <a:pt x="2738934" y="4460991"/>
                </a:lnTo>
                <a:close/>
                <a:moveTo>
                  <a:pt x="2404268" y="4757811"/>
                </a:moveTo>
                <a:lnTo>
                  <a:pt x="2404268" y="4474707"/>
                </a:lnTo>
                <a:lnTo>
                  <a:pt x="2738934" y="4474707"/>
                </a:lnTo>
                <a:lnTo>
                  <a:pt x="2738934" y="4757811"/>
                </a:lnTo>
                <a:close/>
                <a:moveTo>
                  <a:pt x="2404268" y="5054610"/>
                </a:moveTo>
                <a:lnTo>
                  <a:pt x="2404268" y="4771516"/>
                </a:lnTo>
                <a:lnTo>
                  <a:pt x="2738934" y="4771516"/>
                </a:lnTo>
                <a:lnTo>
                  <a:pt x="2738934" y="5054610"/>
                </a:lnTo>
                <a:close/>
                <a:moveTo>
                  <a:pt x="2404268" y="5351441"/>
                </a:moveTo>
                <a:lnTo>
                  <a:pt x="2404268" y="5068337"/>
                </a:lnTo>
                <a:lnTo>
                  <a:pt x="2738934" y="5068337"/>
                </a:lnTo>
                <a:lnTo>
                  <a:pt x="2738934" y="5351441"/>
                </a:lnTo>
                <a:close/>
                <a:moveTo>
                  <a:pt x="2404268" y="5648250"/>
                </a:moveTo>
                <a:lnTo>
                  <a:pt x="2404268" y="5365157"/>
                </a:lnTo>
                <a:lnTo>
                  <a:pt x="2738934" y="5365157"/>
                </a:lnTo>
                <a:lnTo>
                  <a:pt x="2738934" y="5648250"/>
                </a:lnTo>
                <a:close/>
                <a:moveTo>
                  <a:pt x="2404268" y="5945060"/>
                </a:moveTo>
                <a:lnTo>
                  <a:pt x="2404268" y="5661966"/>
                </a:lnTo>
                <a:lnTo>
                  <a:pt x="2738934" y="5661966"/>
                </a:lnTo>
                <a:lnTo>
                  <a:pt x="2738934" y="5945060"/>
                </a:lnTo>
                <a:close/>
                <a:moveTo>
                  <a:pt x="2404268" y="6241880"/>
                </a:moveTo>
                <a:lnTo>
                  <a:pt x="2404268" y="5958776"/>
                </a:lnTo>
                <a:lnTo>
                  <a:pt x="2738934" y="5958776"/>
                </a:lnTo>
                <a:lnTo>
                  <a:pt x="2738934" y="6241880"/>
                </a:lnTo>
                <a:close/>
                <a:moveTo>
                  <a:pt x="2404268" y="6538690"/>
                </a:moveTo>
                <a:lnTo>
                  <a:pt x="2404268" y="6255596"/>
                </a:lnTo>
                <a:lnTo>
                  <a:pt x="2738934" y="6255596"/>
                </a:lnTo>
                <a:lnTo>
                  <a:pt x="2738934" y="6538690"/>
                </a:lnTo>
                <a:close/>
                <a:moveTo>
                  <a:pt x="2404268" y="6835499"/>
                </a:moveTo>
                <a:lnTo>
                  <a:pt x="2404268" y="6552406"/>
                </a:lnTo>
                <a:lnTo>
                  <a:pt x="2738934" y="6552406"/>
                </a:lnTo>
                <a:lnTo>
                  <a:pt x="2738934" y="6835499"/>
                </a:lnTo>
                <a:close/>
                <a:moveTo>
                  <a:pt x="2053388" y="305593"/>
                </a:moveTo>
                <a:lnTo>
                  <a:pt x="2053388" y="22489"/>
                </a:lnTo>
                <a:lnTo>
                  <a:pt x="2388055" y="22489"/>
                </a:lnTo>
                <a:lnTo>
                  <a:pt x="2388055" y="305593"/>
                </a:lnTo>
                <a:close/>
                <a:moveTo>
                  <a:pt x="2053388" y="602413"/>
                </a:moveTo>
                <a:lnTo>
                  <a:pt x="2053388" y="319309"/>
                </a:lnTo>
                <a:lnTo>
                  <a:pt x="2388055" y="319309"/>
                </a:lnTo>
                <a:lnTo>
                  <a:pt x="2388055" y="602413"/>
                </a:lnTo>
                <a:close/>
                <a:moveTo>
                  <a:pt x="2053388" y="899223"/>
                </a:moveTo>
                <a:lnTo>
                  <a:pt x="2053388" y="616129"/>
                </a:lnTo>
                <a:lnTo>
                  <a:pt x="2388055" y="616129"/>
                </a:lnTo>
                <a:lnTo>
                  <a:pt x="2388055" y="899223"/>
                </a:lnTo>
                <a:close/>
                <a:moveTo>
                  <a:pt x="2053388" y="1196033"/>
                </a:moveTo>
                <a:lnTo>
                  <a:pt x="2053388" y="912928"/>
                </a:lnTo>
                <a:lnTo>
                  <a:pt x="2388055" y="912928"/>
                </a:lnTo>
                <a:lnTo>
                  <a:pt x="2388055" y="1196033"/>
                </a:lnTo>
                <a:close/>
                <a:moveTo>
                  <a:pt x="2053388" y="1492853"/>
                </a:moveTo>
                <a:lnTo>
                  <a:pt x="2053388" y="1209749"/>
                </a:lnTo>
                <a:lnTo>
                  <a:pt x="2388055" y="1209749"/>
                </a:lnTo>
                <a:lnTo>
                  <a:pt x="2388055" y="1492853"/>
                </a:lnTo>
                <a:close/>
                <a:moveTo>
                  <a:pt x="2053388" y="1789662"/>
                </a:moveTo>
                <a:lnTo>
                  <a:pt x="2053388" y="1506569"/>
                </a:lnTo>
                <a:lnTo>
                  <a:pt x="2388055" y="1506569"/>
                </a:lnTo>
                <a:lnTo>
                  <a:pt x="2388055" y="1789662"/>
                </a:lnTo>
                <a:close/>
                <a:moveTo>
                  <a:pt x="2053388" y="2086472"/>
                </a:moveTo>
                <a:lnTo>
                  <a:pt x="2053388" y="1803368"/>
                </a:lnTo>
                <a:lnTo>
                  <a:pt x="2388055" y="1803368"/>
                </a:lnTo>
                <a:lnTo>
                  <a:pt x="2388055" y="2086472"/>
                </a:lnTo>
                <a:close/>
                <a:moveTo>
                  <a:pt x="2053388" y="2383292"/>
                </a:moveTo>
                <a:lnTo>
                  <a:pt x="2053388" y="2100188"/>
                </a:lnTo>
                <a:lnTo>
                  <a:pt x="2388055" y="2100188"/>
                </a:lnTo>
                <a:lnTo>
                  <a:pt x="2388055" y="2383292"/>
                </a:lnTo>
                <a:close/>
                <a:moveTo>
                  <a:pt x="2053388" y="2680112"/>
                </a:moveTo>
                <a:lnTo>
                  <a:pt x="2053388" y="2397008"/>
                </a:lnTo>
                <a:lnTo>
                  <a:pt x="2388055" y="2397008"/>
                </a:lnTo>
                <a:lnTo>
                  <a:pt x="2388055" y="2680112"/>
                </a:lnTo>
                <a:close/>
                <a:moveTo>
                  <a:pt x="2053388" y="2976922"/>
                </a:moveTo>
                <a:lnTo>
                  <a:pt x="2053388" y="2693828"/>
                </a:lnTo>
                <a:lnTo>
                  <a:pt x="2388055" y="2693828"/>
                </a:lnTo>
                <a:lnTo>
                  <a:pt x="2388055" y="2976922"/>
                </a:lnTo>
                <a:close/>
                <a:moveTo>
                  <a:pt x="2053388" y="3273742"/>
                </a:moveTo>
                <a:lnTo>
                  <a:pt x="2053388" y="2990638"/>
                </a:lnTo>
                <a:lnTo>
                  <a:pt x="2388055" y="2990638"/>
                </a:lnTo>
                <a:lnTo>
                  <a:pt x="2388055" y="3273742"/>
                </a:lnTo>
                <a:close/>
                <a:moveTo>
                  <a:pt x="2053388" y="3570541"/>
                </a:moveTo>
                <a:lnTo>
                  <a:pt x="2053388" y="3287447"/>
                </a:lnTo>
                <a:lnTo>
                  <a:pt x="2388055" y="3287447"/>
                </a:lnTo>
                <a:lnTo>
                  <a:pt x="2388055" y="3570541"/>
                </a:lnTo>
                <a:close/>
                <a:moveTo>
                  <a:pt x="2053388" y="3867361"/>
                </a:moveTo>
                <a:lnTo>
                  <a:pt x="2053388" y="3584257"/>
                </a:lnTo>
                <a:lnTo>
                  <a:pt x="2388055" y="3584257"/>
                </a:lnTo>
                <a:lnTo>
                  <a:pt x="2388055" y="3867361"/>
                </a:lnTo>
                <a:close/>
                <a:moveTo>
                  <a:pt x="2053388" y="4164171"/>
                </a:moveTo>
                <a:lnTo>
                  <a:pt x="2053388" y="3881077"/>
                </a:lnTo>
                <a:lnTo>
                  <a:pt x="2388055" y="3881077"/>
                </a:lnTo>
                <a:lnTo>
                  <a:pt x="2388055" y="4164171"/>
                </a:lnTo>
                <a:close/>
                <a:moveTo>
                  <a:pt x="2053388" y="4460991"/>
                </a:moveTo>
                <a:lnTo>
                  <a:pt x="2053388" y="4177897"/>
                </a:lnTo>
                <a:lnTo>
                  <a:pt x="2388055" y="4177897"/>
                </a:lnTo>
                <a:lnTo>
                  <a:pt x="2388055" y="4460991"/>
                </a:lnTo>
                <a:close/>
                <a:moveTo>
                  <a:pt x="2053388" y="4757811"/>
                </a:moveTo>
                <a:lnTo>
                  <a:pt x="2053388" y="4474707"/>
                </a:lnTo>
                <a:lnTo>
                  <a:pt x="2388055" y="4474707"/>
                </a:lnTo>
                <a:lnTo>
                  <a:pt x="2388055" y="4757811"/>
                </a:lnTo>
                <a:close/>
                <a:moveTo>
                  <a:pt x="2053388" y="5054610"/>
                </a:moveTo>
                <a:lnTo>
                  <a:pt x="2053388" y="4771516"/>
                </a:lnTo>
                <a:lnTo>
                  <a:pt x="2388055" y="4771516"/>
                </a:lnTo>
                <a:lnTo>
                  <a:pt x="2388055" y="5054610"/>
                </a:lnTo>
                <a:close/>
                <a:moveTo>
                  <a:pt x="2053388" y="5351441"/>
                </a:moveTo>
                <a:lnTo>
                  <a:pt x="2053388" y="5068337"/>
                </a:lnTo>
                <a:lnTo>
                  <a:pt x="2388055" y="5068337"/>
                </a:lnTo>
                <a:lnTo>
                  <a:pt x="2388055" y="5351441"/>
                </a:lnTo>
                <a:close/>
                <a:moveTo>
                  <a:pt x="2053388" y="5648250"/>
                </a:moveTo>
                <a:lnTo>
                  <a:pt x="2053388" y="5365157"/>
                </a:lnTo>
                <a:lnTo>
                  <a:pt x="2388055" y="5365157"/>
                </a:lnTo>
                <a:lnTo>
                  <a:pt x="2388055" y="5648250"/>
                </a:lnTo>
                <a:close/>
                <a:moveTo>
                  <a:pt x="2053388" y="5945060"/>
                </a:moveTo>
                <a:lnTo>
                  <a:pt x="2053388" y="5661966"/>
                </a:lnTo>
                <a:lnTo>
                  <a:pt x="2388055" y="5661966"/>
                </a:lnTo>
                <a:lnTo>
                  <a:pt x="2388055" y="5945060"/>
                </a:lnTo>
                <a:close/>
                <a:moveTo>
                  <a:pt x="2053388" y="6241880"/>
                </a:moveTo>
                <a:lnTo>
                  <a:pt x="2053388" y="5958776"/>
                </a:lnTo>
                <a:lnTo>
                  <a:pt x="2388055" y="5958776"/>
                </a:lnTo>
                <a:lnTo>
                  <a:pt x="2388055" y="6241880"/>
                </a:lnTo>
                <a:close/>
                <a:moveTo>
                  <a:pt x="2053388" y="6538690"/>
                </a:moveTo>
                <a:lnTo>
                  <a:pt x="2053388" y="6255596"/>
                </a:lnTo>
                <a:lnTo>
                  <a:pt x="2388055" y="6255596"/>
                </a:lnTo>
                <a:lnTo>
                  <a:pt x="2388055" y="6538690"/>
                </a:lnTo>
                <a:close/>
                <a:moveTo>
                  <a:pt x="2053388" y="6835499"/>
                </a:moveTo>
                <a:lnTo>
                  <a:pt x="2053388" y="6552406"/>
                </a:lnTo>
                <a:lnTo>
                  <a:pt x="2388055" y="6552406"/>
                </a:lnTo>
                <a:lnTo>
                  <a:pt x="2388055" y="6835499"/>
                </a:lnTo>
                <a:close/>
                <a:moveTo>
                  <a:pt x="1702509" y="305593"/>
                </a:moveTo>
                <a:lnTo>
                  <a:pt x="1702509" y="22489"/>
                </a:lnTo>
                <a:lnTo>
                  <a:pt x="2037175" y="22489"/>
                </a:lnTo>
                <a:lnTo>
                  <a:pt x="2037175" y="305593"/>
                </a:lnTo>
                <a:close/>
                <a:moveTo>
                  <a:pt x="1702509" y="602413"/>
                </a:moveTo>
                <a:lnTo>
                  <a:pt x="1702509" y="319309"/>
                </a:lnTo>
                <a:lnTo>
                  <a:pt x="2037175" y="319309"/>
                </a:lnTo>
                <a:lnTo>
                  <a:pt x="2037175" y="602413"/>
                </a:lnTo>
                <a:close/>
                <a:moveTo>
                  <a:pt x="1702509" y="899223"/>
                </a:moveTo>
                <a:lnTo>
                  <a:pt x="1702509" y="616129"/>
                </a:lnTo>
                <a:lnTo>
                  <a:pt x="2037175" y="616129"/>
                </a:lnTo>
                <a:lnTo>
                  <a:pt x="2037175" y="899223"/>
                </a:lnTo>
                <a:close/>
                <a:moveTo>
                  <a:pt x="1702509" y="1196033"/>
                </a:moveTo>
                <a:lnTo>
                  <a:pt x="1702509" y="912928"/>
                </a:lnTo>
                <a:lnTo>
                  <a:pt x="2037175" y="912928"/>
                </a:lnTo>
                <a:lnTo>
                  <a:pt x="2037175" y="1196033"/>
                </a:lnTo>
                <a:close/>
                <a:moveTo>
                  <a:pt x="1702509" y="1492853"/>
                </a:moveTo>
                <a:lnTo>
                  <a:pt x="1702509" y="1209749"/>
                </a:lnTo>
                <a:lnTo>
                  <a:pt x="2037175" y="1209749"/>
                </a:lnTo>
                <a:lnTo>
                  <a:pt x="2037175" y="1492853"/>
                </a:lnTo>
                <a:close/>
                <a:moveTo>
                  <a:pt x="1702509" y="1789662"/>
                </a:moveTo>
                <a:lnTo>
                  <a:pt x="1702509" y="1506569"/>
                </a:lnTo>
                <a:lnTo>
                  <a:pt x="2037175" y="1506569"/>
                </a:lnTo>
                <a:lnTo>
                  <a:pt x="2037175" y="1789662"/>
                </a:lnTo>
                <a:close/>
                <a:moveTo>
                  <a:pt x="1702509" y="2086472"/>
                </a:moveTo>
                <a:lnTo>
                  <a:pt x="1702509" y="1803368"/>
                </a:lnTo>
                <a:lnTo>
                  <a:pt x="2037175" y="1803368"/>
                </a:lnTo>
                <a:lnTo>
                  <a:pt x="2037175" y="2086472"/>
                </a:lnTo>
                <a:close/>
                <a:moveTo>
                  <a:pt x="1702509" y="2383292"/>
                </a:moveTo>
                <a:lnTo>
                  <a:pt x="1702509" y="2100188"/>
                </a:lnTo>
                <a:lnTo>
                  <a:pt x="2037175" y="2100188"/>
                </a:lnTo>
                <a:lnTo>
                  <a:pt x="2037175" y="2383292"/>
                </a:lnTo>
                <a:close/>
                <a:moveTo>
                  <a:pt x="1702509" y="2680112"/>
                </a:moveTo>
                <a:lnTo>
                  <a:pt x="1702509" y="2397008"/>
                </a:lnTo>
                <a:lnTo>
                  <a:pt x="2037175" y="2397008"/>
                </a:lnTo>
                <a:lnTo>
                  <a:pt x="2037175" y="2680112"/>
                </a:lnTo>
                <a:close/>
                <a:moveTo>
                  <a:pt x="1702509" y="2976922"/>
                </a:moveTo>
                <a:lnTo>
                  <a:pt x="1702509" y="2693828"/>
                </a:lnTo>
                <a:lnTo>
                  <a:pt x="2037175" y="2693828"/>
                </a:lnTo>
                <a:lnTo>
                  <a:pt x="2037175" y="2976922"/>
                </a:lnTo>
                <a:close/>
                <a:moveTo>
                  <a:pt x="1702509" y="3273742"/>
                </a:moveTo>
                <a:lnTo>
                  <a:pt x="1702509" y="2990638"/>
                </a:lnTo>
                <a:lnTo>
                  <a:pt x="2037175" y="2990638"/>
                </a:lnTo>
                <a:lnTo>
                  <a:pt x="2037175" y="3273742"/>
                </a:lnTo>
                <a:close/>
                <a:moveTo>
                  <a:pt x="1702509" y="3570541"/>
                </a:moveTo>
                <a:lnTo>
                  <a:pt x="1702509" y="3287447"/>
                </a:lnTo>
                <a:lnTo>
                  <a:pt x="2037175" y="3287447"/>
                </a:lnTo>
                <a:lnTo>
                  <a:pt x="2037175" y="3570541"/>
                </a:lnTo>
                <a:close/>
                <a:moveTo>
                  <a:pt x="1702509" y="3867361"/>
                </a:moveTo>
                <a:lnTo>
                  <a:pt x="1702509" y="3584257"/>
                </a:lnTo>
                <a:lnTo>
                  <a:pt x="2037175" y="3584257"/>
                </a:lnTo>
                <a:lnTo>
                  <a:pt x="2037175" y="3867361"/>
                </a:lnTo>
                <a:close/>
                <a:moveTo>
                  <a:pt x="1702509" y="4164171"/>
                </a:moveTo>
                <a:lnTo>
                  <a:pt x="1702509" y="3881077"/>
                </a:lnTo>
                <a:lnTo>
                  <a:pt x="2037175" y="3881077"/>
                </a:lnTo>
                <a:lnTo>
                  <a:pt x="2037175" y="4164171"/>
                </a:lnTo>
                <a:close/>
                <a:moveTo>
                  <a:pt x="1702509" y="4460991"/>
                </a:moveTo>
                <a:lnTo>
                  <a:pt x="1702509" y="4177897"/>
                </a:lnTo>
                <a:lnTo>
                  <a:pt x="2037175" y="4177897"/>
                </a:lnTo>
                <a:lnTo>
                  <a:pt x="2037175" y="4460991"/>
                </a:lnTo>
                <a:close/>
                <a:moveTo>
                  <a:pt x="1702509" y="4757811"/>
                </a:moveTo>
                <a:lnTo>
                  <a:pt x="1702509" y="4474707"/>
                </a:lnTo>
                <a:lnTo>
                  <a:pt x="2037175" y="4474707"/>
                </a:lnTo>
                <a:lnTo>
                  <a:pt x="2037175" y="4757811"/>
                </a:lnTo>
                <a:close/>
                <a:moveTo>
                  <a:pt x="1702509" y="5054610"/>
                </a:moveTo>
                <a:lnTo>
                  <a:pt x="1702509" y="4771516"/>
                </a:lnTo>
                <a:lnTo>
                  <a:pt x="2037175" y="4771516"/>
                </a:lnTo>
                <a:lnTo>
                  <a:pt x="2037175" y="5054610"/>
                </a:lnTo>
                <a:close/>
                <a:moveTo>
                  <a:pt x="1702509" y="5351441"/>
                </a:moveTo>
                <a:lnTo>
                  <a:pt x="1702509" y="5068337"/>
                </a:lnTo>
                <a:lnTo>
                  <a:pt x="2037175" y="5068337"/>
                </a:lnTo>
                <a:lnTo>
                  <a:pt x="2037175" y="5351441"/>
                </a:lnTo>
                <a:close/>
                <a:moveTo>
                  <a:pt x="1702509" y="5648250"/>
                </a:moveTo>
                <a:lnTo>
                  <a:pt x="1702509" y="5365157"/>
                </a:lnTo>
                <a:lnTo>
                  <a:pt x="2037175" y="5365157"/>
                </a:lnTo>
                <a:lnTo>
                  <a:pt x="2037175" y="5648250"/>
                </a:lnTo>
                <a:close/>
                <a:moveTo>
                  <a:pt x="1702509" y="5945060"/>
                </a:moveTo>
                <a:lnTo>
                  <a:pt x="1702509" y="5661966"/>
                </a:lnTo>
                <a:lnTo>
                  <a:pt x="2037175" y="5661966"/>
                </a:lnTo>
                <a:lnTo>
                  <a:pt x="2037175" y="5945060"/>
                </a:lnTo>
                <a:close/>
                <a:moveTo>
                  <a:pt x="1702509" y="6241880"/>
                </a:moveTo>
                <a:lnTo>
                  <a:pt x="1702509" y="5958776"/>
                </a:lnTo>
                <a:lnTo>
                  <a:pt x="2037175" y="5958776"/>
                </a:lnTo>
                <a:lnTo>
                  <a:pt x="2037175" y="6241880"/>
                </a:lnTo>
                <a:close/>
                <a:moveTo>
                  <a:pt x="1702509" y="6538690"/>
                </a:moveTo>
                <a:lnTo>
                  <a:pt x="1702509" y="6255596"/>
                </a:lnTo>
                <a:lnTo>
                  <a:pt x="2037175" y="6255596"/>
                </a:lnTo>
                <a:lnTo>
                  <a:pt x="2037175" y="6538690"/>
                </a:lnTo>
                <a:close/>
                <a:moveTo>
                  <a:pt x="1702509" y="6835499"/>
                </a:moveTo>
                <a:lnTo>
                  <a:pt x="1702509" y="6552406"/>
                </a:lnTo>
                <a:lnTo>
                  <a:pt x="2037175" y="6552406"/>
                </a:lnTo>
                <a:lnTo>
                  <a:pt x="2037175" y="6835499"/>
                </a:lnTo>
                <a:close/>
                <a:moveTo>
                  <a:pt x="1351629" y="305593"/>
                </a:moveTo>
                <a:lnTo>
                  <a:pt x="1351629" y="22489"/>
                </a:lnTo>
                <a:lnTo>
                  <a:pt x="1686295" y="22489"/>
                </a:lnTo>
                <a:lnTo>
                  <a:pt x="1686295" y="305593"/>
                </a:lnTo>
                <a:close/>
                <a:moveTo>
                  <a:pt x="1351629" y="602413"/>
                </a:moveTo>
                <a:lnTo>
                  <a:pt x="1351629" y="319309"/>
                </a:lnTo>
                <a:lnTo>
                  <a:pt x="1686295" y="319309"/>
                </a:lnTo>
                <a:lnTo>
                  <a:pt x="1686295" y="602413"/>
                </a:lnTo>
                <a:close/>
                <a:moveTo>
                  <a:pt x="1351629" y="899223"/>
                </a:moveTo>
                <a:lnTo>
                  <a:pt x="1351629" y="616129"/>
                </a:lnTo>
                <a:lnTo>
                  <a:pt x="1686295" y="616129"/>
                </a:lnTo>
                <a:lnTo>
                  <a:pt x="1686295" y="899223"/>
                </a:lnTo>
                <a:close/>
                <a:moveTo>
                  <a:pt x="1351629" y="1196033"/>
                </a:moveTo>
                <a:lnTo>
                  <a:pt x="1351629" y="912928"/>
                </a:lnTo>
                <a:lnTo>
                  <a:pt x="1686295" y="912928"/>
                </a:lnTo>
                <a:lnTo>
                  <a:pt x="1686295" y="1196033"/>
                </a:lnTo>
                <a:close/>
                <a:moveTo>
                  <a:pt x="1351629" y="1492853"/>
                </a:moveTo>
                <a:lnTo>
                  <a:pt x="1351629" y="1209749"/>
                </a:lnTo>
                <a:lnTo>
                  <a:pt x="1686295" y="1209749"/>
                </a:lnTo>
                <a:lnTo>
                  <a:pt x="1686295" y="1492853"/>
                </a:lnTo>
                <a:close/>
                <a:moveTo>
                  <a:pt x="1351629" y="1789662"/>
                </a:moveTo>
                <a:lnTo>
                  <a:pt x="1351629" y="1506569"/>
                </a:lnTo>
                <a:lnTo>
                  <a:pt x="1686295" y="1506569"/>
                </a:lnTo>
                <a:lnTo>
                  <a:pt x="1686295" y="1789662"/>
                </a:lnTo>
                <a:close/>
                <a:moveTo>
                  <a:pt x="1351629" y="2086472"/>
                </a:moveTo>
                <a:lnTo>
                  <a:pt x="1351629" y="1803368"/>
                </a:lnTo>
                <a:lnTo>
                  <a:pt x="1686295" y="1803368"/>
                </a:lnTo>
                <a:lnTo>
                  <a:pt x="1686295" y="2086472"/>
                </a:lnTo>
                <a:close/>
                <a:moveTo>
                  <a:pt x="1351629" y="2383292"/>
                </a:moveTo>
                <a:lnTo>
                  <a:pt x="1351629" y="2100188"/>
                </a:lnTo>
                <a:lnTo>
                  <a:pt x="1686295" y="2100188"/>
                </a:lnTo>
                <a:lnTo>
                  <a:pt x="1686295" y="2383292"/>
                </a:lnTo>
                <a:close/>
                <a:moveTo>
                  <a:pt x="1351629" y="2680112"/>
                </a:moveTo>
                <a:lnTo>
                  <a:pt x="1351629" y="2397008"/>
                </a:lnTo>
                <a:lnTo>
                  <a:pt x="1686295" y="2397008"/>
                </a:lnTo>
                <a:lnTo>
                  <a:pt x="1686295" y="2680112"/>
                </a:lnTo>
                <a:close/>
                <a:moveTo>
                  <a:pt x="1351629" y="2976922"/>
                </a:moveTo>
                <a:lnTo>
                  <a:pt x="1351629" y="2693828"/>
                </a:lnTo>
                <a:lnTo>
                  <a:pt x="1686295" y="2693828"/>
                </a:lnTo>
                <a:lnTo>
                  <a:pt x="1686295" y="2976922"/>
                </a:lnTo>
                <a:close/>
                <a:moveTo>
                  <a:pt x="1351629" y="3273742"/>
                </a:moveTo>
                <a:lnTo>
                  <a:pt x="1351629" y="2990638"/>
                </a:lnTo>
                <a:lnTo>
                  <a:pt x="1686295" y="2990638"/>
                </a:lnTo>
                <a:lnTo>
                  <a:pt x="1686295" y="3273742"/>
                </a:lnTo>
                <a:close/>
                <a:moveTo>
                  <a:pt x="1351629" y="3570541"/>
                </a:moveTo>
                <a:lnTo>
                  <a:pt x="1351629" y="3287447"/>
                </a:lnTo>
                <a:lnTo>
                  <a:pt x="1686295" y="3287447"/>
                </a:lnTo>
                <a:lnTo>
                  <a:pt x="1686295" y="3570541"/>
                </a:lnTo>
                <a:close/>
                <a:moveTo>
                  <a:pt x="1351629" y="3867361"/>
                </a:moveTo>
                <a:lnTo>
                  <a:pt x="1351629" y="3584257"/>
                </a:lnTo>
                <a:lnTo>
                  <a:pt x="1686295" y="3584257"/>
                </a:lnTo>
                <a:lnTo>
                  <a:pt x="1686295" y="3867361"/>
                </a:lnTo>
                <a:close/>
                <a:moveTo>
                  <a:pt x="1351629" y="4164171"/>
                </a:moveTo>
                <a:lnTo>
                  <a:pt x="1351629" y="3881077"/>
                </a:lnTo>
                <a:lnTo>
                  <a:pt x="1686295" y="3881077"/>
                </a:lnTo>
                <a:lnTo>
                  <a:pt x="1686295" y="4164171"/>
                </a:lnTo>
                <a:close/>
                <a:moveTo>
                  <a:pt x="1351629" y="4460991"/>
                </a:moveTo>
                <a:lnTo>
                  <a:pt x="1351629" y="4177897"/>
                </a:lnTo>
                <a:lnTo>
                  <a:pt x="1686295" y="4177897"/>
                </a:lnTo>
                <a:lnTo>
                  <a:pt x="1686295" y="4460991"/>
                </a:lnTo>
                <a:close/>
                <a:moveTo>
                  <a:pt x="1351629" y="4757811"/>
                </a:moveTo>
                <a:lnTo>
                  <a:pt x="1351629" y="4474707"/>
                </a:lnTo>
                <a:lnTo>
                  <a:pt x="1686295" y="4474707"/>
                </a:lnTo>
                <a:lnTo>
                  <a:pt x="1686295" y="4757811"/>
                </a:lnTo>
                <a:close/>
                <a:moveTo>
                  <a:pt x="1351629" y="5054610"/>
                </a:moveTo>
                <a:lnTo>
                  <a:pt x="1351629" y="4771516"/>
                </a:lnTo>
                <a:lnTo>
                  <a:pt x="1686295" y="4771516"/>
                </a:lnTo>
                <a:lnTo>
                  <a:pt x="1686295" y="5054610"/>
                </a:lnTo>
                <a:close/>
                <a:moveTo>
                  <a:pt x="1351629" y="5351441"/>
                </a:moveTo>
                <a:lnTo>
                  <a:pt x="1351629" y="5068337"/>
                </a:lnTo>
                <a:lnTo>
                  <a:pt x="1686295" y="5068337"/>
                </a:lnTo>
                <a:lnTo>
                  <a:pt x="1686295" y="5351441"/>
                </a:lnTo>
                <a:close/>
                <a:moveTo>
                  <a:pt x="1351629" y="5648250"/>
                </a:moveTo>
                <a:lnTo>
                  <a:pt x="1351629" y="5365157"/>
                </a:lnTo>
                <a:lnTo>
                  <a:pt x="1686295" y="5365157"/>
                </a:lnTo>
                <a:lnTo>
                  <a:pt x="1686295" y="5648250"/>
                </a:lnTo>
                <a:close/>
                <a:moveTo>
                  <a:pt x="1351629" y="5945060"/>
                </a:moveTo>
                <a:lnTo>
                  <a:pt x="1351629" y="5661966"/>
                </a:lnTo>
                <a:lnTo>
                  <a:pt x="1686295" y="5661966"/>
                </a:lnTo>
                <a:lnTo>
                  <a:pt x="1686295" y="5945060"/>
                </a:lnTo>
                <a:close/>
                <a:moveTo>
                  <a:pt x="1351629" y="6241880"/>
                </a:moveTo>
                <a:lnTo>
                  <a:pt x="1351629" y="5958776"/>
                </a:lnTo>
                <a:lnTo>
                  <a:pt x="1686295" y="5958776"/>
                </a:lnTo>
                <a:lnTo>
                  <a:pt x="1686295" y="6241880"/>
                </a:lnTo>
                <a:close/>
                <a:moveTo>
                  <a:pt x="1351629" y="6538690"/>
                </a:moveTo>
                <a:lnTo>
                  <a:pt x="1351629" y="6255596"/>
                </a:lnTo>
                <a:lnTo>
                  <a:pt x="1686295" y="6255596"/>
                </a:lnTo>
                <a:lnTo>
                  <a:pt x="1686295" y="6538690"/>
                </a:lnTo>
                <a:close/>
                <a:moveTo>
                  <a:pt x="1351629" y="6835499"/>
                </a:moveTo>
                <a:lnTo>
                  <a:pt x="1351629" y="6552406"/>
                </a:lnTo>
                <a:lnTo>
                  <a:pt x="1686295" y="6552406"/>
                </a:lnTo>
                <a:lnTo>
                  <a:pt x="1686295" y="6835499"/>
                </a:lnTo>
                <a:close/>
                <a:moveTo>
                  <a:pt x="1000749" y="305593"/>
                </a:moveTo>
                <a:lnTo>
                  <a:pt x="1000749" y="22489"/>
                </a:lnTo>
                <a:lnTo>
                  <a:pt x="1335415" y="22489"/>
                </a:lnTo>
                <a:lnTo>
                  <a:pt x="1335415" y="305593"/>
                </a:lnTo>
                <a:close/>
                <a:moveTo>
                  <a:pt x="1000749" y="602413"/>
                </a:moveTo>
                <a:lnTo>
                  <a:pt x="1000749" y="319309"/>
                </a:lnTo>
                <a:lnTo>
                  <a:pt x="1335415" y="319309"/>
                </a:lnTo>
                <a:lnTo>
                  <a:pt x="1335415" y="602413"/>
                </a:lnTo>
                <a:close/>
                <a:moveTo>
                  <a:pt x="1000749" y="899223"/>
                </a:moveTo>
                <a:lnTo>
                  <a:pt x="1000749" y="616129"/>
                </a:lnTo>
                <a:lnTo>
                  <a:pt x="1335415" y="616129"/>
                </a:lnTo>
                <a:lnTo>
                  <a:pt x="1335415" y="899223"/>
                </a:lnTo>
                <a:close/>
                <a:moveTo>
                  <a:pt x="1000749" y="1196033"/>
                </a:moveTo>
                <a:lnTo>
                  <a:pt x="1000749" y="912928"/>
                </a:lnTo>
                <a:lnTo>
                  <a:pt x="1335415" y="912928"/>
                </a:lnTo>
                <a:lnTo>
                  <a:pt x="1335415" y="1196033"/>
                </a:lnTo>
                <a:close/>
                <a:moveTo>
                  <a:pt x="1000749" y="1492853"/>
                </a:moveTo>
                <a:lnTo>
                  <a:pt x="1000749" y="1209749"/>
                </a:lnTo>
                <a:lnTo>
                  <a:pt x="1335415" y="1209749"/>
                </a:lnTo>
                <a:lnTo>
                  <a:pt x="1335415" y="1492853"/>
                </a:lnTo>
                <a:close/>
                <a:moveTo>
                  <a:pt x="1000749" y="1789662"/>
                </a:moveTo>
                <a:lnTo>
                  <a:pt x="1000749" y="1506569"/>
                </a:lnTo>
                <a:lnTo>
                  <a:pt x="1335415" y="1506569"/>
                </a:lnTo>
                <a:lnTo>
                  <a:pt x="1335415" y="1789662"/>
                </a:lnTo>
                <a:close/>
                <a:moveTo>
                  <a:pt x="1000749" y="2086472"/>
                </a:moveTo>
                <a:lnTo>
                  <a:pt x="1000749" y="1803368"/>
                </a:lnTo>
                <a:lnTo>
                  <a:pt x="1335415" y="1803368"/>
                </a:lnTo>
                <a:lnTo>
                  <a:pt x="1335415" y="2086472"/>
                </a:lnTo>
                <a:close/>
                <a:moveTo>
                  <a:pt x="1000749" y="2383292"/>
                </a:moveTo>
                <a:lnTo>
                  <a:pt x="1000749" y="2100188"/>
                </a:lnTo>
                <a:lnTo>
                  <a:pt x="1335415" y="2100188"/>
                </a:lnTo>
                <a:lnTo>
                  <a:pt x="1335415" y="2383292"/>
                </a:lnTo>
                <a:close/>
                <a:moveTo>
                  <a:pt x="1000749" y="2680112"/>
                </a:moveTo>
                <a:lnTo>
                  <a:pt x="1000749" y="2397008"/>
                </a:lnTo>
                <a:lnTo>
                  <a:pt x="1335415" y="2397008"/>
                </a:lnTo>
                <a:lnTo>
                  <a:pt x="1335415" y="2680112"/>
                </a:lnTo>
                <a:close/>
                <a:moveTo>
                  <a:pt x="1000749" y="2976922"/>
                </a:moveTo>
                <a:lnTo>
                  <a:pt x="1000749" y="2693828"/>
                </a:lnTo>
                <a:lnTo>
                  <a:pt x="1335415" y="2693828"/>
                </a:lnTo>
                <a:lnTo>
                  <a:pt x="1335415" y="2976922"/>
                </a:lnTo>
                <a:close/>
                <a:moveTo>
                  <a:pt x="1000749" y="3273742"/>
                </a:moveTo>
                <a:lnTo>
                  <a:pt x="1000749" y="2990638"/>
                </a:lnTo>
                <a:lnTo>
                  <a:pt x="1335415" y="2990638"/>
                </a:lnTo>
                <a:lnTo>
                  <a:pt x="1335415" y="3273742"/>
                </a:lnTo>
                <a:close/>
                <a:moveTo>
                  <a:pt x="1000749" y="3570541"/>
                </a:moveTo>
                <a:lnTo>
                  <a:pt x="1000749" y="3287447"/>
                </a:lnTo>
                <a:lnTo>
                  <a:pt x="1335415" y="3287447"/>
                </a:lnTo>
                <a:lnTo>
                  <a:pt x="1335415" y="3570541"/>
                </a:lnTo>
                <a:close/>
                <a:moveTo>
                  <a:pt x="1000749" y="3867361"/>
                </a:moveTo>
                <a:lnTo>
                  <a:pt x="1000749" y="3584257"/>
                </a:lnTo>
                <a:lnTo>
                  <a:pt x="1335415" y="3584257"/>
                </a:lnTo>
                <a:lnTo>
                  <a:pt x="1335415" y="3867361"/>
                </a:lnTo>
                <a:close/>
                <a:moveTo>
                  <a:pt x="1000749" y="4164171"/>
                </a:moveTo>
                <a:lnTo>
                  <a:pt x="1000749" y="3881077"/>
                </a:lnTo>
                <a:lnTo>
                  <a:pt x="1335415" y="3881077"/>
                </a:lnTo>
                <a:lnTo>
                  <a:pt x="1335415" y="4164171"/>
                </a:lnTo>
                <a:close/>
                <a:moveTo>
                  <a:pt x="1000749" y="4460991"/>
                </a:moveTo>
                <a:lnTo>
                  <a:pt x="1000749" y="4177897"/>
                </a:lnTo>
                <a:lnTo>
                  <a:pt x="1335415" y="4177897"/>
                </a:lnTo>
                <a:lnTo>
                  <a:pt x="1335415" y="4460991"/>
                </a:lnTo>
                <a:close/>
                <a:moveTo>
                  <a:pt x="1000749" y="4757811"/>
                </a:moveTo>
                <a:lnTo>
                  <a:pt x="1000749" y="4474707"/>
                </a:lnTo>
                <a:lnTo>
                  <a:pt x="1335415" y="4474707"/>
                </a:lnTo>
                <a:lnTo>
                  <a:pt x="1335415" y="4757811"/>
                </a:lnTo>
                <a:close/>
                <a:moveTo>
                  <a:pt x="1000749" y="5054610"/>
                </a:moveTo>
                <a:lnTo>
                  <a:pt x="1000749" y="4771516"/>
                </a:lnTo>
                <a:lnTo>
                  <a:pt x="1335415" y="4771516"/>
                </a:lnTo>
                <a:lnTo>
                  <a:pt x="1335415" y="5054610"/>
                </a:lnTo>
                <a:close/>
                <a:moveTo>
                  <a:pt x="1000749" y="5351441"/>
                </a:moveTo>
                <a:lnTo>
                  <a:pt x="1000749" y="5068337"/>
                </a:lnTo>
                <a:lnTo>
                  <a:pt x="1335415" y="5068337"/>
                </a:lnTo>
                <a:lnTo>
                  <a:pt x="1335415" y="5351441"/>
                </a:lnTo>
                <a:close/>
                <a:moveTo>
                  <a:pt x="1000749" y="5648250"/>
                </a:moveTo>
                <a:lnTo>
                  <a:pt x="1000749" y="5365157"/>
                </a:lnTo>
                <a:lnTo>
                  <a:pt x="1335415" y="5365157"/>
                </a:lnTo>
                <a:lnTo>
                  <a:pt x="1335415" y="5648250"/>
                </a:lnTo>
                <a:close/>
                <a:moveTo>
                  <a:pt x="1000749" y="5945060"/>
                </a:moveTo>
                <a:lnTo>
                  <a:pt x="1000749" y="5661966"/>
                </a:lnTo>
                <a:lnTo>
                  <a:pt x="1335415" y="5661966"/>
                </a:lnTo>
                <a:lnTo>
                  <a:pt x="1335415" y="5945060"/>
                </a:lnTo>
                <a:close/>
                <a:moveTo>
                  <a:pt x="1000749" y="6241880"/>
                </a:moveTo>
                <a:lnTo>
                  <a:pt x="1000749" y="5958776"/>
                </a:lnTo>
                <a:lnTo>
                  <a:pt x="1335415" y="5958776"/>
                </a:lnTo>
                <a:lnTo>
                  <a:pt x="1335415" y="6241880"/>
                </a:lnTo>
                <a:close/>
                <a:moveTo>
                  <a:pt x="1000749" y="6538690"/>
                </a:moveTo>
                <a:lnTo>
                  <a:pt x="1000749" y="6255596"/>
                </a:lnTo>
                <a:lnTo>
                  <a:pt x="1335415" y="6255596"/>
                </a:lnTo>
                <a:lnTo>
                  <a:pt x="1335415" y="6538690"/>
                </a:lnTo>
                <a:close/>
                <a:moveTo>
                  <a:pt x="1000749" y="6835499"/>
                </a:moveTo>
                <a:lnTo>
                  <a:pt x="1000749" y="6552406"/>
                </a:lnTo>
                <a:lnTo>
                  <a:pt x="1335415" y="6552406"/>
                </a:lnTo>
                <a:lnTo>
                  <a:pt x="1335415" y="6835499"/>
                </a:lnTo>
                <a:close/>
                <a:moveTo>
                  <a:pt x="649880" y="305593"/>
                </a:moveTo>
                <a:lnTo>
                  <a:pt x="649880" y="22489"/>
                </a:lnTo>
                <a:lnTo>
                  <a:pt x="984535" y="22489"/>
                </a:lnTo>
                <a:lnTo>
                  <a:pt x="984535" y="305593"/>
                </a:lnTo>
                <a:close/>
                <a:moveTo>
                  <a:pt x="649880" y="602413"/>
                </a:moveTo>
                <a:lnTo>
                  <a:pt x="649880" y="319309"/>
                </a:lnTo>
                <a:lnTo>
                  <a:pt x="984535" y="319309"/>
                </a:lnTo>
                <a:lnTo>
                  <a:pt x="984535" y="602413"/>
                </a:lnTo>
                <a:close/>
                <a:moveTo>
                  <a:pt x="649880" y="899223"/>
                </a:moveTo>
                <a:lnTo>
                  <a:pt x="649880" y="616129"/>
                </a:lnTo>
                <a:lnTo>
                  <a:pt x="984535" y="616129"/>
                </a:lnTo>
                <a:lnTo>
                  <a:pt x="984535" y="899223"/>
                </a:lnTo>
                <a:close/>
                <a:moveTo>
                  <a:pt x="649880" y="1196033"/>
                </a:moveTo>
                <a:lnTo>
                  <a:pt x="649880" y="912928"/>
                </a:lnTo>
                <a:lnTo>
                  <a:pt x="984535" y="912928"/>
                </a:lnTo>
                <a:lnTo>
                  <a:pt x="984535" y="1196033"/>
                </a:lnTo>
                <a:close/>
                <a:moveTo>
                  <a:pt x="649880" y="1492853"/>
                </a:moveTo>
                <a:lnTo>
                  <a:pt x="649880" y="1209749"/>
                </a:lnTo>
                <a:lnTo>
                  <a:pt x="984535" y="1209749"/>
                </a:lnTo>
                <a:lnTo>
                  <a:pt x="984535" y="1492853"/>
                </a:lnTo>
                <a:close/>
                <a:moveTo>
                  <a:pt x="649880" y="1789662"/>
                </a:moveTo>
                <a:lnTo>
                  <a:pt x="649880" y="1506569"/>
                </a:lnTo>
                <a:lnTo>
                  <a:pt x="984535" y="1506569"/>
                </a:lnTo>
                <a:lnTo>
                  <a:pt x="984535" y="1789662"/>
                </a:lnTo>
                <a:close/>
                <a:moveTo>
                  <a:pt x="649880" y="2086472"/>
                </a:moveTo>
                <a:lnTo>
                  <a:pt x="649880" y="1803368"/>
                </a:lnTo>
                <a:lnTo>
                  <a:pt x="984535" y="1803368"/>
                </a:lnTo>
                <a:lnTo>
                  <a:pt x="984535" y="2086472"/>
                </a:lnTo>
                <a:close/>
                <a:moveTo>
                  <a:pt x="649880" y="2383292"/>
                </a:moveTo>
                <a:lnTo>
                  <a:pt x="649880" y="2100188"/>
                </a:lnTo>
                <a:lnTo>
                  <a:pt x="984535" y="2100188"/>
                </a:lnTo>
                <a:lnTo>
                  <a:pt x="984535" y="2383292"/>
                </a:lnTo>
                <a:close/>
                <a:moveTo>
                  <a:pt x="649880" y="2680112"/>
                </a:moveTo>
                <a:lnTo>
                  <a:pt x="649880" y="2397008"/>
                </a:lnTo>
                <a:lnTo>
                  <a:pt x="984535" y="2397008"/>
                </a:lnTo>
                <a:lnTo>
                  <a:pt x="984535" y="2680112"/>
                </a:lnTo>
                <a:close/>
                <a:moveTo>
                  <a:pt x="649880" y="2976922"/>
                </a:moveTo>
                <a:lnTo>
                  <a:pt x="649880" y="2693828"/>
                </a:lnTo>
                <a:lnTo>
                  <a:pt x="984535" y="2693828"/>
                </a:lnTo>
                <a:lnTo>
                  <a:pt x="984535" y="2976922"/>
                </a:lnTo>
                <a:close/>
                <a:moveTo>
                  <a:pt x="649880" y="3273742"/>
                </a:moveTo>
                <a:lnTo>
                  <a:pt x="649880" y="2990638"/>
                </a:lnTo>
                <a:lnTo>
                  <a:pt x="984535" y="2990638"/>
                </a:lnTo>
                <a:lnTo>
                  <a:pt x="984535" y="3273742"/>
                </a:lnTo>
                <a:close/>
                <a:moveTo>
                  <a:pt x="649880" y="3570541"/>
                </a:moveTo>
                <a:lnTo>
                  <a:pt x="649880" y="3287447"/>
                </a:lnTo>
                <a:lnTo>
                  <a:pt x="984535" y="3287447"/>
                </a:lnTo>
                <a:lnTo>
                  <a:pt x="984535" y="3570541"/>
                </a:lnTo>
                <a:close/>
                <a:moveTo>
                  <a:pt x="649880" y="3867361"/>
                </a:moveTo>
                <a:lnTo>
                  <a:pt x="649880" y="3584257"/>
                </a:lnTo>
                <a:lnTo>
                  <a:pt x="984535" y="3584257"/>
                </a:lnTo>
                <a:lnTo>
                  <a:pt x="984535" y="3867361"/>
                </a:lnTo>
                <a:close/>
                <a:moveTo>
                  <a:pt x="649880" y="4164171"/>
                </a:moveTo>
                <a:lnTo>
                  <a:pt x="649880" y="3881077"/>
                </a:lnTo>
                <a:lnTo>
                  <a:pt x="984535" y="3881077"/>
                </a:lnTo>
                <a:lnTo>
                  <a:pt x="984535" y="4164171"/>
                </a:lnTo>
                <a:close/>
                <a:moveTo>
                  <a:pt x="649880" y="4460991"/>
                </a:moveTo>
                <a:lnTo>
                  <a:pt x="649880" y="4177897"/>
                </a:lnTo>
                <a:lnTo>
                  <a:pt x="984535" y="4177897"/>
                </a:lnTo>
                <a:lnTo>
                  <a:pt x="984535" y="4460991"/>
                </a:lnTo>
                <a:close/>
                <a:moveTo>
                  <a:pt x="649880" y="4757811"/>
                </a:moveTo>
                <a:lnTo>
                  <a:pt x="649880" y="4474707"/>
                </a:lnTo>
                <a:lnTo>
                  <a:pt x="984535" y="4474707"/>
                </a:lnTo>
                <a:lnTo>
                  <a:pt x="984535" y="4757811"/>
                </a:lnTo>
                <a:close/>
                <a:moveTo>
                  <a:pt x="649880" y="5054610"/>
                </a:moveTo>
                <a:lnTo>
                  <a:pt x="649880" y="4771516"/>
                </a:lnTo>
                <a:lnTo>
                  <a:pt x="984535" y="4771516"/>
                </a:lnTo>
                <a:lnTo>
                  <a:pt x="984535" y="5054610"/>
                </a:lnTo>
                <a:close/>
                <a:moveTo>
                  <a:pt x="649880" y="5351441"/>
                </a:moveTo>
                <a:lnTo>
                  <a:pt x="649880" y="5068337"/>
                </a:lnTo>
                <a:lnTo>
                  <a:pt x="984535" y="5068337"/>
                </a:lnTo>
                <a:lnTo>
                  <a:pt x="984535" y="5351441"/>
                </a:lnTo>
                <a:close/>
                <a:moveTo>
                  <a:pt x="649880" y="5648250"/>
                </a:moveTo>
                <a:lnTo>
                  <a:pt x="649880" y="5365157"/>
                </a:lnTo>
                <a:lnTo>
                  <a:pt x="984535" y="5365157"/>
                </a:lnTo>
                <a:lnTo>
                  <a:pt x="984535" y="5648250"/>
                </a:lnTo>
                <a:close/>
                <a:moveTo>
                  <a:pt x="649880" y="5945060"/>
                </a:moveTo>
                <a:lnTo>
                  <a:pt x="649880" y="5661966"/>
                </a:lnTo>
                <a:lnTo>
                  <a:pt x="984535" y="5661966"/>
                </a:lnTo>
                <a:lnTo>
                  <a:pt x="984535" y="5945060"/>
                </a:lnTo>
                <a:close/>
                <a:moveTo>
                  <a:pt x="649880" y="6241880"/>
                </a:moveTo>
                <a:lnTo>
                  <a:pt x="649880" y="5958776"/>
                </a:lnTo>
                <a:lnTo>
                  <a:pt x="984535" y="5958776"/>
                </a:lnTo>
                <a:lnTo>
                  <a:pt x="984535" y="6241880"/>
                </a:lnTo>
                <a:close/>
                <a:moveTo>
                  <a:pt x="649880" y="6538690"/>
                </a:moveTo>
                <a:lnTo>
                  <a:pt x="649880" y="6255596"/>
                </a:lnTo>
                <a:lnTo>
                  <a:pt x="984535" y="6255596"/>
                </a:lnTo>
                <a:lnTo>
                  <a:pt x="984535" y="6538690"/>
                </a:lnTo>
                <a:close/>
                <a:moveTo>
                  <a:pt x="649880" y="6835499"/>
                </a:moveTo>
                <a:lnTo>
                  <a:pt x="649880" y="6552406"/>
                </a:lnTo>
                <a:lnTo>
                  <a:pt x="984535" y="6552406"/>
                </a:lnTo>
                <a:lnTo>
                  <a:pt x="984535" y="6835499"/>
                </a:lnTo>
                <a:close/>
                <a:moveTo>
                  <a:pt x="298989" y="305593"/>
                </a:moveTo>
                <a:lnTo>
                  <a:pt x="298989" y="22489"/>
                </a:lnTo>
                <a:lnTo>
                  <a:pt x="633655" y="22489"/>
                </a:lnTo>
                <a:lnTo>
                  <a:pt x="633655" y="305593"/>
                </a:lnTo>
                <a:close/>
                <a:moveTo>
                  <a:pt x="298989" y="602413"/>
                </a:moveTo>
                <a:lnTo>
                  <a:pt x="298989" y="319309"/>
                </a:lnTo>
                <a:lnTo>
                  <a:pt x="633655" y="319309"/>
                </a:lnTo>
                <a:lnTo>
                  <a:pt x="633655" y="602413"/>
                </a:lnTo>
                <a:close/>
                <a:moveTo>
                  <a:pt x="298989" y="899223"/>
                </a:moveTo>
                <a:lnTo>
                  <a:pt x="298989" y="616129"/>
                </a:lnTo>
                <a:lnTo>
                  <a:pt x="633655" y="616129"/>
                </a:lnTo>
                <a:lnTo>
                  <a:pt x="633655" y="899223"/>
                </a:lnTo>
                <a:close/>
                <a:moveTo>
                  <a:pt x="298989" y="1196033"/>
                </a:moveTo>
                <a:lnTo>
                  <a:pt x="298989" y="912928"/>
                </a:lnTo>
                <a:lnTo>
                  <a:pt x="633655" y="912928"/>
                </a:lnTo>
                <a:lnTo>
                  <a:pt x="633655" y="1196033"/>
                </a:lnTo>
                <a:close/>
                <a:moveTo>
                  <a:pt x="298989" y="1492853"/>
                </a:moveTo>
                <a:lnTo>
                  <a:pt x="298989" y="1209749"/>
                </a:lnTo>
                <a:lnTo>
                  <a:pt x="633655" y="1209749"/>
                </a:lnTo>
                <a:lnTo>
                  <a:pt x="633655" y="1492853"/>
                </a:lnTo>
                <a:close/>
                <a:moveTo>
                  <a:pt x="298989" y="1789662"/>
                </a:moveTo>
                <a:lnTo>
                  <a:pt x="298989" y="1506569"/>
                </a:lnTo>
                <a:lnTo>
                  <a:pt x="633655" y="1506569"/>
                </a:lnTo>
                <a:lnTo>
                  <a:pt x="633655" y="1789662"/>
                </a:lnTo>
                <a:close/>
                <a:moveTo>
                  <a:pt x="298989" y="2086472"/>
                </a:moveTo>
                <a:lnTo>
                  <a:pt x="298989" y="1803368"/>
                </a:lnTo>
                <a:lnTo>
                  <a:pt x="633655" y="1803368"/>
                </a:lnTo>
                <a:lnTo>
                  <a:pt x="633655" y="2086472"/>
                </a:lnTo>
                <a:close/>
                <a:moveTo>
                  <a:pt x="298989" y="2383292"/>
                </a:moveTo>
                <a:lnTo>
                  <a:pt x="298989" y="2100188"/>
                </a:lnTo>
                <a:lnTo>
                  <a:pt x="633655" y="2100188"/>
                </a:lnTo>
                <a:lnTo>
                  <a:pt x="633655" y="2383292"/>
                </a:lnTo>
                <a:close/>
                <a:moveTo>
                  <a:pt x="298989" y="2680112"/>
                </a:moveTo>
                <a:lnTo>
                  <a:pt x="298989" y="2397008"/>
                </a:lnTo>
                <a:lnTo>
                  <a:pt x="633655" y="2397008"/>
                </a:lnTo>
                <a:lnTo>
                  <a:pt x="633655" y="2680112"/>
                </a:lnTo>
                <a:close/>
                <a:moveTo>
                  <a:pt x="298989" y="2976922"/>
                </a:moveTo>
                <a:lnTo>
                  <a:pt x="298989" y="2693828"/>
                </a:lnTo>
                <a:lnTo>
                  <a:pt x="633655" y="2693828"/>
                </a:lnTo>
                <a:lnTo>
                  <a:pt x="633655" y="2976922"/>
                </a:lnTo>
                <a:close/>
                <a:moveTo>
                  <a:pt x="298989" y="3273742"/>
                </a:moveTo>
                <a:lnTo>
                  <a:pt x="298989" y="2990638"/>
                </a:lnTo>
                <a:lnTo>
                  <a:pt x="633655" y="2990638"/>
                </a:lnTo>
                <a:lnTo>
                  <a:pt x="633655" y="3273742"/>
                </a:lnTo>
                <a:close/>
                <a:moveTo>
                  <a:pt x="298989" y="3570541"/>
                </a:moveTo>
                <a:lnTo>
                  <a:pt x="298989" y="3287447"/>
                </a:lnTo>
                <a:lnTo>
                  <a:pt x="633655" y="3287447"/>
                </a:lnTo>
                <a:lnTo>
                  <a:pt x="633655" y="3570541"/>
                </a:lnTo>
                <a:close/>
                <a:moveTo>
                  <a:pt x="298989" y="3867361"/>
                </a:moveTo>
                <a:lnTo>
                  <a:pt x="298989" y="3584257"/>
                </a:lnTo>
                <a:lnTo>
                  <a:pt x="633655" y="3584257"/>
                </a:lnTo>
                <a:lnTo>
                  <a:pt x="633655" y="3867361"/>
                </a:lnTo>
                <a:close/>
                <a:moveTo>
                  <a:pt x="298989" y="4164171"/>
                </a:moveTo>
                <a:lnTo>
                  <a:pt x="298989" y="3881077"/>
                </a:lnTo>
                <a:lnTo>
                  <a:pt x="633655" y="3881077"/>
                </a:lnTo>
                <a:lnTo>
                  <a:pt x="633655" y="4164171"/>
                </a:lnTo>
                <a:close/>
                <a:moveTo>
                  <a:pt x="298989" y="4460991"/>
                </a:moveTo>
                <a:lnTo>
                  <a:pt x="298989" y="4177897"/>
                </a:lnTo>
                <a:lnTo>
                  <a:pt x="633655" y="4177897"/>
                </a:lnTo>
                <a:lnTo>
                  <a:pt x="633655" y="4460991"/>
                </a:lnTo>
                <a:close/>
                <a:moveTo>
                  <a:pt x="298989" y="4757811"/>
                </a:moveTo>
                <a:lnTo>
                  <a:pt x="298989" y="4474707"/>
                </a:lnTo>
                <a:lnTo>
                  <a:pt x="633655" y="4474707"/>
                </a:lnTo>
                <a:lnTo>
                  <a:pt x="633655" y="4757811"/>
                </a:lnTo>
                <a:close/>
                <a:moveTo>
                  <a:pt x="298989" y="5054610"/>
                </a:moveTo>
                <a:lnTo>
                  <a:pt x="298989" y="4771516"/>
                </a:lnTo>
                <a:lnTo>
                  <a:pt x="633655" y="4771516"/>
                </a:lnTo>
                <a:lnTo>
                  <a:pt x="633655" y="5054610"/>
                </a:lnTo>
                <a:close/>
                <a:moveTo>
                  <a:pt x="298989" y="5351441"/>
                </a:moveTo>
                <a:lnTo>
                  <a:pt x="298989" y="5068337"/>
                </a:lnTo>
                <a:lnTo>
                  <a:pt x="633655" y="5068337"/>
                </a:lnTo>
                <a:lnTo>
                  <a:pt x="633655" y="5351441"/>
                </a:lnTo>
                <a:close/>
                <a:moveTo>
                  <a:pt x="298989" y="5648250"/>
                </a:moveTo>
                <a:lnTo>
                  <a:pt x="298989" y="5365157"/>
                </a:lnTo>
                <a:lnTo>
                  <a:pt x="633655" y="5365157"/>
                </a:lnTo>
                <a:lnTo>
                  <a:pt x="633655" y="5648250"/>
                </a:lnTo>
                <a:close/>
                <a:moveTo>
                  <a:pt x="298989" y="5945060"/>
                </a:moveTo>
                <a:lnTo>
                  <a:pt x="298989" y="5661966"/>
                </a:lnTo>
                <a:lnTo>
                  <a:pt x="633655" y="5661966"/>
                </a:lnTo>
                <a:lnTo>
                  <a:pt x="633655" y="5945060"/>
                </a:lnTo>
                <a:close/>
                <a:moveTo>
                  <a:pt x="298989" y="6241880"/>
                </a:moveTo>
                <a:lnTo>
                  <a:pt x="298989" y="5958776"/>
                </a:lnTo>
                <a:lnTo>
                  <a:pt x="633655" y="5958776"/>
                </a:lnTo>
                <a:lnTo>
                  <a:pt x="633655" y="6241880"/>
                </a:lnTo>
                <a:close/>
                <a:moveTo>
                  <a:pt x="298989" y="6538690"/>
                </a:moveTo>
                <a:lnTo>
                  <a:pt x="298989" y="6255596"/>
                </a:lnTo>
                <a:lnTo>
                  <a:pt x="633655" y="6255596"/>
                </a:lnTo>
                <a:lnTo>
                  <a:pt x="633655" y="6538690"/>
                </a:lnTo>
                <a:close/>
                <a:moveTo>
                  <a:pt x="298989" y="6835499"/>
                </a:moveTo>
                <a:lnTo>
                  <a:pt x="298989" y="6552406"/>
                </a:lnTo>
                <a:lnTo>
                  <a:pt x="633655" y="6552406"/>
                </a:lnTo>
                <a:lnTo>
                  <a:pt x="633655" y="6835499"/>
                </a:lnTo>
                <a:close/>
                <a:moveTo>
                  <a:pt x="11527112" y="305593"/>
                </a:moveTo>
                <a:lnTo>
                  <a:pt x="11527112" y="22489"/>
                </a:lnTo>
                <a:lnTo>
                  <a:pt x="11861789" y="22489"/>
                </a:lnTo>
                <a:lnTo>
                  <a:pt x="11861789" y="305593"/>
                </a:lnTo>
                <a:close/>
              </a:path>
            </a:pathLst>
          </a:custGeom>
          <a:solidFill>
            <a:srgbClr val="3D413F">
              <a:alpha val="5030"/>
            </a:srgb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65" b="0" i="0" u="none" strike="noStrike" cap="none"/>
          </a:p>
        </p:txBody>
      </p:sp>
      <p:sp>
        <p:nvSpPr>
          <p:cNvPr id="7" name="Google Shape;7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Permanent Marker"/>
              <a:buNone/>
              <a:defRPr sz="3300">
                <a:solidFill>
                  <a:schemeClr val="dk1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ermanent Marker"/>
              <a:buNone/>
              <a:defRPr sz="2800">
                <a:solidFill>
                  <a:schemeClr val="dk1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ermanent Marker"/>
              <a:buNone/>
              <a:defRPr sz="2800">
                <a:solidFill>
                  <a:schemeClr val="dk1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ermanent Marker"/>
              <a:buNone/>
              <a:defRPr sz="2800">
                <a:solidFill>
                  <a:schemeClr val="dk1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ermanent Marker"/>
              <a:buNone/>
              <a:defRPr sz="2800">
                <a:solidFill>
                  <a:schemeClr val="dk1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ermanent Marker"/>
              <a:buNone/>
              <a:defRPr sz="2800">
                <a:solidFill>
                  <a:schemeClr val="dk1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ermanent Marker"/>
              <a:buNone/>
              <a:defRPr sz="2800">
                <a:solidFill>
                  <a:schemeClr val="dk1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ermanent Marker"/>
              <a:buNone/>
              <a:defRPr sz="2800">
                <a:solidFill>
                  <a:schemeClr val="dk1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ermanent Marker"/>
              <a:buNone/>
              <a:defRPr sz="2800">
                <a:solidFill>
                  <a:schemeClr val="dk1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238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Nunito"/>
              <a:buChar char="●"/>
              <a:defRPr sz="15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2385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Nunito"/>
              <a:buChar char="○"/>
              <a:defRPr sz="15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2385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Nunito"/>
              <a:buChar char="■"/>
              <a:defRPr sz="15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2385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Nunito"/>
              <a:buChar char="●"/>
              <a:defRPr sz="15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2385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Nunito"/>
              <a:buChar char="○"/>
              <a:defRPr sz="15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2385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Nunito"/>
              <a:buChar char="■"/>
              <a:defRPr sz="15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2385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Nunito"/>
              <a:buChar char="●"/>
              <a:defRPr sz="15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2385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Nunito"/>
              <a:buChar char="○"/>
              <a:defRPr sz="15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2385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500"/>
              <a:buFont typeface="Nunito"/>
              <a:buChar char="■"/>
              <a:defRPr sz="15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75" r:id="rId13"/>
    <p:sldLayoutId id="2147483676" r:id="rId14"/>
    <p:sldLayoutId id="2147483677" r:id="rId15"/>
    <p:sldLayoutId id="2147483678" r:id="rId16"/>
    <p:sldLayoutId id="2147483679" r:id="rId17"/>
    <p:sldLayoutId id="2147483680" r:id="rId18"/>
    <p:sldLayoutId id="2147483681" r:id="rId19"/>
    <p:sldLayoutId id="2147483682" r:id="rId20"/>
    <p:sldLayoutId id="2147483683" r:id="rId21"/>
    <p:sldLayoutId id="2147483684" r:id="rId22"/>
    <p:sldLayoutId id="2147483686" r:id="rId23"/>
    <p:sldLayoutId id="2147483687" r:id="rId24"/>
    <p:sldLayoutId id="2147483688" r:id="rId25"/>
    <p:sldLayoutId id="2147483689" r:id="rId26"/>
    <p:sldLayoutId id="2147483690" r:id="rId27"/>
    <p:sldLayoutId id="2147483691" r:id="rId28"/>
    <p:sldLayoutId id="2147483692" r:id="rId29"/>
    <p:sldLayoutId id="2147483693" r:id="rId30"/>
    <p:sldLayoutId id="2147483694" r:id="rId31"/>
    <p:sldLayoutId id="2147483695" r:id="rId32"/>
    <p:sldLayoutId id="2147483696" r:id="rId33"/>
    <p:sldLayoutId id="2147483697" r:id="rId34"/>
    <p:sldLayoutId id="2147483698" r:id="rId35"/>
    <p:sldLayoutId id="2147483699" r:id="rId3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F60F845-D68D-4FBE-A903-86EDE5CD9911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45822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  <p:sldLayoutId id="2147483724" r:id="rId12"/>
    <p:sldLayoutId id="2147483725" r:id="rId13"/>
    <p:sldLayoutId id="2147483726" r:id="rId14"/>
  </p:sldLayoutIdLst>
  <p:transition spd="med">
    <p:split orient="vert"/>
    <p:sndAc>
      <p:stSnd>
        <p:snd r:embed="rId16" name="chimes.wav"/>
      </p:stSnd>
    </p:sndAc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3.xml"/><Relationship Id="rId4" Type="http://schemas.microsoft.com/office/2007/relationships/hdphoto" Target="../media/hdphoto2.wdp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3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3.wdp"/><Relationship Id="rId5" Type="http://schemas.openxmlformats.org/officeDocument/2006/relationships/image" Target="../media/image31.png"/><Relationship Id="rId4" Type="http://schemas.openxmlformats.org/officeDocument/2006/relationships/notesSlide" Target="../notesSlides/notesSlide22.xml"/><Relationship Id="rId9" Type="http://schemas.microsoft.com/office/2007/relationships/hdphoto" Target="../media/hdphoto4.wdp"/></Relationships>
</file>

<file path=ppt/slides/_rels/slide25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34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1.xml"/><Relationship Id="rId6" Type="http://schemas.microsoft.com/office/2007/relationships/hdphoto" Target="../media/hdphoto6.wdp"/><Relationship Id="rId5" Type="http://schemas.openxmlformats.org/officeDocument/2006/relationships/image" Target="../media/image35.png"/><Relationship Id="rId4" Type="http://schemas.microsoft.com/office/2007/relationships/hdphoto" Target="../media/hdphoto5.wd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gi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9.png"/><Relationship Id="rId4" Type="http://schemas.openxmlformats.org/officeDocument/2006/relationships/image" Target="../media/image38.gif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slide" Target="slide35.xml"/><Relationship Id="rId3" Type="http://schemas.openxmlformats.org/officeDocument/2006/relationships/slide" Target="slide32.xml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png"/><Relationship Id="rId5" Type="http://schemas.openxmlformats.org/officeDocument/2006/relationships/slide" Target="slide34.xml"/><Relationship Id="rId4" Type="http://schemas.openxmlformats.org/officeDocument/2006/relationships/slide" Target="slide3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4" Type="http://schemas.openxmlformats.org/officeDocument/2006/relationships/slide" Target="slide3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4" Type="http://schemas.openxmlformats.org/officeDocument/2006/relationships/slide" Target="slide3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GIF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1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4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microsoft.com/office/2007/relationships/hdphoto" Target="../media/hdphoto7.wdp"/><Relationship Id="rId5" Type="http://schemas.openxmlformats.org/officeDocument/2006/relationships/image" Target="../media/image53.png"/><Relationship Id="rId4" Type="http://schemas.openxmlformats.org/officeDocument/2006/relationships/notesSlide" Target="../notesSlides/notesSlide3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73" name="Google Shape;1273;p47"/>
          <p:cNvGrpSpPr/>
          <p:nvPr/>
        </p:nvGrpSpPr>
        <p:grpSpPr>
          <a:xfrm>
            <a:off x="417683" y="4879633"/>
            <a:ext cx="2538838" cy="1993053"/>
            <a:chOff x="3158275" y="2452400"/>
            <a:chExt cx="323650" cy="275275"/>
          </a:xfrm>
        </p:grpSpPr>
        <p:sp>
          <p:nvSpPr>
            <p:cNvPr id="1274" name="Google Shape;1274;p47"/>
            <p:cNvSpPr/>
            <p:nvPr/>
          </p:nvSpPr>
          <p:spPr>
            <a:xfrm>
              <a:off x="3168275" y="2678150"/>
              <a:ext cx="263050" cy="48400"/>
            </a:xfrm>
            <a:custGeom>
              <a:avLst/>
              <a:gdLst/>
              <a:ahLst/>
              <a:cxnLst/>
              <a:rect l="l" t="t" r="r" b="b"/>
              <a:pathLst>
                <a:path w="10522" h="1936" extrusionOk="0">
                  <a:moveTo>
                    <a:pt x="0" y="1"/>
                  </a:moveTo>
                  <a:lnTo>
                    <a:pt x="0" y="446"/>
                  </a:lnTo>
                  <a:lnTo>
                    <a:pt x="912" y="535"/>
                  </a:lnTo>
                  <a:lnTo>
                    <a:pt x="1802" y="623"/>
                  </a:lnTo>
                  <a:lnTo>
                    <a:pt x="2380" y="668"/>
                  </a:lnTo>
                  <a:lnTo>
                    <a:pt x="3048" y="735"/>
                  </a:lnTo>
                  <a:lnTo>
                    <a:pt x="4649" y="935"/>
                  </a:lnTo>
                  <a:lnTo>
                    <a:pt x="5161" y="1002"/>
                  </a:lnTo>
                  <a:lnTo>
                    <a:pt x="5227" y="1002"/>
                  </a:lnTo>
                  <a:lnTo>
                    <a:pt x="5272" y="1024"/>
                  </a:lnTo>
                  <a:lnTo>
                    <a:pt x="6184" y="1135"/>
                  </a:lnTo>
                  <a:lnTo>
                    <a:pt x="6139" y="646"/>
                  </a:lnTo>
                  <a:lnTo>
                    <a:pt x="5339" y="535"/>
                  </a:lnTo>
                  <a:lnTo>
                    <a:pt x="5227" y="535"/>
                  </a:lnTo>
                  <a:lnTo>
                    <a:pt x="4716" y="446"/>
                  </a:lnTo>
                  <a:lnTo>
                    <a:pt x="3203" y="268"/>
                  </a:lnTo>
                  <a:lnTo>
                    <a:pt x="2269" y="156"/>
                  </a:lnTo>
                  <a:lnTo>
                    <a:pt x="1001" y="90"/>
                  </a:lnTo>
                  <a:lnTo>
                    <a:pt x="0" y="1"/>
                  </a:lnTo>
                  <a:close/>
                  <a:moveTo>
                    <a:pt x="7074" y="801"/>
                  </a:moveTo>
                  <a:lnTo>
                    <a:pt x="7163" y="1291"/>
                  </a:lnTo>
                  <a:lnTo>
                    <a:pt x="7785" y="1402"/>
                  </a:lnTo>
                  <a:lnTo>
                    <a:pt x="8230" y="1491"/>
                  </a:lnTo>
                  <a:lnTo>
                    <a:pt x="9454" y="1758"/>
                  </a:lnTo>
                  <a:lnTo>
                    <a:pt x="10410" y="1936"/>
                  </a:lnTo>
                  <a:lnTo>
                    <a:pt x="10521" y="1469"/>
                  </a:lnTo>
                  <a:lnTo>
                    <a:pt x="9431" y="1269"/>
                  </a:lnTo>
                  <a:lnTo>
                    <a:pt x="8275" y="1024"/>
                  </a:lnTo>
                  <a:lnTo>
                    <a:pt x="7785" y="913"/>
                  </a:lnTo>
                  <a:lnTo>
                    <a:pt x="7074" y="801"/>
                  </a:lnTo>
                  <a:close/>
                </a:path>
              </a:pathLst>
            </a:custGeom>
            <a:solidFill>
              <a:srgbClr val="DFA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75" name="Google Shape;1275;p47"/>
            <p:cNvSpPr/>
            <p:nvPr/>
          </p:nvSpPr>
          <p:spPr>
            <a:xfrm>
              <a:off x="3298950" y="2691500"/>
              <a:ext cx="23925" cy="15050"/>
            </a:xfrm>
            <a:custGeom>
              <a:avLst/>
              <a:gdLst/>
              <a:ahLst/>
              <a:cxnLst/>
              <a:rect l="l" t="t" r="r" b="b"/>
              <a:pathLst>
                <a:path w="957" h="602" fill="none" extrusionOk="0">
                  <a:moveTo>
                    <a:pt x="0" y="468"/>
                  </a:moveTo>
                  <a:lnTo>
                    <a:pt x="0" y="468"/>
                  </a:lnTo>
                  <a:lnTo>
                    <a:pt x="45" y="490"/>
                  </a:lnTo>
                  <a:lnTo>
                    <a:pt x="45" y="490"/>
                  </a:lnTo>
                  <a:lnTo>
                    <a:pt x="957" y="601"/>
                  </a:lnTo>
                  <a:lnTo>
                    <a:pt x="957" y="601"/>
                  </a:lnTo>
                  <a:lnTo>
                    <a:pt x="912" y="112"/>
                  </a:lnTo>
                  <a:lnTo>
                    <a:pt x="912" y="112"/>
                  </a:lnTo>
                  <a:lnTo>
                    <a:pt x="112" y="1"/>
                  </a:lnTo>
                  <a:lnTo>
                    <a:pt x="112" y="1"/>
                  </a:lnTo>
                  <a:lnTo>
                    <a:pt x="67" y="1"/>
                  </a:lnTo>
                  <a:lnTo>
                    <a:pt x="0" y="46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76" name="Google Shape;1276;p47"/>
            <p:cNvSpPr/>
            <p:nvPr/>
          </p:nvSpPr>
          <p:spPr>
            <a:xfrm>
              <a:off x="3168275" y="2678150"/>
              <a:ext cx="132375" cy="25050"/>
            </a:xfrm>
            <a:custGeom>
              <a:avLst/>
              <a:gdLst/>
              <a:ahLst/>
              <a:cxnLst/>
              <a:rect l="l" t="t" r="r" b="b"/>
              <a:pathLst>
                <a:path w="5295" h="1002" fill="none" extrusionOk="0">
                  <a:moveTo>
                    <a:pt x="0" y="446"/>
                  </a:moveTo>
                  <a:lnTo>
                    <a:pt x="0" y="446"/>
                  </a:lnTo>
                  <a:lnTo>
                    <a:pt x="912" y="535"/>
                  </a:lnTo>
                  <a:lnTo>
                    <a:pt x="1802" y="623"/>
                  </a:lnTo>
                  <a:lnTo>
                    <a:pt x="1802" y="623"/>
                  </a:lnTo>
                  <a:lnTo>
                    <a:pt x="2380" y="668"/>
                  </a:lnTo>
                  <a:lnTo>
                    <a:pt x="3048" y="735"/>
                  </a:lnTo>
                  <a:lnTo>
                    <a:pt x="4649" y="935"/>
                  </a:lnTo>
                  <a:lnTo>
                    <a:pt x="4649" y="935"/>
                  </a:lnTo>
                  <a:lnTo>
                    <a:pt x="5161" y="1002"/>
                  </a:lnTo>
                  <a:lnTo>
                    <a:pt x="5161" y="1002"/>
                  </a:lnTo>
                  <a:lnTo>
                    <a:pt x="5227" y="1002"/>
                  </a:lnTo>
                  <a:lnTo>
                    <a:pt x="5294" y="535"/>
                  </a:lnTo>
                  <a:lnTo>
                    <a:pt x="5294" y="535"/>
                  </a:lnTo>
                  <a:lnTo>
                    <a:pt x="5227" y="535"/>
                  </a:lnTo>
                  <a:lnTo>
                    <a:pt x="5227" y="535"/>
                  </a:lnTo>
                  <a:lnTo>
                    <a:pt x="4716" y="446"/>
                  </a:lnTo>
                  <a:lnTo>
                    <a:pt x="4716" y="446"/>
                  </a:lnTo>
                  <a:lnTo>
                    <a:pt x="3203" y="268"/>
                  </a:lnTo>
                  <a:lnTo>
                    <a:pt x="2269" y="156"/>
                  </a:lnTo>
                  <a:lnTo>
                    <a:pt x="2269" y="156"/>
                  </a:lnTo>
                  <a:lnTo>
                    <a:pt x="1001" y="90"/>
                  </a:lnTo>
                  <a:lnTo>
                    <a:pt x="0" y="1"/>
                  </a:lnTo>
                  <a:lnTo>
                    <a:pt x="0" y="44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77" name="Google Shape;1277;p47"/>
            <p:cNvSpPr/>
            <p:nvPr/>
          </p:nvSpPr>
          <p:spPr>
            <a:xfrm>
              <a:off x="3345100" y="2698175"/>
              <a:ext cx="86225" cy="28375"/>
            </a:xfrm>
            <a:custGeom>
              <a:avLst/>
              <a:gdLst/>
              <a:ahLst/>
              <a:cxnLst/>
              <a:rect l="l" t="t" r="r" b="b"/>
              <a:pathLst>
                <a:path w="3449" h="1135" fill="none" extrusionOk="0">
                  <a:moveTo>
                    <a:pt x="1157" y="690"/>
                  </a:moveTo>
                  <a:lnTo>
                    <a:pt x="1157" y="690"/>
                  </a:lnTo>
                  <a:lnTo>
                    <a:pt x="2381" y="957"/>
                  </a:lnTo>
                  <a:lnTo>
                    <a:pt x="3337" y="1135"/>
                  </a:lnTo>
                  <a:lnTo>
                    <a:pt x="3448" y="668"/>
                  </a:lnTo>
                  <a:lnTo>
                    <a:pt x="3448" y="668"/>
                  </a:lnTo>
                  <a:lnTo>
                    <a:pt x="2358" y="468"/>
                  </a:lnTo>
                  <a:lnTo>
                    <a:pt x="1202" y="223"/>
                  </a:lnTo>
                  <a:lnTo>
                    <a:pt x="1202" y="223"/>
                  </a:lnTo>
                  <a:lnTo>
                    <a:pt x="712" y="112"/>
                  </a:lnTo>
                  <a:lnTo>
                    <a:pt x="1" y="0"/>
                  </a:lnTo>
                  <a:lnTo>
                    <a:pt x="1" y="0"/>
                  </a:lnTo>
                  <a:lnTo>
                    <a:pt x="90" y="490"/>
                  </a:lnTo>
                  <a:lnTo>
                    <a:pt x="90" y="490"/>
                  </a:lnTo>
                  <a:lnTo>
                    <a:pt x="712" y="601"/>
                  </a:lnTo>
                  <a:lnTo>
                    <a:pt x="1157" y="690"/>
                  </a:lnTo>
                  <a:lnTo>
                    <a:pt x="1157" y="69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78" name="Google Shape;1278;p47"/>
            <p:cNvSpPr/>
            <p:nvPr/>
          </p:nvSpPr>
          <p:spPr>
            <a:xfrm>
              <a:off x="3168275" y="2637550"/>
              <a:ext cx="273050" cy="77325"/>
            </a:xfrm>
            <a:custGeom>
              <a:avLst/>
              <a:gdLst/>
              <a:ahLst/>
              <a:cxnLst/>
              <a:rect l="l" t="t" r="r" b="b"/>
              <a:pathLst>
                <a:path w="10922" h="3093" extrusionOk="0">
                  <a:moveTo>
                    <a:pt x="45" y="1"/>
                  </a:moveTo>
                  <a:lnTo>
                    <a:pt x="0" y="1625"/>
                  </a:lnTo>
                  <a:lnTo>
                    <a:pt x="1001" y="1714"/>
                  </a:lnTo>
                  <a:lnTo>
                    <a:pt x="2269" y="1780"/>
                  </a:lnTo>
                  <a:lnTo>
                    <a:pt x="3203" y="1892"/>
                  </a:lnTo>
                  <a:lnTo>
                    <a:pt x="4716" y="2070"/>
                  </a:lnTo>
                  <a:lnTo>
                    <a:pt x="5227" y="2159"/>
                  </a:lnTo>
                  <a:lnTo>
                    <a:pt x="5339" y="2159"/>
                  </a:lnTo>
                  <a:lnTo>
                    <a:pt x="6139" y="2270"/>
                  </a:lnTo>
                  <a:lnTo>
                    <a:pt x="6117" y="2003"/>
                  </a:lnTo>
                  <a:lnTo>
                    <a:pt x="6117" y="1825"/>
                  </a:lnTo>
                  <a:lnTo>
                    <a:pt x="5361" y="1714"/>
                  </a:lnTo>
                  <a:lnTo>
                    <a:pt x="4160" y="1536"/>
                  </a:lnTo>
                  <a:lnTo>
                    <a:pt x="3226" y="1447"/>
                  </a:lnTo>
                  <a:lnTo>
                    <a:pt x="2291" y="1358"/>
                  </a:lnTo>
                  <a:lnTo>
                    <a:pt x="1379" y="1291"/>
                  </a:lnTo>
                  <a:lnTo>
                    <a:pt x="512" y="1247"/>
                  </a:lnTo>
                  <a:lnTo>
                    <a:pt x="512" y="1091"/>
                  </a:lnTo>
                  <a:lnTo>
                    <a:pt x="490" y="913"/>
                  </a:lnTo>
                  <a:lnTo>
                    <a:pt x="467" y="757"/>
                  </a:lnTo>
                  <a:lnTo>
                    <a:pt x="401" y="602"/>
                  </a:lnTo>
                  <a:lnTo>
                    <a:pt x="334" y="446"/>
                  </a:lnTo>
                  <a:lnTo>
                    <a:pt x="267" y="290"/>
                  </a:lnTo>
                  <a:lnTo>
                    <a:pt x="156" y="157"/>
                  </a:lnTo>
                  <a:lnTo>
                    <a:pt x="45" y="1"/>
                  </a:lnTo>
                  <a:close/>
                  <a:moveTo>
                    <a:pt x="10922" y="1513"/>
                  </a:moveTo>
                  <a:lnTo>
                    <a:pt x="10788" y="1602"/>
                  </a:lnTo>
                  <a:lnTo>
                    <a:pt x="10699" y="1691"/>
                  </a:lnTo>
                  <a:lnTo>
                    <a:pt x="10610" y="1803"/>
                  </a:lnTo>
                  <a:lnTo>
                    <a:pt x="10521" y="1914"/>
                  </a:lnTo>
                  <a:lnTo>
                    <a:pt x="10454" y="2025"/>
                  </a:lnTo>
                  <a:lnTo>
                    <a:pt x="10410" y="2181"/>
                  </a:lnTo>
                  <a:lnTo>
                    <a:pt x="10388" y="2314"/>
                  </a:lnTo>
                  <a:lnTo>
                    <a:pt x="10365" y="2492"/>
                  </a:lnTo>
                  <a:lnTo>
                    <a:pt x="6962" y="1869"/>
                  </a:lnTo>
                  <a:lnTo>
                    <a:pt x="6985" y="1936"/>
                  </a:lnTo>
                  <a:lnTo>
                    <a:pt x="7074" y="2425"/>
                  </a:lnTo>
                  <a:lnTo>
                    <a:pt x="7785" y="2537"/>
                  </a:lnTo>
                  <a:lnTo>
                    <a:pt x="8275" y="2648"/>
                  </a:lnTo>
                  <a:lnTo>
                    <a:pt x="9431" y="2893"/>
                  </a:lnTo>
                  <a:lnTo>
                    <a:pt x="10521" y="3093"/>
                  </a:lnTo>
                  <a:lnTo>
                    <a:pt x="10632" y="2581"/>
                  </a:lnTo>
                  <a:lnTo>
                    <a:pt x="10677" y="2403"/>
                  </a:lnTo>
                  <a:lnTo>
                    <a:pt x="10922" y="1513"/>
                  </a:lnTo>
                  <a:close/>
                </a:path>
              </a:pathLst>
            </a:custGeom>
            <a:solidFill>
              <a:srgbClr val="D593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79" name="Google Shape;1279;p47"/>
            <p:cNvSpPr/>
            <p:nvPr/>
          </p:nvSpPr>
          <p:spPr>
            <a:xfrm>
              <a:off x="3300625" y="2680375"/>
              <a:ext cx="21150" cy="13925"/>
            </a:xfrm>
            <a:custGeom>
              <a:avLst/>
              <a:gdLst/>
              <a:ahLst/>
              <a:cxnLst/>
              <a:rect l="l" t="t" r="r" b="b"/>
              <a:pathLst>
                <a:path w="846" h="557" fill="none" extrusionOk="0">
                  <a:moveTo>
                    <a:pt x="67" y="1"/>
                  </a:moveTo>
                  <a:lnTo>
                    <a:pt x="0" y="446"/>
                  </a:lnTo>
                  <a:lnTo>
                    <a:pt x="0" y="446"/>
                  </a:lnTo>
                  <a:lnTo>
                    <a:pt x="45" y="446"/>
                  </a:lnTo>
                  <a:lnTo>
                    <a:pt x="45" y="446"/>
                  </a:lnTo>
                  <a:lnTo>
                    <a:pt x="845" y="557"/>
                  </a:lnTo>
                  <a:lnTo>
                    <a:pt x="845" y="557"/>
                  </a:lnTo>
                  <a:lnTo>
                    <a:pt x="823" y="290"/>
                  </a:lnTo>
                  <a:lnTo>
                    <a:pt x="823" y="290"/>
                  </a:lnTo>
                  <a:lnTo>
                    <a:pt x="823" y="112"/>
                  </a:lnTo>
                  <a:lnTo>
                    <a:pt x="6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0" name="Google Shape;1280;p47"/>
            <p:cNvSpPr/>
            <p:nvPr/>
          </p:nvSpPr>
          <p:spPr>
            <a:xfrm>
              <a:off x="3168275" y="2637550"/>
              <a:ext cx="134025" cy="53975"/>
            </a:xfrm>
            <a:custGeom>
              <a:avLst/>
              <a:gdLst/>
              <a:ahLst/>
              <a:cxnLst/>
              <a:rect l="l" t="t" r="r" b="b"/>
              <a:pathLst>
                <a:path w="5361" h="2159" fill="none" extrusionOk="0">
                  <a:moveTo>
                    <a:pt x="0" y="1625"/>
                  </a:moveTo>
                  <a:lnTo>
                    <a:pt x="0" y="1625"/>
                  </a:lnTo>
                  <a:lnTo>
                    <a:pt x="1001" y="1714"/>
                  </a:lnTo>
                  <a:lnTo>
                    <a:pt x="2269" y="1780"/>
                  </a:lnTo>
                  <a:lnTo>
                    <a:pt x="2269" y="1780"/>
                  </a:lnTo>
                  <a:lnTo>
                    <a:pt x="3203" y="1892"/>
                  </a:lnTo>
                  <a:lnTo>
                    <a:pt x="4716" y="2070"/>
                  </a:lnTo>
                  <a:lnTo>
                    <a:pt x="4716" y="2070"/>
                  </a:lnTo>
                  <a:lnTo>
                    <a:pt x="5227" y="2159"/>
                  </a:lnTo>
                  <a:lnTo>
                    <a:pt x="5227" y="2159"/>
                  </a:lnTo>
                  <a:lnTo>
                    <a:pt x="5294" y="2159"/>
                  </a:lnTo>
                  <a:lnTo>
                    <a:pt x="5361" y="1714"/>
                  </a:lnTo>
                  <a:lnTo>
                    <a:pt x="4160" y="1536"/>
                  </a:lnTo>
                  <a:lnTo>
                    <a:pt x="4160" y="1536"/>
                  </a:lnTo>
                  <a:lnTo>
                    <a:pt x="3226" y="1447"/>
                  </a:lnTo>
                  <a:lnTo>
                    <a:pt x="2291" y="1358"/>
                  </a:lnTo>
                  <a:lnTo>
                    <a:pt x="1379" y="1291"/>
                  </a:lnTo>
                  <a:lnTo>
                    <a:pt x="512" y="1247"/>
                  </a:lnTo>
                  <a:lnTo>
                    <a:pt x="512" y="1247"/>
                  </a:lnTo>
                  <a:lnTo>
                    <a:pt x="512" y="1091"/>
                  </a:lnTo>
                  <a:lnTo>
                    <a:pt x="490" y="913"/>
                  </a:lnTo>
                  <a:lnTo>
                    <a:pt x="467" y="757"/>
                  </a:lnTo>
                  <a:lnTo>
                    <a:pt x="401" y="602"/>
                  </a:lnTo>
                  <a:lnTo>
                    <a:pt x="334" y="446"/>
                  </a:lnTo>
                  <a:lnTo>
                    <a:pt x="267" y="290"/>
                  </a:lnTo>
                  <a:lnTo>
                    <a:pt x="156" y="157"/>
                  </a:lnTo>
                  <a:lnTo>
                    <a:pt x="45" y="1"/>
                  </a:lnTo>
                  <a:lnTo>
                    <a:pt x="45" y="1"/>
                  </a:lnTo>
                  <a:lnTo>
                    <a:pt x="0" y="162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1" name="Google Shape;1281;p47"/>
            <p:cNvSpPr/>
            <p:nvPr/>
          </p:nvSpPr>
          <p:spPr>
            <a:xfrm>
              <a:off x="3342325" y="2675375"/>
              <a:ext cx="99000" cy="39500"/>
            </a:xfrm>
            <a:custGeom>
              <a:avLst/>
              <a:gdLst/>
              <a:ahLst/>
              <a:cxnLst/>
              <a:rect l="l" t="t" r="r" b="b"/>
              <a:pathLst>
                <a:path w="3960" h="1580" fill="none" extrusionOk="0">
                  <a:moveTo>
                    <a:pt x="3960" y="0"/>
                  </a:moveTo>
                  <a:lnTo>
                    <a:pt x="3960" y="0"/>
                  </a:lnTo>
                  <a:lnTo>
                    <a:pt x="3826" y="89"/>
                  </a:lnTo>
                  <a:lnTo>
                    <a:pt x="3737" y="178"/>
                  </a:lnTo>
                  <a:lnTo>
                    <a:pt x="3648" y="290"/>
                  </a:lnTo>
                  <a:lnTo>
                    <a:pt x="3559" y="401"/>
                  </a:lnTo>
                  <a:lnTo>
                    <a:pt x="3492" y="512"/>
                  </a:lnTo>
                  <a:lnTo>
                    <a:pt x="3448" y="668"/>
                  </a:lnTo>
                  <a:lnTo>
                    <a:pt x="3426" y="801"/>
                  </a:lnTo>
                  <a:lnTo>
                    <a:pt x="3403" y="979"/>
                  </a:lnTo>
                  <a:lnTo>
                    <a:pt x="0" y="356"/>
                  </a:lnTo>
                  <a:lnTo>
                    <a:pt x="0" y="356"/>
                  </a:lnTo>
                  <a:lnTo>
                    <a:pt x="23" y="423"/>
                  </a:lnTo>
                  <a:lnTo>
                    <a:pt x="23" y="423"/>
                  </a:lnTo>
                  <a:lnTo>
                    <a:pt x="112" y="912"/>
                  </a:lnTo>
                  <a:lnTo>
                    <a:pt x="112" y="912"/>
                  </a:lnTo>
                  <a:lnTo>
                    <a:pt x="823" y="1024"/>
                  </a:lnTo>
                  <a:lnTo>
                    <a:pt x="1313" y="1135"/>
                  </a:lnTo>
                  <a:lnTo>
                    <a:pt x="1313" y="1135"/>
                  </a:lnTo>
                  <a:lnTo>
                    <a:pt x="2469" y="1380"/>
                  </a:lnTo>
                  <a:lnTo>
                    <a:pt x="3559" y="1580"/>
                  </a:lnTo>
                  <a:lnTo>
                    <a:pt x="3559" y="1580"/>
                  </a:lnTo>
                  <a:lnTo>
                    <a:pt x="3670" y="1068"/>
                  </a:lnTo>
                  <a:lnTo>
                    <a:pt x="3670" y="1068"/>
                  </a:lnTo>
                  <a:lnTo>
                    <a:pt x="3715" y="890"/>
                  </a:lnTo>
                  <a:lnTo>
                    <a:pt x="3715" y="890"/>
                  </a:lnTo>
                  <a:lnTo>
                    <a:pt x="3960" y="0"/>
                  </a:lnTo>
                  <a:lnTo>
                    <a:pt x="396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2" name="Google Shape;1282;p47"/>
            <p:cNvSpPr/>
            <p:nvPr/>
          </p:nvSpPr>
          <p:spPr>
            <a:xfrm>
              <a:off x="3319525" y="2653675"/>
              <a:ext cx="31150" cy="69550"/>
            </a:xfrm>
            <a:custGeom>
              <a:avLst/>
              <a:gdLst/>
              <a:ahLst/>
              <a:cxnLst/>
              <a:rect l="l" t="t" r="r" b="b"/>
              <a:pathLst>
                <a:path w="1246" h="2782" extrusionOk="0">
                  <a:moveTo>
                    <a:pt x="690" y="1"/>
                  </a:moveTo>
                  <a:lnTo>
                    <a:pt x="423" y="112"/>
                  </a:lnTo>
                  <a:lnTo>
                    <a:pt x="45" y="312"/>
                  </a:lnTo>
                  <a:lnTo>
                    <a:pt x="0" y="335"/>
                  </a:lnTo>
                  <a:lnTo>
                    <a:pt x="45" y="957"/>
                  </a:lnTo>
                  <a:lnTo>
                    <a:pt x="67" y="1180"/>
                  </a:lnTo>
                  <a:lnTo>
                    <a:pt x="67" y="1358"/>
                  </a:lnTo>
                  <a:lnTo>
                    <a:pt x="89" y="1625"/>
                  </a:lnTo>
                  <a:lnTo>
                    <a:pt x="134" y="2114"/>
                  </a:lnTo>
                  <a:lnTo>
                    <a:pt x="134" y="2648"/>
                  </a:lnTo>
                  <a:lnTo>
                    <a:pt x="379" y="2470"/>
                  </a:lnTo>
                  <a:lnTo>
                    <a:pt x="468" y="2425"/>
                  </a:lnTo>
                  <a:lnTo>
                    <a:pt x="534" y="2403"/>
                  </a:lnTo>
                  <a:lnTo>
                    <a:pt x="1246" y="2781"/>
                  </a:lnTo>
                  <a:lnTo>
                    <a:pt x="1113" y="2270"/>
                  </a:lnTo>
                  <a:lnTo>
                    <a:pt x="1024" y="1780"/>
                  </a:lnTo>
                  <a:lnTo>
                    <a:pt x="935" y="1291"/>
                  </a:lnTo>
                  <a:lnTo>
                    <a:pt x="912" y="1224"/>
                  </a:lnTo>
                  <a:lnTo>
                    <a:pt x="801" y="691"/>
                  </a:lnTo>
                  <a:lnTo>
                    <a:pt x="801" y="624"/>
                  </a:lnTo>
                  <a:lnTo>
                    <a:pt x="690" y="1"/>
                  </a:lnTo>
                  <a:close/>
                </a:path>
              </a:pathLst>
            </a:custGeom>
            <a:solidFill>
              <a:srgbClr val="EC67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3" name="Google Shape;1283;p47"/>
            <p:cNvSpPr/>
            <p:nvPr/>
          </p:nvSpPr>
          <p:spPr>
            <a:xfrm>
              <a:off x="3159925" y="2454050"/>
              <a:ext cx="320875" cy="216900"/>
            </a:xfrm>
            <a:custGeom>
              <a:avLst/>
              <a:gdLst/>
              <a:ahLst/>
              <a:cxnLst/>
              <a:rect l="l" t="t" r="r" b="b"/>
              <a:pathLst>
                <a:path w="12835" h="8676" extrusionOk="0">
                  <a:moveTo>
                    <a:pt x="3537" y="1"/>
                  </a:moveTo>
                  <a:lnTo>
                    <a:pt x="3137" y="23"/>
                  </a:lnTo>
                  <a:lnTo>
                    <a:pt x="2737" y="68"/>
                  </a:lnTo>
                  <a:lnTo>
                    <a:pt x="2358" y="134"/>
                  </a:lnTo>
                  <a:lnTo>
                    <a:pt x="1980" y="268"/>
                  </a:lnTo>
                  <a:lnTo>
                    <a:pt x="1624" y="401"/>
                  </a:lnTo>
                  <a:lnTo>
                    <a:pt x="1269" y="579"/>
                  </a:lnTo>
                  <a:lnTo>
                    <a:pt x="1024" y="735"/>
                  </a:lnTo>
                  <a:lnTo>
                    <a:pt x="801" y="913"/>
                  </a:lnTo>
                  <a:lnTo>
                    <a:pt x="557" y="1113"/>
                  </a:lnTo>
                  <a:lnTo>
                    <a:pt x="334" y="1358"/>
                  </a:lnTo>
                  <a:lnTo>
                    <a:pt x="1" y="7052"/>
                  </a:lnTo>
                  <a:lnTo>
                    <a:pt x="201" y="6918"/>
                  </a:lnTo>
                  <a:lnTo>
                    <a:pt x="379" y="6807"/>
                  </a:lnTo>
                  <a:lnTo>
                    <a:pt x="735" y="6629"/>
                  </a:lnTo>
                  <a:lnTo>
                    <a:pt x="1113" y="6473"/>
                  </a:lnTo>
                  <a:lnTo>
                    <a:pt x="1491" y="6362"/>
                  </a:lnTo>
                  <a:lnTo>
                    <a:pt x="1869" y="6273"/>
                  </a:lnTo>
                  <a:lnTo>
                    <a:pt x="2247" y="6229"/>
                  </a:lnTo>
                  <a:lnTo>
                    <a:pt x="2648" y="6229"/>
                  </a:lnTo>
                  <a:lnTo>
                    <a:pt x="3048" y="6251"/>
                  </a:lnTo>
                  <a:lnTo>
                    <a:pt x="3471" y="6296"/>
                  </a:lnTo>
                  <a:lnTo>
                    <a:pt x="3871" y="6385"/>
                  </a:lnTo>
                  <a:lnTo>
                    <a:pt x="4227" y="6518"/>
                  </a:lnTo>
                  <a:lnTo>
                    <a:pt x="4560" y="6674"/>
                  </a:lnTo>
                  <a:lnTo>
                    <a:pt x="4872" y="6896"/>
                  </a:lnTo>
                  <a:lnTo>
                    <a:pt x="5139" y="7119"/>
                  </a:lnTo>
                  <a:lnTo>
                    <a:pt x="5383" y="7408"/>
                  </a:lnTo>
                  <a:lnTo>
                    <a:pt x="5584" y="7719"/>
                  </a:lnTo>
                  <a:lnTo>
                    <a:pt x="5762" y="8053"/>
                  </a:lnTo>
                  <a:lnTo>
                    <a:pt x="6029" y="7786"/>
                  </a:lnTo>
                  <a:lnTo>
                    <a:pt x="6318" y="7541"/>
                  </a:lnTo>
                  <a:lnTo>
                    <a:pt x="6629" y="7341"/>
                  </a:lnTo>
                  <a:lnTo>
                    <a:pt x="6940" y="7185"/>
                  </a:lnTo>
                  <a:lnTo>
                    <a:pt x="7296" y="7074"/>
                  </a:lnTo>
                  <a:lnTo>
                    <a:pt x="7674" y="7007"/>
                  </a:lnTo>
                  <a:lnTo>
                    <a:pt x="8053" y="6985"/>
                  </a:lnTo>
                  <a:lnTo>
                    <a:pt x="8453" y="7007"/>
                  </a:lnTo>
                  <a:lnTo>
                    <a:pt x="8876" y="7074"/>
                  </a:lnTo>
                  <a:lnTo>
                    <a:pt x="9276" y="7163"/>
                  </a:lnTo>
                  <a:lnTo>
                    <a:pt x="9654" y="7274"/>
                  </a:lnTo>
                  <a:lnTo>
                    <a:pt x="10010" y="7430"/>
                  </a:lnTo>
                  <a:lnTo>
                    <a:pt x="10344" y="7608"/>
                  </a:lnTo>
                  <a:lnTo>
                    <a:pt x="10677" y="7830"/>
                  </a:lnTo>
                  <a:lnTo>
                    <a:pt x="10989" y="8075"/>
                  </a:lnTo>
                  <a:lnTo>
                    <a:pt x="11278" y="8342"/>
                  </a:lnTo>
                  <a:lnTo>
                    <a:pt x="11434" y="8498"/>
                  </a:lnTo>
                  <a:lnTo>
                    <a:pt x="11567" y="8676"/>
                  </a:lnTo>
                  <a:lnTo>
                    <a:pt x="12835" y="3115"/>
                  </a:lnTo>
                  <a:lnTo>
                    <a:pt x="12679" y="2826"/>
                  </a:lnTo>
                  <a:lnTo>
                    <a:pt x="12523" y="2559"/>
                  </a:lnTo>
                  <a:lnTo>
                    <a:pt x="12345" y="2336"/>
                  </a:lnTo>
                  <a:lnTo>
                    <a:pt x="12168" y="2136"/>
                  </a:lnTo>
                  <a:lnTo>
                    <a:pt x="11856" y="1847"/>
                  </a:lnTo>
                  <a:lnTo>
                    <a:pt x="11567" y="1602"/>
                  </a:lnTo>
                  <a:lnTo>
                    <a:pt x="11233" y="1402"/>
                  </a:lnTo>
                  <a:lnTo>
                    <a:pt x="10877" y="1202"/>
                  </a:lnTo>
                  <a:lnTo>
                    <a:pt x="10522" y="1046"/>
                  </a:lnTo>
                  <a:lnTo>
                    <a:pt x="10143" y="935"/>
                  </a:lnTo>
                  <a:lnTo>
                    <a:pt x="9765" y="846"/>
                  </a:lnTo>
                  <a:lnTo>
                    <a:pt x="9343" y="779"/>
                  </a:lnTo>
                  <a:lnTo>
                    <a:pt x="8942" y="757"/>
                  </a:lnTo>
                  <a:lnTo>
                    <a:pt x="8542" y="779"/>
                  </a:lnTo>
                  <a:lnTo>
                    <a:pt x="8186" y="846"/>
                  </a:lnTo>
                  <a:lnTo>
                    <a:pt x="7830" y="957"/>
                  </a:lnTo>
                  <a:lnTo>
                    <a:pt x="7497" y="1113"/>
                  </a:lnTo>
                  <a:lnTo>
                    <a:pt x="7185" y="1313"/>
                  </a:lnTo>
                  <a:lnTo>
                    <a:pt x="6896" y="1558"/>
                  </a:lnTo>
                  <a:lnTo>
                    <a:pt x="6651" y="1847"/>
                  </a:lnTo>
                  <a:lnTo>
                    <a:pt x="6473" y="1491"/>
                  </a:lnTo>
                  <a:lnTo>
                    <a:pt x="6251" y="1180"/>
                  </a:lnTo>
                  <a:lnTo>
                    <a:pt x="6029" y="913"/>
                  </a:lnTo>
                  <a:lnTo>
                    <a:pt x="5739" y="668"/>
                  </a:lnTo>
                  <a:lnTo>
                    <a:pt x="5450" y="468"/>
                  </a:lnTo>
                  <a:lnTo>
                    <a:pt x="5117" y="312"/>
                  </a:lnTo>
                  <a:lnTo>
                    <a:pt x="4738" y="179"/>
                  </a:lnTo>
                  <a:lnTo>
                    <a:pt x="4338" y="90"/>
                  </a:lnTo>
                  <a:lnTo>
                    <a:pt x="3938" y="23"/>
                  </a:lnTo>
                  <a:lnTo>
                    <a:pt x="3537" y="1"/>
                  </a:lnTo>
                  <a:close/>
                </a:path>
              </a:pathLst>
            </a:custGeom>
            <a:solidFill>
              <a:srgbClr val="FFF9D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4" name="Google Shape;1284;p47"/>
            <p:cNvSpPr/>
            <p:nvPr/>
          </p:nvSpPr>
          <p:spPr>
            <a:xfrm>
              <a:off x="3159925" y="2454050"/>
              <a:ext cx="166300" cy="201325"/>
            </a:xfrm>
            <a:custGeom>
              <a:avLst/>
              <a:gdLst/>
              <a:ahLst/>
              <a:cxnLst/>
              <a:rect l="l" t="t" r="r" b="b"/>
              <a:pathLst>
                <a:path w="6652" h="8053" fill="none" extrusionOk="0">
                  <a:moveTo>
                    <a:pt x="4338" y="90"/>
                  </a:moveTo>
                  <a:lnTo>
                    <a:pt x="4338" y="90"/>
                  </a:lnTo>
                  <a:lnTo>
                    <a:pt x="3938" y="23"/>
                  </a:lnTo>
                  <a:lnTo>
                    <a:pt x="3537" y="1"/>
                  </a:lnTo>
                  <a:lnTo>
                    <a:pt x="3137" y="23"/>
                  </a:lnTo>
                  <a:lnTo>
                    <a:pt x="2737" y="68"/>
                  </a:lnTo>
                  <a:lnTo>
                    <a:pt x="2358" y="134"/>
                  </a:lnTo>
                  <a:lnTo>
                    <a:pt x="1980" y="268"/>
                  </a:lnTo>
                  <a:lnTo>
                    <a:pt x="1624" y="401"/>
                  </a:lnTo>
                  <a:lnTo>
                    <a:pt x="1269" y="579"/>
                  </a:lnTo>
                  <a:lnTo>
                    <a:pt x="1269" y="579"/>
                  </a:lnTo>
                  <a:lnTo>
                    <a:pt x="1024" y="735"/>
                  </a:lnTo>
                  <a:lnTo>
                    <a:pt x="801" y="913"/>
                  </a:lnTo>
                  <a:lnTo>
                    <a:pt x="557" y="1113"/>
                  </a:lnTo>
                  <a:lnTo>
                    <a:pt x="334" y="1358"/>
                  </a:lnTo>
                  <a:lnTo>
                    <a:pt x="1" y="7052"/>
                  </a:lnTo>
                  <a:lnTo>
                    <a:pt x="1" y="7052"/>
                  </a:lnTo>
                  <a:lnTo>
                    <a:pt x="201" y="6918"/>
                  </a:lnTo>
                  <a:lnTo>
                    <a:pt x="379" y="6807"/>
                  </a:lnTo>
                  <a:lnTo>
                    <a:pt x="379" y="6807"/>
                  </a:lnTo>
                  <a:lnTo>
                    <a:pt x="735" y="6629"/>
                  </a:lnTo>
                  <a:lnTo>
                    <a:pt x="1113" y="6473"/>
                  </a:lnTo>
                  <a:lnTo>
                    <a:pt x="1491" y="6362"/>
                  </a:lnTo>
                  <a:lnTo>
                    <a:pt x="1869" y="6273"/>
                  </a:lnTo>
                  <a:lnTo>
                    <a:pt x="2247" y="6229"/>
                  </a:lnTo>
                  <a:lnTo>
                    <a:pt x="2648" y="6229"/>
                  </a:lnTo>
                  <a:lnTo>
                    <a:pt x="3048" y="6251"/>
                  </a:lnTo>
                  <a:lnTo>
                    <a:pt x="3471" y="6296"/>
                  </a:lnTo>
                  <a:lnTo>
                    <a:pt x="3471" y="6296"/>
                  </a:lnTo>
                  <a:lnTo>
                    <a:pt x="3871" y="6385"/>
                  </a:lnTo>
                  <a:lnTo>
                    <a:pt x="4227" y="6518"/>
                  </a:lnTo>
                  <a:lnTo>
                    <a:pt x="4560" y="6674"/>
                  </a:lnTo>
                  <a:lnTo>
                    <a:pt x="4872" y="6896"/>
                  </a:lnTo>
                  <a:lnTo>
                    <a:pt x="5139" y="7119"/>
                  </a:lnTo>
                  <a:lnTo>
                    <a:pt x="5383" y="7408"/>
                  </a:lnTo>
                  <a:lnTo>
                    <a:pt x="5584" y="7719"/>
                  </a:lnTo>
                  <a:lnTo>
                    <a:pt x="5762" y="8053"/>
                  </a:lnTo>
                  <a:lnTo>
                    <a:pt x="6651" y="1847"/>
                  </a:lnTo>
                  <a:lnTo>
                    <a:pt x="6651" y="1847"/>
                  </a:lnTo>
                  <a:lnTo>
                    <a:pt x="6473" y="1491"/>
                  </a:lnTo>
                  <a:lnTo>
                    <a:pt x="6251" y="1180"/>
                  </a:lnTo>
                  <a:lnTo>
                    <a:pt x="6029" y="913"/>
                  </a:lnTo>
                  <a:lnTo>
                    <a:pt x="5739" y="668"/>
                  </a:lnTo>
                  <a:lnTo>
                    <a:pt x="5450" y="468"/>
                  </a:lnTo>
                  <a:lnTo>
                    <a:pt x="5117" y="312"/>
                  </a:lnTo>
                  <a:lnTo>
                    <a:pt x="4738" y="179"/>
                  </a:lnTo>
                  <a:lnTo>
                    <a:pt x="4338" y="9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5" name="Google Shape;1285;p47"/>
            <p:cNvSpPr/>
            <p:nvPr/>
          </p:nvSpPr>
          <p:spPr>
            <a:xfrm>
              <a:off x="3289500" y="2501325"/>
              <a:ext cx="11150" cy="8925"/>
            </a:xfrm>
            <a:custGeom>
              <a:avLst/>
              <a:gdLst/>
              <a:ahLst/>
              <a:cxnLst/>
              <a:rect l="l" t="t" r="r" b="b"/>
              <a:pathLst>
                <a:path w="446" h="357" fill="none" extrusionOk="0">
                  <a:moveTo>
                    <a:pt x="178" y="112"/>
                  </a:moveTo>
                  <a:lnTo>
                    <a:pt x="178" y="112"/>
                  </a:lnTo>
                  <a:lnTo>
                    <a:pt x="445" y="356"/>
                  </a:lnTo>
                  <a:lnTo>
                    <a:pt x="445" y="356"/>
                  </a:lnTo>
                  <a:lnTo>
                    <a:pt x="178" y="112"/>
                  </a:lnTo>
                  <a:lnTo>
                    <a:pt x="178" y="112"/>
                  </a:lnTo>
                  <a:lnTo>
                    <a:pt x="0" y="0"/>
                  </a:lnTo>
                  <a:lnTo>
                    <a:pt x="0" y="0"/>
                  </a:lnTo>
                  <a:lnTo>
                    <a:pt x="178" y="11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6" name="Google Shape;1286;p47"/>
            <p:cNvSpPr/>
            <p:nvPr/>
          </p:nvSpPr>
          <p:spPr>
            <a:xfrm>
              <a:off x="3240550" y="2526350"/>
              <a:ext cx="48425" cy="22275"/>
            </a:xfrm>
            <a:custGeom>
              <a:avLst/>
              <a:gdLst/>
              <a:ahLst/>
              <a:cxnLst/>
              <a:rect l="l" t="t" r="r" b="b"/>
              <a:pathLst>
                <a:path w="1937" h="891" fill="none" extrusionOk="0">
                  <a:moveTo>
                    <a:pt x="1669" y="623"/>
                  </a:moveTo>
                  <a:lnTo>
                    <a:pt x="1669" y="623"/>
                  </a:lnTo>
                  <a:lnTo>
                    <a:pt x="1936" y="890"/>
                  </a:lnTo>
                  <a:lnTo>
                    <a:pt x="1936" y="890"/>
                  </a:lnTo>
                  <a:lnTo>
                    <a:pt x="1669" y="623"/>
                  </a:lnTo>
                  <a:lnTo>
                    <a:pt x="1669" y="623"/>
                  </a:lnTo>
                  <a:lnTo>
                    <a:pt x="1536" y="512"/>
                  </a:lnTo>
                  <a:lnTo>
                    <a:pt x="1402" y="401"/>
                  </a:lnTo>
                  <a:lnTo>
                    <a:pt x="1247" y="312"/>
                  </a:lnTo>
                  <a:lnTo>
                    <a:pt x="1091" y="223"/>
                  </a:lnTo>
                  <a:lnTo>
                    <a:pt x="935" y="156"/>
                  </a:lnTo>
                  <a:lnTo>
                    <a:pt x="757" y="112"/>
                  </a:lnTo>
                  <a:lnTo>
                    <a:pt x="557" y="67"/>
                  </a:lnTo>
                  <a:lnTo>
                    <a:pt x="357" y="23"/>
                  </a:lnTo>
                  <a:lnTo>
                    <a:pt x="357" y="23"/>
                  </a:lnTo>
                  <a:lnTo>
                    <a:pt x="179" y="23"/>
                  </a:lnTo>
                  <a:lnTo>
                    <a:pt x="1" y="0"/>
                  </a:lnTo>
                  <a:lnTo>
                    <a:pt x="1" y="0"/>
                  </a:lnTo>
                  <a:lnTo>
                    <a:pt x="179" y="23"/>
                  </a:lnTo>
                  <a:lnTo>
                    <a:pt x="357" y="23"/>
                  </a:lnTo>
                  <a:lnTo>
                    <a:pt x="357" y="23"/>
                  </a:lnTo>
                  <a:lnTo>
                    <a:pt x="557" y="67"/>
                  </a:lnTo>
                  <a:lnTo>
                    <a:pt x="757" y="112"/>
                  </a:lnTo>
                  <a:lnTo>
                    <a:pt x="935" y="156"/>
                  </a:lnTo>
                  <a:lnTo>
                    <a:pt x="1091" y="223"/>
                  </a:lnTo>
                  <a:lnTo>
                    <a:pt x="1247" y="312"/>
                  </a:lnTo>
                  <a:lnTo>
                    <a:pt x="1402" y="401"/>
                  </a:lnTo>
                  <a:lnTo>
                    <a:pt x="1536" y="512"/>
                  </a:lnTo>
                  <a:lnTo>
                    <a:pt x="1669" y="62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7" name="Google Shape;1287;p47"/>
            <p:cNvSpPr/>
            <p:nvPr/>
          </p:nvSpPr>
          <p:spPr>
            <a:xfrm>
              <a:off x="3196075" y="2488525"/>
              <a:ext cx="63425" cy="12825"/>
            </a:xfrm>
            <a:custGeom>
              <a:avLst/>
              <a:gdLst/>
              <a:ahLst/>
              <a:cxnLst/>
              <a:rect l="l" t="t" r="r" b="b"/>
              <a:pathLst>
                <a:path w="2537" h="513" fill="none" extrusionOk="0">
                  <a:moveTo>
                    <a:pt x="1" y="512"/>
                  </a:moveTo>
                  <a:lnTo>
                    <a:pt x="1" y="512"/>
                  </a:lnTo>
                  <a:lnTo>
                    <a:pt x="267" y="357"/>
                  </a:lnTo>
                  <a:lnTo>
                    <a:pt x="557" y="246"/>
                  </a:lnTo>
                  <a:lnTo>
                    <a:pt x="868" y="134"/>
                  </a:lnTo>
                  <a:lnTo>
                    <a:pt x="1179" y="68"/>
                  </a:lnTo>
                  <a:lnTo>
                    <a:pt x="1513" y="23"/>
                  </a:lnTo>
                  <a:lnTo>
                    <a:pt x="1847" y="1"/>
                  </a:lnTo>
                  <a:lnTo>
                    <a:pt x="2180" y="1"/>
                  </a:lnTo>
                  <a:lnTo>
                    <a:pt x="2536" y="23"/>
                  </a:lnTo>
                  <a:lnTo>
                    <a:pt x="2536" y="23"/>
                  </a:lnTo>
                  <a:lnTo>
                    <a:pt x="2180" y="1"/>
                  </a:lnTo>
                  <a:lnTo>
                    <a:pt x="1847" y="1"/>
                  </a:lnTo>
                  <a:lnTo>
                    <a:pt x="1513" y="23"/>
                  </a:lnTo>
                  <a:lnTo>
                    <a:pt x="1179" y="68"/>
                  </a:lnTo>
                  <a:lnTo>
                    <a:pt x="868" y="134"/>
                  </a:lnTo>
                  <a:lnTo>
                    <a:pt x="557" y="246"/>
                  </a:lnTo>
                  <a:lnTo>
                    <a:pt x="267" y="357"/>
                  </a:lnTo>
                  <a:lnTo>
                    <a:pt x="1" y="51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8" name="Google Shape;1288;p47"/>
            <p:cNvSpPr/>
            <p:nvPr/>
          </p:nvSpPr>
          <p:spPr>
            <a:xfrm>
              <a:off x="3208875" y="2528025"/>
              <a:ext cx="13350" cy="3350"/>
            </a:xfrm>
            <a:custGeom>
              <a:avLst/>
              <a:gdLst/>
              <a:ahLst/>
              <a:cxnLst/>
              <a:rect l="l" t="t" r="r" b="b"/>
              <a:pathLst>
                <a:path w="534" h="134" fill="none" extrusionOk="0">
                  <a:moveTo>
                    <a:pt x="0" y="134"/>
                  </a:moveTo>
                  <a:lnTo>
                    <a:pt x="0" y="134"/>
                  </a:lnTo>
                  <a:lnTo>
                    <a:pt x="245" y="67"/>
                  </a:lnTo>
                  <a:lnTo>
                    <a:pt x="245" y="67"/>
                  </a:lnTo>
                  <a:lnTo>
                    <a:pt x="534" y="0"/>
                  </a:lnTo>
                  <a:lnTo>
                    <a:pt x="534" y="0"/>
                  </a:lnTo>
                  <a:lnTo>
                    <a:pt x="245" y="67"/>
                  </a:lnTo>
                  <a:lnTo>
                    <a:pt x="245" y="67"/>
                  </a:lnTo>
                  <a:lnTo>
                    <a:pt x="0" y="13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9" name="Google Shape;1289;p47"/>
            <p:cNvSpPr/>
            <p:nvPr/>
          </p:nvSpPr>
          <p:spPr>
            <a:xfrm>
              <a:off x="3192175" y="2564150"/>
              <a:ext cx="74550" cy="10050"/>
            </a:xfrm>
            <a:custGeom>
              <a:avLst/>
              <a:gdLst/>
              <a:ahLst/>
              <a:cxnLst/>
              <a:rect l="l" t="t" r="r" b="b"/>
              <a:pathLst>
                <a:path w="2982" h="402" fill="none" extrusionOk="0">
                  <a:moveTo>
                    <a:pt x="757" y="68"/>
                  </a:moveTo>
                  <a:lnTo>
                    <a:pt x="757" y="68"/>
                  </a:lnTo>
                  <a:lnTo>
                    <a:pt x="1091" y="23"/>
                  </a:lnTo>
                  <a:lnTo>
                    <a:pt x="1447" y="1"/>
                  </a:lnTo>
                  <a:lnTo>
                    <a:pt x="1825" y="23"/>
                  </a:lnTo>
                  <a:lnTo>
                    <a:pt x="2247" y="68"/>
                  </a:lnTo>
                  <a:lnTo>
                    <a:pt x="2247" y="68"/>
                  </a:lnTo>
                  <a:lnTo>
                    <a:pt x="2625" y="134"/>
                  </a:lnTo>
                  <a:lnTo>
                    <a:pt x="2981" y="268"/>
                  </a:lnTo>
                  <a:lnTo>
                    <a:pt x="2981" y="268"/>
                  </a:lnTo>
                  <a:lnTo>
                    <a:pt x="2625" y="134"/>
                  </a:lnTo>
                  <a:lnTo>
                    <a:pt x="2247" y="68"/>
                  </a:lnTo>
                  <a:lnTo>
                    <a:pt x="2247" y="68"/>
                  </a:lnTo>
                  <a:lnTo>
                    <a:pt x="1825" y="23"/>
                  </a:lnTo>
                  <a:lnTo>
                    <a:pt x="1447" y="1"/>
                  </a:lnTo>
                  <a:lnTo>
                    <a:pt x="1091" y="23"/>
                  </a:lnTo>
                  <a:lnTo>
                    <a:pt x="757" y="68"/>
                  </a:lnTo>
                  <a:lnTo>
                    <a:pt x="757" y="68"/>
                  </a:lnTo>
                  <a:lnTo>
                    <a:pt x="535" y="134"/>
                  </a:lnTo>
                  <a:lnTo>
                    <a:pt x="334" y="201"/>
                  </a:lnTo>
                  <a:lnTo>
                    <a:pt x="157" y="290"/>
                  </a:lnTo>
                  <a:lnTo>
                    <a:pt x="1" y="401"/>
                  </a:lnTo>
                  <a:lnTo>
                    <a:pt x="1" y="401"/>
                  </a:lnTo>
                  <a:lnTo>
                    <a:pt x="157" y="290"/>
                  </a:lnTo>
                  <a:lnTo>
                    <a:pt x="334" y="201"/>
                  </a:lnTo>
                  <a:lnTo>
                    <a:pt x="535" y="134"/>
                  </a:lnTo>
                  <a:lnTo>
                    <a:pt x="757" y="6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0" name="Google Shape;1290;p47"/>
            <p:cNvSpPr/>
            <p:nvPr/>
          </p:nvSpPr>
          <p:spPr>
            <a:xfrm>
              <a:off x="3277250" y="2576950"/>
              <a:ext cx="7275" cy="5025"/>
            </a:xfrm>
            <a:custGeom>
              <a:avLst/>
              <a:gdLst/>
              <a:ahLst/>
              <a:cxnLst/>
              <a:rect l="l" t="t" r="r" b="b"/>
              <a:pathLst>
                <a:path w="291" h="20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290" y="201"/>
                  </a:lnTo>
                  <a:lnTo>
                    <a:pt x="290" y="201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1" name="Google Shape;1291;p47"/>
            <p:cNvSpPr/>
            <p:nvPr/>
          </p:nvSpPr>
          <p:spPr>
            <a:xfrm>
              <a:off x="3273375" y="2492425"/>
              <a:ext cx="6125" cy="2250"/>
            </a:xfrm>
            <a:custGeom>
              <a:avLst/>
              <a:gdLst/>
              <a:ahLst/>
              <a:cxnLst/>
              <a:rect l="l" t="t" r="r" b="b"/>
              <a:pathLst>
                <a:path w="245" h="90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111" y="45"/>
                  </a:lnTo>
                  <a:lnTo>
                    <a:pt x="245" y="90"/>
                  </a:lnTo>
                  <a:lnTo>
                    <a:pt x="245" y="90"/>
                  </a:lnTo>
                  <a:lnTo>
                    <a:pt x="111" y="45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2" name="Google Shape;1292;p47"/>
            <p:cNvSpPr/>
            <p:nvPr/>
          </p:nvSpPr>
          <p:spPr>
            <a:xfrm>
              <a:off x="3303950" y="2472975"/>
              <a:ext cx="176850" cy="197975"/>
            </a:xfrm>
            <a:custGeom>
              <a:avLst/>
              <a:gdLst/>
              <a:ahLst/>
              <a:cxnLst/>
              <a:rect l="l" t="t" r="r" b="b"/>
              <a:pathLst>
                <a:path w="7074" h="7919" fill="none" extrusionOk="0">
                  <a:moveTo>
                    <a:pt x="7074" y="2358"/>
                  </a:moveTo>
                  <a:lnTo>
                    <a:pt x="7074" y="2358"/>
                  </a:lnTo>
                  <a:lnTo>
                    <a:pt x="6918" y="2069"/>
                  </a:lnTo>
                  <a:lnTo>
                    <a:pt x="6762" y="1802"/>
                  </a:lnTo>
                  <a:lnTo>
                    <a:pt x="6584" y="1579"/>
                  </a:lnTo>
                  <a:lnTo>
                    <a:pt x="6407" y="1379"/>
                  </a:lnTo>
                  <a:lnTo>
                    <a:pt x="6407" y="1379"/>
                  </a:lnTo>
                  <a:lnTo>
                    <a:pt x="6095" y="1090"/>
                  </a:lnTo>
                  <a:lnTo>
                    <a:pt x="5806" y="845"/>
                  </a:lnTo>
                  <a:lnTo>
                    <a:pt x="5472" y="645"/>
                  </a:lnTo>
                  <a:lnTo>
                    <a:pt x="5116" y="445"/>
                  </a:lnTo>
                  <a:lnTo>
                    <a:pt x="4761" y="289"/>
                  </a:lnTo>
                  <a:lnTo>
                    <a:pt x="4382" y="178"/>
                  </a:lnTo>
                  <a:lnTo>
                    <a:pt x="4004" y="89"/>
                  </a:lnTo>
                  <a:lnTo>
                    <a:pt x="3582" y="22"/>
                  </a:lnTo>
                  <a:lnTo>
                    <a:pt x="3582" y="22"/>
                  </a:lnTo>
                  <a:lnTo>
                    <a:pt x="3181" y="0"/>
                  </a:lnTo>
                  <a:lnTo>
                    <a:pt x="2781" y="22"/>
                  </a:lnTo>
                  <a:lnTo>
                    <a:pt x="2425" y="89"/>
                  </a:lnTo>
                  <a:lnTo>
                    <a:pt x="2069" y="200"/>
                  </a:lnTo>
                  <a:lnTo>
                    <a:pt x="1736" y="356"/>
                  </a:lnTo>
                  <a:lnTo>
                    <a:pt x="1424" y="556"/>
                  </a:lnTo>
                  <a:lnTo>
                    <a:pt x="1135" y="801"/>
                  </a:lnTo>
                  <a:lnTo>
                    <a:pt x="890" y="1090"/>
                  </a:lnTo>
                  <a:lnTo>
                    <a:pt x="1" y="7296"/>
                  </a:lnTo>
                  <a:lnTo>
                    <a:pt x="1" y="7296"/>
                  </a:lnTo>
                  <a:lnTo>
                    <a:pt x="268" y="7029"/>
                  </a:lnTo>
                  <a:lnTo>
                    <a:pt x="557" y="6784"/>
                  </a:lnTo>
                  <a:lnTo>
                    <a:pt x="868" y="6584"/>
                  </a:lnTo>
                  <a:lnTo>
                    <a:pt x="1179" y="6428"/>
                  </a:lnTo>
                  <a:lnTo>
                    <a:pt x="1535" y="6317"/>
                  </a:lnTo>
                  <a:lnTo>
                    <a:pt x="1913" y="6250"/>
                  </a:lnTo>
                  <a:lnTo>
                    <a:pt x="2292" y="6228"/>
                  </a:lnTo>
                  <a:lnTo>
                    <a:pt x="2692" y="6250"/>
                  </a:lnTo>
                  <a:lnTo>
                    <a:pt x="2692" y="6250"/>
                  </a:lnTo>
                  <a:lnTo>
                    <a:pt x="3115" y="6317"/>
                  </a:lnTo>
                  <a:lnTo>
                    <a:pt x="3515" y="6406"/>
                  </a:lnTo>
                  <a:lnTo>
                    <a:pt x="3893" y="6517"/>
                  </a:lnTo>
                  <a:lnTo>
                    <a:pt x="4249" y="6673"/>
                  </a:lnTo>
                  <a:lnTo>
                    <a:pt x="4583" y="6851"/>
                  </a:lnTo>
                  <a:lnTo>
                    <a:pt x="4916" y="7073"/>
                  </a:lnTo>
                  <a:lnTo>
                    <a:pt x="5228" y="7318"/>
                  </a:lnTo>
                  <a:lnTo>
                    <a:pt x="5517" y="7585"/>
                  </a:lnTo>
                  <a:lnTo>
                    <a:pt x="5517" y="7585"/>
                  </a:lnTo>
                  <a:lnTo>
                    <a:pt x="5673" y="7741"/>
                  </a:lnTo>
                  <a:lnTo>
                    <a:pt x="5806" y="7919"/>
                  </a:lnTo>
                  <a:lnTo>
                    <a:pt x="7074" y="235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3" name="Google Shape;1293;p47"/>
            <p:cNvSpPr/>
            <p:nvPr/>
          </p:nvSpPr>
          <p:spPr>
            <a:xfrm>
              <a:off x="3431850" y="2602525"/>
              <a:ext cx="1125" cy="1700"/>
            </a:xfrm>
            <a:custGeom>
              <a:avLst/>
              <a:gdLst/>
              <a:ahLst/>
              <a:cxnLst/>
              <a:rect l="l" t="t" r="r" b="b"/>
              <a:pathLst>
                <a:path w="45" h="68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45" y="67"/>
                  </a:lnTo>
                  <a:lnTo>
                    <a:pt x="45" y="67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4" name="Google Shape;1294;p47"/>
            <p:cNvSpPr/>
            <p:nvPr/>
          </p:nvSpPr>
          <p:spPr>
            <a:xfrm>
              <a:off x="3382350" y="2581400"/>
              <a:ext cx="40625" cy="13375"/>
            </a:xfrm>
            <a:custGeom>
              <a:avLst/>
              <a:gdLst/>
              <a:ahLst/>
              <a:cxnLst/>
              <a:rect l="l" t="t" r="r" b="b"/>
              <a:pathLst>
                <a:path w="1625" h="535" fill="none" extrusionOk="0">
                  <a:moveTo>
                    <a:pt x="1424" y="401"/>
                  </a:moveTo>
                  <a:lnTo>
                    <a:pt x="1424" y="401"/>
                  </a:lnTo>
                  <a:lnTo>
                    <a:pt x="1625" y="534"/>
                  </a:lnTo>
                  <a:lnTo>
                    <a:pt x="1625" y="534"/>
                  </a:lnTo>
                  <a:lnTo>
                    <a:pt x="1424" y="401"/>
                  </a:lnTo>
                  <a:lnTo>
                    <a:pt x="1424" y="401"/>
                  </a:lnTo>
                  <a:lnTo>
                    <a:pt x="1157" y="267"/>
                  </a:lnTo>
                  <a:lnTo>
                    <a:pt x="868" y="178"/>
                  </a:lnTo>
                  <a:lnTo>
                    <a:pt x="601" y="89"/>
                  </a:lnTo>
                  <a:lnTo>
                    <a:pt x="312" y="23"/>
                  </a:lnTo>
                  <a:lnTo>
                    <a:pt x="312" y="23"/>
                  </a:lnTo>
                  <a:lnTo>
                    <a:pt x="1" y="0"/>
                  </a:lnTo>
                  <a:lnTo>
                    <a:pt x="1" y="0"/>
                  </a:lnTo>
                  <a:lnTo>
                    <a:pt x="312" y="23"/>
                  </a:lnTo>
                  <a:lnTo>
                    <a:pt x="312" y="23"/>
                  </a:lnTo>
                  <a:lnTo>
                    <a:pt x="601" y="89"/>
                  </a:lnTo>
                  <a:lnTo>
                    <a:pt x="868" y="178"/>
                  </a:lnTo>
                  <a:lnTo>
                    <a:pt x="1157" y="267"/>
                  </a:lnTo>
                  <a:lnTo>
                    <a:pt x="1424" y="40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5" name="Google Shape;1295;p47"/>
            <p:cNvSpPr/>
            <p:nvPr/>
          </p:nvSpPr>
          <p:spPr>
            <a:xfrm>
              <a:off x="3332875" y="2548600"/>
              <a:ext cx="62850" cy="8900"/>
            </a:xfrm>
            <a:custGeom>
              <a:avLst/>
              <a:gdLst/>
              <a:ahLst/>
              <a:cxnLst/>
              <a:rect l="l" t="t" r="r" b="b"/>
              <a:pathLst>
                <a:path w="2514" h="356" fill="none" extrusionOk="0">
                  <a:moveTo>
                    <a:pt x="1201" y="22"/>
                  </a:moveTo>
                  <a:lnTo>
                    <a:pt x="1201" y="22"/>
                  </a:lnTo>
                  <a:lnTo>
                    <a:pt x="1468" y="0"/>
                  </a:lnTo>
                  <a:lnTo>
                    <a:pt x="1757" y="0"/>
                  </a:lnTo>
                  <a:lnTo>
                    <a:pt x="2069" y="0"/>
                  </a:lnTo>
                  <a:lnTo>
                    <a:pt x="2402" y="45"/>
                  </a:lnTo>
                  <a:lnTo>
                    <a:pt x="2402" y="45"/>
                  </a:lnTo>
                  <a:lnTo>
                    <a:pt x="2514" y="67"/>
                  </a:lnTo>
                  <a:lnTo>
                    <a:pt x="2514" y="67"/>
                  </a:lnTo>
                  <a:lnTo>
                    <a:pt x="2402" y="45"/>
                  </a:lnTo>
                  <a:lnTo>
                    <a:pt x="2402" y="45"/>
                  </a:lnTo>
                  <a:lnTo>
                    <a:pt x="2069" y="0"/>
                  </a:lnTo>
                  <a:lnTo>
                    <a:pt x="1757" y="0"/>
                  </a:lnTo>
                  <a:lnTo>
                    <a:pt x="1468" y="0"/>
                  </a:lnTo>
                  <a:lnTo>
                    <a:pt x="1201" y="22"/>
                  </a:lnTo>
                  <a:lnTo>
                    <a:pt x="1201" y="22"/>
                  </a:lnTo>
                  <a:lnTo>
                    <a:pt x="979" y="67"/>
                  </a:lnTo>
                  <a:lnTo>
                    <a:pt x="712" y="134"/>
                  </a:lnTo>
                  <a:lnTo>
                    <a:pt x="0" y="356"/>
                  </a:lnTo>
                  <a:lnTo>
                    <a:pt x="0" y="356"/>
                  </a:lnTo>
                  <a:lnTo>
                    <a:pt x="712" y="134"/>
                  </a:lnTo>
                  <a:lnTo>
                    <a:pt x="979" y="67"/>
                  </a:lnTo>
                  <a:lnTo>
                    <a:pt x="1201" y="2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6" name="Google Shape;1296;p47"/>
            <p:cNvSpPr/>
            <p:nvPr/>
          </p:nvSpPr>
          <p:spPr>
            <a:xfrm>
              <a:off x="3387375" y="2507450"/>
              <a:ext cx="67850" cy="41175"/>
            </a:xfrm>
            <a:custGeom>
              <a:avLst/>
              <a:gdLst/>
              <a:ahLst/>
              <a:cxnLst/>
              <a:rect l="l" t="t" r="r" b="b"/>
              <a:pathLst>
                <a:path w="2714" h="1647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289" y="0"/>
                  </a:lnTo>
                  <a:lnTo>
                    <a:pt x="534" y="22"/>
                  </a:lnTo>
                  <a:lnTo>
                    <a:pt x="534" y="22"/>
                  </a:lnTo>
                  <a:lnTo>
                    <a:pt x="867" y="89"/>
                  </a:lnTo>
                  <a:lnTo>
                    <a:pt x="1179" y="200"/>
                  </a:lnTo>
                  <a:lnTo>
                    <a:pt x="1468" y="334"/>
                  </a:lnTo>
                  <a:lnTo>
                    <a:pt x="1757" y="512"/>
                  </a:lnTo>
                  <a:lnTo>
                    <a:pt x="2024" y="734"/>
                  </a:lnTo>
                  <a:lnTo>
                    <a:pt x="2269" y="1001"/>
                  </a:lnTo>
                  <a:lnTo>
                    <a:pt x="2491" y="1290"/>
                  </a:lnTo>
                  <a:lnTo>
                    <a:pt x="2714" y="1646"/>
                  </a:lnTo>
                  <a:lnTo>
                    <a:pt x="2714" y="1646"/>
                  </a:lnTo>
                  <a:lnTo>
                    <a:pt x="2491" y="1290"/>
                  </a:lnTo>
                  <a:lnTo>
                    <a:pt x="2269" y="1001"/>
                  </a:lnTo>
                  <a:lnTo>
                    <a:pt x="2024" y="734"/>
                  </a:lnTo>
                  <a:lnTo>
                    <a:pt x="1757" y="512"/>
                  </a:lnTo>
                  <a:lnTo>
                    <a:pt x="1468" y="334"/>
                  </a:lnTo>
                  <a:lnTo>
                    <a:pt x="1179" y="200"/>
                  </a:lnTo>
                  <a:lnTo>
                    <a:pt x="867" y="89"/>
                  </a:lnTo>
                  <a:lnTo>
                    <a:pt x="534" y="22"/>
                  </a:lnTo>
                  <a:lnTo>
                    <a:pt x="534" y="22"/>
                  </a:lnTo>
                  <a:lnTo>
                    <a:pt x="289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7" name="Google Shape;1297;p47"/>
            <p:cNvSpPr/>
            <p:nvPr/>
          </p:nvSpPr>
          <p:spPr>
            <a:xfrm>
              <a:off x="3351775" y="2509675"/>
              <a:ext cx="16150" cy="4475"/>
            </a:xfrm>
            <a:custGeom>
              <a:avLst/>
              <a:gdLst/>
              <a:ahLst/>
              <a:cxnLst/>
              <a:rect l="l" t="t" r="r" b="b"/>
              <a:pathLst>
                <a:path w="646" h="179" fill="none" extrusionOk="0">
                  <a:moveTo>
                    <a:pt x="0" y="178"/>
                  </a:moveTo>
                  <a:lnTo>
                    <a:pt x="0" y="178"/>
                  </a:lnTo>
                  <a:lnTo>
                    <a:pt x="312" y="89"/>
                  </a:lnTo>
                  <a:lnTo>
                    <a:pt x="646" y="0"/>
                  </a:lnTo>
                  <a:lnTo>
                    <a:pt x="646" y="0"/>
                  </a:lnTo>
                  <a:lnTo>
                    <a:pt x="312" y="89"/>
                  </a:lnTo>
                  <a:lnTo>
                    <a:pt x="0" y="17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8" name="Google Shape;1298;p47"/>
            <p:cNvSpPr/>
            <p:nvPr/>
          </p:nvSpPr>
          <p:spPr>
            <a:xfrm>
              <a:off x="3365675" y="2580275"/>
              <a:ext cx="5025" cy="600"/>
            </a:xfrm>
            <a:custGeom>
              <a:avLst/>
              <a:gdLst/>
              <a:ahLst/>
              <a:cxnLst/>
              <a:rect l="l" t="t" r="r" b="b"/>
              <a:pathLst>
                <a:path w="201" h="24" fill="none" extrusionOk="0">
                  <a:moveTo>
                    <a:pt x="45" y="1"/>
                  </a:moveTo>
                  <a:lnTo>
                    <a:pt x="45" y="1"/>
                  </a:lnTo>
                  <a:lnTo>
                    <a:pt x="201" y="1"/>
                  </a:lnTo>
                  <a:lnTo>
                    <a:pt x="201" y="1"/>
                  </a:lnTo>
                  <a:lnTo>
                    <a:pt x="45" y="1"/>
                  </a:lnTo>
                  <a:lnTo>
                    <a:pt x="45" y="1"/>
                  </a:lnTo>
                  <a:lnTo>
                    <a:pt x="1" y="23"/>
                  </a:lnTo>
                  <a:lnTo>
                    <a:pt x="1" y="23"/>
                  </a:lnTo>
                  <a:lnTo>
                    <a:pt x="4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9" name="Google Shape;1299;p47"/>
            <p:cNvSpPr/>
            <p:nvPr/>
          </p:nvSpPr>
          <p:spPr>
            <a:xfrm>
              <a:off x="3329525" y="2581950"/>
              <a:ext cx="23950" cy="6700"/>
            </a:xfrm>
            <a:custGeom>
              <a:avLst/>
              <a:gdLst/>
              <a:ahLst/>
              <a:cxnLst/>
              <a:rect l="l" t="t" r="r" b="b"/>
              <a:pathLst>
                <a:path w="958" h="268" fill="none" extrusionOk="0">
                  <a:moveTo>
                    <a:pt x="1" y="268"/>
                  </a:moveTo>
                  <a:lnTo>
                    <a:pt x="1" y="268"/>
                  </a:lnTo>
                  <a:lnTo>
                    <a:pt x="245" y="179"/>
                  </a:lnTo>
                  <a:lnTo>
                    <a:pt x="490" y="112"/>
                  </a:lnTo>
                  <a:lnTo>
                    <a:pt x="713" y="45"/>
                  </a:lnTo>
                  <a:lnTo>
                    <a:pt x="957" y="1"/>
                  </a:lnTo>
                  <a:lnTo>
                    <a:pt x="957" y="1"/>
                  </a:lnTo>
                  <a:lnTo>
                    <a:pt x="713" y="45"/>
                  </a:lnTo>
                  <a:lnTo>
                    <a:pt x="490" y="112"/>
                  </a:lnTo>
                  <a:lnTo>
                    <a:pt x="245" y="179"/>
                  </a:lnTo>
                  <a:lnTo>
                    <a:pt x="1" y="26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0" name="Google Shape;1300;p47"/>
            <p:cNvSpPr/>
            <p:nvPr/>
          </p:nvSpPr>
          <p:spPr>
            <a:xfrm>
              <a:off x="3407950" y="2553600"/>
              <a:ext cx="11700" cy="6700"/>
            </a:xfrm>
            <a:custGeom>
              <a:avLst/>
              <a:gdLst/>
              <a:ahLst/>
              <a:cxnLst/>
              <a:rect l="l" t="t" r="r" b="b"/>
              <a:pathLst>
                <a:path w="468" h="268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245" y="111"/>
                  </a:lnTo>
                  <a:lnTo>
                    <a:pt x="467" y="267"/>
                  </a:lnTo>
                  <a:lnTo>
                    <a:pt x="467" y="267"/>
                  </a:lnTo>
                  <a:lnTo>
                    <a:pt x="245" y="111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1" name="Google Shape;1301;p47"/>
            <p:cNvSpPr/>
            <p:nvPr/>
          </p:nvSpPr>
          <p:spPr>
            <a:xfrm>
              <a:off x="3159925" y="2609750"/>
              <a:ext cx="289175" cy="90125"/>
            </a:xfrm>
            <a:custGeom>
              <a:avLst/>
              <a:gdLst/>
              <a:ahLst/>
              <a:cxnLst/>
              <a:rect l="l" t="t" r="r" b="b"/>
              <a:pathLst>
                <a:path w="11567" h="3605" extrusionOk="0">
                  <a:moveTo>
                    <a:pt x="2247" y="1"/>
                  </a:moveTo>
                  <a:lnTo>
                    <a:pt x="1869" y="45"/>
                  </a:lnTo>
                  <a:lnTo>
                    <a:pt x="1491" y="134"/>
                  </a:lnTo>
                  <a:lnTo>
                    <a:pt x="1113" y="245"/>
                  </a:lnTo>
                  <a:lnTo>
                    <a:pt x="735" y="401"/>
                  </a:lnTo>
                  <a:lnTo>
                    <a:pt x="379" y="579"/>
                  </a:lnTo>
                  <a:lnTo>
                    <a:pt x="201" y="690"/>
                  </a:lnTo>
                  <a:lnTo>
                    <a:pt x="1" y="824"/>
                  </a:lnTo>
                  <a:lnTo>
                    <a:pt x="223" y="979"/>
                  </a:lnTo>
                  <a:lnTo>
                    <a:pt x="379" y="1113"/>
                  </a:lnTo>
                  <a:lnTo>
                    <a:pt x="490" y="1269"/>
                  </a:lnTo>
                  <a:lnTo>
                    <a:pt x="601" y="1402"/>
                  </a:lnTo>
                  <a:lnTo>
                    <a:pt x="668" y="1558"/>
                  </a:lnTo>
                  <a:lnTo>
                    <a:pt x="735" y="1714"/>
                  </a:lnTo>
                  <a:lnTo>
                    <a:pt x="801" y="1869"/>
                  </a:lnTo>
                  <a:lnTo>
                    <a:pt x="824" y="2025"/>
                  </a:lnTo>
                  <a:lnTo>
                    <a:pt x="846" y="2203"/>
                  </a:lnTo>
                  <a:lnTo>
                    <a:pt x="846" y="2359"/>
                  </a:lnTo>
                  <a:lnTo>
                    <a:pt x="1713" y="2403"/>
                  </a:lnTo>
                  <a:lnTo>
                    <a:pt x="2625" y="2470"/>
                  </a:lnTo>
                  <a:lnTo>
                    <a:pt x="3560" y="2559"/>
                  </a:lnTo>
                  <a:lnTo>
                    <a:pt x="4494" y="2648"/>
                  </a:lnTo>
                  <a:lnTo>
                    <a:pt x="5695" y="2826"/>
                  </a:lnTo>
                  <a:lnTo>
                    <a:pt x="6451" y="2937"/>
                  </a:lnTo>
                  <a:lnTo>
                    <a:pt x="6451" y="2937"/>
                  </a:lnTo>
                  <a:lnTo>
                    <a:pt x="6429" y="2714"/>
                  </a:lnTo>
                  <a:lnTo>
                    <a:pt x="6384" y="2092"/>
                  </a:lnTo>
                  <a:lnTo>
                    <a:pt x="6429" y="2069"/>
                  </a:lnTo>
                  <a:lnTo>
                    <a:pt x="6807" y="1869"/>
                  </a:lnTo>
                  <a:lnTo>
                    <a:pt x="7074" y="1758"/>
                  </a:lnTo>
                  <a:lnTo>
                    <a:pt x="7185" y="2381"/>
                  </a:lnTo>
                  <a:lnTo>
                    <a:pt x="7185" y="2448"/>
                  </a:lnTo>
                  <a:lnTo>
                    <a:pt x="7296" y="2981"/>
                  </a:lnTo>
                  <a:lnTo>
                    <a:pt x="10699" y="3604"/>
                  </a:lnTo>
                  <a:lnTo>
                    <a:pt x="10722" y="3426"/>
                  </a:lnTo>
                  <a:lnTo>
                    <a:pt x="10744" y="3293"/>
                  </a:lnTo>
                  <a:lnTo>
                    <a:pt x="10788" y="3137"/>
                  </a:lnTo>
                  <a:lnTo>
                    <a:pt x="10855" y="3026"/>
                  </a:lnTo>
                  <a:lnTo>
                    <a:pt x="10944" y="2915"/>
                  </a:lnTo>
                  <a:lnTo>
                    <a:pt x="11033" y="2803"/>
                  </a:lnTo>
                  <a:lnTo>
                    <a:pt x="11122" y="2714"/>
                  </a:lnTo>
                  <a:lnTo>
                    <a:pt x="11256" y="2625"/>
                  </a:lnTo>
                  <a:lnTo>
                    <a:pt x="11389" y="2536"/>
                  </a:lnTo>
                  <a:lnTo>
                    <a:pt x="11567" y="2448"/>
                  </a:lnTo>
                  <a:lnTo>
                    <a:pt x="11434" y="2270"/>
                  </a:lnTo>
                  <a:lnTo>
                    <a:pt x="11278" y="2114"/>
                  </a:lnTo>
                  <a:lnTo>
                    <a:pt x="10989" y="1847"/>
                  </a:lnTo>
                  <a:lnTo>
                    <a:pt x="10677" y="1602"/>
                  </a:lnTo>
                  <a:lnTo>
                    <a:pt x="10344" y="1380"/>
                  </a:lnTo>
                  <a:lnTo>
                    <a:pt x="10010" y="1202"/>
                  </a:lnTo>
                  <a:lnTo>
                    <a:pt x="9654" y="1046"/>
                  </a:lnTo>
                  <a:lnTo>
                    <a:pt x="9276" y="935"/>
                  </a:lnTo>
                  <a:lnTo>
                    <a:pt x="8876" y="846"/>
                  </a:lnTo>
                  <a:lnTo>
                    <a:pt x="8453" y="779"/>
                  </a:lnTo>
                  <a:lnTo>
                    <a:pt x="8053" y="757"/>
                  </a:lnTo>
                  <a:lnTo>
                    <a:pt x="7674" y="779"/>
                  </a:lnTo>
                  <a:lnTo>
                    <a:pt x="7296" y="846"/>
                  </a:lnTo>
                  <a:lnTo>
                    <a:pt x="6940" y="957"/>
                  </a:lnTo>
                  <a:lnTo>
                    <a:pt x="6629" y="1113"/>
                  </a:lnTo>
                  <a:lnTo>
                    <a:pt x="6318" y="1313"/>
                  </a:lnTo>
                  <a:lnTo>
                    <a:pt x="6029" y="1558"/>
                  </a:lnTo>
                  <a:lnTo>
                    <a:pt x="5762" y="1825"/>
                  </a:lnTo>
                  <a:lnTo>
                    <a:pt x="5584" y="1491"/>
                  </a:lnTo>
                  <a:lnTo>
                    <a:pt x="5383" y="1180"/>
                  </a:lnTo>
                  <a:lnTo>
                    <a:pt x="5139" y="891"/>
                  </a:lnTo>
                  <a:lnTo>
                    <a:pt x="4872" y="668"/>
                  </a:lnTo>
                  <a:lnTo>
                    <a:pt x="4560" y="446"/>
                  </a:lnTo>
                  <a:lnTo>
                    <a:pt x="4227" y="290"/>
                  </a:lnTo>
                  <a:lnTo>
                    <a:pt x="3871" y="157"/>
                  </a:lnTo>
                  <a:lnTo>
                    <a:pt x="3471" y="68"/>
                  </a:lnTo>
                  <a:lnTo>
                    <a:pt x="3048" y="23"/>
                  </a:lnTo>
                  <a:lnTo>
                    <a:pt x="2648" y="1"/>
                  </a:lnTo>
                  <a:close/>
                </a:path>
              </a:pathLst>
            </a:custGeom>
            <a:solidFill>
              <a:srgbClr val="EFE8A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2" name="Google Shape;1302;p47"/>
            <p:cNvSpPr/>
            <p:nvPr/>
          </p:nvSpPr>
          <p:spPr>
            <a:xfrm>
              <a:off x="3159925" y="2609750"/>
              <a:ext cx="289175" cy="90125"/>
            </a:xfrm>
            <a:custGeom>
              <a:avLst/>
              <a:gdLst/>
              <a:ahLst/>
              <a:cxnLst/>
              <a:rect l="l" t="t" r="r" b="b"/>
              <a:pathLst>
                <a:path w="11567" h="3605" fill="none" extrusionOk="0">
                  <a:moveTo>
                    <a:pt x="11567" y="2448"/>
                  </a:moveTo>
                  <a:lnTo>
                    <a:pt x="11567" y="2448"/>
                  </a:lnTo>
                  <a:lnTo>
                    <a:pt x="11434" y="2270"/>
                  </a:lnTo>
                  <a:lnTo>
                    <a:pt x="11278" y="2114"/>
                  </a:lnTo>
                  <a:lnTo>
                    <a:pt x="11278" y="2114"/>
                  </a:lnTo>
                  <a:lnTo>
                    <a:pt x="10989" y="1847"/>
                  </a:lnTo>
                  <a:lnTo>
                    <a:pt x="10677" y="1602"/>
                  </a:lnTo>
                  <a:lnTo>
                    <a:pt x="10344" y="1380"/>
                  </a:lnTo>
                  <a:lnTo>
                    <a:pt x="10010" y="1202"/>
                  </a:lnTo>
                  <a:lnTo>
                    <a:pt x="9654" y="1046"/>
                  </a:lnTo>
                  <a:lnTo>
                    <a:pt x="9276" y="935"/>
                  </a:lnTo>
                  <a:lnTo>
                    <a:pt x="8876" y="846"/>
                  </a:lnTo>
                  <a:lnTo>
                    <a:pt x="8453" y="779"/>
                  </a:lnTo>
                  <a:lnTo>
                    <a:pt x="8453" y="779"/>
                  </a:lnTo>
                  <a:lnTo>
                    <a:pt x="8053" y="757"/>
                  </a:lnTo>
                  <a:lnTo>
                    <a:pt x="7674" y="779"/>
                  </a:lnTo>
                  <a:lnTo>
                    <a:pt x="7296" y="846"/>
                  </a:lnTo>
                  <a:lnTo>
                    <a:pt x="6940" y="957"/>
                  </a:lnTo>
                  <a:lnTo>
                    <a:pt x="6629" y="1113"/>
                  </a:lnTo>
                  <a:lnTo>
                    <a:pt x="6318" y="1313"/>
                  </a:lnTo>
                  <a:lnTo>
                    <a:pt x="6029" y="1558"/>
                  </a:lnTo>
                  <a:lnTo>
                    <a:pt x="5762" y="1825"/>
                  </a:lnTo>
                  <a:lnTo>
                    <a:pt x="5762" y="1825"/>
                  </a:lnTo>
                  <a:lnTo>
                    <a:pt x="5584" y="1491"/>
                  </a:lnTo>
                  <a:lnTo>
                    <a:pt x="5383" y="1180"/>
                  </a:lnTo>
                  <a:lnTo>
                    <a:pt x="5139" y="891"/>
                  </a:lnTo>
                  <a:lnTo>
                    <a:pt x="4872" y="668"/>
                  </a:lnTo>
                  <a:lnTo>
                    <a:pt x="4560" y="446"/>
                  </a:lnTo>
                  <a:lnTo>
                    <a:pt x="4227" y="290"/>
                  </a:lnTo>
                  <a:lnTo>
                    <a:pt x="3871" y="157"/>
                  </a:lnTo>
                  <a:lnTo>
                    <a:pt x="3471" y="68"/>
                  </a:lnTo>
                  <a:lnTo>
                    <a:pt x="3471" y="68"/>
                  </a:lnTo>
                  <a:lnTo>
                    <a:pt x="3048" y="23"/>
                  </a:lnTo>
                  <a:lnTo>
                    <a:pt x="2648" y="1"/>
                  </a:lnTo>
                  <a:lnTo>
                    <a:pt x="2247" y="1"/>
                  </a:lnTo>
                  <a:lnTo>
                    <a:pt x="1869" y="45"/>
                  </a:lnTo>
                  <a:lnTo>
                    <a:pt x="1491" y="134"/>
                  </a:lnTo>
                  <a:lnTo>
                    <a:pt x="1113" y="245"/>
                  </a:lnTo>
                  <a:lnTo>
                    <a:pt x="735" y="401"/>
                  </a:lnTo>
                  <a:lnTo>
                    <a:pt x="379" y="579"/>
                  </a:lnTo>
                  <a:lnTo>
                    <a:pt x="379" y="579"/>
                  </a:lnTo>
                  <a:lnTo>
                    <a:pt x="201" y="690"/>
                  </a:lnTo>
                  <a:lnTo>
                    <a:pt x="1" y="824"/>
                  </a:lnTo>
                  <a:lnTo>
                    <a:pt x="1" y="824"/>
                  </a:lnTo>
                  <a:lnTo>
                    <a:pt x="223" y="979"/>
                  </a:lnTo>
                  <a:lnTo>
                    <a:pt x="379" y="1113"/>
                  </a:lnTo>
                  <a:lnTo>
                    <a:pt x="379" y="1113"/>
                  </a:lnTo>
                  <a:lnTo>
                    <a:pt x="490" y="1269"/>
                  </a:lnTo>
                  <a:lnTo>
                    <a:pt x="601" y="1402"/>
                  </a:lnTo>
                  <a:lnTo>
                    <a:pt x="668" y="1558"/>
                  </a:lnTo>
                  <a:lnTo>
                    <a:pt x="735" y="1714"/>
                  </a:lnTo>
                  <a:lnTo>
                    <a:pt x="801" y="1869"/>
                  </a:lnTo>
                  <a:lnTo>
                    <a:pt x="824" y="2025"/>
                  </a:lnTo>
                  <a:lnTo>
                    <a:pt x="846" y="2203"/>
                  </a:lnTo>
                  <a:lnTo>
                    <a:pt x="846" y="2359"/>
                  </a:lnTo>
                  <a:lnTo>
                    <a:pt x="846" y="2359"/>
                  </a:lnTo>
                  <a:lnTo>
                    <a:pt x="1713" y="2403"/>
                  </a:lnTo>
                  <a:lnTo>
                    <a:pt x="2625" y="2470"/>
                  </a:lnTo>
                  <a:lnTo>
                    <a:pt x="3560" y="2559"/>
                  </a:lnTo>
                  <a:lnTo>
                    <a:pt x="4494" y="2648"/>
                  </a:lnTo>
                  <a:lnTo>
                    <a:pt x="5695" y="2826"/>
                  </a:lnTo>
                  <a:lnTo>
                    <a:pt x="6451" y="2937"/>
                  </a:lnTo>
                  <a:lnTo>
                    <a:pt x="6451" y="2937"/>
                  </a:lnTo>
                  <a:lnTo>
                    <a:pt x="6429" y="2714"/>
                  </a:lnTo>
                  <a:lnTo>
                    <a:pt x="6429" y="2714"/>
                  </a:lnTo>
                  <a:lnTo>
                    <a:pt x="6384" y="2092"/>
                  </a:lnTo>
                  <a:lnTo>
                    <a:pt x="6384" y="2092"/>
                  </a:lnTo>
                  <a:lnTo>
                    <a:pt x="6206" y="2158"/>
                  </a:lnTo>
                  <a:lnTo>
                    <a:pt x="6206" y="2158"/>
                  </a:lnTo>
                  <a:lnTo>
                    <a:pt x="6384" y="2092"/>
                  </a:lnTo>
                  <a:lnTo>
                    <a:pt x="6384" y="2092"/>
                  </a:lnTo>
                  <a:lnTo>
                    <a:pt x="6429" y="2069"/>
                  </a:lnTo>
                  <a:lnTo>
                    <a:pt x="6429" y="2069"/>
                  </a:lnTo>
                  <a:lnTo>
                    <a:pt x="6807" y="1869"/>
                  </a:lnTo>
                  <a:lnTo>
                    <a:pt x="6807" y="1869"/>
                  </a:lnTo>
                  <a:lnTo>
                    <a:pt x="7074" y="1758"/>
                  </a:lnTo>
                  <a:lnTo>
                    <a:pt x="7074" y="1758"/>
                  </a:lnTo>
                  <a:lnTo>
                    <a:pt x="7385" y="1625"/>
                  </a:lnTo>
                  <a:lnTo>
                    <a:pt x="7385" y="1625"/>
                  </a:lnTo>
                  <a:lnTo>
                    <a:pt x="7074" y="1758"/>
                  </a:lnTo>
                  <a:lnTo>
                    <a:pt x="7074" y="1758"/>
                  </a:lnTo>
                  <a:lnTo>
                    <a:pt x="7185" y="2381"/>
                  </a:lnTo>
                  <a:lnTo>
                    <a:pt x="7185" y="2381"/>
                  </a:lnTo>
                  <a:lnTo>
                    <a:pt x="7452" y="2336"/>
                  </a:lnTo>
                  <a:lnTo>
                    <a:pt x="7741" y="2314"/>
                  </a:lnTo>
                  <a:lnTo>
                    <a:pt x="8053" y="2292"/>
                  </a:lnTo>
                  <a:lnTo>
                    <a:pt x="8364" y="2314"/>
                  </a:lnTo>
                  <a:lnTo>
                    <a:pt x="8364" y="2314"/>
                  </a:lnTo>
                  <a:lnTo>
                    <a:pt x="8053" y="2292"/>
                  </a:lnTo>
                  <a:lnTo>
                    <a:pt x="7741" y="2314"/>
                  </a:lnTo>
                  <a:lnTo>
                    <a:pt x="7452" y="2336"/>
                  </a:lnTo>
                  <a:lnTo>
                    <a:pt x="7185" y="2381"/>
                  </a:lnTo>
                  <a:lnTo>
                    <a:pt x="7185" y="2381"/>
                  </a:lnTo>
                  <a:lnTo>
                    <a:pt x="7185" y="2448"/>
                  </a:lnTo>
                  <a:lnTo>
                    <a:pt x="7185" y="2448"/>
                  </a:lnTo>
                  <a:lnTo>
                    <a:pt x="7296" y="2981"/>
                  </a:lnTo>
                  <a:lnTo>
                    <a:pt x="10699" y="3604"/>
                  </a:lnTo>
                  <a:lnTo>
                    <a:pt x="10699" y="3604"/>
                  </a:lnTo>
                  <a:lnTo>
                    <a:pt x="10722" y="3426"/>
                  </a:lnTo>
                  <a:lnTo>
                    <a:pt x="10744" y="3293"/>
                  </a:lnTo>
                  <a:lnTo>
                    <a:pt x="10788" y="3137"/>
                  </a:lnTo>
                  <a:lnTo>
                    <a:pt x="10855" y="3026"/>
                  </a:lnTo>
                  <a:lnTo>
                    <a:pt x="10944" y="2915"/>
                  </a:lnTo>
                  <a:lnTo>
                    <a:pt x="11033" y="2803"/>
                  </a:lnTo>
                  <a:lnTo>
                    <a:pt x="11122" y="2714"/>
                  </a:lnTo>
                  <a:lnTo>
                    <a:pt x="11256" y="2625"/>
                  </a:lnTo>
                  <a:lnTo>
                    <a:pt x="11256" y="2625"/>
                  </a:lnTo>
                  <a:lnTo>
                    <a:pt x="11389" y="2536"/>
                  </a:lnTo>
                  <a:lnTo>
                    <a:pt x="11567" y="244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3" name="Google Shape;1303;p47"/>
            <p:cNvSpPr/>
            <p:nvPr/>
          </p:nvSpPr>
          <p:spPr>
            <a:xfrm>
              <a:off x="3240000" y="2638675"/>
              <a:ext cx="37850" cy="13925"/>
            </a:xfrm>
            <a:custGeom>
              <a:avLst/>
              <a:gdLst/>
              <a:ahLst/>
              <a:cxnLst/>
              <a:rect l="l" t="t" r="r" b="b"/>
              <a:pathLst>
                <a:path w="1514" h="557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245" y="0"/>
                  </a:lnTo>
                  <a:lnTo>
                    <a:pt x="490" y="67"/>
                  </a:lnTo>
                  <a:lnTo>
                    <a:pt x="757" y="156"/>
                  </a:lnTo>
                  <a:lnTo>
                    <a:pt x="1046" y="290"/>
                  </a:lnTo>
                  <a:lnTo>
                    <a:pt x="1046" y="290"/>
                  </a:lnTo>
                  <a:lnTo>
                    <a:pt x="1291" y="423"/>
                  </a:lnTo>
                  <a:lnTo>
                    <a:pt x="1513" y="557"/>
                  </a:lnTo>
                  <a:lnTo>
                    <a:pt x="1513" y="557"/>
                  </a:lnTo>
                  <a:lnTo>
                    <a:pt x="1291" y="423"/>
                  </a:lnTo>
                  <a:lnTo>
                    <a:pt x="1046" y="290"/>
                  </a:lnTo>
                  <a:lnTo>
                    <a:pt x="1046" y="290"/>
                  </a:lnTo>
                  <a:lnTo>
                    <a:pt x="757" y="156"/>
                  </a:lnTo>
                  <a:lnTo>
                    <a:pt x="490" y="67"/>
                  </a:lnTo>
                  <a:lnTo>
                    <a:pt x="245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4" name="Google Shape;1304;p47"/>
            <p:cNvSpPr/>
            <p:nvPr/>
          </p:nvSpPr>
          <p:spPr>
            <a:xfrm>
              <a:off x="3286150" y="2658700"/>
              <a:ext cx="3925" cy="3900"/>
            </a:xfrm>
            <a:custGeom>
              <a:avLst/>
              <a:gdLst/>
              <a:ahLst/>
              <a:cxnLst/>
              <a:rect l="l" t="t" r="r" b="b"/>
              <a:pathLst>
                <a:path w="157" h="156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57" y="156"/>
                  </a:lnTo>
                  <a:lnTo>
                    <a:pt x="157" y="156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5" name="Google Shape;1305;p47"/>
            <p:cNvSpPr/>
            <p:nvPr/>
          </p:nvSpPr>
          <p:spPr>
            <a:xfrm>
              <a:off x="3233900" y="2654250"/>
              <a:ext cx="47825" cy="11150"/>
            </a:xfrm>
            <a:custGeom>
              <a:avLst/>
              <a:gdLst/>
              <a:ahLst/>
              <a:cxnLst/>
              <a:rect l="l" t="t" r="r" b="b"/>
              <a:pathLst>
                <a:path w="1913" h="446" fill="none" extrusionOk="0">
                  <a:moveTo>
                    <a:pt x="1601" y="312"/>
                  </a:moveTo>
                  <a:lnTo>
                    <a:pt x="1601" y="312"/>
                  </a:lnTo>
                  <a:lnTo>
                    <a:pt x="1913" y="445"/>
                  </a:lnTo>
                  <a:lnTo>
                    <a:pt x="1913" y="445"/>
                  </a:lnTo>
                  <a:lnTo>
                    <a:pt x="1601" y="312"/>
                  </a:lnTo>
                  <a:lnTo>
                    <a:pt x="1601" y="312"/>
                  </a:lnTo>
                  <a:lnTo>
                    <a:pt x="1268" y="223"/>
                  </a:lnTo>
                  <a:lnTo>
                    <a:pt x="890" y="134"/>
                  </a:lnTo>
                  <a:lnTo>
                    <a:pt x="467" y="67"/>
                  </a:lnTo>
                  <a:lnTo>
                    <a:pt x="0" y="0"/>
                  </a:lnTo>
                  <a:lnTo>
                    <a:pt x="0" y="0"/>
                  </a:lnTo>
                  <a:lnTo>
                    <a:pt x="467" y="67"/>
                  </a:lnTo>
                  <a:lnTo>
                    <a:pt x="890" y="134"/>
                  </a:lnTo>
                  <a:lnTo>
                    <a:pt x="1268" y="223"/>
                  </a:lnTo>
                  <a:lnTo>
                    <a:pt x="1601" y="31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6" name="Google Shape;1306;p47"/>
            <p:cNvSpPr/>
            <p:nvPr/>
          </p:nvSpPr>
          <p:spPr>
            <a:xfrm>
              <a:off x="3378475" y="2668150"/>
              <a:ext cx="7800" cy="1125"/>
            </a:xfrm>
            <a:custGeom>
              <a:avLst/>
              <a:gdLst/>
              <a:ahLst/>
              <a:cxnLst/>
              <a:rect l="l" t="t" r="r" b="b"/>
              <a:pathLst>
                <a:path w="312" h="45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312" y="45"/>
                  </a:lnTo>
                  <a:lnTo>
                    <a:pt x="312" y="45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7" name="Google Shape;1307;p47"/>
            <p:cNvSpPr/>
            <p:nvPr/>
          </p:nvSpPr>
          <p:spPr>
            <a:xfrm>
              <a:off x="3430175" y="2600850"/>
              <a:ext cx="3925" cy="5050"/>
            </a:xfrm>
            <a:custGeom>
              <a:avLst/>
              <a:gdLst/>
              <a:ahLst/>
              <a:cxnLst/>
              <a:rect l="l" t="t" r="r" b="b"/>
              <a:pathLst>
                <a:path w="157" h="202" extrusionOk="0">
                  <a:moveTo>
                    <a:pt x="45" y="1"/>
                  </a:moveTo>
                  <a:lnTo>
                    <a:pt x="1" y="45"/>
                  </a:lnTo>
                  <a:lnTo>
                    <a:pt x="1" y="68"/>
                  </a:lnTo>
                  <a:lnTo>
                    <a:pt x="1" y="90"/>
                  </a:lnTo>
                  <a:lnTo>
                    <a:pt x="45" y="157"/>
                  </a:lnTo>
                  <a:lnTo>
                    <a:pt x="90" y="201"/>
                  </a:lnTo>
                  <a:lnTo>
                    <a:pt x="134" y="179"/>
                  </a:lnTo>
                  <a:lnTo>
                    <a:pt x="156" y="157"/>
                  </a:lnTo>
                  <a:lnTo>
                    <a:pt x="156" y="90"/>
                  </a:lnTo>
                  <a:lnTo>
                    <a:pt x="134" y="45"/>
                  </a:lnTo>
                  <a:lnTo>
                    <a:pt x="90" y="23"/>
                  </a:lnTo>
                  <a:lnTo>
                    <a:pt x="45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8" name="Google Shape;1308;p47"/>
            <p:cNvSpPr/>
            <p:nvPr/>
          </p:nvSpPr>
          <p:spPr>
            <a:xfrm>
              <a:off x="3380700" y="2579725"/>
              <a:ext cx="43950" cy="16700"/>
            </a:xfrm>
            <a:custGeom>
              <a:avLst/>
              <a:gdLst/>
              <a:ahLst/>
              <a:cxnLst/>
              <a:rect l="l" t="t" r="r" b="b"/>
              <a:pathLst>
                <a:path w="1758" h="668" extrusionOk="0">
                  <a:moveTo>
                    <a:pt x="22" y="1"/>
                  </a:moveTo>
                  <a:lnTo>
                    <a:pt x="0" y="45"/>
                  </a:lnTo>
                  <a:lnTo>
                    <a:pt x="45" y="90"/>
                  </a:lnTo>
                  <a:lnTo>
                    <a:pt x="89" y="134"/>
                  </a:lnTo>
                  <a:lnTo>
                    <a:pt x="489" y="201"/>
                  </a:lnTo>
                  <a:lnTo>
                    <a:pt x="890" y="290"/>
                  </a:lnTo>
                  <a:lnTo>
                    <a:pt x="1090" y="357"/>
                  </a:lnTo>
                  <a:lnTo>
                    <a:pt x="1268" y="446"/>
                  </a:lnTo>
                  <a:lnTo>
                    <a:pt x="1468" y="535"/>
                  </a:lnTo>
                  <a:lnTo>
                    <a:pt x="1646" y="646"/>
                  </a:lnTo>
                  <a:lnTo>
                    <a:pt x="1691" y="668"/>
                  </a:lnTo>
                  <a:lnTo>
                    <a:pt x="1735" y="646"/>
                  </a:lnTo>
                  <a:lnTo>
                    <a:pt x="1757" y="601"/>
                  </a:lnTo>
                  <a:lnTo>
                    <a:pt x="1713" y="557"/>
                  </a:lnTo>
                  <a:lnTo>
                    <a:pt x="1513" y="446"/>
                  </a:lnTo>
                  <a:lnTo>
                    <a:pt x="1335" y="334"/>
                  </a:lnTo>
                  <a:lnTo>
                    <a:pt x="1134" y="245"/>
                  </a:lnTo>
                  <a:lnTo>
                    <a:pt x="912" y="179"/>
                  </a:lnTo>
                  <a:lnTo>
                    <a:pt x="512" y="67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9" name="Google Shape;1309;p47"/>
            <p:cNvSpPr/>
            <p:nvPr/>
          </p:nvSpPr>
          <p:spPr>
            <a:xfrm>
              <a:off x="3302275" y="2471300"/>
              <a:ext cx="179650" cy="201325"/>
            </a:xfrm>
            <a:custGeom>
              <a:avLst/>
              <a:gdLst/>
              <a:ahLst/>
              <a:cxnLst/>
              <a:rect l="l" t="t" r="r" b="b"/>
              <a:pathLst>
                <a:path w="7186" h="8053" extrusionOk="0">
                  <a:moveTo>
                    <a:pt x="3449" y="134"/>
                  </a:moveTo>
                  <a:lnTo>
                    <a:pt x="3893" y="178"/>
                  </a:lnTo>
                  <a:lnTo>
                    <a:pt x="4338" y="267"/>
                  </a:lnTo>
                  <a:lnTo>
                    <a:pt x="4761" y="401"/>
                  </a:lnTo>
                  <a:lnTo>
                    <a:pt x="5183" y="579"/>
                  </a:lnTo>
                  <a:lnTo>
                    <a:pt x="5584" y="801"/>
                  </a:lnTo>
                  <a:lnTo>
                    <a:pt x="5962" y="1068"/>
                  </a:lnTo>
                  <a:lnTo>
                    <a:pt x="6296" y="1357"/>
                  </a:lnTo>
                  <a:lnTo>
                    <a:pt x="6474" y="1557"/>
                  </a:lnTo>
                  <a:lnTo>
                    <a:pt x="6651" y="1758"/>
                  </a:lnTo>
                  <a:lnTo>
                    <a:pt x="6807" y="1980"/>
                  </a:lnTo>
                  <a:lnTo>
                    <a:pt x="6941" y="2202"/>
                  </a:lnTo>
                  <a:lnTo>
                    <a:pt x="7030" y="2336"/>
                  </a:lnTo>
                  <a:lnTo>
                    <a:pt x="7052" y="2380"/>
                  </a:lnTo>
                  <a:lnTo>
                    <a:pt x="7052" y="2447"/>
                  </a:lnTo>
                  <a:lnTo>
                    <a:pt x="7052" y="2558"/>
                  </a:lnTo>
                  <a:lnTo>
                    <a:pt x="7030" y="2647"/>
                  </a:lnTo>
                  <a:lnTo>
                    <a:pt x="6963" y="2870"/>
                  </a:lnTo>
                  <a:lnTo>
                    <a:pt x="6562" y="4605"/>
                  </a:lnTo>
                  <a:lnTo>
                    <a:pt x="5829" y="7861"/>
                  </a:lnTo>
                  <a:lnTo>
                    <a:pt x="5829" y="7861"/>
                  </a:lnTo>
                  <a:lnTo>
                    <a:pt x="5651" y="7652"/>
                  </a:lnTo>
                  <a:lnTo>
                    <a:pt x="5339" y="7363"/>
                  </a:lnTo>
                  <a:lnTo>
                    <a:pt x="5005" y="7096"/>
                  </a:lnTo>
                  <a:lnTo>
                    <a:pt x="4627" y="6851"/>
                  </a:lnTo>
                  <a:lnTo>
                    <a:pt x="4249" y="6651"/>
                  </a:lnTo>
                  <a:lnTo>
                    <a:pt x="3871" y="6495"/>
                  </a:lnTo>
                  <a:lnTo>
                    <a:pt x="3449" y="6362"/>
                  </a:lnTo>
                  <a:lnTo>
                    <a:pt x="3048" y="6295"/>
                  </a:lnTo>
                  <a:lnTo>
                    <a:pt x="2626" y="6251"/>
                  </a:lnTo>
                  <a:lnTo>
                    <a:pt x="2225" y="6251"/>
                  </a:lnTo>
                  <a:lnTo>
                    <a:pt x="1803" y="6295"/>
                  </a:lnTo>
                  <a:lnTo>
                    <a:pt x="1402" y="6384"/>
                  </a:lnTo>
                  <a:lnTo>
                    <a:pt x="1224" y="6451"/>
                  </a:lnTo>
                  <a:lnTo>
                    <a:pt x="1024" y="6540"/>
                  </a:lnTo>
                  <a:lnTo>
                    <a:pt x="846" y="6629"/>
                  </a:lnTo>
                  <a:lnTo>
                    <a:pt x="668" y="6740"/>
                  </a:lnTo>
                  <a:lnTo>
                    <a:pt x="490" y="6873"/>
                  </a:lnTo>
                  <a:lnTo>
                    <a:pt x="312" y="7007"/>
                  </a:lnTo>
                  <a:lnTo>
                    <a:pt x="166" y="7153"/>
                  </a:lnTo>
                  <a:lnTo>
                    <a:pt x="512" y="4649"/>
                  </a:lnTo>
                  <a:lnTo>
                    <a:pt x="802" y="2581"/>
                  </a:lnTo>
                  <a:lnTo>
                    <a:pt x="891" y="1935"/>
                  </a:lnTo>
                  <a:lnTo>
                    <a:pt x="935" y="1602"/>
                  </a:lnTo>
                  <a:lnTo>
                    <a:pt x="1002" y="1290"/>
                  </a:lnTo>
                  <a:lnTo>
                    <a:pt x="1024" y="1201"/>
                  </a:lnTo>
                  <a:lnTo>
                    <a:pt x="1069" y="1112"/>
                  </a:lnTo>
                  <a:lnTo>
                    <a:pt x="1180" y="979"/>
                  </a:lnTo>
                  <a:lnTo>
                    <a:pt x="1335" y="846"/>
                  </a:lnTo>
                  <a:lnTo>
                    <a:pt x="1469" y="734"/>
                  </a:lnTo>
                  <a:lnTo>
                    <a:pt x="1647" y="623"/>
                  </a:lnTo>
                  <a:lnTo>
                    <a:pt x="1825" y="512"/>
                  </a:lnTo>
                  <a:lnTo>
                    <a:pt x="2003" y="401"/>
                  </a:lnTo>
                  <a:lnTo>
                    <a:pt x="2181" y="334"/>
                  </a:lnTo>
                  <a:lnTo>
                    <a:pt x="2381" y="267"/>
                  </a:lnTo>
                  <a:lnTo>
                    <a:pt x="2581" y="223"/>
                  </a:lnTo>
                  <a:lnTo>
                    <a:pt x="2781" y="178"/>
                  </a:lnTo>
                  <a:lnTo>
                    <a:pt x="2981" y="156"/>
                  </a:lnTo>
                  <a:lnTo>
                    <a:pt x="3449" y="134"/>
                  </a:lnTo>
                  <a:close/>
                  <a:moveTo>
                    <a:pt x="3404" y="0"/>
                  </a:moveTo>
                  <a:lnTo>
                    <a:pt x="3026" y="23"/>
                  </a:lnTo>
                  <a:lnTo>
                    <a:pt x="2648" y="67"/>
                  </a:lnTo>
                  <a:lnTo>
                    <a:pt x="2270" y="156"/>
                  </a:lnTo>
                  <a:lnTo>
                    <a:pt x="1914" y="289"/>
                  </a:lnTo>
                  <a:lnTo>
                    <a:pt x="1736" y="378"/>
                  </a:lnTo>
                  <a:lnTo>
                    <a:pt x="1580" y="490"/>
                  </a:lnTo>
                  <a:lnTo>
                    <a:pt x="1402" y="601"/>
                  </a:lnTo>
                  <a:lnTo>
                    <a:pt x="1246" y="734"/>
                  </a:lnTo>
                  <a:lnTo>
                    <a:pt x="1135" y="846"/>
                  </a:lnTo>
                  <a:lnTo>
                    <a:pt x="1024" y="957"/>
                  </a:lnTo>
                  <a:lnTo>
                    <a:pt x="913" y="1090"/>
                  </a:lnTo>
                  <a:lnTo>
                    <a:pt x="868" y="1224"/>
                  </a:lnTo>
                  <a:lnTo>
                    <a:pt x="824" y="1491"/>
                  </a:lnTo>
                  <a:lnTo>
                    <a:pt x="779" y="1758"/>
                  </a:lnTo>
                  <a:lnTo>
                    <a:pt x="512" y="3693"/>
                  </a:lnTo>
                  <a:lnTo>
                    <a:pt x="8" y="7311"/>
                  </a:lnTo>
                  <a:lnTo>
                    <a:pt x="1" y="7318"/>
                  </a:lnTo>
                  <a:lnTo>
                    <a:pt x="7" y="7321"/>
                  </a:lnTo>
                  <a:lnTo>
                    <a:pt x="1" y="7363"/>
                  </a:lnTo>
                  <a:lnTo>
                    <a:pt x="1" y="7385"/>
                  </a:lnTo>
                  <a:lnTo>
                    <a:pt x="45" y="7429"/>
                  </a:lnTo>
                  <a:lnTo>
                    <a:pt x="90" y="7429"/>
                  </a:lnTo>
                  <a:lnTo>
                    <a:pt x="112" y="7407"/>
                  </a:lnTo>
                  <a:lnTo>
                    <a:pt x="268" y="7252"/>
                  </a:lnTo>
                  <a:lnTo>
                    <a:pt x="423" y="7118"/>
                  </a:lnTo>
                  <a:lnTo>
                    <a:pt x="579" y="6985"/>
                  </a:lnTo>
                  <a:lnTo>
                    <a:pt x="757" y="6851"/>
                  </a:lnTo>
                  <a:lnTo>
                    <a:pt x="935" y="6762"/>
                  </a:lnTo>
                  <a:lnTo>
                    <a:pt x="1113" y="6651"/>
                  </a:lnTo>
                  <a:lnTo>
                    <a:pt x="1291" y="6584"/>
                  </a:lnTo>
                  <a:lnTo>
                    <a:pt x="1469" y="6517"/>
                  </a:lnTo>
                  <a:lnTo>
                    <a:pt x="1847" y="6429"/>
                  </a:lnTo>
                  <a:lnTo>
                    <a:pt x="2247" y="6384"/>
                  </a:lnTo>
                  <a:lnTo>
                    <a:pt x="2648" y="6362"/>
                  </a:lnTo>
                  <a:lnTo>
                    <a:pt x="3048" y="6406"/>
                  </a:lnTo>
                  <a:lnTo>
                    <a:pt x="3449" y="6495"/>
                  </a:lnTo>
                  <a:lnTo>
                    <a:pt x="3827" y="6606"/>
                  </a:lnTo>
                  <a:lnTo>
                    <a:pt x="4227" y="6784"/>
                  </a:lnTo>
                  <a:lnTo>
                    <a:pt x="4583" y="6962"/>
                  </a:lnTo>
                  <a:lnTo>
                    <a:pt x="4939" y="7185"/>
                  </a:lnTo>
                  <a:lnTo>
                    <a:pt x="5250" y="7452"/>
                  </a:lnTo>
                  <a:lnTo>
                    <a:pt x="5562" y="7719"/>
                  </a:lnTo>
                  <a:lnTo>
                    <a:pt x="5806" y="8004"/>
                  </a:lnTo>
                  <a:lnTo>
                    <a:pt x="5806" y="8004"/>
                  </a:lnTo>
                  <a:lnTo>
                    <a:pt x="5806" y="8008"/>
                  </a:lnTo>
                  <a:lnTo>
                    <a:pt x="5851" y="8052"/>
                  </a:lnTo>
                  <a:lnTo>
                    <a:pt x="5917" y="8052"/>
                  </a:lnTo>
                  <a:lnTo>
                    <a:pt x="5940" y="8030"/>
                  </a:lnTo>
                  <a:lnTo>
                    <a:pt x="6651" y="4894"/>
                  </a:lnTo>
                  <a:lnTo>
                    <a:pt x="7074" y="2981"/>
                  </a:lnTo>
                  <a:lnTo>
                    <a:pt x="7141" y="2736"/>
                  </a:lnTo>
                  <a:lnTo>
                    <a:pt x="7163" y="2625"/>
                  </a:lnTo>
                  <a:lnTo>
                    <a:pt x="7185" y="2492"/>
                  </a:lnTo>
                  <a:lnTo>
                    <a:pt x="7185" y="2403"/>
                  </a:lnTo>
                  <a:lnTo>
                    <a:pt x="7163" y="2314"/>
                  </a:lnTo>
                  <a:lnTo>
                    <a:pt x="7052" y="2113"/>
                  </a:lnTo>
                  <a:lnTo>
                    <a:pt x="6918" y="1913"/>
                  </a:lnTo>
                  <a:lnTo>
                    <a:pt x="6807" y="1758"/>
                  </a:lnTo>
                  <a:lnTo>
                    <a:pt x="6562" y="1446"/>
                  </a:lnTo>
                  <a:lnTo>
                    <a:pt x="6296" y="1179"/>
                  </a:lnTo>
                  <a:lnTo>
                    <a:pt x="5984" y="935"/>
                  </a:lnTo>
                  <a:lnTo>
                    <a:pt x="5673" y="712"/>
                  </a:lnTo>
                  <a:lnTo>
                    <a:pt x="5317" y="512"/>
                  </a:lnTo>
                  <a:lnTo>
                    <a:pt x="4961" y="334"/>
                  </a:lnTo>
                  <a:lnTo>
                    <a:pt x="4583" y="201"/>
                  </a:lnTo>
                  <a:lnTo>
                    <a:pt x="4183" y="112"/>
                  </a:lnTo>
                  <a:lnTo>
                    <a:pt x="3804" y="45"/>
                  </a:lnTo>
                  <a:lnTo>
                    <a:pt x="3404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0" name="Google Shape;1310;p47"/>
            <p:cNvSpPr/>
            <p:nvPr/>
          </p:nvSpPr>
          <p:spPr>
            <a:xfrm>
              <a:off x="3158275" y="2452400"/>
              <a:ext cx="292500" cy="275275"/>
            </a:xfrm>
            <a:custGeom>
              <a:avLst/>
              <a:gdLst/>
              <a:ahLst/>
              <a:cxnLst/>
              <a:rect l="l" t="t" r="r" b="b"/>
              <a:pathLst>
                <a:path w="11700" h="11011" extrusionOk="0">
                  <a:moveTo>
                    <a:pt x="3314" y="0"/>
                  </a:moveTo>
                  <a:lnTo>
                    <a:pt x="3025" y="22"/>
                  </a:lnTo>
                  <a:lnTo>
                    <a:pt x="2758" y="67"/>
                  </a:lnTo>
                  <a:lnTo>
                    <a:pt x="2491" y="111"/>
                  </a:lnTo>
                  <a:lnTo>
                    <a:pt x="2224" y="200"/>
                  </a:lnTo>
                  <a:lnTo>
                    <a:pt x="1957" y="289"/>
                  </a:lnTo>
                  <a:lnTo>
                    <a:pt x="1513" y="467"/>
                  </a:lnTo>
                  <a:lnTo>
                    <a:pt x="1290" y="578"/>
                  </a:lnTo>
                  <a:lnTo>
                    <a:pt x="1090" y="712"/>
                  </a:lnTo>
                  <a:lnTo>
                    <a:pt x="890" y="845"/>
                  </a:lnTo>
                  <a:lnTo>
                    <a:pt x="667" y="1001"/>
                  </a:lnTo>
                  <a:lnTo>
                    <a:pt x="467" y="1201"/>
                  </a:lnTo>
                  <a:lnTo>
                    <a:pt x="378" y="1290"/>
                  </a:lnTo>
                  <a:lnTo>
                    <a:pt x="334" y="1379"/>
                  </a:lnTo>
                  <a:lnTo>
                    <a:pt x="311" y="1468"/>
                  </a:lnTo>
                  <a:lnTo>
                    <a:pt x="311" y="1557"/>
                  </a:lnTo>
                  <a:lnTo>
                    <a:pt x="311" y="1735"/>
                  </a:lnTo>
                  <a:lnTo>
                    <a:pt x="245" y="2714"/>
                  </a:lnTo>
                  <a:lnTo>
                    <a:pt x="89" y="5361"/>
                  </a:lnTo>
                  <a:lnTo>
                    <a:pt x="0" y="7118"/>
                  </a:lnTo>
                  <a:lnTo>
                    <a:pt x="22" y="7162"/>
                  </a:lnTo>
                  <a:lnTo>
                    <a:pt x="44" y="7185"/>
                  </a:lnTo>
                  <a:lnTo>
                    <a:pt x="178" y="7273"/>
                  </a:lnTo>
                  <a:lnTo>
                    <a:pt x="289" y="7340"/>
                  </a:lnTo>
                  <a:lnTo>
                    <a:pt x="334" y="7385"/>
                  </a:lnTo>
                  <a:lnTo>
                    <a:pt x="356" y="7429"/>
                  </a:lnTo>
                  <a:lnTo>
                    <a:pt x="356" y="7496"/>
                  </a:lnTo>
                  <a:lnTo>
                    <a:pt x="378" y="7563"/>
                  </a:lnTo>
                  <a:lnTo>
                    <a:pt x="356" y="8208"/>
                  </a:lnTo>
                  <a:lnTo>
                    <a:pt x="334" y="8830"/>
                  </a:lnTo>
                  <a:lnTo>
                    <a:pt x="334" y="9453"/>
                  </a:lnTo>
                  <a:lnTo>
                    <a:pt x="356" y="9520"/>
                  </a:lnTo>
                  <a:lnTo>
                    <a:pt x="423" y="9542"/>
                  </a:lnTo>
                  <a:lnTo>
                    <a:pt x="1223" y="9631"/>
                  </a:lnTo>
                  <a:lnTo>
                    <a:pt x="2024" y="9698"/>
                  </a:lnTo>
                  <a:lnTo>
                    <a:pt x="2825" y="9765"/>
                  </a:lnTo>
                  <a:lnTo>
                    <a:pt x="3626" y="9854"/>
                  </a:lnTo>
                  <a:lnTo>
                    <a:pt x="4538" y="9965"/>
                  </a:lnTo>
                  <a:lnTo>
                    <a:pt x="5427" y="10076"/>
                  </a:lnTo>
                  <a:lnTo>
                    <a:pt x="6206" y="10187"/>
                  </a:lnTo>
                  <a:lnTo>
                    <a:pt x="6361" y="10210"/>
                  </a:lnTo>
                  <a:lnTo>
                    <a:pt x="6450" y="10232"/>
                  </a:lnTo>
                  <a:lnTo>
                    <a:pt x="6517" y="10276"/>
                  </a:lnTo>
                  <a:lnTo>
                    <a:pt x="6539" y="10365"/>
                  </a:lnTo>
                  <a:lnTo>
                    <a:pt x="6539" y="10476"/>
                  </a:lnTo>
                  <a:lnTo>
                    <a:pt x="6517" y="10677"/>
                  </a:lnTo>
                  <a:lnTo>
                    <a:pt x="6539" y="10721"/>
                  </a:lnTo>
                  <a:lnTo>
                    <a:pt x="6562" y="10766"/>
                  </a:lnTo>
                  <a:lnTo>
                    <a:pt x="6628" y="10766"/>
                  </a:lnTo>
                  <a:lnTo>
                    <a:pt x="6806" y="10610"/>
                  </a:lnTo>
                  <a:lnTo>
                    <a:pt x="6895" y="10565"/>
                  </a:lnTo>
                  <a:lnTo>
                    <a:pt x="6984" y="10521"/>
                  </a:lnTo>
                  <a:lnTo>
                    <a:pt x="7051" y="10543"/>
                  </a:lnTo>
                  <a:lnTo>
                    <a:pt x="7095" y="10588"/>
                  </a:lnTo>
                  <a:lnTo>
                    <a:pt x="7229" y="10654"/>
                  </a:lnTo>
                  <a:lnTo>
                    <a:pt x="7674" y="10877"/>
                  </a:lnTo>
                  <a:lnTo>
                    <a:pt x="7696" y="10899"/>
                  </a:lnTo>
                  <a:lnTo>
                    <a:pt x="7718" y="10877"/>
                  </a:lnTo>
                  <a:lnTo>
                    <a:pt x="7740" y="10855"/>
                  </a:lnTo>
                  <a:lnTo>
                    <a:pt x="7740" y="10832"/>
                  </a:lnTo>
                  <a:lnTo>
                    <a:pt x="7647" y="10404"/>
                  </a:lnTo>
                  <a:lnTo>
                    <a:pt x="7647" y="10404"/>
                  </a:lnTo>
                  <a:lnTo>
                    <a:pt x="8363" y="10543"/>
                  </a:lnTo>
                  <a:lnTo>
                    <a:pt x="9186" y="10699"/>
                  </a:lnTo>
                  <a:lnTo>
                    <a:pt x="9987" y="10877"/>
                  </a:lnTo>
                  <a:lnTo>
                    <a:pt x="10810" y="11010"/>
                  </a:lnTo>
                  <a:lnTo>
                    <a:pt x="10854" y="11010"/>
                  </a:lnTo>
                  <a:lnTo>
                    <a:pt x="10877" y="10988"/>
                  </a:lnTo>
                  <a:lnTo>
                    <a:pt x="11055" y="10254"/>
                  </a:lnTo>
                  <a:lnTo>
                    <a:pt x="11210" y="9565"/>
                  </a:lnTo>
                  <a:lnTo>
                    <a:pt x="11255" y="9342"/>
                  </a:lnTo>
                  <a:lnTo>
                    <a:pt x="11322" y="9120"/>
                  </a:lnTo>
                  <a:lnTo>
                    <a:pt x="11388" y="9031"/>
                  </a:lnTo>
                  <a:lnTo>
                    <a:pt x="11455" y="8942"/>
                  </a:lnTo>
                  <a:lnTo>
                    <a:pt x="11544" y="8875"/>
                  </a:lnTo>
                  <a:lnTo>
                    <a:pt x="11655" y="8808"/>
                  </a:lnTo>
                  <a:lnTo>
                    <a:pt x="11677" y="8808"/>
                  </a:lnTo>
                  <a:lnTo>
                    <a:pt x="11700" y="8786"/>
                  </a:lnTo>
                  <a:lnTo>
                    <a:pt x="11677" y="8719"/>
                  </a:lnTo>
                  <a:lnTo>
                    <a:pt x="11655" y="8697"/>
                  </a:lnTo>
                  <a:lnTo>
                    <a:pt x="11588" y="8697"/>
                  </a:lnTo>
                  <a:lnTo>
                    <a:pt x="11455" y="8764"/>
                  </a:lnTo>
                  <a:lnTo>
                    <a:pt x="11344" y="8830"/>
                  </a:lnTo>
                  <a:lnTo>
                    <a:pt x="11255" y="8919"/>
                  </a:lnTo>
                  <a:lnTo>
                    <a:pt x="11188" y="9075"/>
                  </a:lnTo>
                  <a:lnTo>
                    <a:pt x="10988" y="9854"/>
                  </a:lnTo>
                  <a:lnTo>
                    <a:pt x="10854" y="10476"/>
                  </a:lnTo>
                  <a:lnTo>
                    <a:pt x="10810" y="10699"/>
                  </a:lnTo>
                  <a:lnTo>
                    <a:pt x="10788" y="10832"/>
                  </a:lnTo>
                  <a:lnTo>
                    <a:pt x="10743" y="10899"/>
                  </a:lnTo>
                  <a:lnTo>
                    <a:pt x="10654" y="10899"/>
                  </a:lnTo>
                  <a:lnTo>
                    <a:pt x="10454" y="10855"/>
                  </a:lnTo>
                  <a:lnTo>
                    <a:pt x="10120" y="10766"/>
                  </a:lnTo>
                  <a:lnTo>
                    <a:pt x="9297" y="10610"/>
                  </a:lnTo>
                  <a:lnTo>
                    <a:pt x="8430" y="10432"/>
                  </a:lnTo>
                  <a:lnTo>
                    <a:pt x="7563" y="10254"/>
                  </a:lnTo>
                  <a:lnTo>
                    <a:pt x="7518" y="10276"/>
                  </a:lnTo>
                  <a:lnTo>
                    <a:pt x="7496" y="10299"/>
                  </a:lnTo>
                  <a:lnTo>
                    <a:pt x="7496" y="10321"/>
                  </a:lnTo>
                  <a:lnTo>
                    <a:pt x="7579" y="10703"/>
                  </a:lnTo>
                  <a:lnTo>
                    <a:pt x="7579" y="10703"/>
                  </a:lnTo>
                  <a:lnTo>
                    <a:pt x="7407" y="10610"/>
                  </a:lnTo>
                  <a:lnTo>
                    <a:pt x="7095" y="10454"/>
                  </a:lnTo>
                  <a:lnTo>
                    <a:pt x="7006" y="10432"/>
                  </a:lnTo>
                  <a:lnTo>
                    <a:pt x="6940" y="10410"/>
                  </a:lnTo>
                  <a:lnTo>
                    <a:pt x="6873" y="10432"/>
                  </a:lnTo>
                  <a:lnTo>
                    <a:pt x="6806" y="10454"/>
                  </a:lnTo>
                  <a:lnTo>
                    <a:pt x="6695" y="10543"/>
                  </a:lnTo>
                  <a:lnTo>
                    <a:pt x="6651" y="10575"/>
                  </a:lnTo>
                  <a:lnTo>
                    <a:pt x="6651" y="10187"/>
                  </a:lnTo>
                  <a:lnTo>
                    <a:pt x="6628" y="10143"/>
                  </a:lnTo>
                  <a:lnTo>
                    <a:pt x="6584" y="10121"/>
                  </a:lnTo>
                  <a:lnTo>
                    <a:pt x="5027" y="9898"/>
                  </a:lnTo>
                  <a:lnTo>
                    <a:pt x="4248" y="9787"/>
                  </a:lnTo>
                  <a:lnTo>
                    <a:pt x="3492" y="9698"/>
                  </a:lnTo>
                  <a:lnTo>
                    <a:pt x="2714" y="9631"/>
                  </a:lnTo>
                  <a:lnTo>
                    <a:pt x="1935" y="9565"/>
                  </a:lnTo>
                  <a:lnTo>
                    <a:pt x="1157" y="9498"/>
                  </a:lnTo>
                  <a:lnTo>
                    <a:pt x="467" y="9419"/>
                  </a:lnTo>
                  <a:lnTo>
                    <a:pt x="467" y="9419"/>
                  </a:lnTo>
                  <a:lnTo>
                    <a:pt x="467" y="9075"/>
                  </a:lnTo>
                  <a:lnTo>
                    <a:pt x="467" y="8675"/>
                  </a:lnTo>
                  <a:lnTo>
                    <a:pt x="489" y="7830"/>
                  </a:lnTo>
                  <a:lnTo>
                    <a:pt x="512" y="7629"/>
                  </a:lnTo>
                  <a:lnTo>
                    <a:pt x="512" y="7518"/>
                  </a:lnTo>
                  <a:lnTo>
                    <a:pt x="512" y="7407"/>
                  </a:lnTo>
                  <a:lnTo>
                    <a:pt x="467" y="7340"/>
                  </a:lnTo>
                  <a:lnTo>
                    <a:pt x="400" y="7296"/>
                  </a:lnTo>
                  <a:lnTo>
                    <a:pt x="245" y="7207"/>
                  </a:lnTo>
                  <a:lnTo>
                    <a:pt x="133" y="7140"/>
                  </a:lnTo>
                  <a:lnTo>
                    <a:pt x="111" y="7073"/>
                  </a:lnTo>
                  <a:lnTo>
                    <a:pt x="111" y="7007"/>
                  </a:lnTo>
                  <a:lnTo>
                    <a:pt x="133" y="6829"/>
                  </a:lnTo>
                  <a:lnTo>
                    <a:pt x="178" y="6517"/>
                  </a:lnTo>
                  <a:lnTo>
                    <a:pt x="245" y="5249"/>
                  </a:lnTo>
                  <a:lnTo>
                    <a:pt x="400" y="2425"/>
                  </a:lnTo>
                  <a:lnTo>
                    <a:pt x="423" y="1980"/>
                  </a:lnTo>
                  <a:lnTo>
                    <a:pt x="423" y="1757"/>
                  </a:lnTo>
                  <a:lnTo>
                    <a:pt x="445" y="1557"/>
                  </a:lnTo>
                  <a:lnTo>
                    <a:pt x="467" y="1446"/>
                  </a:lnTo>
                  <a:lnTo>
                    <a:pt x="534" y="1357"/>
                  </a:lnTo>
                  <a:lnTo>
                    <a:pt x="645" y="1223"/>
                  </a:lnTo>
                  <a:lnTo>
                    <a:pt x="779" y="1112"/>
                  </a:lnTo>
                  <a:lnTo>
                    <a:pt x="1068" y="890"/>
                  </a:lnTo>
                  <a:lnTo>
                    <a:pt x="1379" y="690"/>
                  </a:lnTo>
                  <a:lnTo>
                    <a:pt x="1690" y="534"/>
                  </a:lnTo>
                  <a:lnTo>
                    <a:pt x="2024" y="400"/>
                  </a:lnTo>
                  <a:lnTo>
                    <a:pt x="2380" y="289"/>
                  </a:lnTo>
                  <a:lnTo>
                    <a:pt x="2714" y="200"/>
                  </a:lnTo>
                  <a:lnTo>
                    <a:pt x="3070" y="156"/>
                  </a:lnTo>
                  <a:lnTo>
                    <a:pt x="3448" y="134"/>
                  </a:lnTo>
                  <a:lnTo>
                    <a:pt x="3804" y="134"/>
                  </a:lnTo>
                  <a:lnTo>
                    <a:pt x="4159" y="178"/>
                  </a:lnTo>
                  <a:lnTo>
                    <a:pt x="4493" y="223"/>
                  </a:lnTo>
                  <a:lnTo>
                    <a:pt x="4827" y="334"/>
                  </a:lnTo>
                  <a:lnTo>
                    <a:pt x="5160" y="445"/>
                  </a:lnTo>
                  <a:lnTo>
                    <a:pt x="5472" y="623"/>
                  </a:lnTo>
                  <a:lnTo>
                    <a:pt x="5761" y="801"/>
                  </a:lnTo>
                  <a:lnTo>
                    <a:pt x="6028" y="1045"/>
                  </a:lnTo>
                  <a:lnTo>
                    <a:pt x="6250" y="1290"/>
                  </a:lnTo>
                  <a:lnTo>
                    <a:pt x="6473" y="1602"/>
                  </a:lnTo>
                  <a:lnTo>
                    <a:pt x="6628" y="1935"/>
                  </a:lnTo>
                  <a:lnTo>
                    <a:pt x="6673" y="1957"/>
                  </a:lnTo>
                  <a:lnTo>
                    <a:pt x="6717" y="1980"/>
                  </a:lnTo>
                  <a:lnTo>
                    <a:pt x="6762" y="1957"/>
                  </a:lnTo>
                  <a:lnTo>
                    <a:pt x="6762" y="1935"/>
                  </a:lnTo>
                  <a:lnTo>
                    <a:pt x="6762" y="1891"/>
                  </a:lnTo>
                  <a:lnTo>
                    <a:pt x="6673" y="1691"/>
                  </a:lnTo>
                  <a:lnTo>
                    <a:pt x="6562" y="1513"/>
                  </a:lnTo>
                  <a:lnTo>
                    <a:pt x="6428" y="1335"/>
                  </a:lnTo>
                  <a:lnTo>
                    <a:pt x="6317" y="1157"/>
                  </a:lnTo>
                  <a:lnTo>
                    <a:pt x="6161" y="1001"/>
                  </a:lnTo>
                  <a:lnTo>
                    <a:pt x="6028" y="868"/>
                  </a:lnTo>
                  <a:lnTo>
                    <a:pt x="5872" y="734"/>
                  </a:lnTo>
                  <a:lnTo>
                    <a:pt x="5694" y="623"/>
                  </a:lnTo>
                  <a:lnTo>
                    <a:pt x="5538" y="512"/>
                  </a:lnTo>
                  <a:lnTo>
                    <a:pt x="5361" y="400"/>
                  </a:lnTo>
                  <a:lnTo>
                    <a:pt x="4982" y="245"/>
                  </a:lnTo>
                  <a:lnTo>
                    <a:pt x="4560" y="111"/>
                  </a:lnTo>
                  <a:lnTo>
                    <a:pt x="4137" y="45"/>
                  </a:lnTo>
                  <a:lnTo>
                    <a:pt x="3870" y="22"/>
                  </a:lnTo>
                  <a:lnTo>
                    <a:pt x="3581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1" name="Google Shape;1311;p47"/>
            <p:cNvSpPr/>
            <p:nvPr/>
          </p:nvSpPr>
          <p:spPr>
            <a:xfrm>
              <a:off x="3340650" y="2673700"/>
              <a:ext cx="102350" cy="42850"/>
            </a:xfrm>
            <a:custGeom>
              <a:avLst/>
              <a:gdLst/>
              <a:ahLst/>
              <a:cxnLst/>
              <a:rect l="l" t="t" r="r" b="b"/>
              <a:pathLst>
                <a:path w="4094" h="1714" extrusionOk="0">
                  <a:moveTo>
                    <a:pt x="3960" y="1"/>
                  </a:moveTo>
                  <a:lnTo>
                    <a:pt x="3782" y="134"/>
                  </a:lnTo>
                  <a:lnTo>
                    <a:pt x="3648" y="312"/>
                  </a:lnTo>
                  <a:lnTo>
                    <a:pt x="3537" y="490"/>
                  </a:lnTo>
                  <a:lnTo>
                    <a:pt x="3448" y="690"/>
                  </a:lnTo>
                  <a:lnTo>
                    <a:pt x="3426" y="868"/>
                  </a:lnTo>
                  <a:lnTo>
                    <a:pt x="3426" y="957"/>
                  </a:lnTo>
                  <a:lnTo>
                    <a:pt x="3426" y="968"/>
                  </a:lnTo>
                  <a:lnTo>
                    <a:pt x="3404" y="957"/>
                  </a:lnTo>
                  <a:lnTo>
                    <a:pt x="3226" y="957"/>
                  </a:lnTo>
                  <a:lnTo>
                    <a:pt x="3092" y="935"/>
                  </a:lnTo>
                  <a:lnTo>
                    <a:pt x="2803" y="890"/>
                  </a:lnTo>
                  <a:lnTo>
                    <a:pt x="2247" y="757"/>
                  </a:lnTo>
                  <a:lnTo>
                    <a:pt x="67" y="357"/>
                  </a:lnTo>
                  <a:lnTo>
                    <a:pt x="1" y="357"/>
                  </a:lnTo>
                  <a:lnTo>
                    <a:pt x="1" y="379"/>
                  </a:lnTo>
                  <a:lnTo>
                    <a:pt x="1" y="423"/>
                  </a:lnTo>
                  <a:lnTo>
                    <a:pt x="90" y="979"/>
                  </a:lnTo>
                  <a:lnTo>
                    <a:pt x="134" y="1024"/>
                  </a:lnTo>
                  <a:lnTo>
                    <a:pt x="156" y="1046"/>
                  </a:lnTo>
                  <a:lnTo>
                    <a:pt x="1024" y="1202"/>
                  </a:lnTo>
                  <a:lnTo>
                    <a:pt x="1891" y="1358"/>
                  </a:lnTo>
                  <a:lnTo>
                    <a:pt x="2759" y="1535"/>
                  </a:lnTo>
                  <a:lnTo>
                    <a:pt x="3626" y="1713"/>
                  </a:lnTo>
                  <a:lnTo>
                    <a:pt x="3671" y="1691"/>
                  </a:lnTo>
                  <a:lnTo>
                    <a:pt x="3693" y="1647"/>
                  </a:lnTo>
                  <a:lnTo>
                    <a:pt x="3671" y="1602"/>
                  </a:lnTo>
                  <a:lnTo>
                    <a:pt x="3626" y="1580"/>
                  </a:lnTo>
                  <a:lnTo>
                    <a:pt x="2536" y="1380"/>
                  </a:lnTo>
                  <a:lnTo>
                    <a:pt x="1446" y="1157"/>
                  </a:lnTo>
                  <a:lnTo>
                    <a:pt x="735" y="1002"/>
                  </a:lnTo>
                  <a:lnTo>
                    <a:pt x="490" y="979"/>
                  </a:lnTo>
                  <a:lnTo>
                    <a:pt x="357" y="957"/>
                  </a:lnTo>
                  <a:lnTo>
                    <a:pt x="268" y="890"/>
                  </a:lnTo>
                  <a:lnTo>
                    <a:pt x="223" y="868"/>
                  </a:lnTo>
                  <a:lnTo>
                    <a:pt x="201" y="801"/>
                  </a:lnTo>
                  <a:lnTo>
                    <a:pt x="156" y="668"/>
                  </a:lnTo>
                  <a:lnTo>
                    <a:pt x="142" y="507"/>
                  </a:lnTo>
                  <a:lnTo>
                    <a:pt x="142" y="507"/>
                  </a:lnTo>
                  <a:lnTo>
                    <a:pt x="3448" y="1091"/>
                  </a:lnTo>
                  <a:lnTo>
                    <a:pt x="3493" y="1091"/>
                  </a:lnTo>
                  <a:lnTo>
                    <a:pt x="3515" y="1046"/>
                  </a:lnTo>
                  <a:lnTo>
                    <a:pt x="3582" y="779"/>
                  </a:lnTo>
                  <a:lnTo>
                    <a:pt x="3626" y="646"/>
                  </a:lnTo>
                  <a:lnTo>
                    <a:pt x="3671" y="512"/>
                  </a:lnTo>
                  <a:lnTo>
                    <a:pt x="3760" y="401"/>
                  </a:lnTo>
                  <a:lnTo>
                    <a:pt x="3849" y="312"/>
                  </a:lnTo>
                  <a:lnTo>
                    <a:pt x="3938" y="201"/>
                  </a:lnTo>
                  <a:lnTo>
                    <a:pt x="4071" y="112"/>
                  </a:lnTo>
                  <a:lnTo>
                    <a:pt x="4093" y="90"/>
                  </a:lnTo>
                  <a:lnTo>
                    <a:pt x="4071" y="23"/>
                  </a:lnTo>
                  <a:lnTo>
                    <a:pt x="4027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2" name="Google Shape;1312;p47"/>
            <p:cNvSpPr/>
            <p:nvPr/>
          </p:nvSpPr>
          <p:spPr>
            <a:xfrm>
              <a:off x="3287825" y="2499650"/>
              <a:ext cx="14475" cy="12275"/>
            </a:xfrm>
            <a:custGeom>
              <a:avLst/>
              <a:gdLst/>
              <a:ahLst/>
              <a:cxnLst/>
              <a:rect l="l" t="t" r="r" b="b"/>
              <a:pathLst>
                <a:path w="579" h="491" extrusionOk="0">
                  <a:moveTo>
                    <a:pt x="45" y="1"/>
                  </a:moveTo>
                  <a:lnTo>
                    <a:pt x="1" y="23"/>
                  </a:lnTo>
                  <a:lnTo>
                    <a:pt x="1" y="67"/>
                  </a:lnTo>
                  <a:lnTo>
                    <a:pt x="23" y="112"/>
                  </a:lnTo>
                  <a:lnTo>
                    <a:pt x="245" y="268"/>
                  </a:lnTo>
                  <a:lnTo>
                    <a:pt x="468" y="468"/>
                  </a:lnTo>
                  <a:lnTo>
                    <a:pt x="512" y="490"/>
                  </a:lnTo>
                  <a:lnTo>
                    <a:pt x="557" y="468"/>
                  </a:lnTo>
                  <a:lnTo>
                    <a:pt x="579" y="423"/>
                  </a:lnTo>
                  <a:lnTo>
                    <a:pt x="534" y="379"/>
                  </a:lnTo>
                  <a:lnTo>
                    <a:pt x="334" y="179"/>
                  </a:lnTo>
                  <a:lnTo>
                    <a:pt x="112" y="23"/>
                  </a:lnTo>
                  <a:lnTo>
                    <a:pt x="45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3" name="Google Shape;1313;p47"/>
            <p:cNvSpPr/>
            <p:nvPr/>
          </p:nvSpPr>
          <p:spPr>
            <a:xfrm>
              <a:off x="3238900" y="2524675"/>
              <a:ext cx="51725" cy="25600"/>
            </a:xfrm>
            <a:custGeom>
              <a:avLst/>
              <a:gdLst/>
              <a:ahLst/>
              <a:cxnLst/>
              <a:rect l="l" t="t" r="r" b="b"/>
              <a:pathLst>
                <a:path w="2069" h="1024" extrusionOk="0">
                  <a:moveTo>
                    <a:pt x="45" y="1"/>
                  </a:moveTo>
                  <a:lnTo>
                    <a:pt x="22" y="23"/>
                  </a:lnTo>
                  <a:lnTo>
                    <a:pt x="0" y="23"/>
                  </a:lnTo>
                  <a:lnTo>
                    <a:pt x="0" y="67"/>
                  </a:lnTo>
                  <a:lnTo>
                    <a:pt x="22" y="112"/>
                  </a:lnTo>
                  <a:lnTo>
                    <a:pt x="67" y="134"/>
                  </a:lnTo>
                  <a:lnTo>
                    <a:pt x="356" y="156"/>
                  </a:lnTo>
                  <a:lnTo>
                    <a:pt x="623" y="201"/>
                  </a:lnTo>
                  <a:lnTo>
                    <a:pt x="868" y="268"/>
                  </a:lnTo>
                  <a:lnTo>
                    <a:pt x="1112" y="357"/>
                  </a:lnTo>
                  <a:lnTo>
                    <a:pt x="1335" y="490"/>
                  </a:lnTo>
                  <a:lnTo>
                    <a:pt x="1535" y="623"/>
                  </a:lnTo>
                  <a:lnTo>
                    <a:pt x="1757" y="801"/>
                  </a:lnTo>
                  <a:lnTo>
                    <a:pt x="1935" y="1002"/>
                  </a:lnTo>
                  <a:lnTo>
                    <a:pt x="1980" y="1024"/>
                  </a:lnTo>
                  <a:lnTo>
                    <a:pt x="2047" y="1024"/>
                  </a:lnTo>
                  <a:lnTo>
                    <a:pt x="2069" y="979"/>
                  </a:lnTo>
                  <a:lnTo>
                    <a:pt x="2047" y="935"/>
                  </a:lnTo>
                  <a:lnTo>
                    <a:pt x="1846" y="712"/>
                  </a:lnTo>
                  <a:lnTo>
                    <a:pt x="1624" y="534"/>
                  </a:lnTo>
                  <a:lnTo>
                    <a:pt x="1379" y="379"/>
                  </a:lnTo>
                  <a:lnTo>
                    <a:pt x="1157" y="245"/>
                  </a:lnTo>
                  <a:lnTo>
                    <a:pt x="890" y="156"/>
                  </a:lnTo>
                  <a:lnTo>
                    <a:pt x="623" y="67"/>
                  </a:lnTo>
                  <a:lnTo>
                    <a:pt x="334" y="23"/>
                  </a:lnTo>
                  <a:lnTo>
                    <a:pt x="45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4" name="Google Shape;1314;p47"/>
            <p:cNvSpPr/>
            <p:nvPr/>
          </p:nvSpPr>
          <p:spPr>
            <a:xfrm>
              <a:off x="3331200" y="2546925"/>
              <a:ext cx="65650" cy="12250"/>
            </a:xfrm>
            <a:custGeom>
              <a:avLst/>
              <a:gdLst/>
              <a:ahLst/>
              <a:cxnLst/>
              <a:rect l="l" t="t" r="r" b="b"/>
              <a:pathLst>
                <a:path w="2626" h="490" extrusionOk="0">
                  <a:moveTo>
                    <a:pt x="1557" y="0"/>
                  </a:moveTo>
                  <a:lnTo>
                    <a:pt x="1224" y="23"/>
                  </a:lnTo>
                  <a:lnTo>
                    <a:pt x="935" y="89"/>
                  </a:lnTo>
                  <a:lnTo>
                    <a:pt x="623" y="178"/>
                  </a:lnTo>
                  <a:lnTo>
                    <a:pt x="45" y="356"/>
                  </a:lnTo>
                  <a:lnTo>
                    <a:pt x="23" y="378"/>
                  </a:lnTo>
                  <a:lnTo>
                    <a:pt x="1" y="401"/>
                  </a:lnTo>
                  <a:lnTo>
                    <a:pt x="1" y="445"/>
                  </a:lnTo>
                  <a:lnTo>
                    <a:pt x="45" y="490"/>
                  </a:lnTo>
                  <a:lnTo>
                    <a:pt x="89" y="490"/>
                  </a:lnTo>
                  <a:lnTo>
                    <a:pt x="646" y="312"/>
                  </a:lnTo>
                  <a:lnTo>
                    <a:pt x="935" y="223"/>
                  </a:lnTo>
                  <a:lnTo>
                    <a:pt x="1224" y="156"/>
                  </a:lnTo>
                  <a:lnTo>
                    <a:pt x="1557" y="134"/>
                  </a:lnTo>
                  <a:lnTo>
                    <a:pt x="1891" y="134"/>
                  </a:lnTo>
                  <a:lnTo>
                    <a:pt x="2247" y="156"/>
                  </a:lnTo>
                  <a:lnTo>
                    <a:pt x="2581" y="178"/>
                  </a:lnTo>
                  <a:lnTo>
                    <a:pt x="2625" y="178"/>
                  </a:lnTo>
                  <a:lnTo>
                    <a:pt x="2625" y="134"/>
                  </a:lnTo>
                  <a:lnTo>
                    <a:pt x="2603" y="89"/>
                  </a:lnTo>
                  <a:lnTo>
                    <a:pt x="2558" y="67"/>
                  </a:lnTo>
                  <a:lnTo>
                    <a:pt x="2225" y="23"/>
                  </a:lnTo>
                  <a:lnTo>
                    <a:pt x="1891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5" name="Google Shape;1315;p47"/>
            <p:cNvSpPr/>
            <p:nvPr/>
          </p:nvSpPr>
          <p:spPr>
            <a:xfrm>
              <a:off x="3385700" y="2505775"/>
              <a:ext cx="71200" cy="43950"/>
            </a:xfrm>
            <a:custGeom>
              <a:avLst/>
              <a:gdLst/>
              <a:ahLst/>
              <a:cxnLst/>
              <a:rect l="l" t="t" r="r" b="b"/>
              <a:pathLst>
                <a:path w="2848" h="1758" extrusionOk="0">
                  <a:moveTo>
                    <a:pt x="23" y="0"/>
                  </a:moveTo>
                  <a:lnTo>
                    <a:pt x="0" y="23"/>
                  </a:lnTo>
                  <a:lnTo>
                    <a:pt x="0" y="67"/>
                  </a:lnTo>
                  <a:lnTo>
                    <a:pt x="23" y="112"/>
                  </a:lnTo>
                  <a:lnTo>
                    <a:pt x="89" y="134"/>
                  </a:lnTo>
                  <a:lnTo>
                    <a:pt x="289" y="134"/>
                  </a:lnTo>
                  <a:lnTo>
                    <a:pt x="512" y="156"/>
                  </a:lnTo>
                  <a:lnTo>
                    <a:pt x="712" y="178"/>
                  </a:lnTo>
                  <a:lnTo>
                    <a:pt x="912" y="223"/>
                  </a:lnTo>
                  <a:lnTo>
                    <a:pt x="1090" y="290"/>
                  </a:lnTo>
                  <a:lnTo>
                    <a:pt x="1268" y="356"/>
                  </a:lnTo>
                  <a:lnTo>
                    <a:pt x="1446" y="445"/>
                  </a:lnTo>
                  <a:lnTo>
                    <a:pt x="1624" y="556"/>
                  </a:lnTo>
                  <a:lnTo>
                    <a:pt x="1935" y="779"/>
                  </a:lnTo>
                  <a:lnTo>
                    <a:pt x="2225" y="1068"/>
                  </a:lnTo>
                  <a:lnTo>
                    <a:pt x="2491" y="1379"/>
                  </a:lnTo>
                  <a:lnTo>
                    <a:pt x="2714" y="1713"/>
                  </a:lnTo>
                  <a:lnTo>
                    <a:pt x="2758" y="1758"/>
                  </a:lnTo>
                  <a:lnTo>
                    <a:pt x="2803" y="1758"/>
                  </a:lnTo>
                  <a:lnTo>
                    <a:pt x="2847" y="1735"/>
                  </a:lnTo>
                  <a:lnTo>
                    <a:pt x="2847" y="1713"/>
                  </a:lnTo>
                  <a:lnTo>
                    <a:pt x="2847" y="1691"/>
                  </a:lnTo>
                  <a:lnTo>
                    <a:pt x="2603" y="1313"/>
                  </a:lnTo>
                  <a:lnTo>
                    <a:pt x="2314" y="979"/>
                  </a:lnTo>
                  <a:lnTo>
                    <a:pt x="2002" y="690"/>
                  </a:lnTo>
                  <a:lnTo>
                    <a:pt x="1846" y="556"/>
                  </a:lnTo>
                  <a:lnTo>
                    <a:pt x="1668" y="445"/>
                  </a:lnTo>
                  <a:lnTo>
                    <a:pt x="1491" y="334"/>
                  </a:lnTo>
                  <a:lnTo>
                    <a:pt x="1313" y="245"/>
                  </a:lnTo>
                  <a:lnTo>
                    <a:pt x="1135" y="178"/>
                  </a:lnTo>
                  <a:lnTo>
                    <a:pt x="934" y="112"/>
                  </a:lnTo>
                  <a:lnTo>
                    <a:pt x="712" y="45"/>
                  </a:lnTo>
                  <a:lnTo>
                    <a:pt x="512" y="23"/>
                  </a:lnTo>
                  <a:lnTo>
                    <a:pt x="289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6" name="Google Shape;1316;p47"/>
            <p:cNvSpPr/>
            <p:nvPr/>
          </p:nvSpPr>
          <p:spPr>
            <a:xfrm>
              <a:off x="3350100" y="2508000"/>
              <a:ext cx="19500" cy="7250"/>
            </a:xfrm>
            <a:custGeom>
              <a:avLst/>
              <a:gdLst/>
              <a:ahLst/>
              <a:cxnLst/>
              <a:rect l="l" t="t" r="r" b="b"/>
              <a:pathLst>
                <a:path w="780" h="290" extrusionOk="0">
                  <a:moveTo>
                    <a:pt x="690" y="0"/>
                  </a:moveTo>
                  <a:lnTo>
                    <a:pt x="357" y="89"/>
                  </a:lnTo>
                  <a:lnTo>
                    <a:pt x="45" y="178"/>
                  </a:lnTo>
                  <a:lnTo>
                    <a:pt x="23" y="178"/>
                  </a:lnTo>
                  <a:lnTo>
                    <a:pt x="1" y="201"/>
                  </a:lnTo>
                  <a:lnTo>
                    <a:pt x="23" y="245"/>
                  </a:lnTo>
                  <a:lnTo>
                    <a:pt x="45" y="290"/>
                  </a:lnTo>
                  <a:lnTo>
                    <a:pt x="112" y="290"/>
                  </a:lnTo>
                  <a:lnTo>
                    <a:pt x="423" y="201"/>
                  </a:lnTo>
                  <a:lnTo>
                    <a:pt x="735" y="134"/>
                  </a:lnTo>
                  <a:lnTo>
                    <a:pt x="757" y="134"/>
                  </a:lnTo>
                  <a:lnTo>
                    <a:pt x="779" y="112"/>
                  </a:lnTo>
                  <a:lnTo>
                    <a:pt x="779" y="67"/>
                  </a:lnTo>
                  <a:lnTo>
                    <a:pt x="735" y="23"/>
                  </a:lnTo>
                  <a:lnTo>
                    <a:pt x="690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7" name="Google Shape;1317;p47"/>
            <p:cNvSpPr/>
            <p:nvPr/>
          </p:nvSpPr>
          <p:spPr>
            <a:xfrm>
              <a:off x="3363450" y="2578625"/>
              <a:ext cx="8925" cy="3900"/>
            </a:xfrm>
            <a:custGeom>
              <a:avLst/>
              <a:gdLst/>
              <a:ahLst/>
              <a:cxnLst/>
              <a:rect l="l" t="t" r="r" b="b"/>
              <a:pathLst>
                <a:path w="357" h="156" extrusionOk="0">
                  <a:moveTo>
                    <a:pt x="267" y="0"/>
                  </a:moveTo>
                  <a:lnTo>
                    <a:pt x="67" y="22"/>
                  </a:lnTo>
                  <a:lnTo>
                    <a:pt x="23" y="22"/>
                  </a:lnTo>
                  <a:lnTo>
                    <a:pt x="23" y="45"/>
                  </a:lnTo>
                  <a:lnTo>
                    <a:pt x="1" y="89"/>
                  </a:lnTo>
                  <a:lnTo>
                    <a:pt x="45" y="134"/>
                  </a:lnTo>
                  <a:lnTo>
                    <a:pt x="90" y="156"/>
                  </a:lnTo>
                  <a:lnTo>
                    <a:pt x="312" y="134"/>
                  </a:lnTo>
                  <a:lnTo>
                    <a:pt x="334" y="134"/>
                  </a:lnTo>
                  <a:lnTo>
                    <a:pt x="356" y="111"/>
                  </a:lnTo>
                  <a:lnTo>
                    <a:pt x="356" y="67"/>
                  </a:lnTo>
                  <a:lnTo>
                    <a:pt x="334" y="22"/>
                  </a:lnTo>
                  <a:lnTo>
                    <a:pt x="267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8" name="Google Shape;1318;p47"/>
            <p:cNvSpPr/>
            <p:nvPr/>
          </p:nvSpPr>
          <p:spPr>
            <a:xfrm>
              <a:off x="3193850" y="2486875"/>
              <a:ext cx="67300" cy="16150"/>
            </a:xfrm>
            <a:custGeom>
              <a:avLst/>
              <a:gdLst/>
              <a:ahLst/>
              <a:cxnLst/>
              <a:rect l="l" t="t" r="r" b="b"/>
              <a:pathLst>
                <a:path w="2692" h="646" extrusionOk="0">
                  <a:moveTo>
                    <a:pt x="1936" y="0"/>
                  </a:moveTo>
                  <a:lnTo>
                    <a:pt x="1602" y="22"/>
                  </a:lnTo>
                  <a:lnTo>
                    <a:pt x="1268" y="67"/>
                  </a:lnTo>
                  <a:lnTo>
                    <a:pt x="957" y="134"/>
                  </a:lnTo>
                  <a:lnTo>
                    <a:pt x="646" y="245"/>
                  </a:lnTo>
                  <a:lnTo>
                    <a:pt x="334" y="356"/>
                  </a:lnTo>
                  <a:lnTo>
                    <a:pt x="23" y="512"/>
                  </a:lnTo>
                  <a:lnTo>
                    <a:pt x="23" y="534"/>
                  </a:lnTo>
                  <a:lnTo>
                    <a:pt x="1" y="556"/>
                  </a:lnTo>
                  <a:lnTo>
                    <a:pt x="23" y="601"/>
                  </a:lnTo>
                  <a:lnTo>
                    <a:pt x="67" y="645"/>
                  </a:lnTo>
                  <a:lnTo>
                    <a:pt x="112" y="623"/>
                  </a:lnTo>
                  <a:lnTo>
                    <a:pt x="423" y="489"/>
                  </a:lnTo>
                  <a:lnTo>
                    <a:pt x="712" y="356"/>
                  </a:lnTo>
                  <a:lnTo>
                    <a:pt x="1024" y="267"/>
                  </a:lnTo>
                  <a:lnTo>
                    <a:pt x="1335" y="200"/>
                  </a:lnTo>
                  <a:lnTo>
                    <a:pt x="1647" y="156"/>
                  </a:lnTo>
                  <a:lnTo>
                    <a:pt x="1980" y="134"/>
                  </a:lnTo>
                  <a:lnTo>
                    <a:pt x="2314" y="134"/>
                  </a:lnTo>
                  <a:lnTo>
                    <a:pt x="2625" y="156"/>
                  </a:lnTo>
                  <a:lnTo>
                    <a:pt x="2670" y="156"/>
                  </a:lnTo>
                  <a:lnTo>
                    <a:pt x="2670" y="134"/>
                  </a:lnTo>
                  <a:lnTo>
                    <a:pt x="2692" y="89"/>
                  </a:lnTo>
                  <a:lnTo>
                    <a:pt x="2647" y="45"/>
                  </a:lnTo>
                  <a:lnTo>
                    <a:pt x="2603" y="22"/>
                  </a:lnTo>
                  <a:lnTo>
                    <a:pt x="2269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9" name="Google Shape;1319;p47"/>
            <p:cNvSpPr/>
            <p:nvPr/>
          </p:nvSpPr>
          <p:spPr>
            <a:xfrm>
              <a:off x="3207200" y="2526350"/>
              <a:ext cx="16700" cy="6700"/>
            </a:xfrm>
            <a:custGeom>
              <a:avLst/>
              <a:gdLst/>
              <a:ahLst/>
              <a:cxnLst/>
              <a:rect l="l" t="t" r="r" b="b"/>
              <a:pathLst>
                <a:path w="668" h="268" extrusionOk="0">
                  <a:moveTo>
                    <a:pt x="556" y="0"/>
                  </a:moveTo>
                  <a:lnTo>
                    <a:pt x="312" y="67"/>
                  </a:lnTo>
                  <a:lnTo>
                    <a:pt x="45" y="134"/>
                  </a:lnTo>
                  <a:lnTo>
                    <a:pt x="23" y="156"/>
                  </a:lnTo>
                  <a:lnTo>
                    <a:pt x="0" y="178"/>
                  </a:lnTo>
                  <a:lnTo>
                    <a:pt x="0" y="223"/>
                  </a:lnTo>
                  <a:lnTo>
                    <a:pt x="45" y="245"/>
                  </a:lnTo>
                  <a:lnTo>
                    <a:pt x="89" y="267"/>
                  </a:lnTo>
                  <a:lnTo>
                    <a:pt x="356" y="201"/>
                  </a:lnTo>
                  <a:lnTo>
                    <a:pt x="623" y="134"/>
                  </a:lnTo>
                  <a:lnTo>
                    <a:pt x="645" y="134"/>
                  </a:lnTo>
                  <a:lnTo>
                    <a:pt x="668" y="112"/>
                  </a:lnTo>
                  <a:lnTo>
                    <a:pt x="668" y="67"/>
                  </a:lnTo>
                  <a:lnTo>
                    <a:pt x="623" y="23"/>
                  </a:lnTo>
                  <a:lnTo>
                    <a:pt x="556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20" name="Google Shape;1320;p47"/>
            <p:cNvSpPr/>
            <p:nvPr/>
          </p:nvSpPr>
          <p:spPr>
            <a:xfrm>
              <a:off x="3190525" y="2561925"/>
              <a:ext cx="77875" cy="13925"/>
            </a:xfrm>
            <a:custGeom>
              <a:avLst/>
              <a:gdLst/>
              <a:ahLst/>
              <a:cxnLst/>
              <a:rect l="l" t="t" r="r" b="b"/>
              <a:pathLst>
                <a:path w="3115" h="557" extrusionOk="0">
                  <a:moveTo>
                    <a:pt x="1513" y="1"/>
                  </a:moveTo>
                  <a:lnTo>
                    <a:pt x="1112" y="23"/>
                  </a:lnTo>
                  <a:lnTo>
                    <a:pt x="912" y="68"/>
                  </a:lnTo>
                  <a:lnTo>
                    <a:pt x="712" y="112"/>
                  </a:lnTo>
                  <a:lnTo>
                    <a:pt x="534" y="157"/>
                  </a:lnTo>
                  <a:lnTo>
                    <a:pt x="356" y="246"/>
                  </a:lnTo>
                  <a:lnTo>
                    <a:pt x="178" y="335"/>
                  </a:lnTo>
                  <a:lnTo>
                    <a:pt x="22" y="424"/>
                  </a:lnTo>
                  <a:lnTo>
                    <a:pt x="0" y="446"/>
                  </a:lnTo>
                  <a:lnTo>
                    <a:pt x="0" y="468"/>
                  </a:lnTo>
                  <a:lnTo>
                    <a:pt x="22" y="535"/>
                  </a:lnTo>
                  <a:lnTo>
                    <a:pt x="67" y="557"/>
                  </a:lnTo>
                  <a:lnTo>
                    <a:pt x="111" y="557"/>
                  </a:lnTo>
                  <a:lnTo>
                    <a:pt x="267" y="446"/>
                  </a:lnTo>
                  <a:lnTo>
                    <a:pt x="423" y="357"/>
                  </a:lnTo>
                  <a:lnTo>
                    <a:pt x="601" y="290"/>
                  </a:lnTo>
                  <a:lnTo>
                    <a:pt x="779" y="223"/>
                  </a:lnTo>
                  <a:lnTo>
                    <a:pt x="957" y="179"/>
                  </a:lnTo>
                  <a:lnTo>
                    <a:pt x="1157" y="157"/>
                  </a:lnTo>
                  <a:lnTo>
                    <a:pt x="1535" y="134"/>
                  </a:lnTo>
                  <a:lnTo>
                    <a:pt x="1935" y="157"/>
                  </a:lnTo>
                  <a:lnTo>
                    <a:pt x="2313" y="201"/>
                  </a:lnTo>
                  <a:lnTo>
                    <a:pt x="2691" y="290"/>
                  </a:lnTo>
                  <a:lnTo>
                    <a:pt x="3025" y="424"/>
                  </a:lnTo>
                  <a:lnTo>
                    <a:pt x="3070" y="424"/>
                  </a:lnTo>
                  <a:lnTo>
                    <a:pt x="3114" y="379"/>
                  </a:lnTo>
                  <a:lnTo>
                    <a:pt x="3092" y="335"/>
                  </a:lnTo>
                  <a:lnTo>
                    <a:pt x="3070" y="312"/>
                  </a:lnTo>
                  <a:lnTo>
                    <a:pt x="2714" y="179"/>
                  </a:lnTo>
                  <a:lnTo>
                    <a:pt x="2336" y="90"/>
                  </a:lnTo>
                  <a:lnTo>
                    <a:pt x="1935" y="23"/>
                  </a:lnTo>
                  <a:lnTo>
                    <a:pt x="1513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21" name="Google Shape;1321;p47"/>
            <p:cNvSpPr/>
            <p:nvPr/>
          </p:nvSpPr>
          <p:spPr>
            <a:xfrm>
              <a:off x="3166600" y="2635900"/>
              <a:ext cx="137375" cy="57300"/>
            </a:xfrm>
            <a:custGeom>
              <a:avLst/>
              <a:gdLst/>
              <a:ahLst/>
              <a:cxnLst/>
              <a:rect l="l" t="t" r="r" b="b"/>
              <a:pathLst>
                <a:path w="5495" h="2292" extrusionOk="0">
                  <a:moveTo>
                    <a:pt x="5361" y="1824"/>
                  </a:moveTo>
                  <a:lnTo>
                    <a:pt x="5406" y="1846"/>
                  </a:lnTo>
                  <a:lnTo>
                    <a:pt x="5383" y="1846"/>
                  </a:lnTo>
                  <a:lnTo>
                    <a:pt x="5361" y="1824"/>
                  </a:lnTo>
                  <a:close/>
                  <a:moveTo>
                    <a:pt x="67" y="0"/>
                  </a:moveTo>
                  <a:lnTo>
                    <a:pt x="45" y="45"/>
                  </a:lnTo>
                  <a:lnTo>
                    <a:pt x="45" y="89"/>
                  </a:lnTo>
                  <a:lnTo>
                    <a:pt x="245" y="356"/>
                  </a:lnTo>
                  <a:lnTo>
                    <a:pt x="379" y="645"/>
                  </a:lnTo>
                  <a:lnTo>
                    <a:pt x="446" y="801"/>
                  </a:lnTo>
                  <a:lnTo>
                    <a:pt x="468" y="957"/>
                  </a:lnTo>
                  <a:lnTo>
                    <a:pt x="490" y="1112"/>
                  </a:lnTo>
                  <a:lnTo>
                    <a:pt x="512" y="1290"/>
                  </a:lnTo>
                  <a:lnTo>
                    <a:pt x="512" y="1313"/>
                  </a:lnTo>
                  <a:lnTo>
                    <a:pt x="534" y="1357"/>
                  </a:lnTo>
                  <a:lnTo>
                    <a:pt x="579" y="1379"/>
                  </a:lnTo>
                  <a:lnTo>
                    <a:pt x="1491" y="1424"/>
                  </a:lnTo>
                  <a:lnTo>
                    <a:pt x="2403" y="1490"/>
                  </a:lnTo>
                  <a:lnTo>
                    <a:pt x="3315" y="1557"/>
                  </a:lnTo>
                  <a:lnTo>
                    <a:pt x="4227" y="1668"/>
                  </a:lnTo>
                  <a:lnTo>
                    <a:pt x="5005" y="1780"/>
                  </a:lnTo>
                  <a:lnTo>
                    <a:pt x="5183" y="1824"/>
                  </a:lnTo>
                  <a:lnTo>
                    <a:pt x="5350" y="1824"/>
                  </a:lnTo>
                  <a:lnTo>
                    <a:pt x="5317" y="1958"/>
                  </a:lnTo>
                  <a:lnTo>
                    <a:pt x="5317" y="2069"/>
                  </a:lnTo>
                  <a:lnTo>
                    <a:pt x="5317" y="2113"/>
                  </a:lnTo>
                  <a:lnTo>
                    <a:pt x="5294" y="2158"/>
                  </a:lnTo>
                  <a:lnTo>
                    <a:pt x="5294" y="2180"/>
                  </a:lnTo>
                  <a:lnTo>
                    <a:pt x="5161" y="2136"/>
                  </a:lnTo>
                  <a:lnTo>
                    <a:pt x="4939" y="2091"/>
                  </a:lnTo>
                  <a:lnTo>
                    <a:pt x="4716" y="2069"/>
                  </a:lnTo>
                  <a:lnTo>
                    <a:pt x="4249" y="2002"/>
                  </a:lnTo>
                  <a:lnTo>
                    <a:pt x="2892" y="1846"/>
                  </a:lnTo>
                  <a:lnTo>
                    <a:pt x="2180" y="1780"/>
                  </a:lnTo>
                  <a:lnTo>
                    <a:pt x="1469" y="1735"/>
                  </a:lnTo>
                  <a:lnTo>
                    <a:pt x="757" y="1668"/>
                  </a:lnTo>
                  <a:lnTo>
                    <a:pt x="45" y="1624"/>
                  </a:lnTo>
                  <a:lnTo>
                    <a:pt x="1" y="1624"/>
                  </a:lnTo>
                  <a:lnTo>
                    <a:pt x="1" y="1668"/>
                  </a:lnTo>
                  <a:lnTo>
                    <a:pt x="23" y="1713"/>
                  </a:lnTo>
                  <a:lnTo>
                    <a:pt x="67" y="1735"/>
                  </a:lnTo>
                  <a:lnTo>
                    <a:pt x="712" y="1802"/>
                  </a:lnTo>
                  <a:lnTo>
                    <a:pt x="1357" y="1846"/>
                  </a:lnTo>
                  <a:lnTo>
                    <a:pt x="2648" y="1935"/>
                  </a:lnTo>
                  <a:lnTo>
                    <a:pt x="3337" y="2024"/>
                  </a:lnTo>
                  <a:lnTo>
                    <a:pt x="4004" y="2091"/>
                  </a:lnTo>
                  <a:lnTo>
                    <a:pt x="5361" y="2291"/>
                  </a:lnTo>
                  <a:lnTo>
                    <a:pt x="5406" y="2269"/>
                  </a:lnTo>
                  <a:lnTo>
                    <a:pt x="5428" y="2247"/>
                  </a:lnTo>
                  <a:lnTo>
                    <a:pt x="5495" y="1802"/>
                  </a:lnTo>
                  <a:lnTo>
                    <a:pt x="5472" y="1735"/>
                  </a:lnTo>
                  <a:lnTo>
                    <a:pt x="5428" y="1713"/>
                  </a:lnTo>
                  <a:lnTo>
                    <a:pt x="4205" y="1557"/>
                  </a:lnTo>
                  <a:lnTo>
                    <a:pt x="3003" y="1424"/>
                  </a:lnTo>
                  <a:lnTo>
                    <a:pt x="1780" y="1313"/>
                  </a:lnTo>
                  <a:lnTo>
                    <a:pt x="636" y="1250"/>
                  </a:lnTo>
                  <a:lnTo>
                    <a:pt x="636" y="1250"/>
                  </a:lnTo>
                  <a:lnTo>
                    <a:pt x="623" y="1135"/>
                  </a:lnTo>
                  <a:lnTo>
                    <a:pt x="601" y="957"/>
                  </a:lnTo>
                  <a:lnTo>
                    <a:pt x="557" y="801"/>
                  </a:lnTo>
                  <a:lnTo>
                    <a:pt x="512" y="645"/>
                  </a:lnTo>
                  <a:lnTo>
                    <a:pt x="446" y="467"/>
                  </a:lnTo>
                  <a:lnTo>
                    <a:pt x="357" y="334"/>
                  </a:lnTo>
                  <a:lnTo>
                    <a:pt x="156" y="22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22" name="Google Shape;1322;p47"/>
            <p:cNvSpPr/>
            <p:nvPr/>
          </p:nvSpPr>
          <p:spPr>
            <a:xfrm>
              <a:off x="3158275" y="2608100"/>
              <a:ext cx="147375" cy="48950"/>
            </a:xfrm>
            <a:custGeom>
              <a:avLst/>
              <a:gdLst/>
              <a:ahLst/>
              <a:cxnLst/>
              <a:rect l="l" t="t" r="r" b="b"/>
              <a:pathLst>
                <a:path w="5895" h="1958" extrusionOk="0">
                  <a:moveTo>
                    <a:pt x="2691" y="0"/>
                  </a:moveTo>
                  <a:lnTo>
                    <a:pt x="2224" y="22"/>
                  </a:lnTo>
                  <a:lnTo>
                    <a:pt x="1735" y="67"/>
                  </a:lnTo>
                  <a:lnTo>
                    <a:pt x="1290" y="200"/>
                  </a:lnTo>
                  <a:lnTo>
                    <a:pt x="1045" y="267"/>
                  </a:lnTo>
                  <a:lnTo>
                    <a:pt x="823" y="356"/>
                  </a:lnTo>
                  <a:lnTo>
                    <a:pt x="623" y="445"/>
                  </a:lnTo>
                  <a:lnTo>
                    <a:pt x="423" y="578"/>
                  </a:lnTo>
                  <a:lnTo>
                    <a:pt x="222" y="690"/>
                  </a:lnTo>
                  <a:lnTo>
                    <a:pt x="22" y="845"/>
                  </a:lnTo>
                  <a:lnTo>
                    <a:pt x="0" y="868"/>
                  </a:lnTo>
                  <a:lnTo>
                    <a:pt x="0" y="890"/>
                  </a:lnTo>
                  <a:lnTo>
                    <a:pt x="22" y="934"/>
                  </a:lnTo>
                  <a:lnTo>
                    <a:pt x="67" y="957"/>
                  </a:lnTo>
                  <a:lnTo>
                    <a:pt x="111" y="957"/>
                  </a:lnTo>
                  <a:lnTo>
                    <a:pt x="289" y="823"/>
                  </a:lnTo>
                  <a:lnTo>
                    <a:pt x="489" y="690"/>
                  </a:lnTo>
                  <a:lnTo>
                    <a:pt x="667" y="578"/>
                  </a:lnTo>
                  <a:lnTo>
                    <a:pt x="867" y="489"/>
                  </a:lnTo>
                  <a:lnTo>
                    <a:pt x="1290" y="334"/>
                  </a:lnTo>
                  <a:lnTo>
                    <a:pt x="1735" y="223"/>
                  </a:lnTo>
                  <a:lnTo>
                    <a:pt x="2180" y="156"/>
                  </a:lnTo>
                  <a:lnTo>
                    <a:pt x="2625" y="134"/>
                  </a:lnTo>
                  <a:lnTo>
                    <a:pt x="3070" y="134"/>
                  </a:lnTo>
                  <a:lnTo>
                    <a:pt x="3514" y="200"/>
                  </a:lnTo>
                  <a:lnTo>
                    <a:pt x="3892" y="289"/>
                  </a:lnTo>
                  <a:lnTo>
                    <a:pt x="4248" y="423"/>
                  </a:lnTo>
                  <a:lnTo>
                    <a:pt x="4560" y="578"/>
                  </a:lnTo>
                  <a:lnTo>
                    <a:pt x="4871" y="779"/>
                  </a:lnTo>
                  <a:lnTo>
                    <a:pt x="5138" y="1001"/>
                  </a:lnTo>
                  <a:lnTo>
                    <a:pt x="5383" y="1268"/>
                  </a:lnTo>
                  <a:lnTo>
                    <a:pt x="5583" y="1579"/>
                  </a:lnTo>
                  <a:lnTo>
                    <a:pt x="5761" y="1913"/>
                  </a:lnTo>
                  <a:lnTo>
                    <a:pt x="5805" y="1957"/>
                  </a:lnTo>
                  <a:lnTo>
                    <a:pt x="5850" y="1957"/>
                  </a:lnTo>
                  <a:lnTo>
                    <a:pt x="5894" y="1935"/>
                  </a:lnTo>
                  <a:lnTo>
                    <a:pt x="5894" y="1913"/>
                  </a:lnTo>
                  <a:lnTo>
                    <a:pt x="5872" y="1891"/>
                  </a:lnTo>
                  <a:lnTo>
                    <a:pt x="5694" y="1535"/>
                  </a:lnTo>
                  <a:lnTo>
                    <a:pt x="5494" y="1223"/>
                  </a:lnTo>
                  <a:lnTo>
                    <a:pt x="5249" y="957"/>
                  </a:lnTo>
                  <a:lnTo>
                    <a:pt x="4982" y="712"/>
                  </a:lnTo>
                  <a:lnTo>
                    <a:pt x="4671" y="489"/>
                  </a:lnTo>
                  <a:lnTo>
                    <a:pt x="4360" y="334"/>
                  </a:lnTo>
                  <a:lnTo>
                    <a:pt x="4004" y="200"/>
                  </a:lnTo>
                  <a:lnTo>
                    <a:pt x="3626" y="89"/>
                  </a:lnTo>
                  <a:lnTo>
                    <a:pt x="3158" y="22"/>
                  </a:lnTo>
                  <a:lnTo>
                    <a:pt x="2691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23" name="Google Shape;1323;p47"/>
            <p:cNvSpPr/>
            <p:nvPr/>
          </p:nvSpPr>
          <p:spPr>
            <a:xfrm>
              <a:off x="3335100" y="2648675"/>
              <a:ext cx="11150" cy="6150"/>
            </a:xfrm>
            <a:custGeom>
              <a:avLst/>
              <a:gdLst/>
              <a:ahLst/>
              <a:cxnLst/>
              <a:rect l="l" t="t" r="r" b="b"/>
              <a:pathLst>
                <a:path w="446" h="246" extrusionOk="0">
                  <a:moveTo>
                    <a:pt x="356" y="1"/>
                  </a:moveTo>
                  <a:lnTo>
                    <a:pt x="22" y="134"/>
                  </a:lnTo>
                  <a:lnTo>
                    <a:pt x="0" y="134"/>
                  </a:lnTo>
                  <a:lnTo>
                    <a:pt x="0" y="157"/>
                  </a:lnTo>
                  <a:lnTo>
                    <a:pt x="0" y="223"/>
                  </a:lnTo>
                  <a:lnTo>
                    <a:pt x="45" y="245"/>
                  </a:lnTo>
                  <a:lnTo>
                    <a:pt x="89" y="245"/>
                  </a:lnTo>
                  <a:lnTo>
                    <a:pt x="401" y="134"/>
                  </a:lnTo>
                  <a:lnTo>
                    <a:pt x="423" y="112"/>
                  </a:lnTo>
                  <a:lnTo>
                    <a:pt x="445" y="90"/>
                  </a:lnTo>
                  <a:lnTo>
                    <a:pt x="445" y="45"/>
                  </a:lnTo>
                  <a:lnTo>
                    <a:pt x="401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24" name="Google Shape;1324;p47"/>
            <p:cNvSpPr/>
            <p:nvPr/>
          </p:nvSpPr>
          <p:spPr>
            <a:xfrm>
              <a:off x="3337325" y="2667600"/>
              <a:ext cx="6700" cy="18375"/>
            </a:xfrm>
            <a:custGeom>
              <a:avLst/>
              <a:gdLst/>
              <a:ahLst/>
              <a:cxnLst/>
              <a:rect l="l" t="t" r="r" b="b"/>
              <a:pathLst>
                <a:path w="268" h="735" extrusionOk="0">
                  <a:moveTo>
                    <a:pt x="67" y="0"/>
                  </a:moveTo>
                  <a:lnTo>
                    <a:pt x="22" y="22"/>
                  </a:lnTo>
                  <a:lnTo>
                    <a:pt x="22" y="45"/>
                  </a:lnTo>
                  <a:lnTo>
                    <a:pt x="0" y="67"/>
                  </a:lnTo>
                  <a:lnTo>
                    <a:pt x="67" y="356"/>
                  </a:lnTo>
                  <a:lnTo>
                    <a:pt x="134" y="667"/>
                  </a:lnTo>
                  <a:lnTo>
                    <a:pt x="156" y="712"/>
                  </a:lnTo>
                  <a:lnTo>
                    <a:pt x="200" y="734"/>
                  </a:lnTo>
                  <a:lnTo>
                    <a:pt x="245" y="712"/>
                  </a:lnTo>
                  <a:lnTo>
                    <a:pt x="267" y="690"/>
                  </a:lnTo>
                  <a:lnTo>
                    <a:pt x="267" y="667"/>
                  </a:lnTo>
                  <a:lnTo>
                    <a:pt x="200" y="356"/>
                  </a:lnTo>
                  <a:lnTo>
                    <a:pt x="134" y="67"/>
                  </a:lnTo>
                  <a:lnTo>
                    <a:pt x="111" y="22"/>
                  </a:lnTo>
                  <a:lnTo>
                    <a:pt x="67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25" name="Google Shape;1325;p47"/>
            <p:cNvSpPr/>
            <p:nvPr/>
          </p:nvSpPr>
          <p:spPr>
            <a:xfrm>
              <a:off x="3317850" y="2652025"/>
              <a:ext cx="52850" cy="18925"/>
            </a:xfrm>
            <a:custGeom>
              <a:avLst/>
              <a:gdLst/>
              <a:ahLst/>
              <a:cxnLst/>
              <a:rect l="l" t="t" r="r" b="b"/>
              <a:pathLst>
                <a:path w="2114" h="757" extrusionOk="0">
                  <a:moveTo>
                    <a:pt x="712" y="0"/>
                  </a:moveTo>
                  <a:lnTo>
                    <a:pt x="357" y="156"/>
                  </a:lnTo>
                  <a:lnTo>
                    <a:pt x="179" y="245"/>
                  </a:lnTo>
                  <a:lnTo>
                    <a:pt x="23" y="334"/>
                  </a:lnTo>
                  <a:lnTo>
                    <a:pt x="1" y="356"/>
                  </a:lnTo>
                  <a:lnTo>
                    <a:pt x="1" y="378"/>
                  </a:lnTo>
                  <a:lnTo>
                    <a:pt x="23" y="423"/>
                  </a:lnTo>
                  <a:lnTo>
                    <a:pt x="67" y="467"/>
                  </a:lnTo>
                  <a:lnTo>
                    <a:pt x="112" y="445"/>
                  </a:lnTo>
                  <a:lnTo>
                    <a:pt x="268" y="356"/>
                  </a:lnTo>
                  <a:lnTo>
                    <a:pt x="446" y="267"/>
                  </a:lnTo>
                  <a:lnTo>
                    <a:pt x="703" y="155"/>
                  </a:lnTo>
                  <a:lnTo>
                    <a:pt x="703" y="155"/>
                  </a:lnTo>
                  <a:lnTo>
                    <a:pt x="779" y="690"/>
                  </a:lnTo>
                  <a:lnTo>
                    <a:pt x="801" y="712"/>
                  </a:lnTo>
                  <a:lnTo>
                    <a:pt x="824" y="734"/>
                  </a:lnTo>
                  <a:lnTo>
                    <a:pt x="890" y="757"/>
                  </a:lnTo>
                  <a:lnTo>
                    <a:pt x="1180" y="712"/>
                  </a:lnTo>
                  <a:lnTo>
                    <a:pt x="1469" y="690"/>
                  </a:lnTo>
                  <a:lnTo>
                    <a:pt x="1758" y="668"/>
                  </a:lnTo>
                  <a:lnTo>
                    <a:pt x="2069" y="690"/>
                  </a:lnTo>
                  <a:lnTo>
                    <a:pt x="2091" y="690"/>
                  </a:lnTo>
                  <a:lnTo>
                    <a:pt x="2114" y="668"/>
                  </a:lnTo>
                  <a:lnTo>
                    <a:pt x="2114" y="623"/>
                  </a:lnTo>
                  <a:lnTo>
                    <a:pt x="2091" y="579"/>
                  </a:lnTo>
                  <a:lnTo>
                    <a:pt x="2025" y="556"/>
                  </a:lnTo>
                  <a:lnTo>
                    <a:pt x="1424" y="556"/>
                  </a:lnTo>
                  <a:lnTo>
                    <a:pt x="1135" y="579"/>
                  </a:lnTo>
                  <a:lnTo>
                    <a:pt x="902" y="612"/>
                  </a:lnTo>
                  <a:lnTo>
                    <a:pt x="902" y="612"/>
                  </a:lnTo>
                  <a:lnTo>
                    <a:pt x="824" y="67"/>
                  </a:lnTo>
                  <a:lnTo>
                    <a:pt x="801" y="23"/>
                  </a:lnTo>
                  <a:lnTo>
                    <a:pt x="779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26" name="Google Shape;1326;p47"/>
            <p:cNvSpPr/>
            <p:nvPr/>
          </p:nvSpPr>
          <p:spPr>
            <a:xfrm>
              <a:off x="3313400" y="2660350"/>
              <a:ext cx="11150" cy="47850"/>
            </a:xfrm>
            <a:custGeom>
              <a:avLst/>
              <a:gdLst/>
              <a:ahLst/>
              <a:cxnLst/>
              <a:rect l="l" t="t" r="r" b="b"/>
              <a:pathLst>
                <a:path w="446" h="1914" extrusionOk="0">
                  <a:moveTo>
                    <a:pt x="223" y="1"/>
                  </a:moveTo>
                  <a:lnTo>
                    <a:pt x="23" y="68"/>
                  </a:lnTo>
                  <a:lnTo>
                    <a:pt x="1" y="90"/>
                  </a:lnTo>
                  <a:lnTo>
                    <a:pt x="1" y="112"/>
                  </a:lnTo>
                  <a:lnTo>
                    <a:pt x="1" y="157"/>
                  </a:lnTo>
                  <a:lnTo>
                    <a:pt x="45" y="201"/>
                  </a:lnTo>
                  <a:lnTo>
                    <a:pt x="90" y="201"/>
                  </a:lnTo>
                  <a:lnTo>
                    <a:pt x="179" y="157"/>
                  </a:lnTo>
                  <a:lnTo>
                    <a:pt x="179" y="490"/>
                  </a:lnTo>
                  <a:lnTo>
                    <a:pt x="223" y="957"/>
                  </a:lnTo>
                  <a:lnTo>
                    <a:pt x="312" y="1847"/>
                  </a:lnTo>
                  <a:lnTo>
                    <a:pt x="334" y="1892"/>
                  </a:lnTo>
                  <a:lnTo>
                    <a:pt x="379" y="1914"/>
                  </a:lnTo>
                  <a:lnTo>
                    <a:pt x="423" y="1914"/>
                  </a:lnTo>
                  <a:lnTo>
                    <a:pt x="446" y="1892"/>
                  </a:lnTo>
                  <a:lnTo>
                    <a:pt x="446" y="1847"/>
                  </a:lnTo>
                  <a:lnTo>
                    <a:pt x="357" y="957"/>
                  </a:lnTo>
                  <a:lnTo>
                    <a:pt x="312" y="512"/>
                  </a:lnTo>
                  <a:lnTo>
                    <a:pt x="312" y="68"/>
                  </a:lnTo>
                  <a:lnTo>
                    <a:pt x="312" y="45"/>
                  </a:lnTo>
                  <a:lnTo>
                    <a:pt x="290" y="23"/>
                  </a:lnTo>
                  <a:lnTo>
                    <a:pt x="245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27" name="Google Shape;1327;p47"/>
            <p:cNvSpPr/>
            <p:nvPr/>
          </p:nvSpPr>
          <p:spPr>
            <a:xfrm>
              <a:off x="3238325" y="2637000"/>
              <a:ext cx="41175" cy="17275"/>
            </a:xfrm>
            <a:custGeom>
              <a:avLst/>
              <a:gdLst/>
              <a:ahLst/>
              <a:cxnLst/>
              <a:rect l="l" t="t" r="r" b="b"/>
              <a:pathLst>
                <a:path w="1647" h="691" extrusionOk="0">
                  <a:moveTo>
                    <a:pt x="45" y="1"/>
                  </a:moveTo>
                  <a:lnTo>
                    <a:pt x="23" y="23"/>
                  </a:lnTo>
                  <a:lnTo>
                    <a:pt x="1" y="23"/>
                  </a:lnTo>
                  <a:lnTo>
                    <a:pt x="1" y="67"/>
                  </a:lnTo>
                  <a:lnTo>
                    <a:pt x="23" y="112"/>
                  </a:lnTo>
                  <a:lnTo>
                    <a:pt x="68" y="134"/>
                  </a:lnTo>
                  <a:lnTo>
                    <a:pt x="268" y="134"/>
                  </a:lnTo>
                  <a:lnTo>
                    <a:pt x="468" y="179"/>
                  </a:lnTo>
                  <a:lnTo>
                    <a:pt x="668" y="223"/>
                  </a:lnTo>
                  <a:lnTo>
                    <a:pt x="846" y="290"/>
                  </a:lnTo>
                  <a:lnTo>
                    <a:pt x="1024" y="379"/>
                  </a:lnTo>
                  <a:lnTo>
                    <a:pt x="1202" y="468"/>
                  </a:lnTo>
                  <a:lnTo>
                    <a:pt x="1536" y="668"/>
                  </a:lnTo>
                  <a:lnTo>
                    <a:pt x="1602" y="690"/>
                  </a:lnTo>
                  <a:lnTo>
                    <a:pt x="1647" y="668"/>
                  </a:lnTo>
                  <a:lnTo>
                    <a:pt x="1647" y="624"/>
                  </a:lnTo>
                  <a:lnTo>
                    <a:pt x="1625" y="579"/>
                  </a:lnTo>
                  <a:lnTo>
                    <a:pt x="1247" y="357"/>
                  </a:lnTo>
                  <a:lnTo>
                    <a:pt x="1069" y="245"/>
                  </a:lnTo>
                  <a:lnTo>
                    <a:pt x="868" y="179"/>
                  </a:lnTo>
                  <a:lnTo>
                    <a:pt x="668" y="90"/>
                  </a:lnTo>
                  <a:lnTo>
                    <a:pt x="468" y="45"/>
                  </a:lnTo>
                  <a:lnTo>
                    <a:pt x="268" y="23"/>
                  </a:lnTo>
                  <a:lnTo>
                    <a:pt x="45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28" name="Google Shape;1328;p47"/>
            <p:cNvSpPr/>
            <p:nvPr/>
          </p:nvSpPr>
          <p:spPr>
            <a:xfrm>
              <a:off x="3284500" y="2657025"/>
              <a:ext cx="7250" cy="7250"/>
            </a:xfrm>
            <a:custGeom>
              <a:avLst/>
              <a:gdLst/>
              <a:ahLst/>
              <a:cxnLst/>
              <a:rect l="l" t="t" r="r" b="b"/>
              <a:pathLst>
                <a:path w="290" h="290" extrusionOk="0">
                  <a:moveTo>
                    <a:pt x="45" y="0"/>
                  </a:moveTo>
                  <a:lnTo>
                    <a:pt x="0" y="23"/>
                  </a:lnTo>
                  <a:lnTo>
                    <a:pt x="0" y="67"/>
                  </a:lnTo>
                  <a:lnTo>
                    <a:pt x="22" y="112"/>
                  </a:lnTo>
                  <a:lnTo>
                    <a:pt x="178" y="267"/>
                  </a:lnTo>
                  <a:lnTo>
                    <a:pt x="223" y="290"/>
                  </a:lnTo>
                  <a:lnTo>
                    <a:pt x="267" y="267"/>
                  </a:lnTo>
                  <a:lnTo>
                    <a:pt x="289" y="223"/>
                  </a:lnTo>
                  <a:lnTo>
                    <a:pt x="245" y="178"/>
                  </a:lnTo>
                  <a:lnTo>
                    <a:pt x="89" y="23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29" name="Google Shape;1329;p47"/>
            <p:cNvSpPr/>
            <p:nvPr/>
          </p:nvSpPr>
          <p:spPr>
            <a:xfrm>
              <a:off x="3275600" y="2575275"/>
              <a:ext cx="10025" cy="8375"/>
            </a:xfrm>
            <a:custGeom>
              <a:avLst/>
              <a:gdLst/>
              <a:ahLst/>
              <a:cxnLst/>
              <a:rect l="l" t="t" r="r" b="b"/>
              <a:pathLst>
                <a:path w="401" h="335" extrusionOk="0">
                  <a:moveTo>
                    <a:pt x="45" y="1"/>
                  </a:moveTo>
                  <a:lnTo>
                    <a:pt x="22" y="23"/>
                  </a:lnTo>
                  <a:lnTo>
                    <a:pt x="0" y="67"/>
                  </a:lnTo>
                  <a:lnTo>
                    <a:pt x="22" y="112"/>
                  </a:lnTo>
                  <a:lnTo>
                    <a:pt x="312" y="312"/>
                  </a:lnTo>
                  <a:lnTo>
                    <a:pt x="356" y="334"/>
                  </a:lnTo>
                  <a:lnTo>
                    <a:pt x="401" y="312"/>
                  </a:lnTo>
                  <a:lnTo>
                    <a:pt x="401" y="268"/>
                  </a:lnTo>
                  <a:lnTo>
                    <a:pt x="378" y="223"/>
                  </a:lnTo>
                  <a:lnTo>
                    <a:pt x="111" y="23"/>
                  </a:lnTo>
                  <a:lnTo>
                    <a:pt x="45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30" name="Google Shape;1330;p47"/>
            <p:cNvSpPr/>
            <p:nvPr/>
          </p:nvSpPr>
          <p:spPr>
            <a:xfrm>
              <a:off x="3232225" y="2652575"/>
              <a:ext cx="50625" cy="13925"/>
            </a:xfrm>
            <a:custGeom>
              <a:avLst/>
              <a:gdLst/>
              <a:ahLst/>
              <a:cxnLst/>
              <a:rect l="l" t="t" r="r" b="b"/>
              <a:pathLst>
                <a:path w="2025" h="557" extrusionOk="0">
                  <a:moveTo>
                    <a:pt x="45" y="1"/>
                  </a:moveTo>
                  <a:lnTo>
                    <a:pt x="23" y="23"/>
                  </a:lnTo>
                  <a:lnTo>
                    <a:pt x="0" y="23"/>
                  </a:lnTo>
                  <a:lnTo>
                    <a:pt x="0" y="67"/>
                  </a:lnTo>
                  <a:lnTo>
                    <a:pt x="23" y="112"/>
                  </a:lnTo>
                  <a:lnTo>
                    <a:pt x="67" y="134"/>
                  </a:lnTo>
                  <a:lnTo>
                    <a:pt x="556" y="201"/>
                  </a:lnTo>
                  <a:lnTo>
                    <a:pt x="1023" y="290"/>
                  </a:lnTo>
                  <a:lnTo>
                    <a:pt x="1491" y="401"/>
                  </a:lnTo>
                  <a:lnTo>
                    <a:pt x="1713" y="468"/>
                  </a:lnTo>
                  <a:lnTo>
                    <a:pt x="1935" y="557"/>
                  </a:lnTo>
                  <a:lnTo>
                    <a:pt x="2002" y="557"/>
                  </a:lnTo>
                  <a:lnTo>
                    <a:pt x="2024" y="534"/>
                  </a:lnTo>
                  <a:lnTo>
                    <a:pt x="2024" y="490"/>
                  </a:lnTo>
                  <a:lnTo>
                    <a:pt x="1980" y="445"/>
                  </a:lnTo>
                  <a:lnTo>
                    <a:pt x="1757" y="356"/>
                  </a:lnTo>
                  <a:lnTo>
                    <a:pt x="1513" y="267"/>
                  </a:lnTo>
                  <a:lnTo>
                    <a:pt x="1023" y="156"/>
                  </a:lnTo>
                  <a:lnTo>
                    <a:pt x="534" y="67"/>
                  </a:lnTo>
                  <a:lnTo>
                    <a:pt x="45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31" name="Google Shape;1331;p47"/>
            <p:cNvSpPr/>
            <p:nvPr/>
          </p:nvSpPr>
          <p:spPr>
            <a:xfrm>
              <a:off x="3342875" y="2696500"/>
              <a:ext cx="6150" cy="15600"/>
            </a:xfrm>
            <a:custGeom>
              <a:avLst/>
              <a:gdLst/>
              <a:ahLst/>
              <a:cxnLst/>
              <a:rect l="l" t="t" r="r" b="b"/>
              <a:pathLst>
                <a:path w="246" h="624" extrusionOk="0">
                  <a:moveTo>
                    <a:pt x="67" y="1"/>
                  </a:moveTo>
                  <a:lnTo>
                    <a:pt x="23" y="23"/>
                  </a:lnTo>
                  <a:lnTo>
                    <a:pt x="1" y="45"/>
                  </a:lnTo>
                  <a:lnTo>
                    <a:pt x="1" y="67"/>
                  </a:lnTo>
                  <a:lnTo>
                    <a:pt x="112" y="557"/>
                  </a:lnTo>
                  <a:lnTo>
                    <a:pt x="134" y="601"/>
                  </a:lnTo>
                  <a:lnTo>
                    <a:pt x="179" y="623"/>
                  </a:lnTo>
                  <a:lnTo>
                    <a:pt x="223" y="601"/>
                  </a:lnTo>
                  <a:lnTo>
                    <a:pt x="245" y="579"/>
                  </a:lnTo>
                  <a:lnTo>
                    <a:pt x="245" y="557"/>
                  </a:lnTo>
                  <a:lnTo>
                    <a:pt x="156" y="67"/>
                  </a:lnTo>
                  <a:lnTo>
                    <a:pt x="112" y="23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32" name="Google Shape;1332;p47"/>
            <p:cNvSpPr/>
            <p:nvPr/>
          </p:nvSpPr>
          <p:spPr>
            <a:xfrm>
              <a:off x="3297275" y="2689825"/>
              <a:ext cx="26175" cy="15050"/>
            </a:xfrm>
            <a:custGeom>
              <a:avLst/>
              <a:gdLst/>
              <a:ahLst/>
              <a:cxnLst/>
              <a:rect l="l" t="t" r="r" b="b"/>
              <a:pathLst>
                <a:path w="1047" h="602" extrusionOk="0">
                  <a:moveTo>
                    <a:pt x="90" y="1"/>
                  </a:moveTo>
                  <a:lnTo>
                    <a:pt x="67" y="45"/>
                  </a:lnTo>
                  <a:lnTo>
                    <a:pt x="1" y="535"/>
                  </a:lnTo>
                  <a:lnTo>
                    <a:pt x="1" y="579"/>
                  </a:lnTo>
                  <a:lnTo>
                    <a:pt x="45" y="601"/>
                  </a:lnTo>
                  <a:lnTo>
                    <a:pt x="112" y="601"/>
                  </a:lnTo>
                  <a:lnTo>
                    <a:pt x="112" y="579"/>
                  </a:lnTo>
                  <a:lnTo>
                    <a:pt x="134" y="557"/>
                  </a:lnTo>
                  <a:lnTo>
                    <a:pt x="193" y="147"/>
                  </a:lnTo>
                  <a:lnTo>
                    <a:pt x="193" y="147"/>
                  </a:lnTo>
                  <a:lnTo>
                    <a:pt x="334" y="179"/>
                  </a:lnTo>
                  <a:lnTo>
                    <a:pt x="557" y="201"/>
                  </a:lnTo>
                  <a:lnTo>
                    <a:pt x="979" y="245"/>
                  </a:lnTo>
                  <a:lnTo>
                    <a:pt x="1024" y="245"/>
                  </a:lnTo>
                  <a:lnTo>
                    <a:pt x="1046" y="201"/>
                  </a:lnTo>
                  <a:lnTo>
                    <a:pt x="1024" y="156"/>
                  </a:lnTo>
                  <a:lnTo>
                    <a:pt x="979" y="134"/>
                  </a:lnTo>
                  <a:lnTo>
                    <a:pt x="557" y="68"/>
                  </a:lnTo>
                  <a:lnTo>
                    <a:pt x="334" y="45"/>
                  </a:lnTo>
                  <a:lnTo>
                    <a:pt x="134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33" name="Google Shape;1333;p47"/>
            <p:cNvSpPr/>
            <p:nvPr/>
          </p:nvSpPr>
          <p:spPr>
            <a:xfrm>
              <a:off x="3300625" y="2678700"/>
              <a:ext cx="21700" cy="6150"/>
            </a:xfrm>
            <a:custGeom>
              <a:avLst/>
              <a:gdLst/>
              <a:ahLst/>
              <a:cxnLst/>
              <a:rect l="l" t="t" r="r" b="b"/>
              <a:pathLst>
                <a:path w="868" h="246" extrusionOk="0">
                  <a:moveTo>
                    <a:pt x="22" y="1"/>
                  </a:moveTo>
                  <a:lnTo>
                    <a:pt x="0" y="45"/>
                  </a:lnTo>
                  <a:lnTo>
                    <a:pt x="0" y="90"/>
                  </a:lnTo>
                  <a:lnTo>
                    <a:pt x="67" y="134"/>
                  </a:lnTo>
                  <a:lnTo>
                    <a:pt x="801" y="246"/>
                  </a:lnTo>
                  <a:lnTo>
                    <a:pt x="868" y="223"/>
                  </a:lnTo>
                  <a:lnTo>
                    <a:pt x="868" y="179"/>
                  </a:lnTo>
                  <a:lnTo>
                    <a:pt x="868" y="134"/>
                  </a:lnTo>
                  <a:lnTo>
                    <a:pt x="823" y="112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34" name="Google Shape;1334;p47"/>
            <p:cNvSpPr/>
            <p:nvPr/>
          </p:nvSpPr>
          <p:spPr>
            <a:xfrm>
              <a:off x="3327875" y="2580850"/>
              <a:ext cx="27250" cy="9475"/>
            </a:xfrm>
            <a:custGeom>
              <a:avLst/>
              <a:gdLst/>
              <a:ahLst/>
              <a:cxnLst/>
              <a:rect l="l" t="t" r="r" b="b"/>
              <a:pathLst>
                <a:path w="1090" h="379" extrusionOk="0">
                  <a:moveTo>
                    <a:pt x="979" y="0"/>
                  </a:moveTo>
                  <a:lnTo>
                    <a:pt x="734" y="45"/>
                  </a:lnTo>
                  <a:lnTo>
                    <a:pt x="512" y="89"/>
                  </a:lnTo>
                  <a:lnTo>
                    <a:pt x="45" y="245"/>
                  </a:lnTo>
                  <a:lnTo>
                    <a:pt x="22" y="267"/>
                  </a:lnTo>
                  <a:lnTo>
                    <a:pt x="0" y="289"/>
                  </a:lnTo>
                  <a:lnTo>
                    <a:pt x="0" y="334"/>
                  </a:lnTo>
                  <a:lnTo>
                    <a:pt x="45" y="378"/>
                  </a:lnTo>
                  <a:lnTo>
                    <a:pt x="89" y="378"/>
                  </a:lnTo>
                  <a:lnTo>
                    <a:pt x="556" y="223"/>
                  </a:lnTo>
                  <a:lnTo>
                    <a:pt x="801" y="156"/>
                  </a:lnTo>
                  <a:lnTo>
                    <a:pt x="1045" y="111"/>
                  </a:lnTo>
                  <a:lnTo>
                    <a:pt x="1068" y="111"/>
                  </a:lnTo>
                  <a:lnTo>
                    <a:pt x="1090" y="89"/>
                  </a:lnTo>
                  <a:lnTo>
                    <a:pt x="1068" y="45"/>
                  </a:lnTo>
                  <a:lnTo>
                    <a:pt x="1045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35" name="Google Shape;1335;p47"/>
            <p:cNvSpPr/>
            <p:nvPr/>
          </p:nvSpPr>
          <p:spPr>
            <a:xfrm>
              <a:off x="3271700" y="2490750"/>
              <a:ext cx="8925" cy="5600"/>
            </a:xfrm>
            <a:custGeom>
              <a:avLst/>
              <a:gdLst/>
              <a:ahLst/>
              <a:cxnLst/>
              <a:rect l="l" t="t" r="r" b="b"/>
              <a:pathLst>
                <a:path w="357" h="224" extrusionOk="0">
                  <a:moveTo>
                    <a:pt x="23" y="1"/>
                  </a:moveTo>
                  <a:lnTo>
                    <a:pt x="1" y="45"/>
                  </a:lnTo>
                  <a:lnTo>
                    <a:pt x="23" y="90"/>
                  </a:lnTo>
                  <a:lnTo>
                    <a:pt x="67" y="134"/>
                  </a:lnTo>
                  <a:lnTo>
                    <a:pt x="267" y="223"/>
                  </a:lnTo>
                  <a:lnTo>
                    <a:pt x="334" y="223"/>
                  </a:lnTo>
                  <a:lnTo>
                    <a:pt x="356" y="201"/>
                  </a:lnTo>
                  <a:lnTo>
                    <a:pt x="356" y="134"/>
                  </a:lnTo>
                  <a:lnTo>
                    <a:pt x="312" y="112"/>
                  </a:lnTo>
                  <a:lnTo>
                    <a:pt x="201" y="45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36" name="Google Shape;1336;p47"/>
            <p:cNvSpPr/>
            <p:nvPr/>
          </p:nvSpPr>
          <p:spPr>
            <a:xfrm>
              <a:off x="3406275" y="2551925"/>
              <a:ext cx="14475" cy="10025"/>
            </a:xfrm>
            <a:custGeom>
              <a:avLst/>
              <a:gdLst/>
              <a:ahLst/>
              <a:cxnLst/>
              <a:rect l="l" t="t" r="r" b="b"/>
              <a:pathLst>
                <a:path w="579" h="401" extrusionOk="0">
                  <a:moveTo>
                    <a:pt x="23" y="1"/>
                  </a:moveTo>
                  <a:lnTo>
                    <a:pt x="0" y="45"/>
                  </a:lnTo>
                  <a:lnTo>
                    <a:pt x="0" y="90"/>
                  </a:lnTo>
                  <a:lnTo>
                    <a:pt x="45" y="112"/>
                  </a:lnTo>
                  <a:lnTo>
                    <a:pt x="267" y="245"/>
                  </a:lnTo>
                  <a:lnTo>
                    <a:pt x="490" y="379"/>
                  </a:lnTo>
                  <a:lnTo>
                    <a:pt x="534" y="401"/>
                  </a:lnTo>
                  <a:lnTo>
                    <a:pt x="579" y="379"/>
                  </a:lnTo>
                  <a:lnTo>
                    <a:pt x="579" y="334"/>
                  </a:lnTo>
                  <a:lnTo>
                    <a:pt x="556" y="290"/>
                  </a:lnTo>
                  <a:lnTo>
                    <a:pt x="334" y="134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37" name="Google Shape;1337;p47"/>
            <p:cNvSpPr/>
            <p:nvPr/>
          </p:nvSpPr>
          <p:spPr>
            <a:xfrm>
              <a:off x="3376800" y="2667025"/>
              <a:ext cx="11150" cy="3925"/>
            </a:xfrm>
            <a:custGeom>
              <a:avLst/>
              <a:gdLst/>
              <a:ahLst/>
              <a:cxnLst/>
              <a:rect l="l" t="t" r="r" b="b"/>
              <a:pathLst>
                <a:path w="446" h="157" extrusionOk="0">
                  <a:moveTo>
                    <a:pt x="0" y="1"/>
                  </a:moveTo>
                  <a:lnTo>
                    <a:pt x="0" y="45"/>
                  </a:lnTo>
                  <a:lnTo>
                    <a:pt x="23" y="90"/>
                  </a:lnTo>
                  <a:lnTo>
                    <a:pt x="67" y="112"/>
                  </a:lnTo>
                  <a:lnTo>
                    <a:pt x="379" y="157"/>
                  </a:lnTo>
                  <a:lnTo>
                    <a:pt x="423" y="134"/>
                  </a:lnTo>
                  <a:lnTo>
                    <a:pt x="445" y="90"/>
                  </a:lnTo>
                  <a:lnTo>
                    <a:pt x="423" y="45"/>
                  </a:lnTo>
                  <a:lnTo>
                    <a:pt x="379" y="23"/>
                  </a:lnTo>
                  <a:lnTo>
                    <a:pt x="45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69" name="Rounded Rectangle 7"/>
          <p:cNvSpPr/>
          <p:nvPr/>
        </p:nvSpPr>
        <p:spPr>
          <a:xfrm>
            <a:off x="2992092" y="361440"/>
            <a:ext cx="6823317" cy="625844"/>
          </a:xfrm>
          <a:prstGeom prst="roundRect">
            <a:avLst/>
          </a:prstGeom>
          <a:gradFill rotWithShape="1">
            <a:gsLst>
              <a:gs pos="0">
                <a:srgbClr val="FFC000">
                  <a:lumMod val="110000"/>
                  <a:satMod val="105000"/>
                  <a:tint val="67000"/>
                </a:srgbClr>
              </a:gs>
              <a:gs pos="50000">
                <a:srgbClr val="FFC000">
                  <a:lumMod val="105000"/>
                  <a:satMod val="103000"/>
                  <a:tint val="73000"/>
                </a:srgbClr>
              </a:gs>
              <a:gs pos="100000">
                <a:srgbClr val="FFC000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635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Thứ </a:t>
            </a:r>
            <a:r>
              <a:rPr lang="en-US" altLang="en-US" sz="2800" b="1" kern="0" noProof="0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</a:t>
            </a:r>
            <a:r>
              <a:rPr kumimoji="0" lang="vi-VN" alt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 </a:t>
            </a:r>
            <a:r>
              <a:rPr kumimoji="0" lang="vi-VN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ngày </a:t>
            </a:r>
            <a:r>
              <a:rPr lang="en-US" altLang="en-US" sz="2800" b="1" kern="0" noProof="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22</a:t>
            </a:r>
            <a:r>
              <a:rPr kumimoji="0" lang="vi-VN" alt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 </a:t>
            </a:r>
            <a:r>
              <a:rPr kumimoji="0" lang="vi-VN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tháng 3 năm </a:t>
            </a:r>
            <a:r>
              <a:rPr kumimoji="0" lang="vi-VN" alt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202</a:t>
            </a:r>
            <a:r>
              <a:rPr kumimoji="0" lang="en-US" alt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2</a:t>
            </a:r>
            <a:endParaRPr kumimoji="0" lang="vi-VN" altLang="en-US" sz="2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</a:endParaRPr>
          </a:p>
        </p:txBody>
      </p:sp>
      <p:sp>
        <p:nvSpPr>
          <p:cNvPr id="72" name="Rounded Rectangle 1"/>
          <p:cNvSpPr/>
          <p:nvPr/>
        </p:nvSpPr>
        <p:spPr>
          <a:xfrm>
            <a:off x="4568339" y="1226727"/>
            <a:ext cx="2889250" cy="70358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lvl1pPr marL="0" lvl="0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980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248920" lvl="1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498475" lvl="2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747395" lvl="3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996950" lvl="4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1245870" lvl="5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1494790" lvl="6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1744345" lvl="7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1993265" lvl="8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vi-VN" altLang="en-US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Khoa </a:t>
            </a:r>
            <a:r>
              <a:rPr lang="vi-VN" altLang="en-US" sz="28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học</a:t>
            </a:r>
            <a:endParaRPr lang="vi-VN" altLang="en-US" sz="2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4" name="图片 4101" descr="13"/>
          <p:cNvPicPr>
            <a:picLocks noGrp="1"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12881" y="2169750"/>
            <a:ext cx="6823317" cy="37655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5" name="Text Box 4"/>
          <p:cNvSpPr txBox="1"/>
          <p:nvPr/>
        </p:nvSpPr>
        <p:spPr>
          <a:xfrm>
            <a:off x="3515509" y="3586869"/>
            <a:ext cx="499491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lvl="0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98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48920" lvl="1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98475" lvl="2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47395" lvl="3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96950" lvl="4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45870" lvl="5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94790" lvl="6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44345" lvl="7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93265" lvl="8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vi-VN" altLang="en-US" sz="4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NHIỆT CẦN CHO SỰ </a:t>
            </a:r>
            <a:r>
              <a:rPr lang="vi-VN" altLang="en-US" sz="48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SỐNG</a:t>
            </a:r>
            <a:r>
              <a:rPr lang="en-US" altLang="en-US" sz="48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(Tr.108)</a:t>
            </a:r>
            <a:endParaRPr lang="vi-VN" altLang="en-US" sz="48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0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5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 animBg="1"/>
      <p:bldP spid="7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6876" y="1241399"/>
            <a:ext cx="10678245" cy="34764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8" name="Rounded Rectangle 7"/>
          <p:cNvSpPr/>
          <p:nvPr/>
        </p:nvSpPr>
        <p:spPr>
          <a:xfrm>
            <a:off x="1499240" y="-52556"/>
            <a:ext cx="9193518" cy="1262463"/>
          </a:xfrm>
          <a:prstGeom prst="round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>
                <a:solidFill>
                  <a:schemeClr val="dk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vi-VN" sz="36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Em </a:t>
            </a:r>
            <a:r>
              <a:rPr lang="vi-VN" sz="3600" b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hãy</a:t>
            </a:r>
            <a:r>
              <a:rPr lang="vi-VN" sz="36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vi-VN" sz="3600" b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đánh</a:t>
            </a:r>
            <a:r>
              <a:rPr lang="vi-VN" sz="36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vi-VN" sz="3600" b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dấu</a:t>
            </a:r>
            <a:r>
              <a:rPr lang="vi-VN" sz="36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X </a:t>
            </a:r>
            <a:r>
              <a:rPr lang="vi-VN" sz="3600" b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vào</a:t>
            </a:r>
            <a:r>
              <a:rPr lang="vi-VN" sz="36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ô </a:t>
            </a:r>
            <a:r>
              <a:rPr lang="vi-VN" sz="3600" b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trống</a:t>
            </a:r>
            <a:r>
              <a:rPr lang="vi-VN" sz="36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vi-VN" sz="3600" b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để</a:t>
            </a:r>
            <a:r>
              <a:rPr lang="vi-VN" sz="36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vi-VN" sz="3600" b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xác</a:t>
            </a:r>
            <a:r>
              <a:rPr lang="vi-VN" sz="36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vi-VN" sz="3600" b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định</a:t>
            </a:r>
            <a:r>
              <a:rPr lang="vi-VN" sz="36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vi-VN" sz="3600" b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các</a:t>
            </a:r>
            <a:r>
              <a:rPr lang="vi-VN" sz="36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vi-VN" sz="3600" b="1" dirty="0" err="1">
                <a:solidFill>
                  <a:schemeClr val="accent4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thực</a:t>
            </a:r>
            <a:r>
              <a:rPr lang="vi-VN" sz="3600" b="1" dirty="0">
                <a:solidFill>
                  <a:schemeClr val="accent4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vi-VN" sz="3600" b="1" dirty="0" err="1">
                <a:solidFill>
                  <a:schemeClr val="accent4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vật</a:t>
            </a:r>
            <a:r>
              <a:rPr lang="vi-VN" sz="3600" b="1" dirty="0">
                <a:solidFill>
                  <a:schemeClr val="accent4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vi-VN" sz="3600" b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sống</a:t>
            </a:r>
            <a:r>
              <a:rPr lang="vi-VN" sz="36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ở </a:t>
            </a:r>
            <a:r>
              <a:rPr lang="vi-VN" sz="3600" b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xứ</a:t>
            </a:r>
            <a:r>
              <a:rPr lang="vi-VN" sz="36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vi-VN" sz="3600" b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nóng</a:t>
            </a:r>
            <a:r>
              <a:rPr lang="vi-VN" sz="36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vi-VN" sz="3600" b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và</a:t>
            </a:r>
            <a:r>
              <a:rPr lang="vi-VN" sz="36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vi-VN" sz="3600" b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xứ</a:t>
            </a:r>
            <a:r>
              <a:rPr lang="vi-VN" sz="36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vi-VN" sz="3600" b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lạnh</a:t>
            </a:r>
            <a:r>
              <a:rPr lang="vi-VN" sz="36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.</a:t>
            </a:r>
            <a:endParaRPr lang="vi-VN" sz="3600" dirty="0">
              <a:effectLst/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5" name="Hình chữ nhật 4"/>
          <p:cNvSpPr/>
          <p:nvPr/>
        </p:nvSpPr>
        <p:spPr>
          <a:xfrm>
            <a:off x="9437292" y="2734450"/>
            <a:ext cx="861391" cy="4903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800" b="1" dirty="0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7" name="Hình chữ nhật 6"/>
          <p:cNvSpPr/>
          <p:nvPr/>
        </p:nvSpPr>
        <p:spPr>
          <a:xfrm>
            <a:off x="6932631" y="3907161"/>
            <a:ext cx="861391" cy="4903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800" b="1" dirty="0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10" name="Hình chữ nhật 9"/>
          <p:cNvSpPr/>
          <p:nvPr/>
        </p:nvSpPr>
        <p:spPr>
          <a:xfrm>
            <a:off x="6932632" y="2198167"/>
            <a:ext cx="861391" cy="4903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800" b="1" dirty="0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11" name="Hình chữ nhật 10"/>
          <p:cNvSpPr/>
          <p:nvPr/>
        </p:nvSpPr>
        <p:spPr>
          <a:xfrm>
            <a:off x="9437292" y="3364358"/>
            <a:ext cx="861391" cy="4903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800" b="1" dirty="0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21" name="Hình chữ nhật 20">
            <a:extLst>
              <a:ext uri="{FF2B5EF4-FFF2-40B4-BE49-F238E27FC236}">
                <a16:creationId xmlns="" xmlns:a16="http://schemas.microsoft.com/office/drawing/2014/main" id="{32947978-9335-4959-93C9-99BAD33C26B2}"/>
              </a:ext>
            </a:extLst>
          </p:cNvPr>
          <p:cNvSpPr/>
          <p:nvPr/>
        </p:nvSpPr>
        <p:spPr>
          <a:xfrm>
            <a:off x="1320336" y="2319131"/>
            <a:ext cx="693994" cy="33577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2" name="Hình chữ nhật 21">
            <a:extLst>
              <a:ext uri="{FF2B5EF4-FFF2-40B4-BE49-F238E27FC236}">
                <a16:creationId xmlns="" xmlns:a16="http://schemas.microsoft.com/office/drawing/2014/main" id="{54EE0232-DD0D-4623-A452-09AA2432684C}"/>
              </a:ext>
            </a:extLst>
          </p:cNvPr>
          <p:cNvSpPr/>
          <p:nvPr/>
        </p:nvSpPr>
        <p:spPr>
          <a:xfrm>
            <a:off x="1346840" y="2891352"/>
            <a:ext cx="693994" cy="33577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3" name="Hình chữ nhật 22">
            <a:extLst>
              <a:ext uri="{FF2B5EF4-FFF2-40B4-BE49-F238E27FC236}">
                <a16:creationId xmlns="" xmlns:a16="http://schemas.microsoft.com/office/drawing/2014/main" id="{EB75C612-38CA-43EE-8582-7C4B2308A1A0}"/>
              </a:ext>
            </a:extLst>
          </p:cNvPr>
          <p:cNvSpPr/>
          <p:nvPr/>
        </p:nvSpPr>
        <p:spPr>
          <a:xfrm>
            <a:off x="1307083" y="3441634"/>
            <a:ext cx="693994" cy="33577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4" name="Hình chữ nhật 23">
            <a:extLst>
              <a:ext uri="{FF2B5EF4-FFF2-40B4-BE49-F238E27FC236}">
                <a16:creationId xmlns="" xmlns:a16="http://schemas.microsoft.com/office/drawing/2014/main" id="{EC81E0C8-4059-40D5-B090-40C1999AA60E}"/>
              </a:ext>
            </a:extLst>
          </p:cNvPr>
          <p:cNvSpPr/>
          <p:nvPr/>
        </p:nvSpPr>
        <p:spPr>
          <a:xfrm>
            <a:off x="1320334" y="4013855"/>
            <a:ext cx="693994" cy="33577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b="1" dirty="0">
                <a:solidFill>
                  <a:schemeClr val="tx1"/>
                </a:solidFill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8894623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0378" y="1153309"/>
            <a:ext cx="11411244" cy="17475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Rounded Rectangle 7"/>
          <p:cNvSpPr/>
          <p:nvPr/>
        </p:nvSpPr>
        <p:spPr>
          <a:xfrm>
            <a:off x="1302204" y="40841"/>
            <a:ext cx="9193518" cy="1262463"/>
          </a:xfrm>
          <a:prstGeom prst="round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>
                <a:solidFill>
                  <a:schemeClr val="dk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vi-VN" sz="36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Em </a:t>
            </a:r>
            <a:r>
              <a:rPr lang="vi-VN" sz="3600" b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hãy</a:t>
            </a:r>
            <a:r>
              <a:rPr lang="vi-VN" sz="36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vi-VN" sz="3600" b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đánh</a:t>
            </a:r>
            <a:r>
              <a:rPr lang="vi-VN" sz="36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vi-VN" sz="3600" b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dấu</a:t>
            </a:r>
            <a:r>
              <a:rPr lang="vi-VN" sz="36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X </a:t>
            </a:r>
            <a:r>
              <a:rPr lang="vi-VN" sz="3600" b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vào</a:t>
            </a:r>
            <a:r>
              <a:rPr lang="vi-VN" sz="36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ô </a:t>
            </a:r>
            <a:r>
              <a:rPr lang="vi-VN" sz="3600" b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trống</a:t>
            </a:r>
            <a:r>
              <a:rPr lang="vi-VN" sz="36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vi-VN" sz="3600" b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để</a:t>
            </a:r>
            <a:r>
              <a:rPr lang="vi-VN" sz="36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vi-VN" sz="3600" b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xác</a:t>
            </a:r>
            <a:r>
              <a:rPr lang="vi-VN" sz="36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vi-VN" sz="3600" b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định</a:t>
            </a:r>
            <a:r>
              <a:rPr lang="vi-VN" sz="36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vi-VN" sz="3600" b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các</a:t>
            </a:r>
            <a:r>
              <a:rPr lang="vi-VN" sz="36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vi-VN" sz="3600" b="1" dirty="0" err="1">
                <a:solidFill>
                  <a:schemeClr val="accent4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động</a:t>
            </a:r>
            <a:r>
              <a:rPr lang="vi-VN" sz="3600" b="1" dirty="0">
                <a:solidFill>
                  <a:schemeClr val="accent4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vi-VN" sz="3600" b="1" dirty="0" err="1">
                <a:solidFill>
                  <a:schemeClr val="accent4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vật</a:t>
            </a:r>
            <a:r>
              <a:rPr lang="vi-VN" sz="3600" b="1" dirty="0">
                <a:solidFill>
                  <a:schemeClr val="accent4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vi-VN" sz="3600" b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sống</a:t>
            </a:r>
            <a:r>
              <a:rPr lang="vi-VN" sz="36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ở </a:t>
            </a:r>
            <a:r>
              <a:rPr lang="vi-VN" sz="3600" b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xứ</a:t>
            </a:r>
            <a:r>
              <a:rPr lang="vi-VN" sz="36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vi-VN" sz="3600" b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nóng</a:t>
            </a:r>
            <a:r>
              <a:rPr lang="vi-VN" sz="36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vi-VN" sz="3600" b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và</a:t>
            </a:r>
            <a:r>
              <a:rPr lang="vi-VN" sz="36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vi-VN" sz="3600" b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xứ</a:t>
            </a:r>
            <a:r>
              <a:rPr lang="vi-VN" sz="36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vi-VN" sz="3600" b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lạnh</a:t>
            </a:r>
            <a:r>
              <a:rPr lang="vi-VN" sz="36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.</a:t>
            </a:r>
            <a:endParaRPr lang="vi-VN" sz="3600" dirty="0">
              <a:effectLst/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" name="Hình chữ nhật 3"/>
          <p:cNvSpPr/>
          <p:nvPr/>
        </p:nvSpPr>
        <p:spPr>
          <a:xfrm>
            <a:off x="6957392" y="2241909"/>
            <a:ext cx="861391" cy="4903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800" b="1" dirty="0">
                <a:solidFill>
                  <a:srgbClr val="FF0000"/>
                </a:solidFill>
              </a:rPr>
              <a:t>x</a:t>
            </a:r>
          </a:p>
        </p:txBody>
      </p:sp>
      <p:pic>
        <p:nvPicPr>
          <p:cNvPr id="8" name="Hình ảnh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21345" y="2911553"/>
            <a:ext cx="5210692" cy="37687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Rounded Rectangle 1"/>
          <p:cNvSpPr/>
          <p:nvPr/>
        </p:nvSpPr>
        <p:spPr>
          <a:xfrm>
            <a:off x="8332037" y="6132034"/>
            <a:ext cx="2531990" cy="548287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lvl1pPr marL="0" lvl="0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980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248920" lvl="1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498475" lvl="2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747395" lvl="3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996950" lvl="4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1245870" lvl="5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1494790" lvl="6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1744345" lvl="7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1993265" lvl="8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vi-VN" altLang="en-US" sz="28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Lạc</a:t>
            </a:r>
            <a:r>
              <a:rPr lang="vi-VN" altLang="en-US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vi-VN" altLang="en-US" sz="28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đà</a:t>
            </a:r>
            <a:endParaRPr lang="vi-VN" altLang="en-US" sz="2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7"/>
          <p:cNvSpPr/>
          <p:nvPr/>
        </p:nvSpPr>
        <p:spPr>
          <a:xfrm>
            <a:off x="1302204" y="88138"/>
            <a:ext cx="9193518" cy="1262463"/>
          </a:xfrm>
          <a:prstGeom prst="round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>
                <a:solidFill>
                  <a:schemeClr val="dk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vi-VN" sz="36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Em </a:t>
            </a:r>
            <a:r>
              <a:rPr lang="vi-VN" sz="3600" b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hãy</a:t>
            </a:r>
            <a:r>
              <a:rPr lang="vi-VN" sz="36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vi-VN" sz="3600" b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đánh</a:t>
            </a:r>
            <a:r>
              <a:rPr lang="vi-VN" sz="36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vi-VN" sz="3600" b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dấu</a:t>
            </a:r>
            <a:r>
              <a:rPr lang="vi-VN" sz="36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X </a:t>
            </a:r>
            <a:r>
              <a:rPr lang="vi-VN" sz="3600" b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vào</a:t>
            </a:r>
            <a:r>
              <a:rPr lang="vi-VN" sz="36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ô </a:t>
            </a:r>
            <a:r>
              <a:rPr lang="vi-VN" sz="3600" b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trống</a:t>
            </a:r>
            <a:r>
              <a:rPr lang="vi-VN" sz="36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vi-VN" sz="3600" b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để</a:t>
            </a:r>
            <a:r>
              <a:rPr lang="vi-VN" sz="36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vi-VN" sz="3600" b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xác</a:t>
            </a:r>
            <a:r>
              <a:rPr lang="vi-VN" sz="36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vi-VN" sz="3600" b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định</a:t>
            </a:r>
            <a:r>
              <a:rPr lang="vi-VN" sz="36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vi-VN" sz="3600" b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các</a:t>
            </a:r>
            <a:r>
              <a:rPr lang="vi-VN" sz="36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vi-VN" sz="3600" b="1" dirty="0" err="1">
                <a:solidFill>
                  <a:schemeClr val="accent4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động</a:t>
            </a:r>
            <a:r>
              <a:rPr lang="vi-VN" sz="3600" b="1" dirty="0">
                <a:solidFill>
                  <a:schemeClr val="accent4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vi-VN" sz="3600" b="1" dirty="0" err="1">
                <a:solidFill>
                  <a:schemeClr val="accent4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vật</a:t>
            </a:r>
            <a:r>
              <a:rPr lang="vi-VN" sz="3600" b="1" dirty="0">
                <a:solidFill>
                  <a:schemeClr val="accent4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vi-VN" sz="3600" b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sống</a:t>
            </a:r>
            <a:r>
              <a:rPr lang="vi-VN" sz="36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ở </a:t>
            </a:r>
            <a:r>
              <a:rPr lang="vi-VN" sz="3600" b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xứ</a:t>
            </a:r>
            <a:r>
              <a:rPr lang="vi-VN" sz="36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vi-VN" sz="3600" b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nóng</a:t>
            </a:r>
            <a:r>
              <a:rPr lang="vi-VN" sz="36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vi-VN" sz="3600" b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và</a:t>
            </a:r>
            <a:r>
              <a:rPr lang="vi-VN" sz="36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vi-VN" sz="3600" b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xứ</a:t>
            </a:r>
            <a:r>
              <a:rPr lang="vi-VN" sz="36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vi-VN" sz="3600" b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lạnh</a:t>
            </a:r>
            <a:r>
              <a:rPr lang="vi-VN" sz="36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.</a:t>
            </a:r>
            <a:endParaRPr lang="vi-VN" sz="3600" dirty="0">
              <a:effectLst/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9" name="Hình ảnh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71237" y="3196169"/>
            <a:ext cx="5153358" cy="34355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Rounded Rectangle 1"/>
          <p:cNvSpPr/>
          <p:nvPr/>
        </p:nvSpPr>
        <p:spPr>
          <a:xfrm>
            <a:off x="7724595" y="5989947"/>
            <a:ext cx="2531990" cy="724012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lvl1pPr marL="0" lvl="0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980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248920" lvl="1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498475" lvl="2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747395" lvl="3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996950" lvl="4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1245870" lvl="5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1494790" lvl="6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1744345" lvl="7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1993265" lvl="8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vi-VN" altLang="en-US" sz="28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Gấu</a:t>
            </a:r>
            <a:r>
              <a:rPr lang="vi-VN" altLang="en-US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vi-VN" altLang="en-US" sz="28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Bắc</a:t>
            </a:r>
            <a:r>
              <a:rPr lang="vi-VN" altLang="en-US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vi-VN" altLang="en-US" sz="28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Cực</a:t>
            </a:r>
            <a:endParaRPr lang="vi-VN" altLang="en-US" sz="2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6" name="Picture 5">
            <a:extLst>
              <a:ext uri="{FF2B5EF4-FFF2-40B4-BE49-F238E27FC236}">
                <a16:creationId xmlns="" xmlns:a16="http://schemas.microsoft.com/office/drawing/2014/main" id="{34C62D60-6B0A-4B9E-9E87-CB75AEC2BBB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49217" y="1481959"/>
            <a:ext cx="11154380" cy="17142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Hình chữ nhật 3"/>
          <p:cNvSpPr/>
          <p:nvPr/>
        </p:nvSpPr>
        <p:spPr>
          <a:xfrm>
            <a:off x="9395194" y="2345035"/>
            <a:ext cx="861391" cy="4903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800" b="1" dirty="0">
                <a:solidFill>
                  <a:srgbClr val="FF0000"/>
                </a:solidFill>
              </a:rPr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1027667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7"/>
          <p:cNvSpPr/>
          <p:nvPr/>
        </p:nvSpPr>
        <p:spPr>
          <a:xfrm>
            <a:off x="1341960" y="44523"/>
            <a:ext cx="9193518" cy="1262463"/>
          </a:xfrm>
          <a:prstGeom prst="round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>
                <a:solidFill>
                  <a:schemeClr val="dk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vi-VN" sz="36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Em </a:t>
            </a:r>
            <a:r>
              <a:rPr lang="vi-VN" sz="3600" b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hãy</a:t>
            </a:r>
            <a:r>
              <a:rPr lang="vi-VN" sz="36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vi-VN" sz="3600" b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đánh</a:t>
            </a:r>
            <a:r>
              <a:rPr lang="vi-VN" sz="36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vi-VN" sz="3600" b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dấu</a:t>
            </a:r>
            <a:r>
              <a:rPr lang="vi-VN" sz="36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X </a:t>
            </a:r>
            <a:r>
              <a:rPr lang="vi-VN" sz="3600" b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vào</a:t>
            </a:r>
            <a:r>
              <a:rPr lang="vi-VN" sz="36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ô </a:t>
            </a:r>
            <a:r>
              <a:rPr lang="vi-VN" sz="3600" b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trống</a:t>
            </a:r>
            <a:r>
              <a:rPr lang="vi-VN" sz="36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vi-VN" sz="3600" b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để</a:t>
            </a:r>
            <a:r>
              <a:rPr lang="vi-VN" sz="36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vi-VN" sz="3600" b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xác</a:t>
            </a:r>
            <a:r>
              <a:rPr lang="vi-VN" sz="36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vi-VN" sz="3600" b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định</a:t>
            </a:r>
            <a:r>
              <a:rPr lang="vi-VN" sz="36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vi-VN" sz="3600" b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các</a:t>
            </a:r>
            <a:r>
              <a:rPr lang="vi-VN" sz="36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vi-VN" sz="3600" b="1" dirty="0" err="1">
                <a:solidFill>
                  <a:schemeClr val="accent4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động</a:t>
            </a:r>
            <a:r>
              <a:rPr lang="vi-VN" sz="3600" b="1" dirty="0">
                <a:solidFill>
                  <a:schemeClr val="accent4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vi-VN" sz="3600" b="1" dirty="0" err="1">
                <a:solidFill>
                  <a:schemeClr val="accent4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vật</a:t>
            </a:r>
            <a:r>
              <a:rPr lang="vi-VN" sz="3600" b="1" dirty="0">
                <a:solidFill>
                  <a:schemeClr val="accent4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vi-VN" sz="3600" b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sống</a:t>
            </a:r>
            <a:r>
              <a:rPr lang="vi-VN" sz="36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ở </a:t>
            </a:r>
            <a:r>
              <a:rPr lang="vi-VN" sz="3600" b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xứ</a:t>
            </a:r>
            <a:r>
              <a:rPr lang="vi-VN" sz="36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vi-VN" sz="3600" b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nóng</a:t>
            </a:r>
            <a:r>
              <a:rPr lang="vi-VN" sz="36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vi-VN" sz="3600" b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và</a:t>
            </a:r>
            <a:r>
              <a:rPr lang="vi-VN" sz="36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vi-VN" sz="3600" b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xứ</a:t>
            </a:r>
            <a:r>
              <a:rPr lang="vi-VN" sz="36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vi-VN" sz="3600" b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lạnh</a:t>
            </a:r>
            <a:r>
              <a:rPr lang="vi-VN" sz="36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.</a:t>
            </a:r>
            <a:endParaRPr lang="vi-VN" sz="3600" dirty="0">
              <a:effectLst/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7" name="Hình chữ nhật 6"/>
          <p:cNvSpPr/>
          <p:nvPr/>
        </p:nvSpPr>
        <p:spPr>
          <a:xfrm>
            <a:off x="6965761" y="4021588"/>
            <a:ext cx="861391" cy="4903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800" b="1" dirty="0">
                <a:solidFill>
                  <a:srgbClr val="FF0000"/>
                </a:solidFill>
              </a:rPr>
              <a:t>x</a:t>
            </a:r>
          </a:p>
        </p:txBody>
      </p:sp>
      <p:pic>
        <p:nvPicPr>
          <p:cNvPr id="12" name="Hình ảnh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74555" y="2926248"/>
            <a:ext cx="5616514" cy="39317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Rounded Rectangle 1"/>
          <p:cNvSpPr/>
          <p:nvPr/>
        </p:nvSpPr>
        <p:spPr>
          <a:xfrm>
            <a:off x="8191069" y="6048870"/>
            <a:ext cx="3013721" cy="68509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lvl1pPr marL="0" lvl="0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980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248920" lvl="1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498475" lvl="2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747395" lvl="3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996950" lvl="4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1245870" lvl="5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1494790" lvl="6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1744345" lvl="7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1993265" lvl="8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vi-VN" altLang="en-US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Chim </a:t>
            </a:r>
            <a:r>
              <a:rPr lang="vi-VN" altLang="en-US" sz="28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cánh</a:t>
            </a:r>
            <a:r>
              <a:rPr lang="vi-VN" altLang="en-US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vi-VN" altLang="en-US" sz="28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cụt</a:t>
            </a:r>
            <a:endParaRPr lang="vi-VN" altLang="en-US" sz="2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6" name="Picture 6">
            <a:extLst>
              <a:ext uri="{FF2B5EF4-FFF2-40B4-BE49-F238E27FC236}">
                <a16:creationId xmlns="" xmlns:a16="http://schemas.microsoft.com/office/drawing/2014/main" id="{D74C641B-C68D-4342-8F52-213FBA23EAD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58177" y="1301362"/>
            <a:ext cx="10776253" cy="14772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Hình chữ nhật 3"/>
          <p:cNvSpPr/>
          <p:nvPr/>
        </p:nvSpPr>
        <p:spPr>
          <a:xfrm>
            <a:off x="9359367" y="1944683"/>
            <a:ext cx="861391" cy="4903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800" b="1" dirty="0">
                <a:solidFill>
                  <a:srgbClr val="FF0000"/>
                </a:solidFill>
              </a:rPr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3288821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5" grpId="0" animBg="1"/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7"/>
          <p:cNvSpPr/>
          <p:nvPr/>
        </p:nvSpPr>
        <p:spPr>
          <a:xfrm>
            <a:off x="1302204" y="308858"/>
            <a:ext cx="9193518" cy="1262463"/>
          </a:xfrm>
          <a:prstGeom prst="round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>
                <a:solidFill>
                  <a:schemeClr val="dk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vi-VN" sz="36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Em </a:t>
            </a:r>
            <a:r>
              <a:rPr lang="vi-VN" sz="3600" b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hãy</a:t>
            </a:r>
            <a:r>
              <a:rPr lang="vi-VN" sz="36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vi-VN" sz="3600" b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đánh</a:t>
            </a:r>
            <a:r>
              <a:rPr lang="vi-VN" sz="36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vi-VN" sz="3600" b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dấu</a:t>
            </a:r>
            <a:r>
              <a:rPr lang="vi-VN" sz="36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X </a:t>
            </a:r>
            <a:r>
              <a:rPr lang="vi-VN" sz="3600" b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vào</a:t>
            </a:r>
            <a:r>
              <a:rPr lang="vi-VN" sz="36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ô </a:t>
            </a:r>
            <a:r>
              <a:rPr lang="vi-VN" sz="3600" b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trống</a:t>
            </a:r>
            <a:r>
              <a:rPr lang="vi-VN" sz="36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vi-VN" sz="3600" b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để</a:t>
            </a:r>
            <a:r>
              <a:rPr lang="vi-VN" sz="36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vi-VN" sz="3600" b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xác</a:t>
            </a:r>
            <a:r>
              <a:rPr lang="vi-VN" sz="36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vi-VN" sz="3600" b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định</a:t>
            </a:r>
            <a:r>
              <a:rPr lang="vi-VN" sz="36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vi-VN" sz="3600" b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các</a:t>
            </a:r>
            <a:r>
              <a:rPr lang="vi-VN" sz="36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vi-VN" sz="3600" b="1" dirty="0" err="1">
                <a:solidFill>
                  <a:schemeClr val="accent4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động</a:t>
            </a:r>
            <a:r>
              <a:rPr lang="vi-VN" sz="3600" b="1" dirty="0">
                <a:solidFill>
                  <a:schemeClr val="accent4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vi-VN" sz="3600" b="1" dirty="0" err="1">
                <a:solidFill>
                  <a:schemeClr val="accent4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vật</a:t>
            </a:r>
            <a:r>
              <a:rPr lang="vi-VN" sz="3600" b="1" dirty="0">
                <a:solidFill>
                  <a:schemeClr val="accent4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vi-VN" sz="3600" b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sống</a:t>
            </a:r>
            <a:r>
              <a:rPr lang="vi-VN" sz="36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ở </a:t>
            </a:r>
            <a:r>
              <a:rPr lang="vi-VN" sz="3600" b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xứ</a:t>
            </a:r>
            <a:r>
              <a:rPr lang="vi-VN" sz="36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vi-VN" sz="3600" b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nóng</a:t>
            </a:r>
            <a:r>
              <a:rPr lang="vi-VN" sz="36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vi-VN" sz="3600" b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và</a:t>
            </a:r>
            <a:r>
              <a:rPr lang="vi-VN" sz="36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vi-VN" sz="3600" b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xứ</a:t>
            </a:r>
            <a:r>
              <a:rPr lang="vi-VN" sz="36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vi-VN" sz="3600" b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lạnh</a:t>
            </a:r>
            <a:r>
              <a:rPr lang="vi-VN" sz="36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.</a:t>
            </a:r>
            <a:endParaRPr lang="vi-VN" sz="3600" dirty="0">
              <a:effectLst/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13" name="Hình ảnh 1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49897" y="3109274"/>
            <a:ext cx="5253726" cy="37520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Rounded Rectangle 1"/>
          <p:cNvSpPr/>
          <p:nvPr/>
        </p:nvSpPr>
        <p:spPr>
          <a:xfrm>
            <a:off x="8403623" y="6183421"/>
            <a:ext cx="2638224" cy="522261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lvl1pPr marL="0" lvl="0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980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248920" lvl="1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498475" lvl="2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747395" lvl="3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996950" lvl="4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1245870" lvl="5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1494790" lvl="6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1744345" lvl="7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1993265" lvl="8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vi-VN" altLang="en-US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Linh dương</a:t>
            </a:r>
          </a:p>
        </p:txBody>
      </p:sp>
      <p:pic>
        <p:nvPicPr>
          <p:cNvPr id="16" name="Picture 7">
            <a:extLst>
              <a:ext uri="{FF2B5EF4-FFF2-40B4-BE49-F238E27FC236}">
                <a16:creationId xmlns="" xmlns:a16="http://schemas.microsoft.com/office/drawing/2014/main" id="{F9E98CA7-F41D-4E0E-8147-11F54F6FC7D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35320" y="1516015"/>
            <a:ext cx="11127285" cy="15932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Hình chữ nhật 3"/>
          <p:cNvSpPr/>
          <p:nvPr/>
        </p:nvSpPr>
        <p:spPr>
          <a:xfrm>
            <a:off x="6786858" y="2259097"/>
            <a:ext cx="861391" cy="4903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800" b="1" dirty="0">
                <a:solidFill>
                  <a:srgbClr val="FF0000"/>
                </a:solidFill>
              </a:rPr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2412406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90378" y="1578978"/>
            <a:ext cx="11411244" cy="32895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Rounded Rectangle 7"/>
          <p:cNvSpPr/>
          <p:nvPr/>
        </p:nvSpPr>
        <p:spPr>
          <a:xfrm>
            <a:off x="1302204" y="308858"/>
            <a:ext cx="9193518" cy="1262463"/>
          </a:xfrm>
          <a:prstGeom prst="round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>
                <a:solidFill>
                  <a:schemeClr val="dk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vi-VN" sz="36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Em </a:t>
            </a:r>
            <a:r>
              <a:rPr lang="vi-VN" sz="3600" b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hãy</a:t>
            </a:r>
            <a:r>
              <a:rPr lang="vi-VN" sz="36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vi-VN" sz="3600" b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đánh</a:t>
            </a:r>
            <a:r>
              <a:rPr lang="vi-VN" sz="36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vi-VN" sz="3600" b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dấu</a:t>
            </a:r>
            <a:r>
              <a:rPr lang="vi-VN" sz="36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X </a:t>
            </a:r>
            <a:r>
              <a:rPr lang="vi-VN" sz="3600" b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vào</a:t>
            </a:r>
            <a:r>
              <a:rPr lang="vi-VN" sz="36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ô </a:t>
            </a:r>
            <a:r>
              <a:rPr lang="vi-VN" sz="3600" b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trống</a:t>
            </a:r>
            <a:r>
              <a:rPr lang="vi-VN" sz="36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vi-VN" sz="3600" b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để</a:t>
            </a:r>
            <a:r>
              <a:rPr lang="vi-VN" sz="36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vi-VN" sz="3600" b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xác</a:t>
            </a:r>
            <a:r>
              <a:rPr lang="vi-VN" sz="36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vi-VN" sz="3600" b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định</a:t>
            </a:r>
            <a:r>
              <a:rPr lang="vi-VN" sz="36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vi-VN" sz="3600" b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các</a:t>
            </a:r>
            <a:r>
              <a:rPr lang="vi-VN" sz="36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vi-VN" sz="3600" b="1" dirty="0" err="1">
                <a:solidFill>
                  <a:schemeClr val="accent4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động</a:t>
            </a:r>
            <a:r>
              <a:rPr lang="vi-VN" sz="3600" b="1" dirty="0">
                <a:solidFill>
                  <a:schemeClr val="accent4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vi-VN" sz="3600" b="1" dirty="0" err="1">
                <a:solidFill>
                  <a:schemeClr val="accent4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vật</a:t>
            </a:r>
            <a:r>
              <a:rPr lang="vi-VN" sz="3600" b="1" dirty="0">
                <a:solidFill>
                  <a:schemeClr val="accent4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vi-VN" sz="3600" b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sống</a:t>
            </a:r>
            <a:r>
              <a:rPr lang="vi-VN" sz="36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ở </a:t>
            </a:r>
            <a:r>
              <a:rPr lang="vi-VN" sz="3600" b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xứ</a:t>
            </a:r>
            <a:r>
              <a:rPr lang="vi-VN" sz="36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vi-VN" sz="3600" b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nóng</a:t>
            </a:r>
            <a:r>
              <a:rPr lang="vi-VN" sz="36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vi-VN" sz="3600" b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và</a:t>
            </a:r>
            <a:r>
              <a:rPr lang="vi-VN" sz="36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vi-VN" sz="3600" b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xứ</a:t>
            </a:r>
            <a:r>
              <a:rPr lang="vi-VN" sz="36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vi-VN" sz="3600" b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lạnh</a:t>
            </a:r>
            <a:r>
              <a:rPr lang="vi-VN" sz="36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.</a:t>
            </a:r>
            <a:endParaRPr lang="vi-VN" sz="3600" dirty="0">
              <a:effectLst/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" name="Hình chữ nhật 3"/>
          <p:cNvSpPr/>
          <p:nvPr/>
        </p:nvSpPr>
        <p:spPr>
          <a:xfrm>
            <a:off x="6945883" y="2346083"/>
            <a:ext cx="861391" cy="4903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800" b="1" dirty="0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5" name="Hình chữ nhật 4"/>
          <p:cNvSpPr/>
          <p:nvPr/>
        </p:nvSpPr>
        <p:spPr>
          <a:xfrm>
            <a:off x="9634331" y="2929200"/>
            <a:ext cx="861391" cy="4903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800" b="1" dirty="0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6" name="Hình chữ nhật 5"/>
          <p:cNvSpPr/>
          <p:nvPr/>
        </p:nvSpPr>
        <p:spPr>
          <a:xfrm>
            <a:off x="9634331" y="3438940"/>
            <a:ext cx="861391" cy="4903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800" b="1" dirty="0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7" name="Hình chữ nhật 6"/>
          <p:cNvSpPr/>
          <p:nvPr/>
        </p:nvSpPr>
        <p:spPr>
          <a:xfrm>
            <a:off x="6965761" y="4021588"/>
            <a:ext cx="861391" cy="4903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800" b="1" dirty="0">
                <a:solidFill>
                  <a:srgbClr val="FF0000"/>
                </a:solidFill>
              </a:rPr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2196749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ảnh Tuyết Mùa đông đẹp Mơ Màng Hình ảnh | Định dạng hình ảnh PSD  401652236| vn.lovepik.com">
            <a:extLst>
              <a:ext uri="{FF2B5EF4-FFF2-40B4-BE49-F238E27FC236}">
                <a16:creationId xmlns="" xmlns:a16="http://schemas.microsoft.com/office/drawing/2014/main" id="{AA612619-DB5A-43E4-AF24-8925FFBFB6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7098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4" descr="IMG_256"/>
          <p:cNvPicPr>
            <a:picLocks noGrp="1"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0" y="4920488"/>
            <a:ext cx="2105660" cy="2105660"/>
          </a:xfrm>
          <a:prstGeom prst="rect">
            <a:avLst/>
          </a:prstGeom>
        </p:spPr>
      </p:pic>
      <p:sp>
        <p:nvSpPr>
          <p:cNvPr id="6" name="Rounded Rectangle 1">
            <a:extLst>
              <a:ext uri="{FF2B5EF4-FFF2-40B4-BE49-F238E27FC236}">
                <a16:creationId xmlns="" xmlns:a16="http://schemas.microsoft.com/office/drawing/2014/main" id="{6D9A1857-42F0-4379-B5CB-50C02FA8830E}"/>
              </a:ext>
            </a:extLst>
          </p:cNvPr>
          <p:cNvSpPr/>
          <p:nvPr/>
        </p:nvSpPr>
        <p:spPr>
          <a:xfrm>
            <a:off x="4491559" y="2358888"/>
            <a:ext cx="7442940" cy="4378654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>
            <a:lvl1pPr marL="0" lvl="0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980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248920" lvl="1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498475" lvl="2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747395" lvl="3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996950" lvl="4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1245870" lvl="5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1494790" lvl="6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1744345" lvl="7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1993265" lvl="8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vi-VN" altLang="en-US" sz="2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Bong bóng Ý nghĩ: Hình đám mây 2"/>
          <p:cNvSpPr/>
          <p:nvPr/>
        </p:nvSpPr>
        <p:spPr>
          <a:xfrm>
            <a:off x="257501" y="-168147"/>
            <a:ext cx="6368586" cy="3030618"/>
          </a:xfrm>
          <a:prstGeom prst="cloudCallout">
            <a:avLst>
              <a:gd name="adj1" fmla="val -38248"/>
              <a:gd name="adj2" fmla="val 86565"/>
            </a:avLst>
          </a:prstGeom>
          <a:solidFill>
            <a:srgbClr val="D7FAD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lvl="0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980"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248920" lvl="1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498475" lvl="2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747395" lvl="3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996950" lvl="4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245870" lvl="5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1494790" lvl="6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744345" lvl="7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993265" lvl="8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vi-VN" sz="4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Nêu tên </a:t>
            </a:r>
            <a:r>
              <a:rPr lang="vi-VN" sz="4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những</a:t>
            </a:r>
            <a:r>
              <a:rPr lang="vi-VN" sz="4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vi-VN" sz="4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động</a:t>
            </a:r>
            <a:r>
              <a:rPr lang="vi-VN" sz="4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vi-VN" sz="4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vật</a:t>
            </a:r>
            <a:r>
              <a:rPr lang="vi-VN" sz="4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vi-VN" sz="4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và</a:t>
            </a:r>
            <a:r>
              <a:rPr lang="vi-VN" sz="4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vi-VN" sz="4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thực</a:t>
            </a:r>
            <a:r>
              <a:rPr lang="vi-VN" sz="4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vi-VN" sz="4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vật</a:t>
            </a:r>
            <a:r>
              <a:rPr lang="vi-VN" sz="4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vi-VN" sz="4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sống</a:t>
            </a:r>
            <a:r>
              <a:rPr lang="vi-VN" sz="4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ở </a:t>
            </a:r>
            <a:r>
              <a:rPr lang="vi-VN" sz="44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xứ</a:t>
            </a:r>
            <a:r>
              <a:rPr lang="vi-VN" sz="4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vi-VN" sz="44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lạnh</a:t>
            </a:r>
            <a:endParaRPr lang="vi-VN" sz="44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  <p:sp>
        <p:nvSpPr>
          <p:cNvPr id="5" name="Hộp Văn bản 4"/>
          <p:cNvSpPr txBox="1"/>
          <p:nvPr/>
        </p:nvSpPr>
        <p:spPr>
          <a:xfrm>
            <a:off x="4787996" y="2682324"/>
            <a:ext cx="6806331" cy="3970318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571500" marR="0" indent="-571500" algn="just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vi-VN" sz="3600" b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Động </a:t>
            </a:r>
            <a:r>
              <a:rPr lang="vi-VN" sz="3600" b="1" dirty="0" smtClean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v</a:t>
            </a:r>
            <a:r>
              <a:rPr lang="en-US" sz="3600" b="1" dirty="0" smtClean="0">
                <a:latin typeface="Times New Roman" panose="02020603050405020304" pitchFamily="18" charset="0"/>
                <a:ea typeface="Arial" panose="020B0604020202020204" pitchFamily="34" charset="0"/>
              </a:rPr>
              <a:t>ậ</a:t>
            </a:r>
            <a:r>
              <a:rPr lang="vi-VN" sz="3600" b="1" dirty="0" smtClean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t </a:t>
            </a:r>
            <a:r>
              <a:rPr lang="vi-VN" sz="3600" b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sống ở xứ lạnh</a:t>
            </a:r>
            <a:r>
              <a:rPr lang="vi-VN" sz="3600" b="1" dirty="0">
                <a:latin typeface="Times New Roman" panose="02020603050405020304" pitchFamily="18" charset="0"/>
                <a:ea typeface="Arial" panose="020B0604020202020204" pitchFamily="34" charset="0"/>
              </a:rPr>
              <a:t> là gấu Bắc cực, chim cánh cụt, tuần lộc, hải cẩu, cá voi, cú tuyết, báo tuyết,…</a:t>
            </a:r>
          </a:p>
          <a:p>
            <a:pPr marL="571500" marR="0" indent="-571500" algn="just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vi-VN" sz="3600" b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Thực</a:t>
            </a:r>
            <a:r>
              <a:rPr lang="vi-VN" sz="36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vi-VN" sz="3600" b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vật</a:t>
            </a:r>
            <a:r>
              <a:rPr lang="vi-VN" sz="36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vi-VN" sz="3600" b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sống</a:t>
            </a:r>
            <a:r>
              <a:rPr lang="vi-VN" sz="36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ở </a:t>
            </a:r>
            <a:r>
              <a:rPr lang="vi-VN" sz="3600" b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xứ</a:t>
            </a:r>
            <a:r>
              <a:rPr lang="vi-VN" sz="36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vi-VN" sz="3600" b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lạnh</a:t>
            </a:r>
            <a:r>
              <a:rPr lang="vi-VN" sz="36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vi-VN" sz="3600" b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là</a:t>
            </a:r>
            <a:r>
              <a:rPr lang="vi-VN" sz="36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thông, </a:t>
            </a:r>
            <a:r>
              <a:rPr lang="vi-VN" sz="3600" b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bạch</a:t>
            </a:r>
            <a:r>
              <a:rPr lang="vi-VN" sz="36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dương, </a:t>
            </a:r>
            <a:r>
              <a:rPr lang="vi-VN" sz="3600" b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tùng</a:t>
            </a:r>
            <a:r>
              <a:rPr lang="vi-VN" sz="36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, dâu tây, rêu, </a:t>
            </a:r>
            <a:r>
              <a:rPr lang="vi-VN" sz="3600" b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địa</a:t>
            </a:r>
            <a:r>
              <a:rPr lang="vi-VN" sz="36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y,…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="" xmlns:a16="http://schemas.microsoft.com/office/drawing/2014/main" id="{E8E69AEF-DC0D-4519-B4AC-193E0C4FB5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-1"/>
            <a:ext cx="12192001" cy="6834791"/>
          </a:xfrm>
          <a:prstGeom prst="rect">
            <a:avLst/>
          </a:prstGeom>
        </p:spPr>
      </p:pic>
      <p:pic>
        <p:nvPicPr>
          <p:cNvPr id="2" name="Picture 4" descr="IMG_256"/>
          <p:cNvPicPr>
            <a:picLocks noGrp="1"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0" y="4920488"/>
            <a:ext cx="2105660" cy="2105660"/>
          </a:xfrm>
          <a:prstGeom prst="rect">
            <a:avLst/>
          </a:prstGeom>
        </p:spPr>
      </p:pic>
      <p:sp>
        <p:nvSpPr>
          <p:cNvPr id="3" name="Bong bóng Ý nghĩ: Hình đám mây 2"/>
          <p:cNvSpPr/>
          <p:nvPr/>
        </p:nvSpPr>
        <p:spPr>
          <a:xfrm>
            <a:off x="164934" y="120459"/>
            <a:ext cx="7243031" cy="2385392"/>
          </a:xfrm>
          <a:prstGeom prst="cloudCallout">
            <a:avLst>
              <a:gd name="adj1" fmla="val -36316"/>
              <a:gd name="adj2" fmla="val 161232"/>
            </a:avLst>
          </a:prstGeom>
          <a:solidFill>
            <a:srgbClr val="D7FAD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lvl="0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980"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248920" lvl="1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498475" lvl="2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747395" lvl="3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996950" lvl="4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245870" lvl="5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1494790" lvl="6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744345" lvl="7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993265" lvl="8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vi-VN" sz="4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Nêu tên </a:t>
            </a:r>
            <a:r>
              <a:rPr lang="vi-VN" sz="4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những</a:t>
            </a:r>
            <a:r>
              <a:rPr lang="vi-VN" sz="4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vi-VN" sz="4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động</a:t>
            </a:r>
            <a:r>
              <a:rPr lang="vi-VN" sz="4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vi-VN" sz="4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vật</a:t>
            </a:r>
            <a:r>
              <a:rPr lang="vi-VN" sz="4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vi-VN" sz="4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và</a:t>
            </a:r>
            <a:r>
              <a:rPr lang="vi-VN" sz="4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vi-VN" sz="4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thực</a:t>
            </a:r>
            <a:r>
              <a:rPr lang="vi-VN" sz="4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vi-VN" sz="4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vật</a:t>
            </a:r>
            <a:r>
              <a:rPr lang="vi-VN" sz="4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vi-VN" sz="4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sống</a:t>
            </a:r>
            <a:r>
              <a:rPr lang="vi-VN" sz="4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ở </a:t>
            </a:r>
            <a:r>
              <a:rPr lang="vi-VN" sz="44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xứ</a:t>
            </a:r>
            <a:r>
              <a:rPr lang="vi-VN" sz="4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vi-VN" sz="44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nóng</a:t>
            </a:r>
            <a:endParaRPr lang="vi-VN" sz="44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  <p:sp>
        <p:nvSpPr>
          <p:cNvPr id="6" name="Rounded Rectangle 1">
            <a:extLst>
              <a:ext uri="{FF2B5EF4-FFF2-40B4-BE49-F238E27FC236}">
                <a16:creationId xmlns="" xmlns:a16="http://schemas.microsoft.com/office/drawing/2014/main" id="{DF665F99-E9C1-4F7E-B46D-0011258E88E3}"/>
              </a:ext>
            </a:extLst>
          </p:cNvPr>
          <p:cNvSpPr/>
          <p:nvPr/>
        </p:nvSpPr>
        <p:spPr>
          <a:xfrm>
            <a:off x="4491559" y="2332384"/>
            <a:ext cx="7442940" cy="440515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lvl1pPr marL="0" lvl="0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980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248920" lvl="1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498475" lvl="2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747395" lvl="3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996950" lvl="4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1245870" lvl="5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1494790" lvl="6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1744345" lvl="7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1993265" lvl="8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vi-VN" altLang="en-US" sz="2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Hộp Văn bản 4"/>
          <p:cNvSpPr txBox="1"/>
          <p:nvPr/>
        </p:nvSpPr>
        <p:spPr>
          <a:xfrm>
            <a:off x="4597575" y="2556998"/>
            <a:ext cx="6630477" cy="3970318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571500" marR="0" indent="-571500" algn="just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vi-VN" sz="3600" b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Động </a:t>
            </a:r>
            <a:r>
              <a:rPr lang="vi-VN" sz="3600" b="1" dirty="0" smtClean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v</a:t>
            </a:r>
            <a:r>
              <a:rPr lang="en-US" sz="3600" b="1" dirty="0" smtClean="0">
                <a:latin typeface="Times New Roman" panose="02020603050405020304" pitchFamily="18" charset="0"/>
                <a:ea typeface="Arial" panose="020B0604020202020204" pitchFamily="34" charset="0"/>
              </a:rPr>
              <a:t>ậ</a:t>
            </a:r>
            <a:r>
              <a:rPr lang="vi-VN" sz="3600" b="1" dirty="0" smtClean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t </a:t>
            </a:r>
            <a:r>
              <a:rPr lang="vi-VN" sz="3600" b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sống ở xứ nóng là lạc đà, linh dương, chuột túi, báo, sư </a:t>
            </a:r>
            <a:r>
              <a:rPr lang="vi-VN" sz="3600" b="1" dirty="0" smtClean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tử… </a:t>
            </a:r>
            <a:endParaRPr lang="vi-VN" sz="3600" b="1" dirty="0"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pPr marL="571500" marR="0" indent="-571500" algn="just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vi-VN" sz="36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Thực vật sống ở xứ nóng là cây xương rồng, sen đá, phi lao, sầu riêng, tre ngà, hoa hồng sa </a:t>
            </a:r>
            <a:r>
              <a:rPr lang="vi-VN" sz="3600" b="1" dirty="0" smtClean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mạc</a:t>
            </a:r>
            <a:r>
              <a:rPr lang="vi-VN" sz="3600" b="1" dirty="0" smtClean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…</a:t>
            </a:r>
            <a:r>
              <a:rPr lang="vi-VN" sz="3600" b="1" dirty="0" smtClean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 </a:t>
            </a:r>
            <a:endParaRPr lang="vi-VN" sz="3600" b="1" dirty="0"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925444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IMG_256"/>
          <p:cNvPicPr>
            <a:picLocks noGrp="1"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0" y="4920488"/>
            <a:ext cx="2105660" cy="2105660"/>
          </a:xfrm>
          <a:prstGeom prst="rect">
            <a:avLst/>
          </a:prstGeom>
        </p:spPr>
      </p:pic>
      <p:sp>
        <p:nvSpPr>
          <p:cNvPr id="3" name="Bong bóng Ý nghĩ: Hình đám mây 2"/>
          <p:cNvSpPr/>
          <p:nvPr/>
        </p:nvSpPr>
        <p:spPr>
          <a:xfrm>
            <a:off x="907056" y="120459"/>
            <a:ext cx="6885222" cy="3634105"/>
          </a:xfrm>
          <a:prstGeom prst="cloudCallout">
            <a:avLst>
              <a:gd name="adj1" fmla="val -47294"/>
              <a:gd name="adj2" fmla="val 66509"/>
            </a:avLst>
          </a:prstGeom>
          <a:solidFill>
            <a:srgbClr val="D7FAD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lvl="0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980"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248920" lvl="1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498475" lvl="2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747395" lvl="3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996950" lvl="4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245870" lvl="5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1494790" lvl="6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744345" lvl="7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993265" lvl="8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4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vi-VN" sz="4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Đặt</a:t>
            </a:r>
            <a:r>
              <a:rPr lang="vi-VN" sz="4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vi-VN" sz="4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điểm</a:t>
            </a:r>
            <a:r>
              <a:rPr lang="vi-VN" sz="4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vi-VN" sz="4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nào</a:t>
            </a:r>
            <a:r>
              <a:rPr lang="vi-VN" sz="4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vi-VN" sz="4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giúp</a:t>
            </a:r>
            <a:r>
              <a:rPr lang="vi-VN" sz="4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vi-VN" sz="4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các</a:t>
            </a:r>
            <a:r>
              <a:rPr lang="vi-VN" sz="4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vi-VN" sz="4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loài</a:t>
            </a:r>
            <a:r>
              <a:rPr lang="vi-VN" sz="4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vi-VN" sz="4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động</a:t>
            </a:r>
            <a:r>
              <a:rPr lang="vi-VN" sz="4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vi-VN" sz="4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vật</a:t>
            </a:r>
            <a:r>
              <a:rPr lang="vi-VN" sz="4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, </a:t>
            </a:r>
            <a:r>
              <a:rPr lang="vi-VN" sz="4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thực</a:t>
            </a:r>
            <a:r>
              <a:rPr lang="vi-VN" sz="4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vi-VN" sz="4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vật</a:t>
            </a:r>
            <a:r>
              <a:rPr lang="vi-VN" sz="4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vi-VN" sz="4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thích</a:t>
            </a:r>
            <a:r>
              <a:rPr lang="vi-VN" sz="4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nghi </a:t>
            </a:r>
            <a:r>
              <a:rPr lang="vi-VN" sz="4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với</a:t>
            </a:r>
            <a:r>
              <a:rPr lang="vi-VN" sz="4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môi </a:t>
            </a:r>
            <a:r>
              <a:rPr lang="vi-VN" sz="4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trường</a:t>
            </a:r>
            <a:r>
              <a:rPr lang="vi-VN" sz="4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?</a:t>
            </a:r>
            <a:endParaRPr lang="vi-VN" sz="44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  <p:sp>
        <p:nvSpPr>
          <p:cNvPr id="6" name="Rounded Rectangle 1">
            <a:extLst>
              <a:ext uri="{FF2B5EF4-FFF2-40B4-BE49-F238E27FC236}">
                <a16:creationId xmlns="" xmlns:a16="http://schemas.microsoft.com/office/drawing/2014/main" id="{84C9C533-7843-46B2-A591-DEFE60115ED6}"/>
              </a:ext>
            </a:extLst>
          </p:cNvPr>
          <p:cNvSpPr/>
          <p:nvPr/>
        </p:nvSpPr>
        <p:spPr>
          <a:xfrm>
            <a:off x="5049277" y="3103436"/>
            <a:ext cx="6885222" cy="363410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lvl1pPr marL="0" lvl="0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980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248920" lvl="1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498475" lvl="2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747395" lvl="3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996950" lvl="4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1245870" lvl="5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1494790" lvl="6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1744345" lvl="7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1993265" lvl="8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vi-VN" altLang="en-US" sz="2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Hộp Văn bản 4"/>
          <p:cNvSpPr txBox="1"/>
          <p:nvPr/>
        </p:nvSpPr>
        <p:spPr>
          <a:xfrm>
            <a:off x="5374475" y="3489327"/>
            <a:ext cx="6440556" cy="2862322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vi-VN" sz="3600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Động vât, thực vật sống ở xứ nóng</a:t>
            </a:r>
            <a:r>
              <a:rPr lang="vi-VN" sz="3600" dirty="0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/</a:t>
            </a:r>
            <a:r>
              <a:rPr lang="en-US" sz="3600" dirty="0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vi-VN" sz="3600" dirty="0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lạnh </a:t>
            </a:r>
            <a:r>
              <a:rPr lang="vi-VN" sz="3600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đều có những đặc điểm riêng biệt giúp chúng có thể thích nghi và duy trì sự sống trong điều kiện khắc nghiệt.</a:t>
            </a:r>
            <a:endParaRPr lang="vi-VN" sz="3600" dirty="0">
              <a:ln>
                <a:solidFill>
                  <a:srgbClr val="FF0000"/>
                </a:solidFill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779261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94" name="Rectangle 2"/>
          <p:cNvSpPr>
            <a:spLocks noGrp="1" noChangeArrowheads="1"/>
          </p:cNvSpPr>
          <p:nvPr>
            <p:ph type="title"/>
          </p:nvPr>
        </p:nvSpPr>
        <p:spPr>
          <a:xfrm>
            <a:off x="1828800" y="381000"/>
            <a:ext cx="8229600" cy="1143000"/>
          </a:xfrm>
        </p:spPr>
        <p:txBody>
          <a:bodyPr/>
          <a:lstStyle/>
          <a:p>
            <a:pPr eaLnBrk="1" hangingPunct="1"/>
            <a:endParaRPr lang="en-US" altLang="en-US" sz="2800" b="1">
              <a:solidFill>
                <a:srgbClr val="008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27651" name="Picture 4" descr="bachduo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2286000" y="5562601"/>
            <a:ext cx="8001000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chemeClr val="accent2"/>
                </a:solidFill>
                <a:latin typeface="Times New Roman" panose="02020603050405020304" pitchFamily="18" charset="0"/>
              </a:rPr>
              <a:t>Cây đã rụng hết lá. Điều này giúp cho cây tránh được sự mất nước vào mùa đông.</a:t>
            </a:r>
          </a:p>
        </p:txBody>
      </p:sp>
    </p:spTree>
    <p:extLst>
      <p:ext uri="{BB962C8B-B14F-4D97-AF65-F5344CB8AC3E}">
        <p14:creationId xmlns:p14="http://schemas.microsoft.com/office/powerpoint/2010/main" val="1602484651"/>
      </p:ext>
    </p:extLst>
  </p:cSld>
  <p:clrMapOvr>
    <a:masterClrMapping/>
  </p:clrMapOvr>
  <p:transition spd="med">
    <p:split orient="vert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9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129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2994" grpId="0"/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73" name="Google Shape;1273;p47"/>
          <p:cNvGrpSpPr/>
          <p:nvPr/>
        </p:nvGrpSpPr>
        <p:grpSpPr>
          <a:xfrm>
            <a:off x="417683" y="4879633"/>
            <a:ext cx="2538838" cy="1993053"/>
            <a:chOff x="3158275" y="2452400"/>
            <a:chExt cx="323650" cy="275275"/>
          </a:xfrm>
        </p:grpSpPr>
        <p:sp>
          <p:nvSpPr>
            <p:cNvPr id="1274" name="Google Shape;1274;p47"/>
            <p:cNvSpPr/>
            <p:nvPr/>
          </p:nvSpPr>
          <p:spPr>
            <a:xfrm>
              <a:off x="3168275" y="2678150"/>
              <a:ext cx="263050" cy="48400"/>
            </a:xfrm>
            <a:custGeom>
              <a:avLst/>
              <a:gdLst/>
              <a:ahLst/>
              <a:cxnLst/>
              <a:rect l="l" t="t" r="r" b="b"/>
              <a:pathLst>
                <a:path w="10522" h="1936" extrusionOk="0">
                  <a:moveTo>
                    <a:pt x="0" y="1"/>
                  </a:moveTo>
                  <a:lnTo>
                    <a:pt x="0" y="446"/>
                  </a:lnTo>
                  <a:lnTo>
                    <a:pt x="912" y="535"/>
                  </a:lnTo>
                  <a:lnTo>
                    <a:pt x="1802" y="623"/>
                  </a:lnTo>
                  <a:lnTo>
                    <a:pt x="2380" y="668"/>
                  </a:lnTo>
                  <a:lnTo>
                    <a:pt x="3048" y="735"/>
                  </a:lnTo>
                  <a:lnTo>
                    <a:pt x="4649" y="935"/>
                  </a:lnTo>
                  <a:lnTo>
                    <a:pt x="5161" y="1002"/>
                  </a:lnTo>
                  <a:lnTo>
                    <a:pt x="5227" y="1002"/>
                  </a:lnTo>
                  <a:lnTo>
                    <a:pt x="5272" y="1024"/>
                  </a:lnTo>
                  <a:lnTo>
                    <a:pt x="6184" y="1135"/>
                  </a:lnTo>
                  <a:lnTo>
                    <a:pt x="6139" y="646"/>
                  </a:lnTo>
                  <a:lnTo>
                    <a:pt x="5339" y="535"/>
                  </a:lnTo>
                  <a:lnTo>
                    <a:pt x="5227" y="535"/>
                  </a:lnTo>
                  <a:lnTo>
                    <a:pt x="4716" y="446"/>
                  </a:lnTo>
                  <a:lnTo>
                    <a:pt x="3203" y="268"/>
                  </a:lnTo>
                  <a:lnTo>
                    <a:pt x="2269" y="156"/>
                  </a:lnTo>
                  <a:lnTo>
                    <a:pt x="1001" y="90"/>
                  </a:lnTo>
                  <a:lnTo>
                    <a:pt x="0" y="1"/>
                  </a:lnTo>
                  <a:close/>
                  <a:moveTo>
                    <a:pt x="7074" y="801"/>
                  </a:moveTo>
                  <a:lnTo>
                    <a:pt x="7163" y="1291"/>
                  </a:lnTo>
                  <a:lnTo>
                    <a:pt x="7785" y="1402"/>
                  </a:lnTo>
                  <a:lnTo>
                    <a:pt x="8230" y="1491"/>
                  </a:lnTo>
                  <a:lnTo>
                    <a:pt x="9454" y="1758"/>
                  </a:lnTo>
                  <a:lnTo>
                    <a:pt x="10410" y="1936"/>
                  </a:lnTo>
                  <a:lnTo>
                    <a:pt x="10521" y="1469"/>
                  </a:lnTo>
                  <a:lnTo>
                    <a:pt x="9431" y="1269"/>
                  </a:lnTo>
                  <a:lnTo>
                    <a:pt x="8275" y="1024"/>
                  </a:lnTo>
                  <a:lnTo>
                    <a:pt x="7785" y="913"/>
                  </a:lnTo>
                  <a:lnTo>
                    <a:pt x="7074" y="801"/>
                  </a:lnTo>
                  <a:close/>
                </a:path>
              </a:pathLst>
            </a:custGeom>
            <a:solidFill>
              <a:srgbClr val="DFA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75" name="Google Shape;1275;p47"/>
            <p:cNvSpPr/>
            <p:nvPr/>
          </p:nvSpPr>
          <p:spPr>
            <a:xfrm>
              <a:off x="3298950" y="2691500"/>
              <a:ext cx="23925" cy="15050"/>
            </a:xfrm>
            <a:custGeom>
              <a:avLst/>
              <a:gdLst/>
              <a:ahLst/>
              <a:cxnLst/>
              <a:rect l="l" t="t" r="r" b="b"/>
              <a:pathLst>
                <a:path w="957" h="602" fill="none" extrusionOk="0">
                  <a:moveTo>
                    <a:pt x="0" y="468"/>
                  </a:moveTo>
                  <a:lnTo>
                    <a:pt x="0" y="468"/>
                  </a:lnTo>
                  <a:lnTo>
                    <a:pt x="45" y="490"/>
                  </a:lnTo>
                  <a:lnTo>
                    <a:pt x="45" y="490"/>
                  </a:lnTo>
                  <a:lnTo>
                    <a:pt x="957" y="601"/>
                  </a:lnTo>
                  <a:lnTo>
                    <a:pt x="957" y="601"/>
                  </a:lnTo>
                  <a:lnTo>
                    <a:pt x="912" y="112"/>
                  </a:lnTo>
                  <a:lnTo>
                    <a:pt x="912" y="112"/>
                  </a:lnTo>
                  <a:lnTo>
                    <a:pt x="112" y="1"/>
                  </a:lnTo>
                  <a:lnTo>
                    <a:pt x="112" y="1"/>
                  </a:lnTo>
                  <a:lnTo>
                    <a:pt x="67" y="1"/>
                  </a:lnTo>
                  <a:lnTo>
                    <a:pt x="0" y="46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76" name="Google Shape;1276;p47"/>
            <p:cNvSpPr/>
            <p:nvPr/>
          </p:nvSpPr>
          <p:spPr>
            <a:xfrm>
              <a:off x="3168275" y="2678150"/>
              <a:ext cx="132375" cy="25050"/>
            </a:xfrm>
            <a:custGeom>
              <a:avLst/>
              <a:gdLst/>
              <a:ahLst/>
              <a:cxnLst/>
              <a:rect l="l" t="t" r="r" b="b"/>
              <a:pathLst>
                <a:path w="5295" h="1002" fill="none" extrusionOk="0">
                  <a:moveTo>
                    <a:pt x="0" y="446"/>
                  </a:moveTo>
                  <a:lnTo>
                    <a:pt x="0" y="446"/>
                  </a:lnTo>
                  <a:lnTo>
                    <a:pt x="912" y="535"/>
                  </a:lnTo>
                  <a:lnTo>
                    <a:pt x="1802" y="623"/>
                  </a:lnTo>
                  <a:lnTo>
                    <a:pt x="1802" y="623"/>
                  </a:lnTo>
                  <a:lnTo>
                    <a:pt x="2380" y="668"/>
                  </a:lnTo>
                  <a:lnTo>
                    <a:pt x="3048" y="735"/>
                  </a:lnTo>
                  <a:lnTo>
                    <a:pt x="4649" y="935"/>
                  </a:lnTo>
                  <a:lnTo>
                    <a:pt x="4649" y="935"/>
                  </a:lnTo>
                  <a:lnTo>
                    <a:pt x="5161" y="1002"/>
                  </a:lnTo>
                  <a:lnTo>
                    <a:pt x="5161" y="1002"/>
                  </a:lnTo>
                  <a:lnTo>
                    <a:pt x="5227" y="1002"/>
                  </a:lnTo>
                  <a:lnTo>
                    <a:pt x="5294" y="535"/>
                  </a:lnTo>
                  <a:lnTo>
                    <a:pt x="5294" y="535"/>
                  </a:lnTo>
                  <a:lnTo>
                    <a:pt x="5227" y="535"/>
                  </a:lnTo>
                  <a:lnTo>
                    <a:pt x="5227" y="535"/>
                  </a:lnTo>
                  <a:lnTo>
                    <a:pt x="4716" y="446"/>
                  </a:lnTo>
                  <a:lnTo>
                    <a:pt x="4716" y="446"/>
                  </a:lnTo>
                  <a:lnTo>
                    <a:pt x="3203" y="268"/>
                  </a:lnTo>
                  <a:lnTo>
                    <a:pt x="2269" y="156"/>
                  </a:lnTo>
                  <a:lnTo>
                    <a:pt x="2269" y="156"/>
                  </a:lnTo>
                  <a:lnTo>
                    <a:pt x="1001" y="90"/>
                  </a:lnTo>
                  <a:lnTo>
                    <a:pt x="0" y="1"/>
                  </a:lnTo>
                  <a:lnTo>
                    <a:pt x="0" y="44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77" name="Google Shape;1277;p47"/>
            <p:cNvSpPr/>
            <p:nvPr/>
          </p:nvSpPr>
          <p:spPr>
            <a:xfrm>
              <a:off x="3345100" y="2698175"/>
              <a:ext cx="86225" cy="28375"/>
            </a:xfrm>
            <a:custGeom>
              <a:avLst/>
              <a:gdLst/>
              <a:ahLst/>
              <a:cxnLst/>
              <a:rect l="l" t="t" r="r" b="b"/>
              <a:pathLst>
                <a:path w="3449" h="1135" fill="none" extrusionOk="0">
                  <a:moveTo>
                    <a:pt x="1157" y="690"/>
                  </a:moveTo>
                  <a:lnTo>
                    <a:pt x="1157" y="690"/>
                  </a:lnTo>
                  <a:lnTo>
                    <a:pt x="2381" y="957"/>
                  </a:lnTo>
                  <a:lnTo>
                    <a:pt x="3337" y="1135"/>
                  </a:lnTo>
                  <a:lnTo>
                    <a:pt x="3448" y="668"/>
                  </a:lnTo>
                  <a:lnTo>
                    <a:pt x="3448" y="668"/>
                  </a:lnTo>
                  <a:lnTo>
                    <a:pt x="2358" y="468"/>
                  </a:lnTo>
                  <a:lnTo>
                    <a:pt x="1202" y="223"/>
                  </a:lnTo>
                  <a:lnTo>
                    <a:pt x="1202" y="223"/>
                  </a:lnTo>
                  <a:lnTo>
                    <a:pt x="712" y="112"/>
                  </a:lnTo>
                  <a:lnTo>
                    <a:pt x="1" y="0"/>
                  </a:lnTo>
                  <a:lnTo>
                    <a:pt x="1" y="0"/>
                  </a:lnTo>
                  <a:lnTo>
                    <a:pt x="90" y="490"/>
                  </a:lnTo>
                  <a:lnTo>
                    <a:pt x="90" y="490"/>
                  </a:lnTo>
                  <a:lnTo>
                    <a:pt x="712" y="601"/>
                  </a:lnTo>
                  <a:lnTo>
                    <a:pt x="1157" y="690"/>
                  </a:lnTo>
                  <a:lnTo>
                    <a:pt x="1157" y="69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78" name="Google Shape;1278;p47"/>
            <p:cNvSpPr/>
            <p:nvPr/>
          </p:nvSpPr>
          <p:spPr>
            <a:xfrm>
              <a:off x="3168275" y="2637550"/>
              <a:ext cx="273050" cy="77325"/>
            </a:xfrm>
            <a:custGeom>
              <a:avLst/>
              <a:gdLst/>
              <a:ahLst/>
              <a:cxnLst/>
              <a:rect l="l" t="t" r="r" b="b"/>
              <a:pathLst>
                <a:path w="10922" h="3093" extrusionOk="0">
                  <a:moveTo>
                    <a:pt x="45" y="1"/>
                  </a:moveTo>
                  <a:lnTo>
                    <a:pt x="0" y="1625"/>
                  </a:lnTo>
                  <a:lnTo>
                    <a:pt x="1001" y="1714"/>
                  </a:lnTo>
                  <a:lnTo>
                    <a:pt x="2269" y="1780"/>
                  </a:lnTo>
                  <a:lnTo>
                    <a:pt x="3203" y="1892"/>
                  </a:lnTo>
                  <a:lnTo>
                    <a:pt x="4716" y="2070"/>
                  </a:lnTo>
                  <a:lnTo>
                    <a:pt x="5227" y="2159"/>
                  </a:lnTo>
                  <a:lnTo>
                    <a:pt x="5339" y="2159"/>
                  </a:lnTo>
                  <a:lnTo>
                    <a:pt x="6139" y="2270"/>
                  </a:lnTo>
                  <a:lnTo>
                    <a:pt x="6117" y="2003"/>
                  </a:lnTo>
                  <a:lnTo>
                    <a:pt x="6117" y="1825"/>
                  </a:lnTo>
                  <a:lnTo>
                    <a:pt x="5361" y="1714"/>
                  </a:lnTo>
                  <a:lnTo>
                    <a:pt x="4160" y="1536"/>
                  </a:lnTo>
                  <a:lnTo>
                    <a:pt x="3226" y="1447"/>
                  </a:lnTo>
                  <a:lnTo>
                    <a:pt x="2291" y="1358"/>
                  </a:lnTo>
                  <a:lnTo>
                    <a:pt x="1379" y="1291"/>
                  </a:lnTo>
                  <a:lnTo>
                    <a:pt x="512" y="1247"/>
                  </a:lnTo>
                  <a:lnTo>
                    <a:pt x="512" y="1091"/>
                  </a:lnTo>
                  <a:lnTo>
                    <a:pt x="490" y="913"/>
                  </a:lnTo>
                  <a:lnTo>
                    <a:pt x="467" y="757"/>
                  </a:lnTo>
                  <a:lnTo>
                    <a:pt x="401" y="602"/>
                  </a:lnTo>
                  <a:lnTo>
                    <a:pt x="334" y="446"/>
                  </a:lnTo>
                  <a:lnTo>
                    <a:pt x="267" y="290"/>
                  </a:lnTo>
                  <a:lnTo>
                    <a:pt x="156" y="157"/>
                  </a:lnTo>
                  <a:lnTo>
                    <a:pt x="45" y="1"/>
                  </a:lnTo>
                  <a:close/>
                  <a:moveTo>
                    <a:pt x="10922" y="1513"/>
                  </a:moveTo>
                  <a:lnTo>
                    <a:pt x="10788" y="1602"/>
                  </a:lnTo>
                  <a:lnTo>
                    <a:pt x="10699" y="1691"/>
                  </a:lnTo>
                  <a:lnTo>
                    <a:pt x="10610" y="1803"/>
                  </a:lnTo>
                  <a:lnTo>
                    <a:pt x="10521" y="1914"/>
                  </a:lnTo>
                  <a:lnTo>
                    <a:pt x="10454" y="2025"/>
                  </a:lnTo>
                  <a:lnTo>
                    <a:pt x="10410" y="2181"/>
                  </a:lnTo>
                  <a:lnTo>
                    <a:pt x="10388" y="2314"/>
                  </a:lnTo>
                  <a:lnTo>
                    <a:pt x="10365" y="2492"/>
                  </a:lnTo>
                  <a:lnTo>
                    <a:pt x="6962" y="1869"/>
                  </a:lnTo>
                  <a:lnTo>
                    <a:pt x="6985" y="1936"/>
                  </a:lnTo>
                  <a:lnTo>
                    <a:pt x="7074" y="2425"/>
                  </a:lnTo>
                  <a:lnTo>
                    <a:pt x="7785" y="2537"/>
                  </a:lnTo>
                  <a:lnTo>
                    <a:pt x="8275" y="2648"/>
                  </a:lnTo>
                  <a:lnTo>
                    <a:pt x="9431" y="2893"/>
                  </a:lnTo>
                  <a:lnTo>
                    <a:pt x="10521" y="3093"/>
                  </a:lnTo>
                  <a:lnTo>
                    <a:pt x="10632" y="2581"/>
                  </a:lnTo>
                  <a:lnTo>
                    <a:pt x="10677" y="2403"/>
                  </a:lnTo>
                  <a:lnTo>
                    <a:pt x="10922" y="1513"/>
                  </a:lnTo>
                  <a:close/>
                </a:path>
              </a:pathLst>
            </a:custGeom>
            <a:solidFill>
              <a:srgbClr val="D593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79" name="Google Shape;1279;p47"/>
            <p:cNvSpPr/>
            <p:nvPr/>
          </p:nvSpPr>
          <p:spPr>
            <a:xfrm>
              <a:off x="3300625" y="2680375"/>
              <a:ext cx="21150" cy="13925"/>
            </a:xfrm>
            <a:custGeom>
              <a:avLst/>
              <a:gdLst/>
              <a:ahLst/>
              <a:cxnLst/>
              <a:rect l="l" t="t" r="r" b="b"/>
              <a:pathLst>
                <a:path w="846" h="557" fill="none" extrusionOk="0">
                  <a:moveTo>
                    <a:pt x="67" y="1"/>
                  </a:moveTo>
                  <a:lnTo>
                    <a:pt x="0" y="446"/>
                  </a:lnTo>
                  <a:lnTo>
                    <a:pt x="0" y="446"/>
                  </a:lnTo>
                  <a:lnTo>
                    <a:pt x="45" y="446"/>
                  </a:lnTo>
                  <a:lnTo>
                    <a:pt x="45" y="446"/>
                  </a:lnTo>
                  <a:lnTo>
                    <a:pt x="845" y="557"/>
                  </a:lnTo>
                  <a:lnTo>
                    <a:pt x="845" y="557"/>
                  </a:lnTo>
                  <a:lnTo>
                    <a:pt x="823" y="290"/>
                  </a:lnTo>
                  <a:lnTo>
                    <a:pt x="823" y="290"/>
                  </a:lnTo>
                  <a:lnTo>
                    <a:pt x="823" y="112"/>
                  </a:lnTo>
                  <a:lnTo>
                    <a:pt x="6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0" name="Google Shape;1280;p47"/>
            <p:cNvSpPr/>
            <p:nvPr/>
          </p:nvSpPr>
          <p:spPr>
            <a:xfrm>
              <a:off x="3168275" y="2637550"/>
              <a:ext cx="134025" cy="53975"/>
            </a:xfrm>
            <a:custGeom>
              <a:avLst/>
              <a:gdLst/>
              <a:ahLst/>
              <a:cxnLst/>
              <a:rect l="l" t="t" r="r" b="b"/>
              <a:pathLst>
                <a:path w="5361" h="2159" fill="none" extrusionOk="0">
                  <a:moveTo>
                    <a:pt x="0" y="1625"/>
                  </a:moveTo>
                  <a:lnTo>
                    <a:pt x="0" y="1625"/>
                  </a:lnTo>
                  <a:lnTo>
                    <a:pt x="1001" y="1714"/>
                  </a:lnTo>
                  <a:lnTo>
                    <a:pt x="2269" y="1780"/>
                  </a:lnTo>
                  <a:lnTo>
                    <a:pt x="2269" y="1780"/>
                  </a:lnTo>
                  <a:lnTo>
                    <a:pt x="3203" y="1892"/>
                  </a:lnTo>
                  <a:lnTo>
                    <a:pt x="4716" y="2070"/>
                  </a:lnTo>
                  <a:lnTo>
                    <a:pt x="4716" y="2070"/>
                  </a:lnTo>
                  <a:lnTo>
                    <a:pt x="5227" y="2159"/>
                  </a:lnTo>
                  <a:lnTo>
                    <a:pt x="5227" y="2159"/>
                  </a:lnTo>
                  <a:lnTo>
                    <a:pt x="5294" y="2159"/>
                  </a:lnTo>
                  <a:lnTo>
                    <a:pt x="5361" y="1714"/>
                  </a:lnTo>
                  <a:lnTo>
                    <a:pt x="4160" y="1536"/>
                  </a:lnTo>
                  <a:lnTo>
                    <a:pt x="4160" y="1536"/>
                  </a:lnTo>
                  <a:lnTo>
                    <a:pt x="3226" y="1447"/>
                  </a:lnTo>
                  <a:lnTo>
                    <a:pt x="2291" y="1358"/>
                  </a:lnTo>
                  <a:lnTo>
                    <a:pt x="1379" y="1291"/>
                  </a:lnTo>
                  <a:lnTo>
                    <a:pt x="512" y="1247"/>
                  </a:lnTo>
                  <a:lnTo>
                    <a:pt x="512" y="1247"/>
                  </a:lnTo>
                  <a:lnTo>
                    <a:pt x="512" y="1091"/>
                  </a:lnTo>
                  <a:lnTo>
                    <a:pt x="490" y="913"/>
                  </a:lnTo>
                  <a:lnTo>
                    <a:pt x="467" y="757"/>
                  </a:lnTo>
                  <a:lnTo>
                    <a:pt x="401" y="602"/>
                  </a:lnTo>
                  <a:lnTo>
                    <a:pt x="334" y="446"/>
                  </a:lnTo>
                  <a:lnTo>
                    <a:pt x="267" y="290"/>
                  </a:lnTo>
                  <a:lnTo>
                    <a:pt x="156" y="157"/>
                  </a:lnTo>
                  <a:lnTo>
                    <a:pt x="45" y="1"/>
                  </a:lnTo>
                  <a:lnTo>
                    <a:pt x="45" y="1"/>
                  </a:lnTo>
                  <a:lnTo>
                    <a:pt x="0" y="162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1" name="Google Shape;1281;p47"/>
            <p:cNvSpPr/>
            <p:nvPr/>
          </p:nvSpPr>
          <p:spPr>
            <a:xfrm>
              <a:off x="3342325" y="2675375"/>
              <a:ext cx="99000" cy="39500"/>
            </a:xfrm>
            <a:custGeom>
              <a:avLst/>
              <a:gdLst/>
              <a:ahLst/>
              <a:cxnLst/>
              <a:rect l="l" t="t" r="r" b="b"/>
              <a:pathLst>
                <a:path w="3960" h="1580" fill="none" extrusionOk="0">
                  <a:moveTo>
                    <a:pt x="3960" y="0"/>
                  </a:moveTo>
                  <a:lnTo>
                    <a:pt x="3960" y="0"/>
                  </a:lnTo>
                  <a:lnTo>
                    <a:pt x="3826" y="89"/>
                  </a:lnTo>
                  <a:lnTo>
                    <a:pt x="3737" y="178"/>
                  </a:lnTo>
                  <a:lnTo>
                    <a:pt x="3648" y="290"/>
                  </a:lnTo>
                  <a:lnTo>
                    <a:pt x="3559" y="401"/>
                  </a:lnTo>
                  <a:lnTo>
                    <a:pt x="3492" y="512"/>
                  </a:lnTo>
                  <a:lnTo>
                    <a:pt x="3448" y="668"/>
                  </a:lnTo>
                  <a:lnTo>
                    <a:pt x="3426" y="801"/>
                  </a:lnTo>
                  <a:lnTo>
                    <a:pt x="3403" y="979"/>
                  </a:lnTo>
                  <a:lnTo>
                    <a:pt x="0" y="356"/>
                  </a:lnTo>
                  <a:lnTo>
                    <a:pt x="0" y="356"/>
                  </a:lnTo>
                  <a:lnTo>
                    <a:pt x="23" y="423"/>
                  </a:lnTo>
                  <a:lnTo>
                    <a:pt x="23" y="423"/>
                  </a:lnTo>
                  <a:lnTo>
                    <a:pt x="112" y="912"/>
                  </a:lnTo>
                  <a:lnTo>
                    <a:pt x="112" y="912"/>
                  </a:lnTo>
                  <a:lnTo>
                    <a:pt x="823" y="1024"/>
                  </a:lnTo>
                  <a:lnTo>
                    <a:pt x="1313" y="1135"/>
                  </a:lnTo>
                  <a:lnTo>
                    <a:pt x="1313" y="1135"/>
                  </a:lnTo>
                  <a:lnTo>
                    <a:pt x="2469" y="1380"/>
                  </a:lnTo>
                  <a:lnTo>
                    <a:pt x="3559" y="1580"/>
                  </a:lnTo>
                  <a:lnTo>
                    <a:pt x="3559" y="1580"/>
                  </a:lnTo>
                  <a:lnTo>
                    <a:pt x="3670" y="1068"/>
                  </a:lnTo>
                  <a:lnTo>
                    <a:pt x="3670" y="1068"/>
                  </a:lnTo>
                  <a:lnTo>
                    <a:pt x="3715" y="890"/>
                  </a:lnTo>
                  <a:lnTo>
                    <a:pt x="3715" y="890"/>
                  </a:lnTo>
                  <a:lnTo>
                    <a:pt x="3960" y="0"/>
                  </a:lnTo>
                  <a:lnTo>
                    <a:pt x="396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2" name="Google Shape;1282;p47"/>
            <p:cNvSpPr/>
            <p:nvPr/>
          </p:nvSpPr>
          <p:spPr>
            <a:xfrm>
              <a:off x="3319525" y="2653675"/>
              <a:ext cx="31150" cy="69550"/>
            </a:xfrm>
            <a:custGeom>
              <a:avLst/>
              <a:gdLst/>
              <a:ahLst/>
              <a:cxnLst/>
              <a:rect l="l" t="t" r="r" b="b"/>
              <a:pathLst>
                <a:path w="1246" h="2782" extrusionOk="0">
                  <a:moveTo>
                    <a:pt x="690" y="1"/>
                  </a:moveTo>
                  <a:lnTo>
                    <a:pt x="423" y="112"/>
                  </a:lnTo>
                  <a:lnTo>
                    <a:pt x="45" y="312"/>
                  </a:lnTo>
                  <a:lnTo>
                    <a:pt x="0" y="335"/>
                  </a:lnTo>
                  <a:lnTo>
                    <a:pt x="45" y="957"/>
                  </a:lnTo>
                  <a:lnTo>
                    <a:pt x="67" y="1180"/>
                  </a:lnTo>
                  <a:lnTo>
                    <a:pt x="67" y="1358"/>
                  </a:lnTo>
                  <a:lnTo>
                    <a:pt x="89" y="1625"/>
                  </a:lnTo>
                  <a:lnTo>
                    <a:pt x="134" y="2114"/>
                  </a:lnTo>
                  <a:lnTo>
                    <a:pt x="134" y="2648"/>
                  </a:lnTo>
                  <a:lnTo>
                    <a:pt x="379" y="2470"/>
                  </a:lnTo>
                  <a:lnTo>
                    <a:pt x="468" y="2425"/>
                  </a:lnTo>
                  <a:lnTo>
                    <a:pt x="534" y="2403"/>
                  </a:lnTo>
                  <a:lnTo>
                    <a:pt x="1246" y="2781"/>
                  </a:lnTo>
                  <a:lnTo>
                    <a:pt x="1113" y="2270"/>
                  </a:lnTo>
                  <a:lnTo>
                    <a:pt x="1024" y="1780"/>
                  </a:lnTo>
                  <a:lnTo>
                    <a:pt x="935" y="1291"/>
                  </a:lnTo>
                  <a:lnTo>
                    <a:pt x="912" y="1224"/>
                  </a:lnTo>
                  <a:lnTo>
                    <a:pt x="801" y="691"/>
                  </a:lnTo>
                  <a:lnTo>
                    <a:pt x="801" y="624"/>
                  </a:lnTo>
                  <a:lnTo>
                    <a:pt x="690" y="1"/>
                  </a:lnTo>
                  <a:close/>
                </a:path>
              </a:pathLst>
            </a:custGeom>
            <a:solidFill>
              <a:srgbClr val="EC67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3" name="Google Shape;1283;p47"/>
            <p:cNvSpPr/>
            <p:nvPr/>
          </p:nvSpPr>
          <p:spPr>
            <a:xfrm>
              <a:off x="3159925" y="2454050"/>
              <a:ext cx="320875" cy="216900"/>
            </a:xfrm>
            <a:custGeom>
              <a:avLst/>
              <a:gdLst/>
              <a:ahLst/>
              <a:cxnLst/>
              <a:rect l="l" t="t" r="r" b="b"/>
              <a:pathLst>
                <a:path w="12835" h="8676" extrusionOk="0">
                  <a:moveTo>
                    <a:pt x="3537" y="1"/>
                  </a:moveTo>
                  <a:lnTo>
                    <a:pt x="3137" y="23"/>
                  </a:lnTo>
                  <a:lnTo>
                    <a:pt x="2737" y="68"/>
                  </a:lnTo>
                  <a:lnTo>
                    <a:pt x="2358" y="134"/>
                  </a:lnTo>
                  <a:lnTo>
                    <a:pt x="1980" y="268"/>
                  </a:lnTo>
                  <a:lnTo>
                    <a:pt x="1624" y="401"/>
                  </a:lnTo>
                  <a:lnTo>
                    <a:pt x="1269" y="579"/>
                  </a:lnTo>
                  <a:lnTo>
                    <a:pt x="1024" y="735"/>
                  </a:lnTo>
                  <a:lnTo>
                    <a:pt x="801" y="913"/>
                  </a:lnTo>
                  <a:lnTo>
                    <a:pt x="557" y="1113"/>
                  </a:lnTo>
                  <a:lnTo>
                    <a:pt x="334" y="1358"/>
                  </a:lnTo>
                  <a:lnTo>
                    <a:pt x="1" y="7052"/>
                  </a:lnTo>
                  <a:lnTo>
                    <a:pt x="201" y="6918"/>
                  </a:lnTo>
                  <a:lnTo>
                    <a:pt x="379" y="6807"/>
                  </a:lnTo>
                  <a:lnTo>
                    <a:pt x="735" y="6629"/>
                  </a:lnTo>
                  <a:lnTo>
                    <a:pt x="1113" y="6473"/>
                  </a:lnTo>
                  <a:lnTo>
                    <a:pt x="1491" y="6362"/>
                  </a:lnTo>
                  <a:lnTo>
                    <a:pt x="1869" y="6273"/>
                  </a:lnTo>
                  <a:lnTo>
                    <a:pt x="2247" y="6229"/>
                  </a:lnTo>
                  <a:lnTo>
                    <a:pt x="2648" y="6229"/>
                  </a:lnTo>
                  <a:lnTo>
                    <a:pt x="3048" y="6251"/>
                  </a:lnTo>
                  <a:lnTo>
                    <a:pt x="3471" y="6296"/>
                  </a:lnTo>
                  <a:lnTo>
                    <a:pt x="3871" y="6385"/>
                  </a:lnTo>
                  <a:lnTo>
                    <a:pt x="4227" y="6518"/>
                  </a:lnTo>
                  <a:lnTo>
                    <a:pt x="4560" y="6674"/>
                  </a:lnTo>
                  <a:lnTo>
                    <a:pt x="4872" y="6896"/>
                  </a:lnTo>
                  <a:lnTo>
                    <a:pt x="5139" y="7119"/>
                  </a:lnTo>
                  <a:lnTo>
                    <a:pt x="5383" y="7408"/>
                  </a:lnTo>
                  <a:lnTo>
                    <a:pt x="5584" y="7719"/>
                  </a:lnTo>
                  <a:lnTo>
                    <a:pt x="5762" y="8053"/>
                  </a:lnTo>
                  <a:lnTo>
                    <a:pt x="6029" y="7786"/>
                  </a:lnTo>
                  <a:lnTo>
                    <a:pt x="6318" y="7541"/>
                  </a:lnTo>
                  <a:lnTo>
                    <a:pt x="6629" y="7341"/>
                  </a:lnTo>
                  <a:lnTo>
                    <a:pt x="6940" y="7185"/>
                  </a:lnTo>
                  <a:lnTo>
                    <a:pt x="7296" y="7074"/>
                  </a:lnTo>
                  <a:lnTo>
                    <a:pt x="7674" y="7007"/>
                  </a:lnTo>
                  <a:lnTo>
                    <a:pt x="8053" y="6985"/>
                  </a:lnTo>
                  <a:lnTo>
                    <a:pt x="8453" y="7007"/>
                  </a:lnTo>
                  <a:lnTo>
                    <a:pt x="8876" y="7074"/>
                  </a:lnTo>
                  <a:lnTo>
                    <a:pt x="9276" y="7163"/>
                  </a:lnTo>
                  <a:lnTo>
                    <a:pt x="9654" y="7274"/>
                  </a:lnTo>
                  <a:lnTo>
                    <a:pt x="10010" y="7430"/>
                  </a:lnTo>
                  <a:lnTo>
                    <a:pt x="10344" y="7608"/>
                  </a:lnTo>
                  <a:lnTo>
                    <a:pt x="10677" y="7830"/>
                  </a:lnTo>
                  <a:lnTo>
                    <a:pt x="10989" y="8075"/>
                  </a:lnTo>
                  <a:lnTo>
                    <a:pt x="11278" y="8342"/>
                  </a:lnTo>
                  <a:lnTo>
                    <a:pt x="11434" y="8498"/>
                  </a:lnTo>
                  <a:lnTo>
                    <a:pt x="11567" y="8676"/>
                  </a:lnTo>
                  <a:lnTo>
                    <a:pt x="12835" y="3115"/>
                  </a:lnTo>
                  <a:lnTo>
                    <a:pt x="12679" y="2826"/>
                  </a:lnTo>
                  <a:lnTo>
                    <a:pt x="12523" y="2559"/>
                  </a:lnTo>
                  <a:lnTo>
                    <a:pt x="12345" y="2336"/>
                  </a:lnTo>
                  <a:lnTo>
                    <a:pt x="12168" y="2136"/>
                  </a:lnTo>
                  <a:lnTo>
                    <a:pt x="11856" y="1847"/>
                  </a:lnTo>
                  <a:lnTo>
                    <a:pt x="11567" y="1602"/>
                  </a:lnTo>
                  <a:lnTo>
                    <a:pt x="11233" y="1402"/>
                  </a:lnTo>
                  <a:lnTo>
                    <a:pt x="10877" y="1202"/>
                  </a:lnTo>
                  <a:lnTo>
                    <a:pt x="10522" y="1046"/>
                  </a:lnTo>
                  <a:lnTo>
                    <a:pt x="10143" y="935"/>
                  </a:lnTo>
                  <a:lnTo>
                    <a:pt x="9765" y="846"/>
                  </a:lnTo>
                  <a:lnTo>
                    <a:pt x="9343" y="779"/>
                  </a:lnTo>
                  <a:lnTo>
                    <a:pt x="8942" y="757"/>
                  </a:lnTo>
                  <a:lnTo>
                    <a:pt x="8542" y="779"/>
                  </a:lnTo>
                  <a:lnTo>
                    <a:pt x="8186" y="846"/>
                  </a:lnTo>
                  <a:lnTo>
                    <a:pt x="7830" y="957"/>
                  </a:lnTo>
                  <a:lnTo>
                    <a:pt x="7497" y="1113"/>
                  </a:lnTo>
                  <a:lnTo>
                    <a:pt x="7185" y="1313"/>
                  </a:lnTo>
                  <a:lnTo>
                    <a:pt x="6896" y="1558"/>
                  </a:lnTo>
                  <a:lnTo>
                    <a:pt x="6651" y="1847"/>
                  </a:lnTo>
                  <a:lnTo>
                    <a:pt x="6473" y="1491"/>
                  </a:lnTo>
                  <a:lnTo>
                    <a:pt x="6251" y="1180"/>
                  </a:lnTo>
                  <a:lnTo>
                    <a:pt x="6029" y="913"/>
                  </a:lnTo>
                  <a:lnTo>
                    <a:pt x="5739" y="668"/>
                  </a:lnTo>
                  <a:lnTo>
                    <a:pt x="5450" y="468"/>
                  </a:lnTo>
                  <a:lnTo>
                    <a:pt x="5117" y="312"/>
                  </a:lnTo>
                  <a:lnTo>
                    <a:pt x="4738" y="179"/>
                  </a:lnTo>
                  <a:lnTo>
                    <a:pt x="4338" y="90"/>
                  </a:lnTo>
                  <a:lnTo>
                    <a:pt x="3938" y="23"/>
                  </a:lnTo>
                  <a:lnTo>
                    <a:pt x="3537" y="1"/>
                  </a:lnTo>
                  <a:close/>
                </a:path>
              </a:pathLst>
            </a:custGeom>
            <a:solidFill>
              <a:srgbClr val="FFF9D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4" name="Google Shape;1284;p47"/>
            <p:cNvSpPr/>
            <p:nvPr/>
          </p:nvSpPr>
          <p:spPr>
            <a:xfrm>
              <a:off x="3159925" y="2454050"/>
              <a:ext cx="166300" cy="201325"/>
            </a:xfrm>
            <a:custGeom>
              <a:avLst/>
              <a:gdLst/>
              <a:ahLst/>
              <a:cxnLst/>
              <a:rect l="l" t="t" r="r" b="b"/>
              <a:pathLst>
                <a:path w="6652" h="8053" fill="none" extrusionOk="0">
                  <a:moveTo>
                    <a:pt x="4338" y="90"/>
                  </a:moveTo>
                  <a:lnTo>
                    <a:pt x="4338" y="90"/>
                  </a:lnTo>
                  <a:lnTo>
                    <a:pt x="3938" y="23"/>
                  </a:lnTo>
                  <a:lnTo>
                    <a:pt x="3537" y="1"/>
                  </a:lnTo>
                  <a:lnTo>
                    <a:pt x="3137" y="23"/>
                  </a:lnTo>
                  <a:lnTo>
                    <a:pt x="2737" y="68"/>
                  </a:lnTo>
                  <a:lnTo>
                    <a:pt x="2358" y="134"/>
                  </a:lnTo>
                  <a:lnTo>
                    <a:pt x="1980" y="268"/>
                  </a:lnTo>
                  <a:lnTo>
                    <a:pt x="1624" y="401"/>
                  </a:lnTo>
                  <a:lnTo>
                    <a:pt x="1269" y="579"/>
                  </a:lnTo>
                  <a:lnTo>
                    <a:pt x="1269" y="579"/>
                  </a:lnTo>
                  <a:lnTo>
                    <a:pt x="1024" y="735"/>
                  </a:lnTo>
                  <a:lnTo>
                    <a:pt x="801" y="913"/>
                  </a:lnTo>
                  <a:lnTo>
                    <a:pt x="557" y="1113"/>
                  </a:lnTo>
                  <a:lnTo>
                    <a:pt x="334" y="1358"/>
                  </a:lnTo>
                  <a:lnTo>
                    <a:pt x="1" y="7052"/>
                  </a:lnTo>
                  <a:lnTo>
                    <a:pt x="1" y="7052"/>
                  </a:lnTo>
                  <a:lnTo>
                    <a:pt x="201" y="6918"/>
                  </a:lnTo>
                  <a:lnTo>
                    <a:pt x="379" y="6807"/>
                  </a:lnTo>
                  <a:lnTo>
                    <a:pt x="379" y="6807"/>
                  </a:lnTo>
                  <a:lnTo>
                    <a:pt x="735" y="6629"/>
                  </a:lnTo>
                  <a:lnTo>
                    <a:pt x="1113" y="6473"/>
                  </a:lnTo>
                  <a:lnTo>
                    <a:pt x="1491" y="6362"/>
                  </a:lnTo>
                  <a:lnTo>
                    <a:pt x="1869" y="6273"/>
                  </a:lnTo>
                  <a:lnTo>
                    <a:pt x="2247" y="6229"/>
                  </a:lnTo>
                  <a:lnTo>
                    <a:pt x="2648" y="6229"/>
                  </a:lnTo>
                  <a:lnTo>
                    <a:pt x="3048" y="6251"/>
                  </a:lnTo>
                  <a:lnTo>
                    <a:pt x="3471" y="6296"/>
                  </a:lnTo>
                  <a:lnTo>
                    <a:pt x="3471" y="6296"/>
                  </a:lnTo>
                  <a:lnTo>
                    <a:pt x="3871" y="6385"/>
                  </a:lnTo>
                  <a:lnTo>
                    <a:pt x="4227" y="6518"/>
                  </a:lnTo>
                  <a:lnTo>
                    <a:pt x="4560" y="6674"/>
                  </a:lnTo>
                  <a:lnTo>
                    <a:pt x="4872" y="6896"/>
                  </a:lnTo>
                  <a:lnTo>
                    <a:pt x="5139" y="7119"/>
                  </a:lnTo>
                  <a:lnTo>
                    <a:pt x="5383" y="7408"/>
                  </a:lnTo>
                  <a:lnTo>
                    <a:pt x="5584" y="7719"/>
                  </a:lnTo>
                  <a:lnTo>
                    <a:pt x="5762" y="8053"/>
                  </a:lnTo>
                  <a:lnTo>
                    <a:pt x="6651" y="1847"/>
                  </a:lnTo>
                  <a:lnTo>
                    <a:pt x="6651" y="1847"/>
                  </a:lnTo>
                  <a:lnTo>
                    <a:pt x="6473" y="1491"/>
                  </a:lnTo>
                  <a:lnTo>
                    <a:pt x="6251" y="1180"/>
                  </a:lnTo>
                  <a:lnTo>
                    <a:pt x="6029" y="913"/>
                  </a:lnTo>
                  <a:lnTo>
                    <a:pt x="5739" y="668"/>
                  </a:lnTo>
                  <a:lnTo>
                    <a:pt x="5450" y="468"/>
                  </a:lnTo>
                  <a:lnTo>
                    <a:pt x="5117" y="312"/>
                  </a:lnTo>
                  <a:lnTo>
                    <a:pt x="4738" y="179"/>
                  </a:lnTo>
                  <a:lnTo>
                    <a:pt x="4338" y="9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5" name="Google Shape;1285;p47"/>
            <p:cNvSpPr/>
            <p:nvPr/>
          </p:nvSpPr>
          <p:spPr>
            <a:xfrm>
              <a:off x="3289500" y="2501325"/>
              <a:ext cx="11150" cy="8925"/>
            </a:xfrm>
            <a:custGeom>
              <a:avLst/>
              <a:gdLst/>
              <a:ahLst/>
              <a:cxnLst/>
              <a:rect l="l" t="t" r="r" b="b"/>
              <a:pathLst>
                <a:path w="446" h="357" fill="none" extrusionOk="0">
                  <a:moveTo>
                    <a:pt x="178" y="112"/>
                  </a:moveTo>
                  <a:lnTo>
                    <a:pt x="178" y="112"/>
                  </a:lnTo>
                  <a:lnTo>
                    <a:pt x="445" y="356"/>
                  </a:lnTo>
                  <a:lnTo>
                    <a:pt x="445" y="356"/>
                  </a:lnTo>
                  <a:lnTo>
                    <a:pt x="178" y="112"/>
                  </a:lnTo>
                  <a:lnTo>
                    <a:pt x="178" y="112"/>
                  </a:lnTo>
                  <a:lnTo>
                    <a:pt x="0" y="0"/>
                  </a:lnTo>
                  <a:lnTo>
                    <a:pt x="0" y="0"/>
                  </a:lnTo>
                  <a:lnTo>
                    <a:pt x="178" y="11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6" name="Google Shape;1286;p47"/>
            <p:cNvSpPr/>
            <p:nvPr/>
          </p:nvSpPr>
          <p:spPr>
            <a:xfrm>
              <a:off x="3240550" y="2526350"/>
              <a:ext cx="48425" cy="22275"/>
            </a:xfrm>
            <a:custGeom>
              <a:avLst/>
              <a:gdLst/>
              <a:ahLst/>
              <a:cxnLst/>
              <a:rect l="l" t="t" r="r" b="b"/>
              <a:pathLst>
                <a:path w="1937" h="891" fill="none" extrusionOk="0">
                  <a:moveTo>
                    <a:pt x="1669" y="623"/>
                  </a:moveTo>
                  <a:lnTo>
                    <a:pt x="1669" y="623"/>
                  </a:lnTo>
                  <a:lnTo>
                    <a:pt x="1936" y="890"/>
                  </a:lnTo>
                  <a:lnTo>
                    <a:pt x="1936" y="890"/>
                  </a:lnTo>
                  <a:lnTo>
                    <a:pt x="1669" y="623"/>
                  </a:lnTo>
                  <a:lnTo>
                    <a:pt x="1669" y="623"/>
                  </a:lnTo>
                  <a:lnTo>
                    <a:pt x="1536" y="512"/>
                  </a:lnTo>
                  <a:lnTo>
                    <a:pt x="1402" y="401"/>
                  </a:lnTo>
                  <a:lnTo>
                    <a:pt x="1247" y="312"/>
                  </a:lnTo>
                  <a:lnTo>
                    <a:pt x="1091" y="223"/>
                  </a:lnTo>
                  <a:lnTo>
                    <a:pt x="935" y="156"/>
                  </a:lnTo>
                  <a:lnTo>
                    <a:pt x="757" y="112"/>
                  </a:lnTo>
                  <a:lnTo>
                    <a:pt x="557" y="67"/>
                  </a:lnTo>
                  <a:lnTo>
                    <a:pt x="357" y="23"/>
                  </a:lnTo>
                  <a:lnTo>
                    <a:pt x="357" y="23"/>
                  </a:lnTo>
                  <a:lnTo>
                    <a:pt x="179" y="23"/>
                  </a:lnTo>
                  <a:lnTo>
                    <a:pt x="1" y="0"/>
                  </a:lnTo>
                  <a:lnTo>
                    <a:pt x="1" y="0"/>
                  </a:lnTo>
                  <a:lnTo>
                    <a:pt x="179" y="23"/>
                  </a:lnTo>
                  <a:lnTo>
                    <a:pt x="357" y="23"/>
                  </a:lnTo>
                  <a:lnTo>
                    <a:pt x="357" y="23"/>
                  </a:lnTo>
                  <a:lnTo>
                    <a:pt x="557" y="67"/>
                  </a:lnTo>
                  <a:lnTo>
                    <a:pt x="757" y="112"/>
                  </a:lnTo>
                  <a:lnTo>
                    <a:pt x="935" y="156"/>
                  </a:lnTo>
                  <a:lnTo>
                    <a:pt x="1091" y="223"/>
                  </a:lnTo>
                  <a:lnTo>
                    <a:pt x="1247" y="312"/>
                  </a:lnTo>
                  <a:lnTo>
                    <a:pt x="1402" y="401"/>
                  </a:lnTo>
                  <a:lnTo>
                    <a:pt x="1536" y="512"/>
                  </a:lnTo>
                  <a:lnTo>
                    <a:pt x="1669" y="62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7" name="Google Shape;1287;p47"/>
            <p:cNvSpPr/>
            <p:nvPr/>
          </p:nvSpPr>
          <p:spPr>
            <a:xfrm>
              <a:off x="3196075" y="2488525"/>
              <a:ext cx="63425" cy="12825"/>
            </a:xfrm>
            <a:custGeom>
              <a:avLst/>
              <a:gdLst/>
              <a:ahLst/>
              <a:cxnLst/>
              <a:rect l="l" t="t" r="r" b="b"/>
              <a:pathLst>
                <a:path w="2537" h="513" fill="none" extrusionOk="0">
                  <a:moveTo>
                    <a:pt x="1" y="512"/>
                  </a:moveTo>
                  <a:lnTo>
                    <a:pt x="1" y="512"/>
                  </a:lnTo>
                  <a:lnTo>
                    <a:pt x="267" y="357"/>
                  </a:lnTo>
                  <a:lnTo>
                    <a:pt x="557" y="246"/>
                  </a:lnTo>
                  <a:lnTo>
                    <a:pt x="868" y="134"/>
                  </a:lnTo>
                  <a:lnTo>
                    <a:pt x="1179" y="68"/>
                  </a:lnTo>
                  <a:lnTo>
                    <a:pt x="1513" y="23"/>
                  </a:lnTo>
                  <a:lnTo>
                    <a:pt x="1847" y="1"/>
                  </a:lnTo>
                  <a:lnTo>
                    <a:pt x="2180" y="1"/>
                  </a:lnTo>
                  <a:lnTo>
                    <a:pt x="2536" y="23"/>
                  </a:lnTo>
                  <a:lnTo>
                    <a:pt x="2536" y="23"/>
                  </a:lnTo>
                  <a:lnTo>
                    <a:pt x="2180" y="1"/>
                  </a:lnTo>
                  <a:lnTo>
                    <a:pt x="1847" y="1"/>
                  </a:lnTo>
                  <a:lnTo>
                    <a:pt x="1513" y="23"/>
                  </a:lnTo>
                  <a:lnTo>
                    <a:pt x="1179" y="68"/>
                  </a:lnTo>
                  <a:lnTo>
                    <a:pt x="868" y="134"/>
                  </a:lnTo>
                  <a:lnTo>
                    <a:pt x="557" y="246"/>
                  </a:lnTo>
                  <a:lnTo>
                    <a:pt x="267" y="357"/>
                  </a:lnTo>
                  <a:lnTo>
                    <a:pt x="1" y="51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8" name="Google Shape;1288;p47"/>
            <p:cNvSpPr/>
            <p:nvPr/>
          </p:nvSpPr>
          <p:spPr>
            <a:xfrm>
              <a:off x="3208875" y="2528025"/>
              <a:ext cx="13350" cy="3350"/>
            </a:xfrm>
            <a:custGeom>
              <a:avLst/>
              <a:gdLst/>
              <a:ahLst/>
              <a:cxnLst/>
              <a:rect l="l" t="t" r="r" b="b"/>
              <a:pathLst>
                <a:path w="534" h="134" fill="none" extrusionOk="0">
                  <a:moveTo>
                    <a:pt x="0" y="134"/>
                  </a:moveTo>
                  <a:lnTo>
                    <a:pt x="0" y="134"/>
                  </a:lnTo>
                  <a:lnTo>
                    <a:pt x="245" y="67"/>
                  </a:lnTo>
                  <a:lnTo>
                    <a:pt x="245" y="67"/>
                  </a:lnTo>
                  <a:lnTo>
                    <a:pt x="534" y="0"/>
                  </a:lnTo>
                  <a:lnTo>
                    <a:pt x="534" y="0"/>
                  </a:lnTo>
                  <a:lnTo>
                    <a:pt x="245" y="67"/>
                  </a:lnTo>
                  <a:lnTo>
                    <a:pt x="245" y="67"/>
                  </a:lnTo>
                  <a:lnTo>
                    <a:pt x="0" y="13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9" name="Google Shape;1289;p47"/>
            <p:cNvSpPr/>
            <p:nvPr/>
          </p:nvSpPr>
          <p:spPr>
            <a:xfrm>
              <a:off x="3192175" y="2564150"/>
              <a:ext cx="74550" cy="10050"/>
            </a:xfrm>
            <a:custGeom>
              <a:avLst/>
              <a:gdLst/>
              <a:ahLst/>
              <a:cxnLst/>
              <a:rect l="l" t="t" r="r" b="b"/>
              <a:pathLst>
                <a:path w="2982" h="402" fill="none" extrusionOk="0">
                  <a:moveTo>
                    <a:pt x="757" y="68"/>
                  </a:moveTo>
                  <a:lnTo>
                    <a:pt x="757" y="68"/>
                  </a:lnTo>
                  <a:lnTo>
                    <a:pt x="1091" y="23"/>
                  </a:lnTo>
                  <a:lnTo>
                    <a:pt x="1447" y="1"/>
                  </a:lnTo>
                  <a:lnTo>
                    <a:pt x="1825" y="23"/>
                  </a:lnTo>
                  <a:lnTo>
                    <a:pt x="2247" y="68"/>
                  </a:lnTo>
                  <a:lnTo>
                    <a:pt x="2247" y="68"/>
                  </a:lnTo>
                  <a:lnTo>
                    <a:pt x="2625" y="134"/>
                  </a:lnTo>
                  <a:lnTo>
                    <a:pt x="2981" y="268"/>
                  </a:lnTo>
                  <a:lnTo>
                    <a:pt x="2981" y="268"/>
                  </a:lnTo>
                  <a:lnTo>
                    <a:pt x="2625" y="134"/>
                  </a:lnTo>
                  <a:lnTo>
                    <a:pt x="2247" y="68"/>
                  </a:lnTo>
                  <a:lnTo>
                    <a:pt x="2247" y="68"/>
                  </a:lnTo>
                  <a:lnTo>
                    <a:pt x="1825" y="23"/>
                  </a:lnTo>
                  <a:lnTo>
                    <a:pt x="1447" y="1"/>
                  </a:lnTo>
                  <a:lnTo>
                    <a:pt x="1091" y="23"/>
                  </a:lnTo>
                  <a:lnTo>
                    <a:pt x="757" y="68"/>
                  </a:lnTo>
                  <a:lnTo>
                    <a:pt x="757" y="68"/>
                  </a:lnTo>
                  <a:lnTo>
                    <a:pt x="535" y="134"/>
                  </a:lnTo>
                  <a:lnTo>
                    <a:pt x="334" y="201"/>
                  </a:lnTo>
                  <a:lnTo>
                    <a:pt x="157" y="290"/>
                  </a:lnTo>
                  <a:lnTo>
                    <a:pt x="1" y="401"/>
                  </a:lnTo>
                  <a:lnTo>
                    <a:pt x="1" y="401"/>
                  </a:lnTo>
                  <a:lnTo>
                    <a:pt x="157" y="290"/>
                  </a:lnTo>
                  <a:lnTo>
                    <a:pt x="334" y="201"/>
                  </a:lnTo>
                  <a:lnTo>
                    <a:pt x="535" y="134"/>
                  </a:lnTo>
                  <a:lnTo>
                    <a:pt x="757" y="6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0" name="Google Shape;1290;p47"/>
            <p:cNvSpPr/>
            <p:nvPr/>
          </p:nvSpPr>
          <p:spPr>
            <a:xfrm>
              <a:off x="3277250" y="2576950"/>
              <a:ext cx="7275" cy="5025"/>
            </a:xfrm>
            <a:custGeom>
              <a:avLst/>
              <a:gdLst/>
              <a:ahLst/>
              <a:cxnLst/>
              <a:rect l="l" t="t" r="r" b="b"/>
              <a:pathLst>
                <a:path w="291" h="20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290" y="201"/>
                  </a:lnTo>
                  <a:lnTo>
                    <a:pt x="290" y="201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1" name="Google Shape;1291;p47"/>
            <p:cNvSpPr/>
            <p:nvPr/>
          </p:nvSpPr>
          <p:spPr>
            <a:xfrm>
              <a:off x="3273375" y="2492425"/>
              <a:ext cx="6125" cy="2250"/>
            </a:xfrm>
            <a:custGeom>
              <a:avLst/>
              <a:gdLst/>
              <a:ahLst/>
              <a:cxnLst/>
              <a:rect l="l" t="t" r="r" b="b"/>
              <a:pathLst>
                <a:path w="245" h="90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111" y="45"/>
                  </a:lnTo>
                  <a:lnTo>
                    <a:pt x="245" y="90"/>
                  </a:lnTo>
                  <a:lnTo>
                    <a:pt x="245" y="90"/>
                  </a:lnTo>
                  <a:lnTo>
                    <a:pt x="111" y="45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2" name="Google Shape;1292;p47"/>
            <p:cNvSpPr/>
            <p:nvPr/>
          </p:nvSpPr>
          <p:spPr>
            <a:xfrm>
              <a:off x="3303950" y="2472975"/>
              <a:ext cx="176850" cy="197975"/>
            </a:xfrm>
            <a:custGeom>
              <a:avLst/>
              <a:gdLst/>
              <a:ahLst/>
              <a:cxnLst/>
              <a:rect l="l" t="t" r="r" b="b"/>
              <a:pathLst>
                <a:path w="7074" h="7919" fill="none" extrusionOk="0">
                  <a:moveTo>
                    <a:pt x="7074" y="2358"/>
                  </a:moveTo>
                  <a:lnTo>
                    <a:pt x="7074" y="2358"/>
                  </a:lnTo>
                  <a:lnTo>
                    <a:pt x="6918" y="2069"/>
                  </a:lnTo>
                  <a:lnTo>
                    <a:pt x="6762" y="1802"/>
                  </a:lnTo>
                  <a:lnTo>
                    <a:pt x="6584" y="1579"/>
                  </a:lnTo>
                  <a:lnTo>
                    <a:pt x="6407" y="1379"/>
                  </a:lnTo>
                  <a:lnTo>
                    <a:pt x="6407" y="1379"/>
                  </a:lnTo>
                  <a:lnTo>
                    <a:pt x="6095" y="1090"/>
                  </a:lnTo>
                  <a:lnTo>
                    <a:pt x="5806" y="845"/>
                  </a:lnTo>
                  <a:lnTo>
                    <a:pt x="5472" y="645"/>
                  </a:lnTo>
                  <a:lnTo>
                    <a:pt x="5116" y="445"/>
                  </a:lnTo>
                  <a:lnTo>
                    <a:pt x="4761" y="289"/>
                  </a:lnTo>
                  <a:lnTo>
                    <a:pt x="4382" y="178"/>
                  </a:lnTo>
                  <a:lnTo>
                    <a:pt x="4004" y="89"/>
                  </a:lnTo>
                  <a:lnTo>
                    <a:pt x="3582" y="22"/>
                  </a:lnTo>
                  <a:lnTo>
                    <a:pt x="3582" y="22"/>
                  </a:lnTo>
                  <a:lnTo>
                    <a:pt x="3181" y="0"/>
                  </a:lnTo>
                  <a:lnTo>
                    <a:pt x="2781" y="22"/>
                  </a:lnTo>
                  <a:lnTo>
                    <a:pt x="2425" y="89"/>
                  </a:lnTo>
                  <a:lnTo>
                    <a:pt x="2069" y="200"/>
                  </a:lnTo>
                  <a:lnTo>
                    <a:pt x="1736" y="356"/>
                  </a:lnTo>
                  <a:lnTo>
                    <a:pt x="1424" y="556"/>
                  </a:lnTo>
                  <a:lnTo>
                    <a:pt x="1135" y="801"/>
                  </a:lnTo>
                  <a:lnTo>
                    <a:pt x="890" y="1090"/>
                  </a:lnTo>
                  <a:lnTo>
                    <a:pt x="1" y="7296"/>
                  </a:lnTo>
                  <a:lnTo>
                    <a:pt x="1" y="7296"/>
                  </a:lnTo>
                  <a:lnTo>
                    <a:pt x="268" y="7029"/>
                  </a:lnTo>
                  <a:lnTo>
                    <a:pt x="557" y="6784"/>
                  </a:lnTo>
                  <a:lnTo>
                    <a:pt x="868" y="6584"/>
                  </a:lnTo>
                  <a:lnTo>
                    <a:pt x="1179" y="6428"/>
                  </a:lnTo>
                  <a:lnTo>
                    <a:pt x="1535" y="6317"/>
                  </a:lnTo>
                  <a:lnTo>
                    <a:pt x="1913" y="6250"/>
                  </a:lnTo>
                  <a:lnTo>
                    <a:pt x="2292" y="6228"/>
                  </a:lnTo>
                  <a:lnTo>
                    <a:pt x="2692" y="6250"/>
                  </a:lnTo>
                  <a:lnTo>
                    <a:pt x="2692" y="6250"/>
                  </a:lnTo>
                  <a:lnTo>
                    <a:pt x="3115" y="6317"/>
                  </a:lnTo>
                  <a:lnTo>
                    <a:pt x="3515" y="6406"/>
                  </a:lnTo>
                  <a:lnTo>
                    <a:pt x="3893" y="6517"/>
                  </a:lnTo>
                  <a:lnTo>
                    <a:pt x="4249" y="6673"/>
                  </a:lnTo>
                  <a:lnTo>
                    <a:pt x="4583" y="6851"/>
                  </a:lnTo>
                  <a:lnTo>
                    <a:pt x="4916" y="7073"/>
                  </a:lnTo>
                  <a:lnTo>
                    <a:pt x="5228" y="7318"/>
                  </a:lnTo>
                  <a:lnTo>
                    <a:pt x="5517" y="7585"/>
                  </a:lnTo>
                  <a:lnTo>
                    <a:pt x="5517" y="7585"/>
                  </a:lnTo>
                  <a:lnTo>
                    <a:pt x="5673" y="7741"/>
                  </a:lnTo>
                  <a:lnTo>
                    <a:pt x="5806" y="7919"/>
                  </a:lnTo>
                  <a:lnTo>
                    <a:pt x="7074" y="235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3" name="Google Shape;1293;p47"/>
            <p:cNvSpPr/>
            <p:nvPr/>
          </p:nvSpPr>
          <p:spPr>
            <a:xfrm>
              <a:off x="3431850" y="2602525"/>
              <a:ext cx="1125" cy="1700"/>
            </a:xfrm>
            <a:custGeom>
              <a:avLst/>
              <a:gdLst/>
              <a:ahLst/>
              <a:cxnLst/>
              <a:rect l="l" t="t" r="r" b="b"/>
              <a:pathLst>
                <a:path w="45" h="68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45" y="67"/>
                  </a:lnTo>
                  <a:lnTo>
                    <a:pt x="45" y="67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4" name="Google Shape;1294;p47"/>
            <p:cNvSpPr/>
            <p:nvPr/>
          </p:nvSpPr>
          <p:spPr>
            <a:xfrm>
              <a:off x="3382350" y="2581400"/>
              <a:ext cx="40625" cy="13375"/>
            </a:xfrm>
            <a:custGeom>
              <a:avLst/>
              <a:gdLst/>
              <a:ahLst/>
              <a:cxnLst/>
              <a:rect l="l" t="t" r="r" b="b"/>
              <a:pathLst>
                <a:path w="1625" h="535" fill="none" extrusionOk="0">
                  <a:moveTo>
                    <a:pt x="1424" y="401"/>
                  </a:moveTo>
                  <a:lnTo>
                    <a:pt x="1424" y="401"/>
                  </a:lnTo>
                  <a:lnTo>
                    <a:pt x="1625" y="534"/>
                  </a:lnTo>
                  <a:lnTo>
                    <a:pt x="1625" y="534"/>
                  </a:lnTo>
                  <a:lnTo>
                    <a:pt x="1424" y="401"/>
                  </a:lnTo>
                  <a:lnTo>
                    <a:pt x="1424" y="401"/>
                  </a:lnTo>
                  <a:lnTo>
                    <a:pt x="1157" y="267"/>
                  </a:lnTo>
                  <a:lnTo>
                    <a:pt x="868" y="178"/>
                  </a:lnTo>
                  <a:lnTo>
                    <a:pt x="601" y="89"/>
                  </a:lnTo>
                  <a:lnTo>
                    <a:pt x="312" y="23"/>
                  </a:lnTo>
                  <a:lnTo>
                    <a:pt x="312" y="23"/>
                  </a:lnTo>
                  <a:lnTo>
                    <a:pt x="1" y="0"/>
                  </a:lnTo>
                  <a:lnTo>
                    <a:pt x="1" y="0"/>
                  </a:lnTo>
                  <a:lnTo>
                    <a:pt x="312" y="23"/>
                  </a:lnTo>
                  <a:lnTo>
                    <a:pt x="312" y="23"/>
                  </a:lnTo>
                  <a:lnTo>
                    <a:pt x="601" y="89"/>
                  </a:lnTo>
                  <a:lnTo>
                    <a:pt x="868" y="178"/>
                  </a:lnTo>
                  <a:lnTo>
                    <a:pt x="1157" y="267"/>
                  </a:lnTo>
                  <a:lnTo>
                    <a:pt x="1424" y="40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5" name="Google Shape;1295;p47"/>
            <p:cNvSpPr/>
            <p:nvPr/>
          </p:nvSpPr>
          <p:spPr>
            <a:xfrm>
              <a:off x="3332875" y="2548600"/>
              <a:ext cx="62850" cy="8900"/>
            </a:xfrm>
            <a:custGeom>
              <a:avLst/>
              <a:gdLst/>
              <a:ahLst/>
              <a:cxnLst/>
              <a:rect l="l" t="t" r="r" b="b"/>
              <a:pathLst>
                <a:path w="2514" h="356" fill="none" extrusionOk="0">
                  <a:moveTo>
                    <a:pt x="1201" y="22"/>
                  </a:moveTo>
                  <a:lnTo>
                    <a:pt x="1201" y="22"/>
                  </a:lnTo>
                  <a:lnTo>
                    <a:pt x="1468" y="0"/>
                  </a:lnTo>
                  <a:lnTo>
                    <a:pt x="1757" y="0"/>
                  </a:lnTo>
                  <a:lnTo>
                    <a:pt x="2069" y="0"/>
                  </a:lnTo>
                  <a:lnTo>
                    <a:pt x="2402" y="45"/>
                  </a:lnTo>
                  <a:lnTo>
                    <a:pt x="2402" y="45"/>
                  </a:lnTo>
                  <a:lnTo>
                    <a:pt x="2514" y="67"/>
                  </a:lnTo>
                  <a:lnTo>
                    <a:pt x="2514" y="67"/>
                  </a:lnTo>
                  <a:lnTo>
                    <a:pt x="2402" y="45"/>
                  </a:lnTo>
                  <a:lnTo>
                    <a:pt x="2402" y="45"/>
                  </a:lnTo>
                  <a:lnTo>
                    <a:pt x="2069" y="0"/>
                  </a:lnTo>
                  <a:lnTo>
                    <a:pt x="1757" y="0"/>
                  </a:lnTo>
                  <a:lnTo>
                    <a:pt x="1468" y="0"/>
                  </a:lnTo>
                  <a:lnTo>
                    <a:pt x="1201" y="22"/>
                  </a:lnTo>
                  <a:lnTo>
                    <a:pt x="1201" y="22"/>
                  </a:lnTo>
                  <a:lnTo>
                    <a:pt x="979" y="67"/>
                  </a:lnTo>
                  <a:lnTo>
                    <a:pt x="712" y="134"/>
                  </a:lnTo>
                  <a:lnTo>
                    <a:pt x="0" y="356"/>
                  </a:lnTo>
                  <a:lnTo>
                    <a:pt x="0" y="356"/>
                  </a:lnTo>
                  <a:lnTo>
                    <a:pt x="712" y="134"/>
                  </a:lnTo>
                  <a:lnTo>
                    <a:pt x="979" y="67"/>
                  </a:lnTo>
                  <a:lnTo>
                    <a:pt x="1201" y="2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6" name="Google Shape;1296;p47"/>
            <p:cNvSpPr/>
            <p:nvPr/>
          </p:nvSpPr>
          <p:spPr>
            <a:xfrm>
              <a:off x="3387375" y="2507450"/>
              <a:ext cx="67850" cy="41175"/>
            </a:xfrm>
            <a:custGeom>
              <a:avLst/>
              <a:gdLst/>
              <a:ahLst/>
              <a:cxnLst/>
              <a:rect l="l" t="t" r="r" b="b"/>
              <a:pathLst>
                <a:path w="2714" h="1647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289" y="0"/>
                  </a:lnTo>
                  <a:lnTo>
                    <a:pt x="534" y="22"/>
                  </a:lnTo>
                  <a:lnTo>
                    <a:pt x="534" y="22"/>
                  </a:lnTo>
                  <a:lnTo>
                    <a:pt x="867" y="89"/>
                  </a:lnTo>
                  <a:lnTo>
                    <a:pt x="1179" y="200"/>
                  </a:lnTo>
                  <a:lnTo>
                    <a:pt x="1468" y="334"/>
                  </a:lnTo>
                  <a:lnTo>
                    <a:pt x="1757" y="512"/>
                  </a:lnTo>
                  <a:lnTo>
                    <a:pt x="2024" y="734"/>
                  </a:lnTo>
                  <a:lnTo>
                    <a:pt x="2269" y="1001"/>
                  </a:lnTo>
                  <a:lnTo>
                    <a:pt x="2491" y="1290"/>
                  </a:lnTo>
                  <a:lnTo>
                    <a:pt x="2714" y="1646"/>
                  </a:lnTo>
                  <a:lnTo>
                    <a:pt x="2714" y="1646"/>
                  </a:lnTo>
                  <a:lnTo>
                    <a:pt x="2491" y="1290"/>
                  </a:lnTo>
                  <a:lnTo>
                    <a:pt x="2269" y="1001"/>
                  </a:lnTo>
                  <a:lnTo>
                    <a:pt x="2024" y="734"/>
                  </a:lnTo>
                  <a:lnTo>
                    <a:pt x="1757" y="512"/>
                  </a:lnTo>
                  <a:lnTo>
                    <a:pt x="1468" y="334"/>
                  </a:lnTo>
                  <a:lnTo>
                    <a:pt x="1179" y="200"/>
                  </a:lnTo>
                  <a:lnTo>
                    <a:pt x="867" y="89"/>
                  </a:lnTo>
                  <a:lnTo>
                    <a:pt x="534" y="22"/>
                  </a:lnTo>
                  <a:lnTo>
                    <a:pt x="534" y="22"/>
                  </a:lnTo>
                  <a:lnTo>
                    <a:pt x="289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7" name="Google Shape;1297;p47"/>
            <p:cNvSpPr/>
            <p:nvPr/>
          </p:nvSpPr>
          <p:spPr>
            <a:xfrm>
              <a:off x="3351775" y="2509675"/>
              <a:ext cx="16150" cy="4475"/>
            </a:xfrm>
            <a:custGeom>
              <a:avLst/>
              <a:gdLst/>
              <a:ahLst/>
              <a:cxnLst/>
              <a:rect l="l" t="t" r="r" b="b"/>
              <a:pathLst>
                <a:path w="646" h="179" fill="none" extrusionOk="0">
                  <a:moveTo>
                    <a:pt x="0" y="178"/>
                  </a:moveTo>
                  <a:lnTo>
                    <a:pt x="0" y="178"/>
                  </a:lnTo>
                  <a:lnTo>
                    <a:pt x="312" y="89"/>
                  </a:lnTo>
                  <a:lnTo>
                    <a:pt x="646" y="0"/>
                  </a:lnTo>
                  <a:lnTo>
                    <a:pt x="646" y="0"/>
                  </a:lnTo>
                  <a:lnTo>
                    <a:pt x="312" y="89"/>
                  </a:lnTo>
                  <a:lnTo>
                    <a:pt x="0" y="17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8" name="Google Shape;1298;p47"/>
            <p:cNvSpPr/>
            <p:nvPr/>
          </p:nvSpPr>
          <p:spPr>
            <a:xfrm>
              <a:off x="3365675" y="2580275"/>
              <a:ext cx="5025" cy="600"/>
            </a:xfrm>
            <a:custGeom>
              <a:avLst/>
              <a:gdLst/>
              <a:ahLst/>
              <a:cxnLst/>
              <a:rect l="l" t="t" r="r" b="b"/>
              <a:pathLst>
                <a:path w="201" h="24" fill="none" extrusionOk="0">
                  <a:moveTo>
                    <a:pt x="45" y="1"/>
                  </a:moveTo>
                  <a:lnTo>
                    <a:pt x="45" y="1"/>
                  </a:lnTo>
                  <a:lnTo>
                    <a:pt x="201" y="1"/>
                  </a:lnTo>
                  <a:lnTo>
                    <a:pt x="201" y="1"/>
                  </a:lnTo>
                  <a:lnTo>
                    <a:pt x="45" y="1"/>
                  </a:lnTo>
                  <a:lnTo>
                    <a:pt x="45" y="1"/>
                  </a:lnTo>
                  <a:lnTo>
                    <a:pt x="1" y="23"/>
                  </a:lnTo>
                  <a:lnTo>
                    <a:pt x="1" y="23"/>
                  </a:lnTo>
                  <a:lnTo>
                    <a:pt x="4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9" name="Google Shape;1299;p47"/>
            <p:cNvSpPr/>
            <p:nvPr/>
          </p:nvSpPr>
          <p:spPr>
            <a:xfrm>
              <a:off x="3329525" y="2581950"/>
              <a:ext cx="23950" cy="6700"/>
            </a:xfrm>
            <a:custGeom>
              <a:avLst/>
              <a:gdLst/>
              <a:ahLst/>
              <a:cxnLst/>
              <a:rect l="l" t="t" r="r" b="b"/>
              <a:pathLst>
                <a:path w="958" h="268" fill="none" extrusionOk="0">
                  <a:moveTo>
                    <a:pt x="1" y="268"/>
                  </a:moveTo>
                  <a:lnTo>
                    <a:pt x="1" y="268"/>
                  </a:lnTo>
                  <a:lnTo>
                    <a:pt x="245" y="179"/>
                  </a:lnTo>
                  <a:lnTo>
                    <a:pt x="490" y="112"/>
                  </a:lnTo>
                  <a:lnTo>
                    <a:pt x="713" y="45"/>
                  </a:lnTo>
                  <a:lnTo>
                    <a:pt x="957" y="1"/>
                  </a:lnTo>
                  <a:lnTo>
                    <a:pt x="957" y="1"/>
                  </a:lnTo>
                  <a:lnTo>
                    <a:pt x="713" y="45"/>
                  </a:lnTo>
                  <a:lnTo>
                    <a:pt x="490" y="112"/>
                  </a:lnTo>
                  <a:lnTo>
                    <a:pt x="245" y="179"/>
                  </a:lnTo>
                  <a:lnTo>
                    <a:pt x="1" y="26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0" name="Google Shape;1300;p47"/>
            <p:cNvSpPr/>
            <p:nvPr/>
          </p:nvSpPr>
          <p:spPr>
            <a:xfrm>
              <a:off x="3407950" y="2553600"/>
              <a:ext cx="11700" cy="6700"/>
            </a:xfrm>
            <a:custGeom>
              <a:avLst/>
              <a:gdLst/>
              <a:ahLst/>
              <a:cxnLst/>
              <a:rect l="l" t="t" r="r" b="b"/>
              <a:pathLst>
                <a:path w="468" h="268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245" y="111"/>
                  </a:lnTo>
                  <a:lnTo>
                    <a:pt x="467" y="267"/>
                  </a:lnTo>
                  <a:lnTo>
                    <a:pt x="467" y="267"/>
                  </a:lnTo>
                  <a:lnTo>
                    <a:pt x="245" y="111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1" name="Google Shape;1301;p47"/>
            <p:cNvSpPr/>
            <p:nvPr/>
          </p:nvSpPr>
          <p:spPr>
            <a:xfrm>
              <a:off x="3159925" y="2609750"/>
              <a:ext cx="289175" cy="90125"/>
            </a:xfrm>
            <a:custGeom>
              <a:avLst/>
              <a:gdLst/>
              <a:ahLst/>
              <a:cxnLst/>
              <a:rect l="l" t="t" r="r" b="b"/>
              <a:pathLst>
                <a:path w="11567" h="3605" extrusionOk="0">
                  <a:moveTo>
                    <a:pt x="2247" y="1"/>
                  </a:moveTo>
                  <a:lnTo>
                    <a:pt x="1869" y="45"/>
                  </a:lnTo>
                  <a:lnTo>
                    <a:pt x="1491" y="134"/>
                  </a:lnTo>
                  <a:lnTo>
                    <a:pt x="1113" y="245"/>
                  </a:lnTo>
                  <a:lnTo>
                    <a:pt x="735" y="401"/>
                  </a:lnTo>
                  <a:lnTo>
                    <a:pt x="379" y="579"/>
                  </a:lnTo>
                  <a:lnTo>
                    <a:pt x="201" y="690"/>
                  </a:lnTo>
                  <a:lnTo>
                    <a:pt x="1" y="824"/>
                  </a:lnTo>
                  <a:lnTo>
                    <a:pt x="223" y="979"/>
                  </a:lnTo>
                  <a:lnTo>
                    <a:pt x="379" y="1113"/>
                  </a:lnTo>
                  <a:lnTo>
                    <a:pt x="490" y="1269"/>
                  </a:lnTo>
                  <a:lnTo>
                    <a:pt x="601" y="1402"/>
                  </a:lnTo>
                  <a:lnTo>
                    <a:pt x="668" y="1558"/>
                  </a:lnTo>
                  <a:lnTo>
                    <a:pt x="735" y="1714"/>
                  </a:lnTo>
                  <a:lnTo>
                    <a:pt x="801" y="1869"/>
                  </a:lnTo>
                  <a:lnTo>
                    <a:pt x="824" y="2025"/>
                  </a:lnTo>
                  <a:lnTo>
                    <a:pt x="846" y="2203"/>
                  </a:lnTo>
                  <a:lnTo>
                    <a:pt x="846" y="2359"/>
                  </a:lnTo>
                  <a:lnTo>
                    <a:pt x="1713" y="2403"/>
                  </a:lnTo>
                  <a:lnTo>
                    <a:pt x="2625" y="2470"/>
                  </a:lnTo>
                  <a:lnTo>
                    <a:pt x="3560" y="2559"/>
                  </a:lnTo>
                  <a:lnTo>
                    <a:pt x="4494" y="2648"/>
                  </a:lnTo>
                  <a:lnTo>
                    <a:pt x="5695" y="2826"/>
                  </a:lnTo>
                  <a:lnTo>
                    <a:pt x="6451" y="2937"/>
                  </a:lnTo>
                  <a:lnTo>
                    <a:pt x="6451" y="2937"/>
                  </a:lnTo>
                  <a:lnTo>
                    <a:pt x="6429" y="2714"/>
                  </a:lnTo>
                  <a:lnTo>
                    <a:pt x="6384" y="2092"/>
                  </a:lnTo>
                  <a:lnTo>
                    <a:pt x="6429" y="2069"/>
                  </a:lnTo>
                  <a:lnTo>
                    <a:pt x="6807" y="1869"/>
                  </a:lnTo>
                  <a:lnTo>
                    <a:pt x="7074" y="1758"/>
                  </a:lnTo>
                  <a:lnTo>
                    <a:pt x="7185" y="2381"/>
                  </a:lnTo>
                  <a:lnTo>
                    <a:pt x="7185" y="2448"/>
                  </a:lnTo>
                  <a:lnTo>
                    <a:pt x="7296" y="2981"/>
                  </a:lnTo>
                  <a:lnTo>
                    <a:pt x="10699" y="3604"/>
                  </a:lnTo>
                  <a:lnTo>
                    <a:pt x="10722" y="3426"/>
                  </a:lnTo>
                  <a:lnTo>
                    <a:pt x="10744" y="3293"/>
                  </a:lnTo>
                  <a:lnTo>
                    <a:pt x="10788" y="3137"/>
                  </a:lnTo>
                  <a:lnTo>
                    <a:pt x="10855" y="3026"/>
                  </a:lnTo>
                  <a:lnTo>
                    <a:pt x="10944" y="2915"/>
                  </a:lnTo>
                  <a:lnTo>
                    <a:pt x="11033" y="2803"/>
                  </a:lnTo>
                  <a:lnTo>
                    <a:pt x="11122" y="2714"/>
                  </a:lnTo>
                  <a:lnTo>
                    <a:pt x="11256" y="2625"/>
                  </a:lnTo>
                  <a:lnTo>
                    <a:pt x="11389" y="2536"/>
                  </a:lnTo>
                  <a:lnTo>
                    <a:pt x="11567" y="2448"/>
                  </a:lnTo>
                  <a:lnTo>
                    <a:pt x="11434" y="2270"/>
                  </a:lnTo>
                  <a:lnTo>
                    <a:pt x="11278" y="2114"/>
                  </a:lnTo>
                  <a:lnTo>
                    <a:pt x="10989" y="1847"/>
                  </a:lnTo>
                  <a:lnTo>
                    <a:pt x="10677" y="1602"/>
                  </a:lnTo>
                  <a:lnTo>
                    <a:pt x="10344" y="1380"/>
                  </a:lnTo>
                  <a:lnTo>
                    <a:pt x="10010" y="1202"/>
                  </a:lnTo>
                  <a:lnTo>
                    <a:pt x="9654" y="1046"/>
                  </a:lnTo>
                  <a:lnTo>
                    <a:pt x="9276" y="935"/>
                  </a:lnTo>
                  <a:lnTo>
                    <a:pt x="8876" y="846"/>
                  </a:lnTo>
                  <a:lnTo>
                    <a:pt x="8453" y="779"/>
                  </a:lnTo>
                  <a:lnTo>
                    <a:pt x="8053" y="757"/>
                  </a:lnTo>
                  <a:lnTo>
                    <a:pt x="7674" y="779"/>
                  </a:lnTo>
                  <a:lnTo>
                    <a:pt x="7296" y="846"/>
                  </a:lnTo>
                  <a:lnTo>
                    <a:pt x="6940" y="957"/>
                  </a:lnTo>
                  <a:lnTo>
                    <a:pt x="6629" y="1113"/>
                  </a:lnTo>
                  <a:lnTo>
                    <a:pt x="6318" y="1313"/>
                  </a:lnTo>
                  <a:lnTo>
                    <a:pt x="6029" y="1558"/>
                  </a:lnTo>
                  <a:lnTo>
                    <a:pt x="5762" y="1825"/>
                  </a:lnTo>
                  <a:lnTo>
                    <a:pt x="5584" y="1491"/>
                  </a:lnTo>
                  <a:lnTo>
                    <a:pt x="5383" y="1180"/>
                  </a:lnTo>
                  <a:lnTo>
                    <a:pt x="5139" y="891"/>
                  </a:lnTo>
                  <a:lnTo>
                    <a:pt x="4872" y="668"/>
                  </a:lnTo>
                  <a:lnTo>
                    <a:pt x="4560" y="446"/>
                  </a:lnTo>
                  <a:lnTo>
                    <a:pt x="4227" y="290"/>
                  </a:lnTo>
                  <a:lnTo>
                    <a:pt x="3871" y="157"/>
                  </a:lnTo>
                  <a:lnTo>
                    <a:pt x="3471" y="68"/>
                  </a:lnTo>
                  <a:lnTo>
                    <a:pt x="3048" y="23"/>
                  </a:lnTo>
                  <a:lnTo>
                    <a:pt x="2648" y="1"/>
                  </a:lnTo>
                  <a:close/>
                </a:path>
              </a:pathLst>
            </a:custGeom>
            <a:solidFill>
              <a:srgbClr val="EFE8A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2" name="Google Shape;1302;p47"/>
            <p:cNvSpPr/>
            <p:nvPr/>
          </p:nvSpPr>
          <p:spPr>
            <a:xfrm>
              <a:off x="3159925" y="2609750"/>
              <a:ext cx="289175" cy="90125"/>
            </a:xfrm>
            <a:custGeom>
              <a:avLst/>
              <a:gdLst/>
              <a:ahLst/>
              <a:cxnLst/>
              <a:rect l="l" t="t" r="r" b="b"/>
              <a:pathLst>
                <a:path w="11567" h="3605" fill="none" extrusionOk="0">
                  <a:moveTo>
                    <a:pt x="11567" y="2448"/>
                  </a:moveTo>
                  <a:lnTo>
                    <a:pt x="11567" y="2448"/>
                  </a:lnTo>
                  <a:lnTo>
                    <a:pt x="11434" y="2270"/>
                  </a:lnTo>
                  <a:lnTo>
                    <a:pt x="11278" y="2114"/>
                  </a:lnTo>
                  <a:lnTo>
                    <a:pt x="11278" y="2114"/>
                  </a:lnTo>
                  <a:lnTo>
                    <a:pt x="10989" y="1847"/>
                  </a:lnTo>
                  <a:lnTo>
                    <a:pt x="10677" y="1602"/>
                  </a:lnTo>
                  <a:lnTo>
                    <a:pt x="10344" y="1380"/>
                  </a:lnTo>
                  <a:lnTo>
                    <a:pt x="10010" y="1202"/>
                  </a:lnTo>
                  <a:lnTo>
                    <a:pt x="9654" y="1046"/>
                  </a:lnTo>
                  <a:lnTo>
                    <a:pt x="9276" y="935"/>
                  </a:lnTo>
                  <a:lnTo>
                    <a:pt x="8876" y="846"/>
                  </a:lnTo>
                  <a:lnTo>
                    <a:pt x="8453" y="779"/>
                  </a:lnTo>
                  <a:lnTo>
                    <a:pt x="8453" y="779"/>
                  </a:lnTo>
                  <a:lnTo>
                    <a:pt x="8053" y="757"/>
                  </a:lnTo>
                  <a:lnTo>
                    <a:pt x="7674" y="779"/>
                  </a:lnTo>
                  <a:lnTo>
                    <a:pt x="7296" y="846"/>
                  </a:lnTo>
                  <a:lnTo>
                    <a:pt x="6940" y="957"/>
                  </a:lnTo>
                  <a:lnTo>
                    <a:pt x="6629" y="1113"/>
                  </a:lnTo>
                  <a:lnTo>
                    <a:pt x="6318" y="1313"/>
                  </a:lnTo>
                  <a:lnTo>
                    <a:pt x="6029" y="1558"/>
                  </a:lnTo>
                  <a:lnTo>
                    <a:pt x="5762" y="1825"/>
                  </a:lnTo>
                  <a:lnTo>
                    <a:pt x="5762" y="1825"/>
                  </a:lnTo>
                  <a:lnTo>
                    <a:pt x="5584" y="1491"/>
                  </a:lnTo>
                  <a:lnTo>
                    <a:pt x="5383" y="1180"/>
                  </a:lnTo>
                  <a:lnTo>
                    <a:pt x="5139" y="891"/>
                  </a:lnTo>
                  <a:lnTo>
                    <a:pt x="4872" y="668"/>
                  </a:lnTo>
                  <a:lnTo>
                    <a:pt x="4560" y="446"/>
                  </a:lnTo>
                  <a:lnTo>
                    <a:pt x="4227" y="290"/>
                  </a:lnTo>
                  <a:lnTo>
                    <a:pt x="3871" y="157"/>
                  </a:lnTo>
                  <a:lnTo>
                    <a:pt x="3471" y="68"/>
                  </a:lnTo>
                  <a:lnTo>
                    <a:pt x="3471" y="68"/>
                  </a:lnTo>
                  <a:lnTo>
                    <a:pt x="3048" y="23"/>
                  </a:lnTo>
                  <a:lnTo>
                    <a:pt x="2648" y="1"/>
                  </a:lnTo>
                  <a:lnTo>
                    <a:pt x="2247" y="1"/>
                  </a:lnTo>
                  <a:lnTo>
                    <a:pt x="1869" y="45"/>
                  </a:lnTo>
                  <a:lnTo>
                    <a:pt x="1491" y="134"/>
                  </a:lnTo>
                  <a:lnTo>
                    <a:pt x="1113" y="245"/>
                  </a:lnTo>
                  <a:lnTo>
                    <a:pt x="735" y="401"/>
                  </a:lnTo>
                  <a:lnTo>
                    <a:pt x="379" y="579"/>
                  </a:lnTo>
                  <a:lnTo>
                    <a:pt x="379" y="579"/>
                  </a:lnTo>
                  <a:lnTo>
                    <a:pt x="201" y="690"/>
                  </a:lnTo>
                  <a:lnTo>
                    <a:pt x="1" y="824"/>
                  </a:lnTo>
                  <a:lnTo>
                    <a:pt x="1" y="824"/>
                  </a:lnTo>
                  <a:lnTo>
                    <a:pt x="223" y="979"/>
                  </a:lnTo>
                  <a:lnTo>
                    <a:pt x="379" y="1113"/>
                  </a:lnTo>
                  <a:lnTo>
                    <a:pt x="379" y="1113"/>
                  </a:lnTo>
                  <a:lnTo>
                    <a:pt x="490" y="1269"/>
                  </a:lnTo>
                  <a:lnTo>
                    <a:pt x="601" y="1402"/>
                  </a:lnTo>
                  <a:lnTo>
                    <a:pt x="668" y="1558"/>
                  </a:lnTo>
                  <a:lnTo>
                    <a:pt x="735" y="1714"/>
                  </a:lnTo>
                  <a:lnTo>
                    <a:pt x="801" y="1869"/>
                  </a:lnTo>
                  <a:lnTo>
                    <a:pt x="824" y="2025"/>
                  </a:lnTo>
                  <a:lnTo>
                    <a:pt x="846" y="2203"/>
                  </a:lnTo>
                  <a:lnTo>
                    <a:pt x="846" y="2359"/>
                  </a:lnTo>
                  <a:lnTo>
                    <a:pt x="846" y="2359"/>
                  </a:lnTo>
                  <a:lnTo>
                    <a:pt x="1713" y="2403"/>
                  </a:lnTo>
                  <a:lnTo>
                    <a:pt x="2625" y="2470"/>
                  </a:lnTo>
                  <a:lnTo>
                    <a:pt x="3560" y="2559"/>
                  </a:lnTo>
                  <a:lnTo>
                    <a:pt x="4494" y="2648"/>
                  </a:lnTo>
                  <a:lnTo>
                    <a:pt x="5695" y="2826"/>
                  </a:lnTo>
                  <a:lnTo>
                    <a:pt x="6451" y="2937"/>
                  </a:lnTo>
                  <a:lnTo>
                    <a:pt x="6451" y="2937"/>
                  </a:lnTo>
                  <a:lnTo>
                    <a:pt x="6429" y="2714"/>
                  </a:lnTo>
                  <a:lnTo>
                    <a:pt x="6429" y="2714"/>
                  </a:lnTo>
                  <a:lnTo>
                    <a:pt x="6384" y="2092"/>
                  </a:lnTo>
                  <a:lnTo>
                    <a:pt x="6384" y="2092"/>
                  </a:lnTo>
                  <a:lnTo>
                    <a:pt x="6206" y="2158"/>
                  </a:lnTo>
                  <a:lnTo>
                    <a:pt x="6206" y="2158"/>
                  </a:lnTo>
                  <a:lnTo>
                    <a:pt x="6384" y="2092"/>
                  </a:lnTo>
                  <a:lnTo>
                    <a:pt x="6384" y="2092"/>
                  </a:lnTo>
                  <a:lnTo>
                    <a:pt x="6429" y="2069"/>
                  </a:lnTo>
                  <a:lnTo>
                    <a:pt x="6429" y="2069"/>
                  </a:lnTo>
                  <a:lnTo>
                    <a:pt x="6807" y="1869"/>
                  </a:lnTo>
                  <a:lnTo>
                    <a:pt x="6807" y="1869"/>
                  </a:lnTo>
                  <a:lnTo>
                    <a:pt x="7074" y="1758"/>
                  </a:lnTo>
                  <a:lnTo>
                    <a:pt x="7074" y="1758"/>
                  </a:lnTo>
                  <a:lnTo>
                    <a:pt x="7385" y="1625"/>
                  </a:lnTo>
                  <a:lnTo>
                    <a:pt x="7385" y="1625"/>
                  </a:lnTo>
                  <a:lnTo>
                    <a:pt x="7074" y="1758"/>
                  </a:lnTo>
                  <a:lnTo>
                    <a:pt x="7074" y="1758"/>
                  </a:lnTo>
                  <a:lnTo>
                    <a:pt x="7185" y="2381"/>
                  </a:lnTo>
                  <a:lnTo>
                    <a:pt x="7185" y="2381"/>
                  </a:lnTo>
                  <a:lnTo>
                    <a:pt x="7452" y="2336"/>
                  </a:lnTo>
                  <a:lnTo>
                    <a:pt x="7741" y="2314"/>
                  </a:lnTo>
                  <a:lnTo>
                    <a:pt x="8053" y="2292"/>
                  </a:lnTo>
                  <a:lnTo>
                    <a:pt x="8364" y="2314"/>
                  </a:lnTo>
                  <a:lnTo>
                    <a:pt x="8364" y="2314"/>
                  </a:lnTo>
                  <a:lnTo>
                    <a:pt x="8053" y="2292"/>
                  </a:lnTo>
                  <a:lnTo>
                    <a:pt x="7741" y="2314"/>
                  </a:lnTo>
                  <a:lnTo>
                    <a:pt x="7452" y="2336"/>
                  </a:lnTo>
                  <a:lnTo>
                    <a:pt x="7185" y="2381"/>
                  </a:lnTo>
                  <a:lnTo>
                    <a:pt x="7185" y="2381"/>
                  </a:lnTo>
                  <a:lnTo>
                    <a:pt x="7185" y="2448"/>
                  </a:lnTo>
                  <a:lnTo>
                    <a:pt x="7185" y="2448"/>
                  </a:lnTo>
                  <a:lnTo>
                    <a:pt x="7296" y="2981"/>
                  </a:lnTo>
                  <a:lnTo>
                    <a:pt x="10699" y="3604"/>
                  </a:lnTo>
                  <a:lnTo>
                    <a:pt x="10699" y="3604"/>
                  </a:lnTo>
                  <a:lnTo>
                    <a:pt x="10722" y="3426"/>
                  </a:lnTo>
                  <a:lnTo>
                    <a:pt x="10744" y="3293"/>
                  </a:lnTo>
                  <a:lnTo>
                    <a:pt x="10788" y="3137"/>
                  </a:lnTo>
                  <a:lnTo>
                    <a:pt x="10855" y="3026"/>
                  </a:lnTo>
                  <a:lnTo>
                    <a:pt x="10944" y="2915"/>
                  </a:lnTo>
                  <a:lnTo>
                    <a:pt x="11033" y="2803"/>
                  </a:lnTo>
                  <a:lnTo>
                    <a:pt x="11122" y="2714"/>
                  </a:lnTo>
                  <a:lnTo>
                    <a:pt x="11256" y="2625"/>
                  </a:lnTo>
                  <a:lnTo>
                    <a:pt x="11256" y="2625"/>
                  </a:lnTo>
                  <a:lnTo>
                    <a:pt x="11389" y="2536"/>
                  </a:lnTo>
                  <a:lnTo>
                    <a:pt x="11567" y="244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3" name="Google Shape;1303;p47"/>
            <p:cNvSpPr/>
            <p:nvPr/>
          </p:nvSpPr>
          <p:spPr>
            <a:xfrm>
              <a:off x="3240000" y="2638675"/>
              <a:ext cx="37850" cy="13925"/>
            </a:xfrm>
            <a:custGeom>
              <a:avLst/>
              <a:gdLst/>
              <a:ahLst/>
              <a:cxnLst/>
              <a:rect l="l" t="t" r="r" b="b"/>
              <a:pathLst>
                <a:path w="1514" h="557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245" y="0"/>
                  </a:lnTo>
                  <a:lnTo>
                    <a:pt x="490" y="67"/>
                  </a:lnTo>
                  <a:lnTo>
                    <a:pt x="757" y="156"/>
                  </a:lnTo>
                  <a:lnTo>
                    <a:pt x="1046" y="290"/>
                  </a:lnTo>
                  <a:lnTo>
                    <a:pt x="1046" y="290"/>
                  </a:lnTo>
                  <a:lnTo>
                    <a:pt x="1291" y="423"/>
                  </a:lnTo>
                  <a:lnTo>
                    <a:pt x="1513" y="557"/>
                  </a:lnTo>
                  <a:lnTo>
                    <a:pt x="1513" y="557"/>
                  </a:lnTo>
                  <a:lnTo>
                    <a:pt x="1291" y="423"/>
                  </a:lnTo>
                  <a:lnTo>
                    <a:pt x="1046" y="290"/>
                  </a:lnTo>
                  <a:lnTo>
                    <a:pt x="1046" y="290"/>
                  </a:lnTo>
                  <a:lnTo>
                    <a:pt x="757" y="156"/>
                  </a:lnTo>
                  <a:lnTo>
                    <a:pt x="490" y="67"/>
                  </a:lnTo>
                  <a:lnTo>
                    <a:pt x="245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4" name="Google Shape;1304;p47"/>
            <p:cNvSpPr/>
            <p:nvPr/>
          </p:nvSpPr>
          <p:spPr>
            <a:xfrm>
              <a:off x="3286150" y="2658700"/>
              <a:ext cx="3925" cy="3900"/>
            </a:xfrm>
            <a:custGeom>
              <a:avLst/>
              <a:gdLst/>
              <a:ahLst/>
              <a:cxnLst/>
              <a:rect l="l" t="t" r="r" b="b"/>
              <a:pathLst>
                <a:path w="157" h="156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57" y="156"/>
                  </a:lnTo>
                  <a:lnTo>
                    <a:pt x="157" y="156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5" name="Google Shape;1305;p47"/>
            <p:cNvSpPr/>
            <p:nvPr/>
          </p:nvSpPr>
          <p:spPr>
            <a:xfrm>
              <a:off x="3233900" y="2654250"/>
              <a:ext cx="47825" cy="11150"/>
            </a:xfrm>
            <a:custGeom>
              <a:avLst/>
              <a:gdLst/>
              <a:ahLst/>
              <a:cxnLst/>
              <a:rect l="l" t="t" r="r" b="b"/>
              <a:pathLst>
                <a:path w="1913" h="446" fill="none" extrusionOk="0">
                  <a:moveTo>
                    <a:pt x="1601" y="312"/>
                  </a:moveTo>
                  <a:lnTo>
                    <a:pt x="1601" y="312"/>
                  </a:lnTo>
                  <a:lnTo>
                    <a:pt x="1913" y="445"/>
                  </a:lnTo>
                  <a:lnTo>
                    <a:pt x="1913" y="445"/>
                  </a:lnTo>
                  <a:lnTo>
                    <a:pt x="1601" y="312"/>
                  </a:lnTo>
                  <a:lnTo>
                    <a:pt x="1601" y="312"/>
                  </a:lnTo>
                  <a:lnTo>
                    <a:pt x="1268" y="223"/>
                  </a:lnTo>
                  <a:lnTo>
                    <a:pt x="890" y="134"/>
                  </a:lnTo>
                  <a:lnTo>
                    <a:pt x="467" y="67"/>
                  </a:lnTo>
                  <a:lnTo>
                    <a:pt x="0" y="0"/>
                  </a:lnTo>
                  <a:lnTo>
                    <a:pt x="0" y="0"/>
                  </a:lnTo>
                  <a:lnTo>
                    <a:pt x="467" y="67"/>
                  </a:lnTo>
                  <a:lnTo>
                    <a:pt x="890" y="134"/>
                  </a:lnTo>
                  <a:lnTo>
                    <a:pt x="1268" y="223"/>
                  </a:lnTo>
                  <a:lnTo>
                    <a:pt x="1601" y="31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6" name="Google Shape;1306;p47"/>
            <p:cNvSpPr/>
            <p:nvPr/>
          </p:nvSpPr>
          <p:spPr>
            <a:xfrm>
              <a:off x="3378475" y="2668150"/>
              <a:ext cx="7800" cy="1125"/>
            </a:xfrm>
            <a:custGeom>
              <a:avLst/>
              <a:gdLst/>
              <a:ahLst/>
              <a:cxnLst/>
              <a:rect l="l" t="t" r="r" b="b"/>
              <a:pathLst>
                <a:path w="312" h="45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312" y="45"/>
                  </a:lnTo>
                  <a:lnTo>
                    <a:pt x="312" y="45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7" name="Google Shape;1307;p47"/>
            <p:cNvSpPr/>
            <p:nvPr/>
          </p:nvSpPr>
          <p:spPr>
            <a:xfrm>
              <a:off x="3430175" y="2600850"/>
              <a:ext cx="3925" cy="5050"/>
            </a:xfrm>
            <a:custGeom>
              <a:avLst/>
              <a:gdLst/>
              <a:ahLst/>
              <a:cxnLst/>
              <a:rect l="l" t="t" r="r" b="b"/>
              <a:pathLst>
                <a:path w="157" h="202" extrusionOk="0">
                  <a:moveTo>
                    <a:pt x="45" y="1"/>
                  </a:moveTo>
                  <a:lnTo>
                    <a:pt x="1" y="45"/>
                  </a:lnTo>
                  <a:lnTo>
                    <a:pt x="1" y="68"/>
                  </a:lnTo>
                  <a:lnTo>
                    <a:pt x="1" y="90"/>
                  </a:lnTo>
                  <a:lnTo>
                    <a:pt x="45" y="157"/>
                  </a:lnTo>
                  <a:lnTo>
                    <a:pt x="90" y="201"/>
                  </a:lnTo>
                  <a:lnTo>
                    <a:pt x="134" y="179"/>
                  </a:lnTo>
                  <a:lnTo>
                    <a:pt x="156" y="157"/>
                  </a:lnTo>
                  <a:lnTo>
                    <a:pt x="156" y="90"/>
                  </a:lnTo>
                  <a:lnTo>
                    <a:pt x="134" y="45"/>
                  </a:lnTo>
                  <a:lnTo>
                    <a:pt x="90" y="23"/>
                  </a:lnTo>
                  <a:lnTo>
                    <a:pt x="45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8" name="Google Shape;1308;p47"/>
            <p:cNvSpPr/>
            <p:nvPr/>
          </p:nvSpPr>
          <p:spPr>
            <a:xfrm>
              <a:off x="3380700" y="2579725"/>
              <a:ext cx="43950" cy="16700"/>
            </a:xfrm>
            <a:custGeom>
              <a:avLst/>
              <a:gdLst/>
              <a:ahLst/>
              <a:cxnLst/>
              <a:rect l="l" t="t" r="r" b="b"/>
              <a:pathLst>
                <a:path w="1758" h="668" extrusionOk="0">
                  <a:moveTo>
                    <a:pt x="22" y="1"/>
                  </a:moveTo>
                  <a:lnTo>
                    <a:pt x="0" y="45"/>
                  </a:lnTo>
                  <a:lnTo>
                    <a:pt x="45" y="90"/>
                  </a:lnTo>
                  <a:lnTo>
                    <a:pt x="89" y="134"/>
                  </a:lnTo>
                  <a:lnTo>
                    <a:pt x="489" y="201"/>
                  </a:lnTo>
                  <a:lnTo>
                    <a:pt x="890" y="290"/>
                  </a:lnTo>
                  <a:lnTo>
                    <a:pt x="1090" y="357"/>
                  </a:lnTo>
                  <a:lnTo>
                    <a:pt x="1268" y="446"/>
                  </a:lnTo>
                  <a:lnTo>
                    <a:pt x="1468" y="535"/>
                  </a:lnTo>
                  <a:lnTo>
                    <a:pt x="1646" y="646"/>
                  </a:lnTo>
                  <a:lnTo>
                    <a:pt x="1691" y="668"/>
                  </a:lnTo>
                  <a:lnTo>
                    <a:pt x="1735" y="646"/>
                  </a:lnTo>
                  <a:lnTo>
                    <a:pt x="1757" y="601"/>
                  </a:lnTo>
                  <a:lnTo>
                    <a:pt x="1713" y="557"/>
                  </a:lnTo>
                  <a:lnTo>
                    <a:pt x="1513" y="446"/>
                  </a:lnTo>
                  <a:lnTo>
                    <a:pt x="1335" y="334"/>
                  </a:lnTo>
                  <a:lnTo>
                    <a:pt x="1134" y="245"/>
                  </a:lnTo>
                  <a:lnTo>
                    <a:pt x="912" y="179"/>
                  </a:lnTo>
                  <a:lnTo>
                    <a:pt x="512" y="67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9" name="Google Shape;1309;p47"/>
            <p:cNvSpPr/>
            <p:nvPr/>
          </p:nvSpPr>
          <p:spPr>
            <a:xfrm>
              <a:off x="3302275" y="2471300"/>
              <a:ext cx="179650" cy="201325"/>
            </a:xfrm>
            <a:custGeom>
              <a:avLst/>
              <a:gdLst/>
              <a:ahLst/>
              <a:cxnLst/>
              <a:rect l="l" t="t" r="r" b="b"/>
              <a:pathLst>
                <a:path w="7186" h="8053" extrusionOk="0">
                  <a:moveTo>
                    <a:pt x="3449" y="134"/>
                  </a:moveTo>
                  <a:lnTo>
                    <a:pt x="3893" y="178"/>
                  </a:lnTo>
                  <a:lnTo>
                    <a:pt x="4338" y="267"/>
                  </a:lnTo>
                  <a:lnTo>
                    <a:pt x="4761" y="401"/>
                  </a:lnTo>
                  <a:lnTo>
                    <a:pt x="5183" y="579"/>
                  </a:lnTo>
                  <a:lnTo>
                    <a:pt x="5584" y="801"/>
                  </a:lnTo>
                  <a:lnTo>
                    <a:pt x="5962" y="1068"/>
                  </a:lnTo>
                  <a:lnTo>
                    <a:pt x="6296" y="1357"/>
                  </a:lnTo>
                  <a:lnTo>
                    <a:pt x="6474" y="1557"/>
                  </a:lnTo>
                  <a:lnTo>
                    <a:pt x="6651" y="1758"/>
                  </a:lnTo>
                  <a:lnTo>
                    <a:pt x="6807" y="1980"/>
                  </a:lnTo>
                  <a:lnTo>
                    <a:pt x="6941" y="2202"/>
                  </a:lnTo>
                  <a:lnTo>
                    <a:pt x="7030" y="2336"/>
                  </a:lnTo>
                  <a:lnTo>
                    <a:pt x="7052" y="2380"/>
                  </a:lnTo>
                  <a:lnTo>
                    <a:pt x="7052" y="2447"/>
                  </a:lnTo>
                  <a:lnTo>
                    <a:pt x="7052" y="2558"/>
                  </a:lnTo>
                  <a:lnTo>
                    <a:pt x="7030" y="2647"/>
                  </a:lnTo>
                  <a:lnTo>
                    <a:pt x="6963" y="2870"/>
                  </a:lnTo>
                  <a:lnTo>
                    <a:pt x="6562" y="4605"/>
                  </a:lnTo>
                  <a:lnTo>
                    <a:pt x="5829" y="7861"/>
                  </a:lnTo>
                  <a:lnTo>
                    <a:pt x="5829" y="7861"/>
                  </a:lnTo>
                  <a:lnTo>
                    <a:pt x="5651" y="7652"/>
                  </a:lnTo>
                  <a:lnTo>
                    <a:pt x="5339" y="7363"/>
                  </a:lnTo>
                  <a:lnTo>
                    <a:pt x="5005" y="7096"/>
                  </a:lnTo>
                  <a:lnTo>
                    <a:pt x="4627" y="6851"/>
                  </a:lnTo>
                  <a:lnTo>
                    <a:pt x="4249" y="6651"/>
                  </a:lnTo>
                  <a:lnTo>
                    <a:pt x="3871" y="6495"/>
                  </a:lnTo>
                  <a:lnTo>
                    <a:pt x="3449" y="6362"/>
                  </a:lnTo>
                  <a:lnTo>
                    <a:pt x="3048" y="6295"/>
                  </a:lnTo>
                  <a:lnTo>
                    <a:pt x="2626" y="6251"/>
                  </a:lnTo>
                  <a:lnTo>
                    <a:pt x="2225" y="6251"/>
                  </a:lnTo>
                  <a:lnTo>
                    <a:pt x="1803" y="6295"/>
                  </a:lnTo>
                  <a:lnTo>
                    <a:pt x="1402" y="6384"/>
                  </a:lnTo>
                  <a:lnTo>
                    <a:pt x="1224" y="6451"/>
                  </a:lnTo>
                  <a:lnTo>
                    <a:pt x="1024" y="6540"/>
                  </a:lnTo>
                  <a:lnTo>
                    <a:pt x="846" y="6629"/>
                  </a:lnTo>
                  <a:lnTo>
                    <a:pt x="668" y="6740"/>
                  </a:lnTo>
                  <a:lnTo>
                    <a:pt x="490" y="6873"/>
                  </a:lnTo>
                  <a:lnTo>
                    <a:pt x="312" y="7007"/>
                  </a:lnTo>
                  <a:lnTo>
                    <a:pt x="166" y="7153"/>
                  </a:lnTo>
                  <a:lnTo>
                    <a:pt x="512" y="4649"/>
                  </a:lnTo>
                  <a:lnTo>
                    <a:pt x="802" y="2581"/>
                  </a:lnTo>
                  <a:lnTo>
                    <a:pt x="891" y="1935"/>
                  </a:lnTo>
                  <a:lnTo>
                    <a:pt x="935" y="1602"/>
                  </a:lnTo>
                  <a:lnTo>
                    <a:pt x="1002" y="1290"/>
                  </a:lnTo>
                  <a:lnTo>
                    <a:pt x="1024" y="1201"/>
                  </a:lnTo>
                  <a:lnTo>
                    <a:pt x="1069" y="1112"/>
                  </a:lnTo>
                  <a:lnTo>
                    <a:pt x="1180" y="979"/>
                  </a:lnTo>
                  <a:lnTo>
                    <a:pt x="1335" y="846"/>
                  </a:lnTo>
                  <a:lnTo>
                    <a:pt x="1469" y="734"/>
                  </a:lnTo>
                  <a:lnTo>
                    <a:pt x="1647" y="623"/>
                  </a:lnTo>
                  <a:lnTo>
                    <a:pt x="1825" y="512"/>
                  </a:lnTo>
                  <a:lnTo>
                    <a:pt x="2003" y="401"/>
                  </a:lnTo>
                  <a:lnTo>
                    <a:pt x="2181" y="334"/>
                  </a:lnTo>
                  <a:lnTo>
                    <a:pt x="2381" y="267"/>
                  </a:lnTo>
                  <a:lnTo>
                    <a:pt x="2581" y="223"/>
                  </a:lnTo>
                  <a:lnTo>
                    <a:pt x="2781" y="178"/>
                  </a:lnTo>
                  <a:lnTo>
                    <a:pt x="2981" y="156"/>
                  </a:lnTo>
                  <a:lnTo>
                    <a:pt x="3449" y="134"/>
                  </a:lnTo>
                  <a:close/>
                  <a:moveTo>
                    <a:pt x="3404" y="0"/>
                  </a:moveTo>
                  <a:lnTo>
                    <a:pt x="3026" y="23"/>
                  </a:lnTo>
                  <a:lnTo>
                    <a:pt x="2648" y="67"/>
                  </a:lnTo>
                  <a:lnTo>
                    <a:pt x="2270" y="156"/>
                  </a:lnTo>
                  <a:lnTo>
                    <a:pt x="1914" y="289"/>
                  </a:lnTo>
                  <a:lnTo>
                    <a:pt x="1736" y="378"/>
                  </a:lnTo>
                  <a:lnTo>
                    <a:pt x="1580" y="490"/>
                  </a:lnTo>
                  <a:lnTo>
                    <a:pt x="1402" y="601"/>
                  </a:lnTo>
                  <a:lnTo>
                    <a:pt x="1246" y="734"/>
                  </a:lnTo>
                  <a:lnTo>
                    <a:pt x="1135" y="846"/>
                  </a:lnTo>
                  <a:lnTo>
                    <a:pt x="1024" y="957"/>
                  </a:lnTo>
                  <a:lnTo>
                    <a:pt x="913" y="1090"/>
                  </a:lnTo>
                  <a:lnTo>
                    <a:pt x="868" y="1224"/>
                  </a:lnTo>
                  <a:lnTo>
                    <a:pt x="824" y="1491"/>
                  </a:lnTo>
                  <a:lnTo>
                    <a:pt x="779" y="1758"/>
                  </a:lnTo>
                  <a:lnTo>
                    <a:pt x="512" y="3693"/>
                  </a:lnTo>
                  <a:lnTo>
                    <a:pt x="8" y="7311"/>
                  </a:lnTo>
                  <a:lnTo>
                    <a:pt x="1" y="7318"/>
                  </a:lnTo>
                  <a:lnTo>
                    <a:pt x="7" y="7321"/>
                  </a:lnTo>
                  <a:lnTo>
                    <a:pt x="1" y="7363"/>
                  </a:lnTo>
                  <a:lnTo>
                    <a:pt x="1" y="7385"/>
                  </a:lnTo>
                  <a:lnTo>
                    <a:pt x="45" y="7429"/>
                  </a:lnTo>
                  <a:lnTo>
                    <a:pt x="90" y="7429"/>
                  </a:lnTo>
                  <a:lnTo>
                    <a:pt x="112" y="7407"/>
                  </a:lnTo>
                  <a:lnTo>
                    <a:pt x="268" y="7252"/>
                  </a:lnTo>
                  <a:lnTo>
                    <a:pt x="423" y="7118"/>
                  </a:lnTo>
                  <a:lnTo>
                    <a:pt x="579" y="6985"/>
                  </a:lnTo>
                  <a:lnTo>
                    <a:pt x="757" y="6851"/>
                  </a:lnTo>
                  <a:lnTo>
                    <a:pt x="935" y="6762"/>
                  </a:lnTo>
                  <a:lnTo>
                    <a:pt x="1113" y="6651"/>
                  </a:lnTo>
                  <a:lnTo>
                    <a:pt x="1291" y="6584"/>
                  </a:lnTo>
                  <a:lnTo>
                    <a:pt x="1469" y="6517"/>
                  </a:lnTo>
                  <a:lnTo>
                    <a:pt x="1847" y="6429"/>
                  </a:lnTo>
                  <a:lnTo>
                    <a:pt x="2247" y="6384"/>
                  </a:lnTo>
                  <a:lnTo>
                    <a:pt x="2648" y="6362"/>
                  </a:lnTo>
                  <a:lnTo>
                    <a:pt x="3048" y="6406"/>
                  </a:lnTo>
                  <a:lnTo>
                    <a:pt x="3449" y="6495"/>
                  </a:lnTo>
                  <a:lnTo>
                    <a:pt x="3827" y="6606"/>
                  </a:lnTo>
                  <a:lnTo>
                    <a:pt x="4227" y="6784"/>
                  </a:lnTo>
                  <a:lnTo>
                    <a:pt x="4583" y="6962"/>
                  </a:lnTo>
                  <a:lnTo>
                    <a:pt x="4939" y="7185"/>
                  </a:lnTo>
                  <a:lnTo>
                    <a:pt x="5250" y="7452"/>
                  </a:lnTo>
                  <a:lnTo>
                    <a:pt x="5562" y="7719"/>
                  </a:lnTo>
                  <a:lnTo>
                    <a:pt x="5806" y="8004"/>
                  </a:lnTo>
                  <a:lnTo>
                    <a:pt x="5806" y="8004"/>
                  </a:lnTo>
                  <a:lnTo>
                    <a:pt x="5806" y="8008"/>
                  </a:lnTo>
                  <a:lnTo>
                    <a:pt x="5851" y="8052"/>
                  </a:lnTo>
                  <a:lnTo>
                    <a:pt x="5917" y="8052"/>
                  </a:lnTo>
                  <a:lnTo>
                    <a:pt x="5940" y="8030"/>
                  </a:lnTo>
                  <a:lnTo>
                    <a:pt x="6651" y="4894"/>
                  </a:lnTo>
                  <a:lnTo>
                    <a:pt x="7074" y="2981"/>
                  </a:lnTo>
                  <a:lnTo>
                    <a:pt x="7141" y="2736"/>
                  </a:lnTo>
                  <a:lnTo>
                    <a:pt x="7163" y="2625"/>
                  </a:lnTo>
                  <a:lnTo>
                    <a:pt x="7185" y="2492"/>
                  </a:lnTo>
                  <a:lnTo>
                    <a:pt x="7185" y="2403"/>
                  </a:lnTo>
                  <a:lnTo>
                    <a:pt x="7163" y="2314"/>
                  </a:lnTo>
                  <a:lnTo>
                    <a:pt x="7052" y="2113"/>
                  </a:lnTo>
                  <a:lnTo>
                    <a:pt x="6918" y="1913"/>
                  </a:lnTo>
                  <a:lnTo>
                    <a:pt x="6807" y="1758"/>
                  </a:lnTo>
                  <a:lnTo>
                    <a:pt x="6562" y="1446"/>
                  </a:lnTo>
                  <a:lnTo>
                    <a:pt x="6296" y="1179"/>
                  </a:lnTo>
                  <a:lnTo>
                    <a:pt x="5984" y="935"/>
                  </a:lnTo>
                  <a:lnTo>
                    <a:pt x="5673" y="712"/>
                  </a:lnTo>
                  <a:lnTo>
                    <a:pt x="5317" y="512"/>
                  </a:lnTo>
                  <a:lnTo>
                    <a:pt x="4961" y="334"/>
                  </a:lnTo>
                  <a:lnTo>
                    <a:pt x="4583" y="201"/>
                  </a:lnTo>
                  <a:lnTo>
                    <a:pt x="4183" y="112"/>
                  </a:lnTo>
                  <a:lnTo>
                    <a:pt x="3804" y="45"/>
                  </a:lnTo>
                  <a:lnTo>
                    <a:pt x="3404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0" name="Google Shape;1310;p47"/>
            <p:cNvSpPr/>
            <p:nvPr/>
          </p:nvSpPr>
          <p:spPr>
            <a:xfrm>
              <a:off x="3158275" y="2452400"/>
              <a:ext cx="292500" cy="275275"/>
            </a:xfrm>
            <a:custGeom>
              <a:avLst/>
              <a:gdLst/>
              <a:ahLst/>
              <a:cxnLst/>
              <a:rect l="l" t="t" r="r" b="b"/>
              <a:pathLst>
                <a:path w="11700" h="11011" extrusionOk="0">
                  <a:moveTo>
                    <a:pt x="3314" y="0"/>
                  </a:moveTo>
                  <a:lnTo>
                    <a:pt x="3025" y="22"/>
                  </a:lnTo>
                  <a:lnTo>
                    <a:pt x="2758" y="67"/>
                  </a:lnTo>
                  <a:lnTo>
                    <a:pt x="2491" y="111"/>
                  </a:lnTo>
                  <a:lnTo>
                    <a:pt x="2224" y="200"/>
                  </a:lnTo>
                  <a:lnTo>
                    <a:pt x="1957" y="289"/>
                  </a:lnTo>
                  <a:lnTo>
                    <a:pt x="1513" y="467"/>
                  </a:lnTo>
                  <a:lnTo>
                    <a:pt x="1290" y="578"/>
                  </a:lnTo>
                  <a:lnTo>
                    <a:pt x="1090" y="712"/>
                  </a:lnTo>
                  <a:lnTo>
                    <a:pt x="890" y="845"/>
                  </a:lnTo>
                  <a:lnTo>
                    <a:pt x="667" y="1001"/>
                  </a:lnTo>
                  <a:lnTo>
                    <a:pt x="467" y="1201"/>
                  </a:lnTo>
                  <a:lnTo>
                    <a:pt x="378" y="1290"/>
                  </a:lnTo>
                  <a:lnTo>
                    <a:pt x="334" y="1379"/>
                  </a:lnTo>
                  <a:lnTo>
                    <a:pt x="311" y="1468"/>
                  </a:lnTo>
                  <a:lnTo>
                    <a:pt x="311" y="1557"/>
                  </a:lnTo>
                  <a:lnTo>
                    <a:pt x="311" y="1735"/>
                  </a:lnTo>
                  <a:lnTo>
                    <a:pt x="245" y="2714"/>
                  </a:lnTo>
                  <a:lnTo>
                    <a:pt x="89" y="5361"/>
                  </a:lnTo>
                  <a:lnTo>
                    <a:pt x="0" y="7118"/>
                  </a:lnTo>
                  <a:lnTo>
                    <a:pt x="22" y="7162"/>
                  </a:lnTo>
                  <a:lnTo>
                    <a:pt x="44" y="7185"/>
                  </a:lnTo>
                  <a:lnTo>
                    <a:pt x="178" y="7273"/>
                  </a:lnTo>
                  <a:lnTo>
                    <a:pt x="289" y="7340"/>
                  </a:lnTo>
                  <a:lnTo>
                    <a:pt x="334" y="7385"/>
                  </a:lnTo>
                  <a:lnTo>
                    <a:pt x="356" y="7429"/>
                  </a:lnTo>
                  <a:lnTo>
                    <a:pt x="356" y="7496"/>
                  </a:lnTo>
                  <a:lnTo>
                    <a:pt x="378" y="7563"/>
                  </a:lnTo>
                  <a:lnTo>
                    <a:pt x="356" y="8208"/>
                  </a:lnTo>
                  <a:lnTo>
                    <a:pt x="334" y="8830"/>
                  </a:lnTo>
                  <a:lnTo>
                    <a:pt x="334" y="9453"/>
                  </a:lnTo>
                  <a:lnTo>
                    <a:pt x="356" y="9520"/>
                  </a:lnTo>
                  <a:lnTo>
                    <a:pt x="423" y="9542"/>
                  </a:lnTo>
                  <a:lnTo>
                    <a:pt x="1223" y="9631"/>
                  </a:lnTo>
                  <a:lnTo>
                    <a:pt x="2024" y="9698"/>
                  </a:lnTo>
                  <a:lnTo>
                    <a:pt x="2825" y="9765"/>
                  </a:lnTo>
                  <a:lnTo>
                    <a:pt x="3626" y="9854"/>
                  </a:lnTo>
                  <a:lnTo>
                    <a:pt x="4538" y="9965"/>
                  </a:lnTo>
                  <a:lnTo>
                    <a:pt x="5427" y="10076"/>
                  </a:lnTo>
                  <a:lnTo>
                    <a:pt x="6206" y="10187"/>
                  </a:lnTo>
                  <a:lnTo>
                    <a:pt x="6361" y="10210"/>
                  </a:lnTo>
                  <a:lnTo>
                    <a:pt x="6450" y="10232"/>
                  </a:lnTo>
                  <a:lnTo>
                    <a:pt x="6517" y="10276"/>
                  </a:lnTo>
                  <a:lnTo>
                    <a:pt x="6539" y="10365"/>
                  </a:lnTo>
                  <a:lnTo>
                    <a:pt x="6539" y="10476"/>
                  </a:lnTo>
                  <a:lnTo>
                    <a:pt x="6517" y="10677"/>
                  </a:lnTo>
                  <a:lnTo>
                    <a:pt x="6539" y="10721"/>
                  </a:lnTo>
                  <a:lnTo>
                    <a:pt x="6562" y="10766"/>
                  </a:lnTo>
                  <a:lnTo>
                    <a:pt x="6628" y="10766"/>
                  </a:lnTo>
                  <a:lnTo>
                    <a:pt x="6806" y="10610"/>
                  </a:lnTo>
                  <a:lnTo>
                    <a:pt x="6895" y="10565"/>
                  </a:lnTo>
                  <a:lnTo>
                    <a:pt x="6984" y="10521"/>
                  </a:lnTo>
                  <a:lnTo>
                    <a:pt x="7051" y="10543"/>
                  </a:lnTo>
                  <a:lnTo>
                    <a:pt x="7095" y="10588"/>
                  </a:lnTo>
                  <a:lnTo>
                    <a:pt x="7229" y="10654"/>
                  </a:lnTo>
                  <a:lnTo>
                    <a:pt x="7674" y="10877"/>
                  </a:lnTo>
                  <a:lnTo>
                    <a:pt x="7696" y="10899"/>
                  </a:lnTo>
                  <a:lnTo>
                    <a:pt x="7718" y="10877"/>
                  </a:lnTo>
                  <a:lnTo>
                    <a:pt x="7740" y="10855"/>
                  </a:lnTo>
                  <a:lnTo>
                    <a:pt x="7740" y="10832"/>
                  </a:lnTo>
                  <a:lnTo>
                    <a:pt x="7647" y="10404"/>
                  </a:lnTo>
                  <a:lnTo>
                    <a:pt x="7647" y="10404"/>
                  </a:lnTo>
                  <a:lnTo>
                    <a:pt x="8363" y="10543"/>
                  </a:lnTo>
                  <a:lnTo>
                    <a:pt x="9186" y="10699"/>
                  </a:lnTo>
                  <a:lnTo>
                    <a:pt x="9987" y="10877"/>
                  </a:lnTo>
                  <a:lnTo>
                    <a:pt x="10810" y="11010"/>
                  </a:lnTo>
                  <a:lnTo>
                    <a:pt x="10854" y="11010"/>
                  </a:lnTo>
                  <a:lnTo>
                    <a:pt x="10877" y="10988"/>
                  </a:lnTo>
                  <a:lnTo>
                    <a:pt x="11055" y="10254"/>
                  </a:lnTo>
                  <a:lnTo>
                    <a:pt x="11210" y="9565"/>
                  </a:lnTo>
                  <a:lnTo>
                    <a:pt x="11255" y="9342"/>
                  </a:lnTo>
                  <a:lnTo>
                    <a:pt x="11322" y="9120"/>
                  </a:lnTo>
                  <a:lnTo>
                    <a:pt x="11388" y="9031"/>
                  </a:lnTo>
                  <a:lnTo>
                    <a:pt x="11455" y="8942"/>
                  </a:lnTo>
                  <a:lnTo>
                    <a:pt x="11544" y="8875"/>
                  </a:lnTo>
                  <a:lnTo>
                    <a:pt x="11655" y="8808"/>
                  </a:lnTo>
                  <a:lnTo>
                    <a:pt x="11677" y="8808"/>
                  </a:lnTo>
                  <a:lnTo>
                    <a:pt x="11700" y="8786"/>
                  </a:lnTo>
                  <a:lnTo>
                    <a:pt x="11677" y="8719"/>
                  </a:lnTo>
                  <a:lnTo>
                    <a:pt x="11655" y="8697"/>
                  </a:lnTo>
                  <a:lnTo>
                    <a:pt x="11588" y="8697"/>
                  </a:lnTo>
                  <a:lnTo>
                    <a:pt x="11455" y="8764"/>
                  </a:lnTo>
                  <a:lnTo>
                    <a:pt x="11344" y="8830"/>
                  </a:lnTo>
                  <a:lnTo>
                    <a:pt x="11255" y="8919"/>
                  </a:lnTo>
                  <a:lnTo>
                    <a:pt x="11188" y="9075"/>
                  </a:lnTo>
                  <a:lnTo>
                    <a:pt x="10988" y="9854"/>
                  </a:lnTo>
                  <a:lnTo>
                    <a:pt x="10854" y="10476"/>
                  </a:lnTo>
                  <a:lnTo>
                    <a:pt x="10810" y="10699"/>
                  </a:lnTo>
                  <a:lnTo>
                    <a:pt x="10788" y="10832"/>
                  </a:lnTo>
                  <a:lnTo>
                    <a:pt x="10743" y="10899"/>
                  </a:lnTo>
                  <a:lnTo>
                    <a:pt x="10654" y="10899"/>
                  </a:lnTo>
                  <a:lnTo>
                    <a:pt x="10454" y="10855"/>
                  </a:lnTo>
                  <a:lnTo>
                    <a:pt x="10120" y="10766"/>
                  </a:lnTo>
                  <a:lnTo>
                    <a:pt x="9297" y="10610"/>
                  </a:lnTo>
                  <a:lnTo>
                    <a:pt x="8430" y="10432"/>
                  </a:lnTo>
                  <a:lnTo>
                    <a:pt x="7563" y="10254"/>
                  </a:lnTo>
                  <a:lnTo>
                    <a:pt x="7518" y="10276"/>
                  </a:lnTo>
                  <a:lnTo>
                    <a:pt x="7496" y="10299"/>
                  </a:lnTo>
                  <a:lnTo>
                    <a:pt x="7496" y="10321"/>
                  </a:lnTo>
                  <a:lnTo>
                    <a:pt x="7579" y="10703"/>
                  </a:lnTo>
                  <a:lnTo>
                    <a:pt x="7579" y="10703"/>
                  </a:lnTo>
                  <a:lnTo>
                    <a:pt x="7407" y="10610"/>
                  </a:lnTo>
                  <a:lnTo>
                    <a:pt x="7095" y="10454"/>
                  </a:lnTo>
                  <a:lnTo>
                    <a:pt x="7006" y="10432"/>
                  </a:lnTo>
                  <a:lnTo>
                    <a:pt x="6940" y="10410"/>
                  </a:lnTo>
                  <a:lnTo>
                    <a:pt x="6873" y="10432"/>
                  </a:lnTo>
                  <a:lnTo>
                    <a:pt x="6806" y="10454"/>
                  </a:lnTo>
                  <a:lnTo>
                    <a:pt x="6695" y="10543"/>
                  </a:lnTo>
                  <a:lnTo>
                    <a:pt x="6651" y="10575"/>
                  </a:lnTo>
                  <a:lnTo>
                    <a:pt x="6651" y="10187"/>
                  </a:lnTo>
                  <a:lnTo>
                    <a:pt x="6628" y="10143"/>
                  </a:lnTo>
                  <a:lnTo>
                    <a:pt x="6584" y="10121"/>
                  </a:lnTo>
                  <a:lnTo>
                    <a:pt x="5027" y="9898"/>
                  </a:lnTo>
                  <a:lnTo>
                    <a:pt x="4248" y="9787"/>
                  </a:lnTo>
                  <a:lnTo>
                    <a:pt x="3492" y="9698"/>
                  </a:lnTo>
                  <a:lnTo>
                    <a:pt x="2714" y="9631"/>
                  </a:lnTo>
                  <a:lnTo>
                    <a:pt x="1935" y="9565"/>
                  </a:lnTo>
                  <a:lnTo>
                    <a:pt x="1157" y="9498"/>
                  </a:lnTo>
                  <a:lnTo>
                    <a:pt x="467" y="9419"/>
                  </a:lnTo>
                  <a:lnTo>
                    <a:pt x="467" y="9419"/>
                  </a:lnTo>
                  <a:lnTo>
                    <a:pt x="467" y="9075"/>
                  </a:lnTo>
                  <a:lnTo>
                    <a:pt x="467" y="8675"/>
                  </a:lnTo>
                  <a:lnTo>
                    <a:pt x="489" y="7830"/>
                  </a:lnTo>
                  <a:lnTo>
                    <a:pt x="512" y="7629"/>
                  </a:lnTo>
                  <a:lnTo>
                    <a:pt x="512" y="7518"/>
                  </a:lnTo>
                  <a:lnTo>
                    <a:pt x="512" y="7407"/>
                  </a:lnTo>
                  <a:lnTo>
                    <a:pt x="467" y="7340"/>
                  </a:lnTo>
                  <a:lnTo>
                    <a:pt x="400" y="7296"/>
                  </a:lnTo>
                  <a:lnTo>
                    <a:pt x="245" y="7207"/>
                  </a:lnTo>
                  <a:lnTo>
                    <a:pt x="133" y="7140"/>
                  </a:lnTo>
                  <a:lnTo>
                    <a:pt x="111" y="7073"/>
                  </a:lnTo>
                  <a:lnTo>
                    <a:pt x="111" y="7007"/>
                  </a:lnTo>
                  <a:lnTo>
                    <a:pt x="133" y="6829"/>
                  </a:lnTo>
                  <a:lnTo>
                    <a:pt x="178" y="6517"/>
                  </a:lnTo>
                  <a:lnTo>
                    <a:pt x="245" y="5249"/>
                  </a:lnTo>
                  <a:lnTo>
                    <a:pt x="400" y="2425"/>
                  </a:lnTo>
                  <a:lnTo>
                    <a:pt x="423" y="1980"/>
                  </a:lnTo>
                  <a:lnTo>
                    <a:pt x="423" y="1757"/>
                  </a:lnTo>
                  <a:lnTo>
                    <a:pt x="445" y="1557"/>
                  </a:lnTo>
                  <a:lnTo>
                    <a:pt x="467" y="1446"/>
                  </a:lnTo>
                  <a:lnTo>
                    <a:pt x="534" y="1357"/>
                  </a:lnTo>
                  <a:lnTo>
                    <a:pt x="645" y="1223"/>
                  </a:lnTo>
                  <a:lnTo>
                    <a:pt x="779" y="1112"/>
                  </a:lnTo>
                  <a:lnTo>
                    <a:pt x="1068" y="890"/>
                  </a:lnTo>
                  <a:lnTo>
                    <a:pt x="1379" y="690"/>
                  </a:lnTo>
                  <a:lnTo>
                    <a:pt x="1690" y="534"/>
                  </a:lnTo>
                  <a:lnTo>
                    <a:pt x="2024" y="400"/>
                  </a:lnTo>
                  <a:lnTo>
                    <a:pt x="2380" y="289"/>
                  </a:lnTo>
                  <a:lnTo>
                    <a:pt x="2714" y="200"/>
                  </a:lnTo>
                  <a:lnTo>
                    <a:pt x="3070" y="156"/>
                  </a:lnTo>
                  <a:lnTo>
                    <a:pt x="3448" y="134"/>
                  </a:lnTo>
                  <a:lnTo>
                    <a:pt x="3804" y="134"/>
                  </a:lnTo>
                  <a:lnTo>
                    <a:pt x="4159" y="178"/>
                  </a:lnTo>
                  <a:lnTo>
                    <a:pt x="4493" y="223"/>
                  </a:lnTo>
                  <a:lnTo>
                    <a:pt x="4827" y="334"/>
                  </a:lnTo>
                  <a:lnTo>
                    <a:pt x="5160" y="445"/>
                  </a:lnTo>
                  <a:lnTo>
                    <a:pt x="5472" y="623"/>
                  </a:lnTo>
                  <a:lnTo>
                    <a:pt x="5761" y="801"/>
                  </a:lnTo>
                  <a:lnTo>
                    <a:pt x="6028" y="1045"/>
                  </a:lnTo>
                  <a:lnTo>
                    <a:pt x="6250" y="1290"/>
                  </a:lnTo>
                  <a:lnTo>
                    <a:pt x="6473" y="1602"/>
                  </a:lnTo>
                  <a:lnTo>
                    <a:pt x="6628" y="1935"/>
                  </a:lnTo>
                  <a:lnTo>
                    <a:pt x="6673" y="1957"/>
                  </a:lnTo>
                  <a:lnTo>
                    <a:pt x="6717" y="1980"/>
                  </a:lnTo>
                  <a:lnTo>
                    <a:pt x="6762" y="1957"/>
                  </a:lnTo>
                  <a:lnTo>
                    <a:pt x="6762" y="1935"/>
                  </a:lnTo>
                  <a:lnTo>
                    <a:pt x="6762" y="1891"/>
                  </a:lnTo>
                  <a:lnTo>
                    <a:pt x="6673" y="1691"/>
                  </a:lnTo>
                  <a:lnTo>
                    <a:pt x="6562" y="1513"/>
                  </a:lnTo>
                  <a:lnTo>
                    <a:pt x="6428" y="1335"/>
                  </a:lnTo>
                  <a:lnTo>
                    <a:pt x="6317" y="1157"/>
                  </a:lnTo>
                  <a:lnTo>
                    <a:pt x="6161" y="1001"/>
                  </a:lnTo>
                  <a:lnTo>
                    <a:pt x="6028" y="868"/>
                  </a:lnTo>
                  <a:lnTo>
                    <a:pt x="5872" y="734"/>
                  </a:lnTo>
                  <a:lnTo>
                    <a:pt x="5694" y="623"/>
                  </a:lnTo>
                  <a:lnTo>
                    <a:pt x="5538" y="512"/>
                  </a:lnTo>
                  <a:lnTo>
                    <a:pt x="5361" y="400"/>
                  </a:lnTo>
                  <a:lnTo>
                    <a:pt x="4982" y="245"/>
                  </a:lnTo>
                  <a:lnTo>
                    <a:pt x="4560" y="111"/>
                  </a:lnTo>
                  <a:lnTo>
                    <a:pt x="4137" y="45"/>
                  </a:lnTo>
                  <a:lnTo>
                    <a:pt x="3870" y="22"/>
                  </a:lnTo>
                  <a:lnTo>
                    <a:pt x="3581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1" name="Google Shape;1311;p47"/>
            <p:cNvSpPr/>
            <p:nvPr/>
          </p:nvSpPr>
          <p:spPr>
            <a:xfrm>
              <a:off x="3340650" y="2673700"/>
              <a:ext cx="102350" cy="42850"/>
            </a:xfrm>
            <a:custGeom>
              <a:avLst/>
              <a:gdLst/>
              <a:ahLst/>
              <a:cxnLst/>
              <a:rect l="l" t="t" r="r" b="b"/>
              <a:pathLst>
                <a:path w="4094" h="1714" extrusionOk="0">
                  <a:moveTo>
                    <a:pt x="3960" y="1"/>
                  </a:moveTo>
                  <a:lnTo>
                    <a:pt x="3782" y="134"/>
                  </a:lnTo>
                  <a:lnTo>
                    <a:pt x="3648" y="312"/>
                  </a:lnTo>
                  <a:lnTo>
                    <a:pt x="3537" y="490"/>
                  </a:lnTo>
                  <a:lnTo>
                    <a:pt x="3448" y="690"/>
                  </a:lnTo>
                  <a:lnTo>
                    <a:pt x="3426" y="868"/>
                  </a:lnTo>
                  <a:lnTo>
                    <a:pt x="3426" y="957"/>
                  </a:lnTo>
                  <a:lnTo>
                    <a:pt x="3426" y="968"/>
                  </a:lnTo>
                  <a:lnTo>
                    <a:pt x="3404" y="957"/>
                  </a:lnTo>
                  <a:lnTo>
                    <a:pt x="3226" y="957"/>
                  </a:lnTo>
                  <a:lnTo>
                    <a:pt x="3092" y="935"/>
                  </a:lnTo>
                  <a:lnTo>
                    <a:pt x="2803" y="890"/>
                  </a:lnTo>
                  <a:lnTo>
                    <a:pt x="2247" y="757"/>
                  </a:lnTo>
                  <a:lnTo>
                    <a:pt x="67" y="357"/>
                  </a:lnTo>
                  <a:lnTo>
                    <a:pt x="1" y="357"/>
                  </a:lnTo>
                  <a:lnTo>
                    <a:pt x="1" y="379"/>
                  </a:lnTo>
                  <a:lnTo>
                    <a:pt x="1" y="423"/>
                  </a:lnTo>
                  <a:lnTo>
                    <a:pt x="90" y="979"/>
                  </a:lnTo>
                  <a:lnTo>
                    <a:pt x="134" y="1024"/>
                  </a:lnTo>
                  <a:lnTo>
                    <a:pt x="156" y="1046"/>
                  </a:lnTo>
                  <a:lnTo>
                    <a:pt x="1024" y="1202"/>
                  </a:lnTo>
                  <a:lnTo>
                    <a:pt x="1891" y="1358"/>
                  </a:lnTo>
                  <a:lnTo>
                    <a:pt x="2759" y="1535"/>
                  </a:lnTo>
                  <a:lnTo>
                    <a:pt x="3626" y="1713"/>
                  </a:lnTo>
                  <a:lnTo>
                    <a:pt x="3671" y="1691"/>
                  </a:lnTo>
                  <a:lnTo>
                    <a:pt x="3693" y="1647"/>
                  </a:lnTo>
                  <a:lnTo>
                    <a:pt x="3671" y="1602"/>
                  </a:lnTo>
                  <a:lnTo>
                    <a:pt x="3626" y="1580"/>
                  </a:lnTo>
                  <a:lnTo>
                    <a:pt x="2536" y="1380"/>
                  </a:lnTo>
                  <a:lnTo>
                    <a:pt x="1446" y="1157"/>
                  </a:lnTo>
                  <a:lnTo>
                    <a:pt x="735" y="1002"/>
                  </a:lnTo>
                  <a:lnTo>
                    <a:pt x="490" y="979"/>
                  </a:lnTo>
                  <a:lnTo>
                    <a:pt x="357" y="957"/>
                  </a:lnTo>
                  <a:lnTo>
                    <a:pt x="268" y="890"/>
                  </a:lnTo>
                  <a:lnTo>
                    <a:pt x="223" y="868"/>
                  </a:lnTo>
                  <a:lnTo>
                    <a:pt x="201" y="801"/>
                  </a:lnTo>
                  <a:lnTo>
                    <a:pt x="156" y="668"/>
                  </a:lnTo>
                  <a:lnTo>
                    <a:pt x="142" y="507"/>
                  </a:lnTo>
                  <a:lnTo>
                    <a:pt x="142" y="507"/>
                  </a:lnTo>
                  <a:lnTo>
                    <a:pt x="3448" y="1091"/>
                  </a:lnTo>
                  <a:lnTo>
                    <a:pt x="3493" y="1091"/>
                  </a:lnTo>
                  <a:lnTo>
                    <a:pt x="3515" y="1046"/>
                  </a:lnTo>
                  <a:lnTo>
                    <a:pt x="3582" y="779"/>
                  </a:lnTo>
                  <a:lnTo>
                    <a:pt x="3626" y="646"/>
                  </a:lnTo>
                  <a:lnTo>
                    <a:pt x="3671" y="512"/>
                  </a:lnTo>
                  <a:lnTo>
                    <a:pt x="3760" y="401"/>
                  </a:lnTo>
                  <a:lnTo>
                    <a:pt x="3849" y="312"/>
                  </a:lnTo>
                  <a:lnTo>
                    <a:pt x="3938" y="201"/>
                  </a:lnTo>
                  <a:lnTo>
                    <a:pt x="4071" y="112"/>
                  </a:lnTo>
                  <a:lnTo>
                    <a:pt x="4093" y="90"/>
                  </a:lnTo>
                  <a:lnTo>
                    <a:pt x="4071" y="23"/>
                  </a:lnTo>
                  <a:lnTo>
                    <a:pt x="4027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2" name="Google Shape;1312;p47"/>
            <p:cNvSpPr/>
            <p:nvPr/>
          </p:nvSpPr>
          <p:spPr>
            <a:xfrm>
              <a:off x="3287825" y="2499650"/>
              <a:ext cx="14475" cy="12275"/>
            </a:xfrm>
            <a:custGeom>
              <a:avLst/>
              <a:gdLst/>
              <a:ahLst/>
              <a:cxnLst/>
              <a:rect l="l" t="t" r="r" b="b"/>
              <a:pathLst>
                <a:path w="579" h="491" extrusionOk="0">
                  <a:moveTo>
                    <a:pt x="45" y="1"/>
                  </a:moveTo>
                  <a:lnTo>
                    <a:pt x="1" y="23"/>
                  </a:lnTo>
                  <a:lnTo>
                    <a:pt x="1" y="67"/>
                  </a:lnTo>
                  <a:lnTo>
                    <a:pt x="23" y="112"/>
                  </a:lnTo>
                  <a:lnTo>
                    <a:pt x="245" y="268"/>
                  </a:lnTo>
                  <a:lnTo>
                    <a:pt x="468" y="468"/>
                  </a:lnTo>
                  <a:lnTo>
                    <a:pt x="512" y="490"/>
                  </a:lnTo>
                  <a:lnTo>
                    <a:pt x="557" y="468"/>
                  </a:lnTo>
                  <a:lnTo>
                    <a:pt x="579" y="423"/>
                  </a:lnTo>
                  <a:lnTo>
                    <a:pt x="534" y="379"/>
                  </a:lnTo>
                  <a:lnTo>
                    <a:pt x="334" y="179"/>
                  </a:lnTo>
                  <a:lnTo>
                    <a:pt x="112" y="23"/>
                  </a:lnTo>
                  <a:lnTo>
                    <a:pt x="45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3" name="Google Shape;1313;p47"/>
            <p:cNvSpPr/>
            <p:nvPr/>
          </p:nvSpPr>
          <p:spPr>
            <a:xfrm>
              <a:off x="3238900" y="2524675"/>
              <a:ext cx="51725" cy="25600"/>
            </a:xfrm>
            <a:custGeom>
              <a:avLst/>
              <a:gdLst/>
              <a:ahLst/>
              <a:cxnLst/>
              <a:rect l="l" t="t" r="r" b="b"/>
              <a:pathLst>
                <a:path w="2069" h="1024" extrusionOk="0">
                  <a:moveTo>
                    <a:pt x="45" y="1"/>
                  </a:moveTo>
                  <a:lnTo>
                    <a:pt x="22" y="23"/>
                  </a:lnTo>
                  <a:lnTo>
                    <a:pt x="0" y="23"/>
                  </a:lnTo>
                  <a:lnTo>
                    <a:pt x="0" y="67"/>
                  </a:lnTo>
                  <a:lnTo>
                    <a:pt x="22" y="112"/>
                  </a:lnTo>
                  <a:lnTo>
                    <a:pt x="67" y="134"/>
                  </a:lnTo>
                  <a:lnTo>
                    <a:pt x="356" y="156"/>
                  </a:lnTo>
                  <a:lnTo>
                    <a:pt x="623" y="201"/>
                  </a:lnTo>
                  <a:lnTo>
                    <a:pt x="868" y="268"/>
                  </a:lnTo>
                  <a:lnTo>
                    <a:pt x="1112" y="357"/>
                  </a:lnTo>
                  <a:lnTo>
                    <a:pt x="1335" y="490"/>
                  </a:lnTo>
                  <a:lnTo>
                    <a:pt x="1535" y="623"/>
                  </a:lnTo>
                  <a:lnTo>
                    <a:pt x="1757" y="801"/>
                  </a:lnTo>
                  <a:lnTo>
                    <a:pt x="1935" y="1002"/>
                  </a:lnTo>
                  <a:lnTo>
                    <a:pt x="1980" y="1024"/>
                  </a:lnTo>
                  <a:lnTo>
                    <a:pt x="2047" y="1024"/>
                  </a:lnTo>
                  <a:lnTo>
                    <a:pt x="2069" y="979"/>
                  </a:lnTo>
                  <a:lnTo>
                    <a:pt x="2047" y="935"/>
                  </a:lnTo>
                  <a:lnTo>
                    <a:pt x="1846" y="712"/>
                  </a:lnTo>
                  <a:lnTo>
                    <a:pt x="1624" y="534"/>
                  </a:lnTo>
                  <a:lnTo>
                    <a:pt x="1379" y="379"/>
                  </a:lnTo>
                  <a:lnTo>
                    <a:pt x="1157" y="245"/>
                  </a:lnTo>
                  <a:lnTo>
                    <a:pt x="890" y="156"/>
                  </a:lnTo>
                  <a:lnTo>
                    <a:pt x="623" y="67"/>
                  </a:lnTo>
                  <a:lnTo>
                    <a:pt x="334" y="23"/>
                  </a:lnTo>
                  <a:lnTo>
                    <a:pt x="45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4" name="Google Shape;1314;p47"/>
            <p:cNvSpPr/>
            <p:nvPr/>
          </p:nvSpPr>
          <p:spPr>
            <a:xfrm>
              <a:off x="3331200" y="2546925"/>
              <a:ext cx="65650" cy="12250"/>
            </a:xfrm>
            <a:custGeom>
              <a:avLst/>
              <a:gdLst/>
              <a:ahLst/>
              <a:cxnLst/>
              <a:rect l="l" t="t" r="r" b="b"/>
              <a:pathLst>
                <a:path w="2626" h="490" extrusionOk="0">
                  <a:moveTo>
                    <a:pt x="1557" y="0"/>
                  </a:moveTo>
                  <a:lnTo>
                    <a:pt x="1224" y="23"/>
                  </a:lnTo>
                  <a:lnTo>
                    <a:pt x="935" y="89"/>
                  </a:lnTo>
                  <a:lnTo>
                    <a:pt x="623" y="178"/>
                  </a:lnTo>
                  <a:lnTo>
                    <a:pt x="45" y="356"/>
                  </a:lnTo>
                  <a:lnTo>
                    <a:pt x="23" y="378"/>
                  </a:lnTo>
                  <a:lnTo>
                    <a:pt x="1" y="401"/>
                  </a:lnTo>
                  <a:lnTo>
                    <a:pt x="1" y="445"/>
                  </a:lnTo>
                  <a:lnTo>
                    <a:pt x="45" y="490"/>
                  </a:lnTo>
                  <a:lnTo>
                    <a:pt x="89" y="490"/>
                  </a:lnTo>
                  <a:lnTo>
                    <a:pt x="646" y="312"/>
                  </a:lnTo>
                  <a:lnTo>
                    <a:pt x="935" y="223"/>
                  </a:lnTo>
                  <a:lnTo>
                    <a:pt x="1224" y="156"/>
                  </a:lnTo>
                  <a:lnTo>
                    <a:pt x="1557" y="134"/>
                  </a:lnTo>
                  <a:lnTo>
                    <a:pt x="1891" y="134"/>
                  </a:lnTo>
                  <a:lnTo>
                    <a:pt x="2247" y="156"/>
                  </a:lnTo>
                  <a:lnTo>
                    <a:pt x="2581" y="178"/>
                  </a:lnTo>
                  <a:lnTo>
                    <a:pt x="2625" y="178"/>
                  </a:lnTo>
                  <a:lnTo>
                    <a:pt x="2625" y="134"/>
                  </a:lnTo>
                  <a:lnTo>
                    <a:pt x="2603" y="89"/>
                  </a:lnTo>
                  <a:lnTo>
                    <a:pt x="2558" y="67"/>
                  </a:lnTo>
                  <a:lnTo>
                    <a:pt x="2225" y="23"/>
                  </a:lnTo>
                  <a:lnTo>
                    <a:pt x="1891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5" name="Google Shape;1315;p47"/>
            <p:cNvSpPr/>
            <p:nvPr/>
          </p:nvSpPr>
          <p:spPr>
            <a:xfrm>
              <a:off x="3385700" y="2505775"/>
              <a:ext cx="71200" cy="43950"/>
            </a:xfrm>
            <a:custGeom>
              <a:avLst/>
              <a:gdLst/>
              <a:ahLst/>
              <a:cxnLst/>
              <a:rect l="l" t="t" r="r" b="b"/>
              <a:pathLst>
                <a:path w="2848" h="1758" extrusionOk="0">
                  <a:moveTo>
                    <a:pt x="23" y="0"/>
                  </a:moveTo>
                  <a:lnTo>
                    <a:pt x="0" y="23"/>
                  </a:lnTo>
                  <a:lnTo>
                    <a:pt x="0" y="67"/>
                  </a:lnTo>
                  <a:lnTo>
                    <a:pt x="23" y="112"/>
                  </a:lnTo>
                  <a:lnTo>
                    <a:pt x="89" y="134"/>
                  </a:lnTo>
                  <a:lnTo>
                    <a:pt x="289" y="134"/>
                  </a:lnTo>
                  <a:lnTo>
                    <a:pt x="512" y="156"/>
                  </a:lnTo>
                  <a:lnTo>
                    <a:pt x="712" y="178"/>
                  </a:lnTo>
                  <a:lnTo>
                    <a:pt x="912" y="223"/>
                  </a:lnTo>
                  <a:lnTo>
                    <a:pt x="1090" y="290"/>
                  </a:lnTo>
                  <a:lnTo>
                    <a:pt x="1268" y="356"/>
                  </a:lnTo>
                  <a:lnTo>
                    <a:pt x="1446" y="445"/>
                  </a:lnTo>
                  <a:lnTo>
                    <a:pt x="1624" y="556"/>
                  </a:lnTo>
                  <a:lnTo>
                    <a:pt x="1935" y="779"/>
                  </a:lnTo>
                  <a:lnTo>
                    <a:pt x="2225" y="1068"/>
                  </a:lnTo>
                  <a:lnTo>
                    <a:pt x="2491" y="1379"/>
                  </a:lnTo>
                  <a:lnTo>
                    <a:pt x="2714" y="1713"/>
                  </a:lnTo>
                  <a:lnTo>
                    <a:pt x="2758" y="1758"/>
                  </a:lnTo>
                  <a:lnTo>
                    <a:pt x="2803" y="1758"/>
                  </a:lnTo>
                  <a:lnTo>
                    <a:pt x="2847" y="1735"/>
                  </a:lnTo>
                  <a:lnTo>
                    <a:pt x="2847" y="1713"/>
                  </a:lnTo>
                  <a:lnTo>
                    <a:pt x="2847" y="1691"/>
                  </a:lnTo>
                  <a:lnTo>
                    <a:pt x="2603" y="1313"/>
                  </a:lnTo>
                  <a:lnTo>
                    <a:pt x="2314" y="979"/>
                  </a:lnTo>
                  <a:lnTo>
                    <a:pt x="2002" y="690"/>
                  </a:lnTo>
                  <a:lnTo>
                    <a:pt x="1846" y="556"/>
                  </a:lnTo>
                  <a:lnTo>
                    <a:pt x="1668" y="445"/>
                  </a:lnTo>
                  <a:lnTo>
                    <a:pt x="1491" y="334"/>
                  </a:lnTo>
                  <a:lnTo>
                    <a:pt x="1313" y="245"/>
                  </a:lnTo>
                  <a:lnTo>
                    <a:pt x="1135" y="178"/>
                  </a:lnTo>
                  <a:lnTo>
                    <a:pt x="934" y="112"/>
                  </a:lnTo>
                  <a:lnTo>
                    <a:pt x="712" y="45"/>
                  </a:lnTo>
                  <a:lnTo>
                    <a:pt x="512" y="23"/>
                  </a:lnTo>
                  <a:lnTo>
                    <a:pt x="289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6" name="Google Shape;1316;p47"/>
            <p:cNvSpPr/>
            <p:nvPr/>
          </p:nvSpPr>
          <p:spPr>
            <a:xfrm>
              <a:off x="3350100" y="2508000"/>
              <a:ext cx="19500" cy="7250"/>
            </a:xfrm>
            <a:custGeom>
              <a:avLst/>
              <a:gdLst/>
              <a:ahLst/>
              <a:cxnLst/>
              <a:rect l="l" t="t" r="r" b="b"/>
              <a:pathLst>
                <a:path w="780" h="290" extrusionOk="0">
                  <a:moveTo>
                    <a:pt x="690" y="0"/>
                  </a:moveTo>
                  <a:lnTo>
                    <a:pt x="357" y="89"/>
                  </a:lnTo>
                  <a:lnTo>
                    <a:pt x="45" y="178"/>
                  </a:lnTo>
                  <a:lnTo>
                    <a:pt x="23" y="178"/>
                  </a:lnTo>
                  <a:lnTo>
                    <a:pt x="1" y="201"/>
                  </a:lnTo>
                  <a:lnTo>
                    <a:pt x="23" y="245"/>
                  </a:lnTo>
                  <a:lnTo>
                    <a:pt x="45" y="290"/>
                  </a:lnTo>
                  <a:lnTo>
                    <a:pt x="112" y="290"/>
                  </a:lnTo>
                  <a:lnTo>
                    <a:pt x="423" y="201"/>
                  </a:lnTo>
                  <a:lnTo>
                    <a:pt x="735" y="134"/>
                  </a:lnTo>
                  <a:lnTo>
                    <a:pt x="757" y="134"/>
                  </a:lnTo>
                  <a:lnTo>
                    <a:pt x="779" y="112"/>
                  </a:lnTo>
                  <a:lnTo>
                    <a:pt x="779" y="67"/>
                  </a:lnTo>
                  <a:lnTo>
                    <a:pt x="735" y="23"/>
                  </a:lnTo>
                  <a:lnTo>
                    <a:pt x="690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7" name="Google Shape;1317;p47"/>
            <p:cNvSpPr/>
            <p:nvPr/>
          </p:nvSpPr>
          <p:spPr>
            <a:xfrm>
              <a:off x="3363450" y="2578625"/>
              <a:ext cx="8925" cy="3900"/>
            </a:xfrm>
            <a:custGeom>
              <a:avLst/>
              <a:gdLst/>
              <a:ahLst/>
              <a:cxnLst/>
              <a:rect l="l" t="t" r="r" b="b"/>
              <a:pathLst>
                <a:path w="357" h="156" extrusionOk="0">
                  <a:moveTo>
                    <a:pt x="267" y="0"/>
                  </a:moveTo>
                  <a:lnTo>
                    <a:pt x="67" y="22"/>
                  </a:lnTo>
                  <a:lnTo>
                    <a:pt x="23" y="22"/>
                  </a:lnTo>
                  <a:lnTo>
                    <a:pt x="23" y="45"/>
                  </a:lnTo>
                  <a:lnTo>
                    <a:pt x="1" y="89"/>
                  </a:lnTo>
                  <a:lnTo>
                    <a:pt x="45" y="134"/>
                  </a:lnTo>
                  <a:lnTo>
                    <a:pt x="90" y="156"/>
                  </a:lnTo>
                  <a:lnTo>
                    <a:pt x="312" y="134"/>
                  </a:lnTo>
                  <a:lnTo>
                    <a:pt x="334" y="134"/>
                  </a:lnTo>
                  <a:lnTo>
                    <a:pt x="356" y="111"/>
                  </a:lnTo>
                  <a:lnTo>
                    <a:pt x="356" y="67"/>
                  </a:lnTo>
                  <a:lnTo>
                    <a:pt x="334" y="22"/>
                  </a:lnTo>
                  <a:lnTo>
                    <a:pt x="267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8" name="Google Shape;1318;p47"/>
            <p:cNvSpPr/>
            <p:nvPr/>
          </p:nvSpPr>
          <p:spPr>
            <a:xfrm>
              <a:off x="3193850" y="2486875"/>
              <a:ext cx="67300" cy="16150"/>
            </a:xfrm>
            <a:custGeom>
              <a:avLst/>
              <a:gdLst/>
              <a:ahLst/>
              <a:cxnLst/>
              <a:rect l="l" t="t" r="r" b="b"/>
              <a:pathLst>
                <a:path w="2692" h="646" extrusionOk="0">
                  <a:moveTo>
                    <a:pt x="1936" y="0"/>
                  </a:moveTo>
                  <a:lnTo>
                    <a:pt x="1602" y="22"/>
                  </a:lnTo>
                  <a:lnTo>
                    <a:pt x="1268" y="67"/>
                  </a:lnTo>
                  <a:lnTo>
                    <a:pt x="957" y="134"/>
                  </a:lnTo>
                  <a:lnTo>
                    <a:pt x="646" y="245"/>
                  </a:lnTo>
                  <a:lnTo>
                    <a:pt x="334" y="356"/>
                  </a:lnTo>
                  <a:lnTo>
                    <a:pt x="23" y="512"/>
                  </a:lnTo>
                  <a:lnTo>
                    <a:pt x="23" y="534"/>
                  </a:lnTo>
                  <a:lnTo>
                    <a:pt x="1" y="556"/>
                  </a:lnTo>
                  <a:lnTo>
                    <a:pt x="23" y="601"/>
                  </a:lnTo>
                  <a:lnTo>
                    <a:pt x="67" y="645"/>
                  </a:lnTo>
                  <a:lnTo>
                    <a:pt x="112" y="623"/>
                  </a:lnTo>
                  <a:lnTo>
                    <a:pt x="423" y="489"/>
                  </a:lnTo>
                  <a:lnTo>
                    <a:pt x="712" y="356"/>
                  </a:lnTo>
                  <a:lnTo>
                    <a:pt x="1024" y="267"/>
                  </a:lnTo>
                  <a:lnTo>
                    <a:pt x="1335" y="200"/>
                  </a:lnTo>
                  <a:lnTo>
                    <a:pt x="1647" y="156"/>
                  </a:lnTo>
                  <a:lnTo>
                    <a:pt x="1980" y="134"/>
                  </a:lnTo>
                  <a:lnTo>
                    <a:pt x="2314" y="134"/>
                  </a:lnTo>
                  <a:lnTo>
                    <a:pt x="2625" y="156"/>
                  </a:lnTo>
                  <a:lnTo>
                    <a:pt x="2670" y="156"/>
                  </a:lnTo>
                  <a:lnTo>
                    <a:pt x="2670" y="134"/>
                  </a:lnTo>
                  <a:lnTo>
                    <a:pt x="2692" y="89"/>
                  </a:lnTo>
                  <a:lnTo>
                    <a:pt x="2647" y="45"/>
                  </a:lnTo>
                  <a:lnTo>
                    <a:pt x="2603" y="22"/>
                  </a:lnTo>
                  <a:lnTo>
                    <a:pt x="2269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9" name="Google Shape;1319;p47"/>
            <p:cNvSpPr/>
            <p:nvPr/>
          </p:nvSpPr>
          <p:spPr>
            <a:xfrm>
              <a:off x="3207200" y="2526350"/>
              <a:ext cx="16700" cy="6700"/>
            </a:xfrm>
            <a:custGeom>
              <a:avLst/>
              <a:gdLst/>
              <a:ahLst/>
              <a:cxnLst/>
              <a:rect l="l" t="t" r="r" b="b"/>
              <a:pathLst>
                <a:path w="668" h="268" extrusionOk="0">
                  <a:moveTo>
                    <a:pt x="556" y="0"/>
                  </a:moveTo>
                  <a:lnTo>
                    <a:pt x="312" y="67"/>
                  </a:lnTo>
                  <a:lnTo>
                    <a:pt x="45" y="134"/>
                  </a:lnTo>
                  <a:lnTo>
                    <a:pt x="23" y="156"/>
                  </a:lnTo>
                  <a:lnTo>
                    <a:pt x="0" y="178"/>
                  </a:lnTo>
                  <a:lnTo>
                    <a:pt x="0" y="223"/>
                  </a:lnTo>
                  <a:lnTo>
                    <a:pt x="45" y="245"/>
                  </a:lnTo>
                  <a:lnTo>
                    <a:pt x="89" y="267"/>
                  </a:lnTo>
                  <a:lnTo>
                    <a:pt x="356" y="201"/>
                  </a:lnTo>
                  <a:lnTo>
                    <a:pt x="623" y="134"/>
                  </a:lnTo>
                  <a:lnTo>
                    <a:pt x="645" y="134"/>
                  </a:lnTo>
                  <a:lnTo>
                    <a:pt x="668" y="112"/>
                  </a:lnTo>
                  <a:lnTo>
                    <a:pt x="668" y="67"/>
                  </a:lnTo>
                  <a:lnTo>
                    <a:pt x="623" y="23"/>
                  </a:lnTo>
                  <a:lnTo>
                    <a:pt x="556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20" name="Google Shape;1320;p47"/>
            <p:cNvSpPr/>
            <p:nvPr/>
          </p:nvSpPr>
          <p:spPr>
            <a:xfrm>
              <a:off x="3190525" y="2561925"/>
              <a:ext cx="77875" cy="13925"/>
            </a:xfrm>
            <a:custGeom>
              <a:avLst/>
              <a:gdLst/>
              <a:ahLst/>
              <a:cxnLst/>
              <a:rect l="l" t="t" r="r" b="b"/>
              <a:pathLst>
                <a:path w="3115" h="557" extrusionOk="0">
                  <a:moveTo>
                    <a:pt x="1513" y="1"/>
                  </a:moveTo>
                  <a:lnTo>
                    <a:pt x="1112" y="23"/>
                  </a:lnTo>
                  <a:lnTo>
                    <a:pt x="912" y="68"/>
                  </a:lnTo>
                  <a:lnTo>
                    <a:pt x="712" y="112"/>
                  </a:lnTo>
                  <a:lnTo>
                    <a:pt x="534" y="157"/>
                  </a:lnTo>
                  <a:lnTo>
                    <a:pt x="356" y="246"/>
                  </a:lnTo>
                  <a:lnTo>
                    <a:pt x="178" y="335"/>
                  </a:lnTo>
                  <a:lnTo>
                    <a:pt x="22" y="424"/>
                  </a:lnTo>
                  <a:lnTo>
                    <a:pt x="0" y="446"/>
                  </a:lnTo>
                  <a:lnTo>
                    <a:pt x="0" y="468"/>
                  </a:lnTo>
                  <a:lnTo>
                    <a:pt x="22" y="535"/>
                  </a:lnTo>
                  <a:lnTo>
                    <a:pt x="67" y="557"/>
                  </a:lnTo>
                  <a:lnTo>
                    <a:pt x="111" y="557"/>
                  </a:lnTo>
                  <a:lnTo>
                    <a:pt x="267" y="446"/>
                  </a:lnTo>
                  <a:lnTo>
                    <a:pt x="423" y="357"/>
                  </a:lnTo>
                  <a:lnTo>
                    <a:pt x="601" y="290"/>
                  </a:lnTo>
                  <a:lnTo>
                    <a:pt x="779" y="223"/>
                  </a:lnTo>
                  <a:lnTo>
                    <a:pt x="957" y="179"/>
                  </a:lnTo>
                  <a:lnTo>
                    <a:pt x="1157" y="157"/>
                  </a:lnTo>
                  <a:lnTo>
                    <a:pt x="1535" y="134"/>
                  </a:lnTo>
                  <a:lnTo>
                    <a:pt x="1935" y="157"/>
                  </a:lnTo>
                  <a:lnTo>
                    <a:pt x="2313" y="201"/>
                  </a:lnTo>
                  <a:lnTo>
                    <a:pt x="2691" y="290"/>
                  </a:lnTo>
                  <a:lnTo>
                    <a:pt x="3025" y="424"/>
                  </a:lnTo>
                  <a:lnTo>
                    <a:pt x="3070" y="424"/>
                  </a:lnTo>
                  <a:lnTo>
                    <a:pt x="3114" y="379"/>
                  </a:lnTo>
                  <a:lnTo>
                    <a:pt x="3092" y="335"/>
                  </a:lnTo>
                  <a:lnTo>
                    <a:pt x="3070" y="312"/>
                  </a:lnTo>
                  <a:lnTo>
                    <a:pt x="2714" y="179"/>
                  </a:lnTo>
                  <a:lnTo>
                    <a:pt x="2336" y="90"/>
                  </a:lnTo>
                  <a:lnTo>
                    <a:pt x="1935" y="23"/>
                  </a:lnTo>
                  <a:lnTo>
                    <a:pt x="1513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21" name="Google Shape;1321;p47"/>
            <p:cNvSpPr/>
            <p:nvPr/>
          </p:nvSpPr>
          <p:spPr>
            <a:xfrm>
              <a:off x="3166600" y="2635900"/>
              <a:ext cx="137375" cy="57300"/>
            </a:xfrm>
            <a:custGeom>
              <a:avLst/>
              <a:gdLst/>
              <a:ahLst/>
              <a:cxnLst/>
              <a:rect l="l" t="t" r="r" b="b"/>
              <a:pathLst>
                <a:path w="5495" h="2292" extrusionOk="0">
                  <a:moveTo>
                    <a:pt x="5361" y="1824"/>
                  </a:moveTo>
                  <a:lnTo>
                    <a:pt x="5406" y="1846"/>
                  </a:lnTo>
                  <a:lnTo>
                    <a:pt x="5383" y="1846"/>
                  </a:lnTo>
                  <a:lnTo>
                    <a:pt x="5361" y="1824"/>
                  </a:lnTo>
                  <a:close/>
                  <a:moveTo>
                    <a:pt x="67" y="0"/>
                  </a:moveTo>
                  <a:lnTo>
                    <a:pt x="45" y="45"/>
                  </a:lnTo>
                  <a:lnTo>
                    <a:pt x="45" y="89"/>
                  </a:lnTo>
                  <a:lnTo>
                    <a:pt x="245" y="356"/>
                  </a:lnTo>
                  <a:lnTo>
                    <a:pt x="379" y="645"/>
                  </a:lnTo>
                  <a:lnTo>
                    <a:pt x="446" y="801"/>
                  </a:lnTo>
                  <a:lnTo>
                    <a:pt x="468" y="957"/>
                  </a:lnTo>
                  <a:lnTo>
                    <a:pt x="490" y="1112"/>
                  </a:lnTo>
                  <a:lnTo>
                    <a:pt x="512" y="1290"/>
                  </a:lnTo>
                  <a:lnTo>
                    <a:pt x="512" y="1313"/>
                  </a:lnTo>
                  <a:lnTo>
                    <a:pt x="534" y="1357"/>
                  </a:lnTo>
                  <a:lnTo>
                    <a:pt x="579" y="1379"/>
                  </a:lnTo>
                  <a:lnTo>
                    <a:pt x="1491" y="1424"/>
                  </a:lnTo>
                  <a:lnTo>
                    <a:pt x="2403" y="1490"/>
                  </a:lnTo>
                  <a:lnTo>
                    <a:pt x="3315" y="1557"/>
                  </a:lnTo>
                  <a:lnTo>
                    <a:pt x="4227" y="1668"/>
                  </a:lnTo>
                  <a:lnTo>
                    <a:pt x="5005" y="1780"/>
                  </a:lnTo>
                  <a:lnTo>
                    <a:pt x="5183" y="1824"/>
                  </a:lnTo>
                  <a:lnTo>
                    <a:pt x="5350" y="1824"/>
                  </a:lnTo>
                  <a:lnTo>
                    <a:pt x="5317" y="1958"/>
                  </a:lnTo>
                  <a:lnTo>
                    <a:pt x="5317" y="2069"/>
                  </a:lnTo>
                  <a:lnTo>
                    <a:pt x="5317" y="2113"/>
                  </a:lnTo>
                  <a:lnTo>
                    <a:pt x="5294" y="2158"/>
                  </a:lnTo>
                  <a:lnTo>
                    <a:pt x="5294" y="2180"/>
                  </a:lnTo>
                  <a:lnTo>
                    <a:pt x="5161" y="2136"/>
                  </a:lnTo>
                  <a:lnTo>
                    <a:pt x="4939" y="2091"/>
                  </a:lnTo>
                  <a:lnTo>
                    <a:pt x="4716" y="2069"/>
                  </a:lnTo>
                  <a:lnTo>
                    <a:pt x="4249" y="2002"/>
                  </a:lnTo>
                  <a:lnTo>
                    <a:pt x="2892" y="1846"/>
                  </a:lnTo>
                  <a:lnTo>
                    <a:pt x="2180" y="1780"/>
                  </a:lnTo>
                  <a:lnTo>
                    <a:pt x="1469" y="1735"/>
                  </a:lnTo>
                  <a:lnTo>
                    <a:pt x="757" y="1668"/>
                  </a:lnTo>
                  <a:lnTo>
                    <a:pt x="45" y="1624"/>
                  </a:lnTo>
                  <a:lnTo>
                    <a:pt x="1" y="1624"/>
                  </a:lnTo>
                  <a:lnTo>
                    <a:pt x="1" y="1668"/>
                  </a:lnTo>
                  <a:lnTo>
                    <a:pt x="23" y="1713"/>
                  </a:lnTo>
                  <a:lnTo>
                    <a:pt x="67" y="1735"/>
                  </a:lnTo>
                  <a:lnTo>
                    <a:pt x="712" y="1802"/>
                  </a:lnTo>
                  <a:lnTo>
                    <a:pt x="1357" y="1846"/>
                  </a:lnTo>
                  <a:lnTo>
                    <a:pt x="2648" y="1935"/>
                  </a:lnTo>
                  <a:lnTo>
                    <a:pt x="3337" y="2024"/>
                  </a:lnTo>
                  <a:lnTo>
                    <a:pt x="4004" y="2091"/>
                  </a:lnTo>
                  <a:lnTo>
                    <a:pt x="5361" y="2291"/>
                  </a:lnTo>
                  <a:lnTo>
                    <a:pt x="5406" y="2269"/>
                  </a:lnTo>
                  <a:lnTo>
                    <a:pt x="5428" y="2247"/>
                  </a:lnTo>
                  <a:lnTo>
                    <a:pt x="5495" y="1802"/>
                  </a:lnTo>
                  <a:lnTo>
                    <a:pt x="5472" y="1735"/>
                  </a:lnTo>
                  <a:lnTo>
                    <a:pt x="5428" y="1713"/>
                  </a:lnTo>
                  <a:lnTo>
                    <a:pt x="4205" y="1557"/>
                  </a:lnTo>
                  <a:lnTo>
                    <a:pt x="3003" y="1424"/>
                  </a:lnTo>
                  <a:lnTo>
                    <a:pt x="1780" y="1313"/>
                  </a:lnTo>
                  <a:lnTo>
                    <a:pt x="636" y="1250"/>
                  </a:lnTo>
                  <a:lnTo>
                    <a:pt x="636" y="1250"/>
                  </a:lnTo>
                  <a:lnTo>
                    <a:pt x="623" y="1135"/>
                  </a:lnTo>
                  <a:lnTo>
                    <a:pt x="601" y="957"/>
                  </a:lnTo>
                  <a:lnTo>
                    <a:pt x="557" y="801"/>
                  </a:lnTo>
                  <a:lnTo>
                    <a:pt x="512" y="645"/>
                  </a:lnTo>
                  <a:lnTo>
                    <a:pt x="446" y="467"/>
                  </a:lnTo>
                  <a:lnTo>
                    <a:pt x="357" y="334"/>
                  </a:lnTo>
                  <a:lnTo>
                    <a:pt x="156" y="22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22" name="Google Shape;1322;p47"/>
            <p:cNvSpPr/>
            <p:nvPr/>
          </p:nvSpPr>
          <p:spPr>
            <a:xfrm>
              <a:off x="3158275" y="2608100"/>
              <a:ext cx="147375" cy="48950"/>
            </a:xfrm>
            <a:custGeom>
              <a:avLst/>
              <a:gdLst/>
              <a:ahLst/>
              <a:cxnLst/>
              <a:rect l="l" t="t" r="r" b="b"/>
              <a:pathLst>
                <a:path w="5895" h="1958" extrusionOk="0">
                  <a:moveTo>
                    <a:pt x="2691" y="0"/>
                  </a:moveTo>
                  <a:lnTo>
                    <a:pt x="2224" y="22"/>
                  </a:lnTo>
                  <a:lnTo>
                    <a:pt x="1735" y="67"/>
                  </a:lnTo>
                  <a:lnTo>
                    <a:pt x="1290" y="200"/>
                  </a:lnTo>
                  <a:lnTo>
                    <a:pt x="1045" y="267"/>
                  </a:lnTo>
                  <a:lnTo>
                    <a:pt x="823" y="356"/>
                  </a:lnTo>
                  <a:lnTo>
                    <a:pt x="623" y="445"/>
                  </a:lnTo>
                  <a:lnTo>
                    <a:pt x="423" y="578"/>
                  </a:lnTo>
                  <a:lnTo>
                    <a:pt x="222" y="690"/>
                  </a:lnTo>
                  <a:lnTo>
                    <a:pt x="22" y="845"/>
                  </a:lnTo>
                  <a:lnTo>
                    <a:pt x="0" y="868"/>
                  </a:lnTo>
                  <a:lnTo>
                    <a:pt x="0" y="890"/>
                  </a:lnTo>
                  <a:lnTo>
                    <a:pt x="22" y="934"/>
                  </a:lnTo>
                  <a:lnTo>
                    <a:pt x="67" y="957"/>
                  </a:lnTo>
                  <a:lnTo>
                    <a:pt x="111" y="957"/>
                  </a:lnTo>
                  <a:lnTo>
                    <a:pt x="289" y="823"/>
                  </a:lnTo>
                  <a:lnTo>
                    <a:pt x="489" y="690"/>
                  </a:lnTo>
                  <a:lnTo>
                    <a:pt x="667" y="578"/>
                  </a:lnTo>
                  <a:lnTo>
                    <a:pt x="867" y="489"/>
                  </a:lnTo>
                  <a:lnTo>
                    <a:pt x="1290" y="334"/>
                  </a:lnTo>
                  <a:lnTo>
                    <a:pt x="1735" y="223"/>
                  </a:lnTo>
                  <a:lnTo>
                    <a:pt x="2180" y="156"/>
                  </a:lnTo>
                  <a:lnTo>
                    <a:pt x="2625" y="134"/>
                  </a:lnTo>
                  <a:lnTo>
                    <a:pt x="3070" y="134"/>
                  </a:lnTo>
                  <a:lnTo>
                    <a:pt x="3514" y="200"/>
                  </a:lnTo>
                  <a:lnTo>
                    <a:pt x="3892" y="289"/>
                  </a:lnTo>
                  <a:lnTo>
                    <a:pt x="4248" y="423"/>
                  </a:lnTo>
                  <a:lnTo>
                    <a:pt x="4560" y="578"/>
                  </a:lnTo>
                  <a:lnTo>
                    <a:pt x="4871" y="779"/>
                  </a:lnTo>
                  <a:lnTo>
                    <a:pt x="5138" y="1001"/>
                  </a:lnTo>
                  <a:lnTo>
                    <a:pt x="5383" y="1268"/>
                  </a:lnTo>
                  <a:lnTo>
                    <a:pt x="5583" y="1579"/>
                  </a:lnTo>
                  <a:lnTo>
                    <a:pt x="5761" y="1913"/>
                  </a:lnTo>
                  <a:lnTo>
                    <a:pt x="5805" y="1957"/>
                  </a:lnTo>
                  <a:lnTo>
                    <a:pt x="5850" y="1957"/>
                  </a:lnTo>
                  <a:lnTo>
                    <a:pt x="5894" y="1935"/>
                  </a:lnTo>
                  <a:lnTo>
                    <a:pt x="5894" y="1913"/>
                  </a:lnTo>
                  <a:lnTo>
                    <a:pt x="5872" y="1891"/>
                  </a:lnTo>
                  <a:lnTo>
                    <a:pt x="5694" y="1535"/>
                  </a:lnTo>
                  <a:lnTo>
                    <a:pt x="5494" y="1223"/>
                  </a:lnTo>
                  <a:lnTo>
                    <a:pt x="5249" y="957"/>
                  </a:lnTo>
                  <a:lnTo>
                    <a:pt x="4982" y="712"/>
                  </a:lnTo>
                  <a:lnTo>
                    <a:pt x="4671" y="489"/>
                  </a:lnTo>
                  <a:lnTo>
                    <a:pt x="4360" y="334"/>
                  </a:lnTo>
                  <a:lnTo>
                    <a:pt x="4004" y="200"/>
                  </a:lnTo>
                  <a:lnTo>
                    <a:pt x="3626" y="89"/>
                  </a:lnTo>
                  <a:lnTo>
                    <a:pt x="3158" y="22"/>
                  </a:lnTo>
                  <a:lnTo>
                    <a:pt x="2691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23" name="Google Shape;1323;p47"/>
            <p:cNvSpPr/>
            <p:nvPr/>
          </p:nvSpPr>
          <p:spPr>
            <a:xfrm>
              <a:off x="3335100" y="2648675"/>
              <a:ext cx="11150" cy="6150"/>
            </a:xfrm>
            <a:custGeom>
              <a:avLst/>
              <a:gdLst/>
              <a:ahLst/>
              <a:cxnLst/>
              <a:rect l="l" t="t" r="r" b="b"/>
              <a:pathLst>
                <a:path w="446" h="246" extrusionOk="0">
                  <a:moveTo>
                    <a:pt x="356" y="1"/>
                  </a:moveTo>
                  <a:lnTo>
                    <a:pt x="22" y="134"/>
                  </a:lnTo>
                  <a:lnTo>
                    <a:pt x="0" y="134"/>
                  </a:lnTo>
                  <a:lnTo>
                    <a:pt x="0" y="157"/>
                  </a:lnTo>
                  <a:lnTo>
                    <a:pt x="0" y="223"/>
                  </a:lnTo>
                  <a:lnTo>
                    <a:pt x="45" y="245"/>
                  </a:lnTo>
                  <a:lnTo>
                    <a:pt x="89" y="245"/>
                  </a:lnTo>
                  <a:lnTo>
                    <a:pt x="401" y="134"/>
                  </a:lnTo>
                  <a:lnTo>
                    <a:pt x="423" y="112"/>
                  </a:lnTo>
                  <a:lnTo>
                    <a:pt x="445" y="90"/>
                  </a:lnTo>
                  <a:lnTo>
                    <a:pt x="445" y="45"/>
                  </a:lnTo>
                  <a:lnTo>
                    <a:pt x="401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24" name="Google Shape;1324;p47"/>
            <p:cNvSpPr/>
            <p:nvPr/>
          </p:nvSpPr>
          <p:spPr>
            <a:xfrm>
              <a:off x="3337325" y="2667600"/>
              <a:ext cx="6700" cy="18375"/>
            </a:xfrm>
            <a:custGeom>
              <a:avLst/>
              <a:gdLst/>
              <a:ahLst/>
              <a:cxnLst/>
              <a:rect l="l" t="t" r="r" b="b"/>
              <a:pathLst>
                <a:path w="268" h="735" extrusionOk="0">
                  <a:moveTo>
                    <a:pt x="67" y="0"/>
                  </a:moveTo>
                  <a:lnTo>
                    <a:pt x="22" y="22"/>
                  </a:lnTo>
                  <a:lnTo>
                    <a:pt x="22" y="45"/>
                  </a:lnTo>
                  <a:lnTo>
                    <a:pt x="0" y="67"/>
                  </a:lnTo>
                  <a:lnTo>
                    <a:pt x="67" y="356"/>
                  </a:lnTo>
                  <a:lnTo>
                    <a:pt x="134" y="667"/>
                  </a:lnTo>
                  <a:lnTo>
                    <a:pt x="156" y="712"/>
                  </a:lnTo>
                  <a:lnTo>
                    <a:pt x="200" y="734"/>
                  </a:lnTo>
                  <a:lnTo>
                    <a:pt x="245" y="712"/>
                  </a:lnTo>
                  <a:lnTo>
                    <a:pt x="267" y="690"/>
                  </a:lnTo>
                  <a:lnTo>
                    <a:pt x="267" y="667"/>
                  </a:lnTo>
                  <a:lnTo>
                    <a:pt x="200" y="356"/>
                  </a:lnTo>
                  <a:lnTo>
                    <a:pt x="134" y="67"/>
                  </a:lnTo>
                  <a:lnTo>
                    <a:pt x="111" y="22"/>
                  </a:lnTo>
                  <a:lnTo>
                    <a:pt x="67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25" name="Google Shape;1325;p47"/>
            <p:cNvSpPr/>
            <p:nvPr/>
          </p:nvSpPr>
          <p:spPr>
            <a:xfrm>
              <a:off x="3317850" y="2652025"/>
              <a:ext cx="52850" cy="18925"/>
            </a:xfrm>
            <a:custGeom>
              <a:avLst/>
              <a:gdLst/>
              <a:ahLst/>
              <a:cxnLst/>
              <a:rect l="l" t="t" r="r" b="b"/>
              <a:pathLst>
                <a:path w="2114" h="757" extrusionOk="0">
                  <a:moveTo>
                    <a:pt x="712" y="0"/>
                  </a:moveTo>
                  <a:lnTo>
                    <a:pt x="357" y="156"/>
                  </a:lnTo>
                  <a:lnTo>
                    <a:pt x="179" y="245"/>
                  </a:lnTo>
                  <a:lnTo>
                    <a:pt x="23" y="334"/>
                  </a:lnTo>
                  <a:lnTo>
                    <a:pt x="1" y="356"/>
                  </a:lnTo>
                  <a:lnTo>
                    <a:pt x="1" y="378"/>
                  </a:lnTo>
                  <a:lnTo>
                    <a:pt x="23" y="423"/>
                  </a:lnTo>
                  <a:lnTo>
                    <a:pt x="67" y="467"/>
                  </a:lnTo>
                  <a:lnTo>
                    <a:pt x="112" y="445"/>
                  </a:lnTo>
                  <a:lnTo>
                    <a:pt x="268" y="356"/>
                  </a:lnTo>
                  <a:lnTo>
                    <a:pt x="446" y="267"/>
                  </a:lnTo>
                  <a:lnTo>
                    <a:pt x="703" y="155"/>
                  </a:lnTo>
                  <a:lnTo>
                    <a:pt x="703" y="155"/>
                  </a:lnTo>
                  <a:lnTo>
                    <a:pt x="779" y="690"/>
                  </a:lnTo>
                  <a:lnTo>
                    <a:pt x="801" y="712"/>
                  </a:lnTo>
                  <a:lnTo>
                    <a:pt x="824" y="734"/>
                  </a:lnTo>
                  <a:lnTo>
                    <a:pt x="890" y="757"/>
                  </a:lnTo>
                  <a:lnTo>
                    <a:pt x="1180" y="712"/>
                  </a:lnTo>
                  <a:lnTo>
                    <a:pt x="1469" y="690"/>
                  </a:lnTo>
                  <a:lnTo>
                    <a:pt x="1758" y="668"/>
                  </a:lnTo>
                  <a:lnTo>
                    <a:pt x="2069" y="690"/>
                  </a:lnTo>
                  <a:lnTo>
                    <a:pt x="2091" y="690"/>
                  </a:lnTo>
                  <a:lnTo>
                    <a:pt x="2114" y="668"/>
                  </a:lnTo>
                  <a:lnTo>
                    <a:pt x="2114" y="623"/>
                  </a:lnTo>
                  <a:lnTo>
                    <a:pt x="2091" y="579"/>
                  </a:lnTo>
                  <a:lnTo>
                    <a:pt x="2025" y="556"/>
                  </a:lnTo>
                  <a:lnTo>
                    <a:pt x="1424" y="556"/>
                  </a:lnTo>
                  <a:lnTo>
                    <a:pt x="1135" y="579"/>
                  </a:lnTo>
                  <a:lnTo>
                    <a:pt x="902" y="612"/>
                  </a:lnTo>
                  <a:lnTo>
                    <a:pt x="902" y="612"/>
                  </a:lnTo>
                  <a:lnTo>
                    <a:pt x="824" y="67"/>
                  </a:lnTo>
                  <a:lnTo>
                    <a:pt x="801" y="23"/>
                  </a:lnTo>
                  <a:lnTo>
                    <a:pt x="779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26" name="Google Shape;1326;p47"/>
            <p:cNvSpPr/>
            <p:nvPr/>
          </p:nvSpPr>
          <p:spPr>
            <a:xfrm>
              <a:off x="3313400" y="2660350"/>
              <a:ext cx="11150" cy="47850"/>
            </a:xfrm>
            <a:custGeom>
              <a:avLst/>
              <a:gdLst/>
              <a:ahLst/>
              <a:cxnLst/>
              <a:rect l="l" t="t" r="r" b="b"/>
              <a:pathLst>
                <a:path w="446" h="1914" extrusionOk="0">
                  <a:moveTo>
                    <a:pt x="223" y="1"/>
                  </a:moveTo>
                  <a:lnTo>
                    <a:pt x="23" y="68"/>
                  </a:lnTo>
                  <a:lnTo>
                    <a:pt x="1" y="90"/>
                  </a:lnTo>
                  <a:lnTo>
                    <a:pt x="1" y="112"/>
                  </a:lnTo>
                  <a:lnTo>
                    <a:pt x="1" y="157"/>
                  </a:lnTo>
                  <a:lnTo>
                    <a:pt x="45" y="201"/>
                  </a:lnTo>
                  <a:lnTo>
                    <a:pt x="90" y="201"/>
                  </a:lnTo>
                  <a:lnTo>
                    <a:pt x="179" y="157"/>
                  </a:lnTo>
                  <a:lnTo>
                    <a:pt x="179" y="490"/>
                  </a:lnTo>
                  <a:lnTo>
                    <a:pt x="223" y="957"/>
                  </a:lnTo>
                  <a:lnTo>
                    <a:pt x="312" y="1847"/>
                  </a:lnTo>
                  <a:lnTo>
                    <a:pt x="334" y="1892"/>
                  </a:lnTo>
                  <a:lnTo>
                    <a:pt x="379" y="1914"/>
                  </a:lnTo>
                  <a:lnTo>
                    <a:pt x="423" y="1914"/>
                  </a:lnTo>
                  <a:lnTo>
                    <a:pt x="446" y="1892"/>
                  </a:lnTo>
                  <a:lnTo>
                    <a:pt x="446" y="1847"/>
                  </a:lnTo>
                  <a:lnTo>
                    <a:pt x="357" y="957"/>
                  </a:lnTo>
                  <a:lnTo>
                    <a:pt x="312" y="512"/>
                  </a:lnTo>
                  <a:lnTo>
                    <a:pt x="312" y="68"/>
                  </a:lnTo>
                  <a:lnTo>
                    <a:pt x="312" y="45"/>
                  </a:lnTo>
                  <a:lnTo>
                    <a:pt x="290" y="23"/>
                  </a:lnTo>
                  <a:lnTo>
                    <a:pt x="245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27" name="Google Shape;1327;p47"/>
            <p:cNvSpPr/>
            <p:nvPr/>
          </p:nvSpPr>
          <p:spPr>
            <a:xfrm>
              <a:off x="3238325" y="2637000"/>
              <a:ext cx="41175" cy="17275"/>
            </a:xfrm>
            <a:custGeom>
              <a:avLst/>
              <a:gdLst/>
              <a:ahLst/>
              <a:cxnLst/>
              <a:rect l="l" t="t" r="r" b="b"/>
              <a:pathLst>
                <a:path w="1647" h="691" extrusionOk="0">
                  <a:moveTo>
                    <a:pt x="45" y="1"/>
                  </a:moveTo>
                  <a:lnTo>
                    <a:pt x="23" y="23"/>
                  </a:lnTo>
                  <a:lnTo>
                    <a:pt x="1" y="23"/>
                  </a:lnTo>
                  <a:lnTo>
                    <a:pt x="1" y="67"/>
                  </a:lnTo>
                  <a:lnTo>
                    <a:pt x="23" y="112"/>
                  </a:lnTo>
                  <a:lnTo>
                    <a:pt x="68" y="134"/>
                  </a:lnTo>
                  <a:lnTo>
                    <a:pt x="268" y="134"/>
                  </a:lnTo>
                  <a:lnTo>
                    <a:pt x="468" y="179"/>
                  </a:lnTo>
                  <a:lnTo>
                    <a:pt x="668" y="223"/>
                  </a:lnTo>
                  <a:lnTo>
                    <a:pt x="846" y="290"/>
                  </a:lnTo>
                  <a:lnTo>
                    <a:pt x="1024" y="379"/>
                  </a:lnTo>
                  <a:lnTo>
                    <a:pt x="1202" y="468"/>
                  </a:lnTo>
                  <a:lnTo>
                    <a:pt x="1536" y="668"/>
                  </a:lnTo>
                  <a:lnTo>
                    <a:pt x="1602" y="690"/>
                  </a:lnTo>
                  <a:lnTo>
                    <a:pt x="1647" y="668"/>
                  </a:lnTo>
                  <a:lnTo>
                    <a:pt x="1647" y="624"/>
                  </a:lnTo>
                  <a:lnTo>
                    <a:pt x="1625" y="579"/>
                  </a:lnTo>
                  <a:lnTo>
                    <a:pt x="1247" y="357"/>
                  </a:lnTo>
                  <a:lnTo>
                    <a:pt x="1069" y="245"/>
                  </a:lnTo>
                  <a:lnTo>
                    <a:pt x="868" y="179"/>
                  </a:lnTo>
                  <a:lnTo>
                    <a:pt x="668" y="90"/>
                  </a:lnTo>
                  <a:lnTo>
                    <a:pt x="468" y="45"/>
                  </a:lnTo>
                  <a:lnTo>
                    <a:pt x="268" y="23"/>
                  </a:lnTo>
                  <a:lnTo>
                    <a:pt x="45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28" name="Google Shape;1328;p47"/>
            <p:cNvSpPr/>
            <p:nvPr/>
          </p:nvSpPr>
          <p:spPr>
            <a:xfrm>
              <a:off x="3284500" y="2657025"/>
              <a:ext cx="7250" cy="7250"/>
            </a:xfrm>
            <a:custGeom>
              <a:avLst/>
              <a:gdLst/>
              <a:ahLst/>
              <a:cxnLst/>
              <a:rect l="l" t="t" r="r" b="b"/>
              <a:pathLst>
                <a:path w="290" h="290" extrusionOk="0">
                  <a:moveTo>
                    <a:pt x="45" y="0"/>
                  </a:moveTo>
                  <a:lnTo>
                    <a:pt x="0" y="23"/>
                  </a:lnTo>
                  <a:lnTo>
                    <a:pt x="0" y="67"/>
                  </a:lnTo>
                  <a:lnTo>
                    <a:pt x="22" y="112"/>
                  </a:lnTo>
                  <a:lnTo>
                    <a:pt x="178" y="267"/>
                  </a:lnTo>
                  <a:lnTo>
                    <a:pt x="223" y="290"/>
                  </a:lnTo>
                  <a:lnTo>
                    <a:pt x="267" y="267"/>
                  </a:lnTo>
                  <a:lnTo>
                    <a:pt x="289" y="223"/>
                  </a:lnTo>
                  <a:lnTo>
                    <a:pt x="245" y="178"/>
                  </a:lnTo>
                  <a:lnTo>
                    <a:pt x="89" y="23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29" name="Google Shape;1329;p47"/>
            <p:cNvSpPr/>
            <p:nvPr/>
          </p:nvSpPr>
          <p:spPr>
            <a:xfrm>
              <a:off x="3275600" y="2575275"/>
              <a:ext cx="10025" cy="8375"/>
            </a:xfrm>
            <a:custGeom>
              <a:avLst/>
              <a:gdLst/>
              <a:ahLst/>
              <a:cxnLst/>
              <a:rect l="l" t="t" r="r" b="b"/>
              <a:pathLst>
                <a:path w="401" h="335" extrusionOk="0">
                  <a:moveTo>
                    <a:pt x="45" y="1"/>
                  </a:moveTo>
                  <a:lnTo>
                    <a:pt x="22" y="23"/>
                  </a:lnTo>
                  <a:lnTo>
                    <a:pt x="0" y="67"/>
                  </a:lnTo>
                  <a:lnTo>
                    <a:pt x="22" y="112"/>
                  </a:lnTo>
                  <a:lnTo>
                    <a:pt x="312" y="312"/>
                  </a:lnTo>
                  <a:lnTo>
                    <a:pt x="356" y="334"/>
                  </a:lnTo>
                  <a:lnTo>
                    <a:pt x="401" y="312"/>
                  </a:lnTo>
                  <a:lnTo>
                    <a:pt x="401" y="268"/>
                  </a:lnTo>
                  <a:lnTo>
                    <a:pt x="378" y="223"/>
                  </a:lnTo>
                  <a:lnTo>
                    <a:pt x="111" y="23"/>
                  </a:lnTo>
                  <a:lnTo>
                    <a:pt x="45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30" name="Google Shape;1330;p47"/>
            <p:cNvSpPr/>
            <p:nvPr/>
          </p:nvSpPr>
          <p:spPr>
            <a:xfrm>
              <a:off x="3232225" y="2652575"/>
              <a:ext cx="50625" cy="13925"/>
            </a:xfrm>
            <a:custGeom>
              <a:avLst/>
              <a:gdLst/>
              <a:ahLst/>
              <a:cxnLst/>
              <a:rect l="l" t="t" r="r" b="b"/>
              <a:pathLst>
                <a:path w="2025" h="557" extrusionOk="0">
                  <a:moveTo>
                    <a:pt x="45" y="1"/>
                  </a:moveTo>
                  <a:lnTo>
                    <a:pt x="23" y="23"/>
                  </a:lnTo>
                  <a:lnTo>
                    <a:pt x="0" y="23"/>
                  </a:lnTo>
                  <a:lnTo>
                    <a:pt x="0" y="67"/>
                  </a:lnTo>
                  <a:lnTo>
                    <a:pt x="23" y="112"/>
                  </a:lnTo>
                  <a:lnTo>
                    <a:pt x="67" y="134"/>
                  </a:lnTo>
                  <a:lnTo>
                    <a:pt x="556" y="201"/>
                  </a:lnTo>
                  <a:lnTo>
                    <a:pt x="1023" y="290"/>
                  </a:lnTo>
                  <a:lnTo>
                    <a:pt x="1491" y="401"/>
                  </a:lnTo>
                  <a:lnTo>
                    <a:pt x="1713" y="468"/>
                  </a:lnTo>
                  <a:lnTo>
                    <a:pt x="1935" y="557"/>
                  </a:lnTo>
                  <a:lnTo>
                    <a:pt x="2002" y="557"/>
                  </a:lnTo>
                  <a:lnTo>
                    <a:pt x="2024" y="534"/>
                  </a:lnTo>
                  <a:lnTo>
                    <a:pt x="2024" y="490"/>
                  </a:lnTo>
                  <a:lnTo>
                    <a:pt x="1980" y="445"/>
                  </a:lnTo>
                  <a:lnTo>
                    <a:pt x="1757" y="356"/>
                  </a:lnTo>
                  <a:lnTo>
                    <a:pt x="1513" y="267"/>
                  </a:lnTo>
                  <a:lnTo>
                    <a:pt x="1023" y="156"/>
                  </a:lnTo>
                  <a:lnTo>
                    <a:pt x="534" y="67"/>
                  </a:lnTo>
                  <a:lnTo>
                    <a:pt x="45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31" name="Google Shape;1331;p47"/>
            <p:cNvSpPr/>
            <p:nvPr/>
          </p:nvSpPr>
          <p:spPr>
            <a:xfrm>
              <a:off x="3342875" y="2696500"/>
              <a:ext cx="6150" cy="15600"/>
            </a:xfrm>
            <a:custGeom>
              <a:avLst/>
              <a:gdLst/>
              <a:ahLst/>
              <a:cxnLst/>
              <a:rect l="l" t="t" r="r" b="b"/>
              <a:pathLst>
                <a:path w="246" h="624" extrusionOk="0">
                  <a:moveTo>
                    <a:pt x="67" y="1"/>
                  </a:moveTo>
                  <a:lnTo>
                    <a:pt x="23" y="23"/>
                  </a:lnTo>
                  <a:lnTo>
                    <a:pt x="1" y="45"/>
                  </a:lnTo>
                  <a:lnTo>
                    <a:pt x="1" y="67"/>
                  </a:lnTo>
                  <a:lnTo>
                    <a:pt x="112" y="557"/>
                  </a:lnTo>
                  <a:lnTo>
                    <a:pt x="134" y="601"/>
                  </a:lnTo>
                  <a:lnTo>
                    <a:pt x="179" y="623"/>
                  </a:lnTo>
                  <a:lnTo>
                    <a:pt x="223" y="601"/>
                  </a:lnTo>
                  <a:lnTo>
                    <a:pt x="245" y="579"/>
                  </a:lnTo>
                  <a:lnTo>
                    <a:pt x="245" y="557"/>
                  </a:lnTo>
                  <a:lnTo>
                    <a:pt x="156" y="67"/>
                  </a:lnTo>
                  <a:lnTo>
                    <a:pt x="112" y="23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32" name="Google Shape;1332;p47"/>
            <p:cNvSpPr/>
            <p:nvPr/>
          </p:nvSpPr>
          <p:spPr>
            <a:xfrm>
              <a:off x="3297275" y="2689825"/>
              <a:ext cx="26175" cy="15050"/>
            </a:xfrm>
            <a:custGeom>
              <a:avLst/>
              <a:gdLst/>
              <a:ahLst/>
              <a:cxnLst/>
              <a:rect l="l" t="t" r="r" b="b"/>
              <a:pathLst>
                <a:path w="1047" h="602" extrusionOk="0">
                  <a:moveTo>
                    <a:pt x="90" y="1"/>
                  </a:moveTo>
                  <a:lnTo>
                    <a:pt x="67" y="45"/>
                  </a:lnTo>
                  <a:lnTo>
                    <a:pt x="1" y="535"/>
                  </a:lnTo>
                  <a:lnTo>
                    <a:pt x="1" y="579"/>
                  </a:lnTo>
                  <a:lnTo>
                    <a:pt x="45" y="601"/>
                  </a:lnTo>
                  <a:lnTo>
                    <a:pt x="112" y="601"/>
                  </a:lnTo>
                  <a:lnTo>
                    <a:pt x="112" y="579"/>
                  </a:lnTo>
                  <a:lnTo>
                    <a:pt x="134" y="557"/>
                  </a:lnTo>
                  <a:lnTo>
                    <a:pt x="193" y="147"/>
                  </a:lnTo>
                  <a:lnTo>
                    <a:pt x="193" y="147"/>
                  </a:lnTo>
                  <a:lnTo>
                    <a:pt x="334" y="179"/>
                  </a:lnTo>
                  <a:lnTo>
                    <a:pt x="557" y="201"/>
                  </a:lnTo>
                  <a:lnTo>
                    <a:pt x="979" y="245"/>
                  </a:lnTo>
                  <a:lnTo>
                    <a:pt x="1024" y="245"/>
                  </a:lnTo>
                  <a:lnTo>
                    <a:pt x="1046" y="201"/>
                  </a:lnTo>
                  <a:lnTo>
                    <a:pt x="1024" y="156"/>
                  </a:lnTo>
                  <a:lnTo>
                    <a:pt x="979" y="134"/>
                  </a:lnTo>
                  <a:lnTo>
                    <a:pt x="557" y="68"/>
                  </a:lnTo>
                  <a:lnTo>
                    <a:pt x="334" y="45"/>
                  </a:lnTo>
                  <a:lnTo>
                    <a:pt x="134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33" name="Google Shape;1333;p47"/>
            <p:cNvSpPr/>
            <p:nvPr/>
          </p:nvSpPr>
          <p:spPr>
            <a:xfrm>
              <a:off x="3300625" y="2678700"/>
              <a:ext cx="21700" cy="6150"/>
            </a:xfrm>
            <a:custGeom>
              <a:avLst/>
              <a:gdLst/>
              <a:ahLst/>
              <a:cxnLst/>
              <a:rect l="l" t="t" r="r" b="b"/>
              <a:pathLst>
                <a:path w="868" h="246" extrusionOk="0">
                  <a:moveTo>
                    <a:pt x="22" y="1"/>
                  </a:moveTo>
                  <a:lnTo>
                    <a:pt x="0" y="45"/>
                  </a:lnTo>
                  <a:lnTo>
                    <a:pt x="0" y="90"/>
                  </a:lnTo>
                  <a:lnTo>
                    <a:pt x="67" y="134"/>
                  </a:lnTo>
                  <a:lnTo>
                    <a:pt x="801" y="246"/>
                  </a:lnTo>
                  <a:lnTo>
                    <a:pt x="868" y="223"/>
                  </a:lnTo>
                  <a:lnTo>
                    <a:pt x="868" y="179"/>
                  </a:lnTo>
                  <a:lnTo>
                    <a:pt x="868" y="134"/>
                  </a:lnTo>
                  <a:lnTo>
                    <a:pt x="823" y="112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34" name="Google Shape;1334;p47"/>
            <p:cNvSpPr/>
            <p:nvPr/>
          </p:nvSpPr>
          <p:spPr>
            <a:xfrm>
              <a:off x="3327875" y="2580850"/>
              <a:ext cx="27250" cy="9475"/>
            </a:xfrm>
            <a:custGeom>
              <a:avLst/>
              <a:gdLst/>
              <a:ahLst/>
              <a:cxnLst/>
              <a:rect l="l" t="t" r="r" b="b"/>
              <a:pathLst>
                <a:path w="1090" h="379" extrusionOk="0">
                  <a:moveTo>
                    <a:pt x="979" y="0"/>
                  </a:moveTo>
                  <a:lnTo>
                    <a:pt x="734" y="45"/>
                  </a:lnTo>
                  <a:lnTo>
                    <a:pt x="512" y="89"/>
                  </a:lnTo>
                  <a:lnTo>
                    <a:pt x="45" y="245"/>
                  </a:lnTo>
                  <a:lnTo>
                    <a:pt x="22" y="267"/>
                  </a:lnTo>
                  <a:lnTo>
                    <a:pt x="0" y="289"/>
                  </a:lnTo>
                  <a:lnTo>
                    <a:pt x="0" y="334"/>
                  </a:lnTo>
                  <a:lnTo>
                    <a:pt x="45" y="378"/>
                  </a:lnTo>
                  <a:lnTo>
                    <a:pt x="89" y="378"/>
                  </a:lnTo>
                  <a:lnTo>
                    <a:pt x="556" y="223"/>
                  </a:lnTo>
                  <a:lnTo>
                    <a:pt x="801" y="156"/>
                  </a:lnTo>
                  <a:lnTo>
                    <a:pt x="1045" y="111"/>
                  </a:lnTo>
                  <a:lnTo>
                    <a:pt x="1068" y="111"/>
                  </a:lnTo>
                  <a:lnTo>
                    <a:pt x="1090" y="89"/>
                  </a:lnTo>
                  <a:lnTo>
                    <a:pt x="1068" y="45"/>
                  </a:lnTo>
                  <a:lnTo>
                    <a:pt x="1045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35" name="Google Shape;1335;p47"/>
            <p:cNvSpPr/>
            <p:nvPr/>
          </p:nvSpPr>
          <p:spPr>
            <a:xfrm>
              <a:off x="3271700" y="2490750"/>
              <a:ext cx="8925" cy="5600"/>
            </a:xfrm>
            <a:custGeom>
              <a:avLst/>
              <a:gdLst/>
              <a:ahLst/>
              <a:cxnLst/>
              <a:rect l="l" t="t" r="r" b="b"/>
              <a:pathLst>
                <a:path w="357" h="224" extrusionOk="0">
                  <a:moveTo>
                    <a:pt x="23" y="1"/>
                  </a:moveTo>
                  <a:lnTo>
                    <a:pt x="1" y="45"/>
                  </a:lnTo>
                  <a:lnTo>
                    <a:pt x="23" y="90"/>
                  </a:lnTo>
                  <a:lnTo>
                    <a:pt x="67" y="134"/>
                  </a:lnTo>
                  <a:lnTo>
                    <a:pt x="267" y="223"/>
                  </a:lnTo>
                  <a:lnTo>
                    <a:pt x="334" y="223"/>
                  </a:lnTo>
                  <a:lnTo>
                    <a:pt x="356" y="201"/>
                  </a:lnTo>
                  <a:lnTo>
                    <a:pt x="356" y="134"/>
                  </a:lnTo>
                  <a:lnTo>
                    <a:pt x="312" y="112"/>
                  </a:lnTo>
                  <a:lnTo>
                    <a:pt x="201" y="45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36" name="Google Shape;1336;p47"/>
            <p:cNvSpPr/>
            <p:nvPr/>
          </p:nvSpPr>
          <p:spPr>
            <a:xfrm>
              <a:off x="3406275" y="2551925"/>
              <a:ext cx="14475" cy="10025"/>
            </a:xfrm>
            <a:custGeom>
              <a:avLst/>
              <a:gdLst/>
              <a:ahLst/>
              <a:cxnLst/>
              <a:rect l="l" t="t" r="r" b="b"/>
              <a:pathLst>
                <a:path w="579" h="401" extrusionOk="0">
                  <a:moveTo>
                    <a:pt x="23" y="1"/>
                  </a:moveTo>
                  <a:lnTo>
                    <a:pt x="0" y="45"/>
                  </a:lnTo>
                  <a:lnTo>
                    <a:pt x="0" y="90"/>
                  </a:lnTo>
                  <a:lnTo>
                    <a:pt x="45" y="112"/>
                  </a:lnTo>
                  <a:lnTo>
                    <a:pt x="267" y="245"/>
                  </a:lnTo>
                  <a:lnTo>
                    <a:pt x="490" y="379"/>
                  </a:lnTo>
                  <a:lnTo>
                    <a:pt x="534" y="401"/>
                  </a:lnTo>
                  <a:lnTo>
                    <a:pt x="579" y="379"/>
                  </a:lnTo>
                  <a:lnTo>
                    <a:pt x="579" y="334"/>
                  </a:lnTo>
                  <a:lnTo>
                    <a:pt x="556" y="290"/>
                  </a:lnTo>
                  <a:lnTo>
                    <a:pt x="334" y="134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37" name="Google Shape;1337;p47"/>
            <p:cNvSpPr/>
            <p:nvPr/>
          </p:nvSpPr>
          <p:spPr>
            <a:xfrm>
              <a:off x="3376800" y="2667025"/>
              <a:ext cx="11150" cy="3925"/>
            </a:xfrm>
            <a:custGeom>
              <a:avLst/>
              <a:gdLst/>
              <a:ahLst/>
              <a:cxnLst/>
              <a:rect l="l" t="t" r="r" b="b"/>
              <a:pathLst>
                <a:path w="446" h="157" extrusionOk="0">
                  <a:moveTo>
                    <a:pt x="0" y="1"/>
                  </a:moveTo>
                  <a:lnTo>
                    <a:pt x="0" y="45"/>
                  </a:lnTo>
                  <a:lnTo>
                    <a:pt x="23" y="90"/>
                  </a:lnTo>
                  <a:lnTo>
                    <a:pt x="67" y="112"/>
                  </a:lnTo>
                  <a:lnTo>
                    <a:pt x="379" y="157"/>
                  </a:lnTo>
                  <a:lnTo>
                    <a:pt x="423" y="134"/>
                  </a:lnTo>
                  <a:lnTo>
                    <a:pt x="445" y="90"/>
                  </a:lnTo>
                  <a:lnTo>
                    <a:pt x="423" y="45"/>
                  </a:lnTo>
                  <a:lnTo>
                    <a:pt x="379" y="23"/>
                  </a:lnTo>
                  <a:lnTo>
                    <a:pt x="45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71" name="Rounded Rectangle 7"/>
          <p:cNvSpPr/>
          <p:nvPr/>
        </p:nvSpPr>
        <p:spPr>
          <a:xfrm>
            <a:off x="2992092" y="361440"/>
            <a:ext cx="6823317" cy="625844"/>
          </a:xfrm>
          <a:prstGeom prst="roundRect">
            <a:avLst/>
          </a:prstGeom>
          <a:solidFill>
            <a:srgbClr val="FFFF66"/>
          </a:solidFill>
          <a:ln w="635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altLang="en-US" sz="2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NHIỆT CẦN CHO SỰ SỐNG</a:t>
            </a:r>
            <a:endParaRPr kumimoji="0" lang="vi-VN" altLang="en-US" sz="2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</a:endParaRPr>
          </a:p>
        </p:txBody>
      </p:sp>
      <p:sp>
        <p:nvSpPr>
          <p:cNvPr id="73" name="Rounded Rectangle 7"/>
          <p:cNvSpPr/>
          <p:nvPr/>
        </p:nvSpPr>
        <p:spPr>
          <a:xfrm>
            <a:off x="1368620" y="1768322"/>
            <a:ext cx="9127102" cy="723803"/>
          </a:xfrm>
          <a:prstGeom prst="roundRect">
            <a:avLst/>
          </a:prstGeom>
          <a:solidFill>
            <a:schemeClr val="accent2"/>
          </a:solidFill>
          <a:ln w="635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1. Vai </a:t>
            </a:r>
            <a:r>
              <a:rPr kumimoji="0" lang="vi-VN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trò</a:t>
            </a:r>
            <a:r>
              <a:rPr kumimoji="0" lang="vi-VN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 </a:t>
            </a:r>
            <a:r>
              <a:rPr kumimoji="0" lang="vi-VN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của</a:t>
            </a:r>
            <a:r>
              <a:rPr kumimoji="0" lang="vi-VN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 </a:t>
            </a:r>
            <a:r>
              <a:rPr kumimoji="0" lang="vi-VN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nhiệt</a:t>
            </a:r>
            <a:r>
              <a:rPr kumimoji="0" lang="vi-VN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 </a:t>
            </a:r>
            <a:r>
              <a:rPr kumimoji="0" lang="vi-VN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đối</a:t>
            </a:r>
            <a:r>
              <a:rPr kumimoji="0" lang="vi-VN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 </a:t>
            </a:r>
            <a:r>
              <a:rPr kumimoji="0" lang="vi-VN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với</a:t>
            </a:r>
            <a:r>
              <a:rPr kumimoji="0" lang="vi-VN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 </a:t>
            </a:r>
            <a:r>
              <a:rPr kumimoji="0" lang="vi-VN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sự</a:t>
            </a:r>
            <a:r>
              <a:rPr kumimoji="0" lang="vi-VN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 </a:t>
            </a:r>
            <a:r>
              <a:rPr kumimoji="0" lang="vi-VN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sống</a:t>
            </a:r>
            <a:r>
              <a:rPr kumimoji="0" lang="vi-VN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 trên </a:t>
            </a:r>
            <a:r>
              <a:rPr kumimoji="0" lang="vi-VN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Trái</a:t>
            </a:r>
            <a:r>
              <a:rPr kumimoji="0" lang="vi-VN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 </a:t>
            </a:r>
            <a:r>
              <a:rPr kumimoji="0" lang="vi-VN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Đất</a:t>
            </a:r>
            <a:endParaRPr kumimoji="0" lang="vi-VN" altLang="en-US" sz="2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</a:endParaRPr>
          </a:p>
        </p:txBody>
      </p:sp>
      <p:sp>
        <p:nvSpPr>
          <p:cNvPr id="76" name="Rounded Rectangle 7"/>
          <p:cNvSpPr/>
          <p:nvPr/>
        </p:nvSpPr>
        <p:spPr>
          <a:xfrm>
            <a:off x="1400838" y="2766554"/>
            <a:ext cx="9094884" cy="723804"/>
          </a:xfrm>
          <a:prstGeom prst="roundRect">
            <a:avLst/>
          </a:prstGeom>
          <a:solidFill>
            <a:schemeClr val="accent2"/>
          </a:solidFill>
          <a:ln w="635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vi-VN" altLang="en-US" sz="2800" b="1" kern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 Vai </a:t>
            </a:r>
            <a:r>
              <a:rPr lang="vi-VN" altLang="en-US" sz="2800" b="1" kern="0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trò</a:t>
            </a:r>
            <a:r>
              <a:rPr lang="vi-VN" altLang="en-US" sz="2800" b="1" kern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vi-VN" altLang="en-US" sz="2800" b="1" kern="0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của</a:t>
            </a:r>
            <a:r>
              <a:rPr lang="vi-VN" altLang="en-US" sz="2800" b="1" kern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vi-VN" altLang="en-US" sz="2800" b="1" kern="0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Mặt</a:t>
            </a:r>
            <a:r>
              <a:rPr lang="vi-VN" altLang="en-US" sz="2800" b="1" kern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vi-VN" altLang="en-US" sz="2800" b="1" kern="0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Trời</a:t>
            </a:r>
            <a:r>
              <a:rPr lang="vi-VN" altLang="en-US" sz="2800" b="1" kern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vi-VN" altLang="en-US" sz="2800" b="1" kern="0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đối</a:t>
            </a:r>
            <a:r>
              <a:rPr lang="vi-VN" altLang="en-US" sz="2800" b="1" kern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vi-VN" altLang="en-US" sz="2800" b="1" kern="0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với</a:t>
            </a:r>
            <a:r>
              <a:rPr lang="vi-VN" altLang="en-US" sz="2800" b="1" kern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vi-VN" altLang="en-US" sz="2800" b="1" kern="0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sự</a:t>
            </a:r>
            <a:r>
              <a:rPr lang="vi-VN" altLang="en-US" sz="2800" b="1" kern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vi-VN" altLang="en-US" sz="2800" b="1" kern="0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sống</a:t>
            </a:r>
            <a:r>
              <a:rPr lang="vi-VN" altLang="en-US" sz="2800" b="1" kern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trên </a:t>
            </a:r>
            <a:r>
              <a:rPr lang="vi-VN" altLang="en-US" sz="2800" b="1" kern="0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Trái</a:t>
            </a:r>
            <a:r>
              <a:rPr lang="vi-VN" altLang="en-US" sz="2800" b="1" kern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vi-VN" altLang="en-US" sz="2800" b="1" kern="0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Đất</a:t>
            </a:r>
            <a:endParaRPr kumimoji="0" lang="vi-VN" altLang="en-US" sz="2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</a:endParaRPr>
          </a:p>
        </p:txBody>
      </p:sp>
      <p:sp>
        <p:nvSpPr>
          <p:cNvPr id="77" name="Rounded Rectangle 7"/>
          <p:cNvSpPr/>
          <p:nvPr/>
        </p:nvSpPr>
        <p:spPr>
          <a:xfrm>
            <a:off x="1407842" y="3860514"/>
            <a:ext cx="9087880" cy="978753"/>
          </a:xfrm>
          <a:prstGeom prst="roundRect">
            <a:avLst/>
          </a:prstGeom>
          <a:solidFill>
            <a:schemeClr val="accent2"/>
          </a:solidFill>
          <a:ln w="635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vi-VN" altLang="en-US" sz="2800" b="1" kern="0" noProof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3. </a:t>
            </a:r>
            <a:r>
              <a:rPr lang="vi-VN" altLang="en-US" sz="2800" b="1" kern="0" noProof="0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Cách</a:t>
            </a:r>
            <a:r>
              <a:rPr lang="vi-VN" altLang="en-US" sz="2800" b="1" kern="0" noProof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vi-VN" altLang="en-US" sz="2800" b="1" kern="0" noProof="0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chống</a:t>
            </a:r>
            <a:r>
              <a:rPr lang="vi-VN" altLang="en-US" sz="2800" b="1" kern="0" noProof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nông, </a:t>
            </a:r>
            <a:r>
              <a:rPr lang="vi-VN" altLang="en-US" sz="2800" b="1" kern="0" noProof="0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chống</a:t>
            </a:r>
            <a:r>
              <a:rPr lang="vi-VN" altLang="en-US" sz="2800" b="1" kern="0" noProof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vi-VN" altLang="en-US" sz="2800" b="1" kern="0" noProof="0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rét</a:t>
            </a:r>
            <a:r>
              <a:rPr lang="vi-VN" altLang="en-US" sz="2800" b="1" kern="0" noProof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cho </a:t>
            </a:r>
            <a:r>
              <a:rPr lang="vi-VN" altLang="en-US" sz="2800" b="1" kern="0" noProof="0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người</a:t>
            </a:r>
            <a:r>
              <a:rPr lang="vi-VN" altLang="en-US" sz="2800" b="1" kern="0" noProof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vi-VN" altLang="en-US" sz="2800" b="1" kern="0" noProof="0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động</a:t>
            </a:r>
            <a:r>
              <a:rPr lang="vi-VN" altLang="en-US" sz="2800" b="1" kern="0" noProof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vi-VN" altLang="en-US" sz="2800" b="1" kern="0" noProof="0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vật</a:t>
            </a:r>
            <a:r>
              <a:rPr lang="vi-VN" altLang="en-US" sz="2800" b="1" kern="0" noProof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vi-VN" altLang="en-US" sz="2800" b="1" kern="0" noProof="0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thực</a:t>
            </a:r>
            <a:r>
              <a:rPr lang="vi-VN" altLang="en-US" sz="2800" b="1" kern="0" noProof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vi-VN" altLang="en-US" sz="2800" b="1" kern="0" noProof="0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vật</a:t>
            </a:r>
            <a:endParaRPr kumimoji="0" lang="vi-VN" altLang="en-US" sz="2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5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25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25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25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" grpId="0" animBg="1"/>
      <p:bldP spid="73" grpId="0" animBg="1"/>
      <p:bldP spid="76" grpId="0" animBg="1"/>
      <p:bldP spid="7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2"/>
          <p:cNvSpPr>
            <a:spLocks noGrp="1" noChangeArrowheads="1"/>
          </p:cNvSpPr>
          <p:nvPr>
            <p:ph type="title"/>
          </p:nvPr>
        </p:nvSpPr>
        <p:spPr>
          <a:xfrm>
            <a:off x="2514600" y="274638"/>
            <a:ext cx="6858000" cy="792162"/>
          </a:xfrm>
        </p:spPr>
        <p:txBody>
          <a:bodyPr/>
          <a:lstStyle/>
          <a:p>
            <a:pPr eaLnBrk="1" hangingPunct="1"/>
            <a:endParaRPr lang="en-US" altLang="en-US" sz="2800">
              <a:solidFill>
                <a:srgbClr val="008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9699" name="Line 11"/>
          <p:cNvSpPr>
            <a:spLocks noChangeShapeType="1"/>
          </p:cNvSpPr>
          <p:nvPr/>
        </p:nvSpPr>
        <p:spPr bwMode="auto">
          <a:xfrm flipV="1">
            <a:off x="6629400" y="5867400"/>
            <a:ext cx="0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4821" name="TextBox 15"/>
          <p:cNvSpPr txBox="1">
            <a:spLocks noChangeArrowheads="1"/>
          </p:cNvSpPr>
          <p:nvPr/>
        </p:nvSpPr>
        <p:spPr bwMode="auto">
          <a:xfrm>
            <a:off x="2546350" y="5778501"/>
            <a:ext cx="8077200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rgbClr val="FF0000"/>
                </a:solidFill>
                <a:latin typeface="Times New Roman" panose="02020603050405020304" pitchFamily="18" charset="0"/>
              </a:rPr>
              <a:t>Cái bướu để dự trữ nước. Bàn chân rất nhỏ giúp cho việc di chuyển nhẹ nhàng và nhanh hơn</a:t>
            </a:r>
          </a:p>
        </p:txBody>
      </p:sp>
      <p:pic>
        <p:nvPicPr>
          <p:cNvPr id="29701" name="Picture 7" descr="http://www.xaluan.com/images/news/Image/2014/10/08/1412741709-enhanced-619-1412188908-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28800" y="274638"/>
            <a:ext cx="8458200" cy="5364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75170236"/>
      </p:ext>
    </p:extLst>
  </p:cSld>
  <p:clrMapOvr>
    <a:masterClrMapping/>
  </p:clrMapOvr>
  <p:transition spd="med">
    <p:split orient="vert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126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48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42" grpId="0" autoUpdateAnimBg="0"/>
      <p:bldP spid="34821" grpId="0" autoUpdateAnimBg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IMG_256"/>
          <p:cNvPicPr>
            <a:picLocks noGrp="1"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0" y="4920488"/>
            <a:ext cx="2105660" cy="2105660"/>
          </a:xfrm>
          <a:prstGeom prst="rect">
            <a:avLst/>
          </a:prstGeom>
        </p:spPr>
      </p:pic>
      <p:sp>
        <p:nvSpPr>
          <p:cNvPr id="3" name="Bong bóng Ý nghĩ: Hình đám mây 2"/>
          <p:cNvSpPr/>
          <p:nvPr/>
        </p:nvSpPr>
        <p:spPr>
          <a:xfrm>
            <a:off x="-226747" y="-78957"/>
            <a:ext cx="5819164" cy="3634105"/>
          </a:xfrm>
          <a:prstGeom prst="cloudCallout">
            <a:avLst>
              <a:gd name="adj1" fmla="val -28624"/>
              <a:gd name="adj2" fmla="val 85836"/>
            </a:avLst>
          </a:prstGeom>
          <a:solidFill>
            <a:srgbClr val="D7FAD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lvl="0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980"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248920" lvl="1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498475" lvl="2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747395" lvl="3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996950" lvl="4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245870" lvl="5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1494790" lvl="6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744345" lvl="7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993265" lvl="8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vi-VN" sz="4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Vai </a:t>
            </a:r>
            <a:r>
              <a:rPr lang="vi-VN" sz="4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trò</a:t>
            </a:r>
            <a:r>
              <a:rPr lang="vi-VN" sz="4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vi-VN" sz="4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của</a:t>
            </a:r>
            <a:r>
              <a:rPr lang="vi-VN" sz="4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vi-VN" sz="4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nhiệt</a:t>
            </a:r>
            <a:r>
              <a:rPr lang="vi-VN" sz="4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vi-VN" sz="4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độ</a:t>
            </a:r>
            <a:r>
              <a:rPr lang="vi-VN" sz="4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vi-VN" sz="4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đối</a:t>
            </a:r>
            <a:r>
              <a:rPr lang="vi-VN" sz="4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vi-VN" sz="4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với</a:t>
            </a:r>
            <a:r>
              <a:rPr lang="vi-VN" sz="4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con </a:t>
            </a:r>
            <a:r>
              <a:rPr lang="vi-VN" sz="4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người</a:t>
            </a:r>
            <a:r>
              <a:rPr lang="vi-VN" sz="4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, </a:t>
            </a:r>
            <a:r>
              <a:rPr lang="vi-VN" sz="4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động</a:t>
            </a:r>
            <a:r>
              <a:rPr lang="vi-VN" sz="4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vi-VN" sz="4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vật</a:t>
            </a:r>
            <a:r>
              <a:rPr lang="vi-VN" sz="4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vi-VN" sz="4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và</a:t>
            </a:r>
            <a:r>
              <a:rPr lang="vi-VN" sz="4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vi-VN" sz="4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thực</a:t>
            </a:r>
            <a:r>
              <a:rPr lang="vi-VN" sz="4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vi-VN" sz="4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vật</a:t>
            </a:r>
            <a:r>
              <a:rPr lang="vi-VN" sz="4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.</a:t>
            </a:r>
          </a:p>
        </p:txBody>
      </p:sp>
      <p:grpSp>
        <p:nvGrpSpPr>
          <p:cNvPr id="22" name="Nhóm 21">
            <a:extLst>
              <a:ext uri="{FF2B5EF4-FFF2-40B4-BE49-F238E27FC236}">
                <a16:creationId xmlns="" xmlns:a16="http://schemas.microsoft.com/office/drawing/2014/main" id="{F6F8C606-0DA9-4A26-89BC-3776BC4CE636}"/>
              </a:ext>
            </a:extLst>
          </p:cNvPr>
          <p:cNvGrpSpPr/>
          <p:nvPr/>
        </p:nvGrpSpPr>
        <p:grpSpPr>
          <a:xfrm>
            <a:off x="3697353" y="1545939"/>
            <a:ext cx="7614083" cy="5312061"/>
            <a:chOff x="2584171" y="1188130"/>
            <a:chExt cx="7614083" cy="5312061"/>
          </a:xfrm>
        </p:grpSpPr>
        <p:sp>
          <p:nvSpPr>
            <p:cNvPr id="4" name="Hình Bầu dục 3">
              <a:extLst>
                <a:ext uri="{FF2B5EF4-FFF2-40B4-BE49-F238E27FC236}">
                  <a16:creationId xmlns="" xmlns:a16="http://schemas.microsoft.com/office/drawing/2014/main" id="{B131D3C6-FD85-466A-87D6-11653967BE6B}"/>
                </a:ext>
              </a:extLst>
            </p:cNvPr>
            <p:cNvSpPr/>
            <p:nvPr/>
          </p:nvSpPr>
          <p:spPr>
            <a:xfrm>
              <a:off x="6355124" y="2955234"/>
              <a:ext cx="3843130" cy="210998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4000" b="1">
                  <a:latin typeface="+mj-lt"/>
                </a:rPr>
                <a:t>NHIỆT ĐỘ</a:t>
              </a:r>
            </a:p>
          </p:txBody>
        </p:sp>
        <p:sp>
          <p:nvSpPr>
            <p:cNvPr id="6" name="Hình chữ nhật: Góc Tròn 5">
              <a:extLst>
                <a:ext uri="{FF2B5EF4-FFF2-40B4-BE49-F238E27FC236}">
                  <a16:creationId xmlns="" xmlns:a16="http://schemas.microsoft.com/office/drawing/2014/main" id="{7A49019A-BD13-4D91-B96B-70986585C2F4}"/>
                </a:ext>
              </a:extLst>
            </p:cNvPr>
            <p:cNvSpPr/>
            <p:nvPr/>
          </p:nvSpPr>
          <p:spPr>
            <a:xfrm>
              <a:off x="6699680" y="1188130"/>
              <a:ext cx="3154018" cy="1099930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vi-VN" sz="3600" dirty="0" err="1">
                  <a:latin typeface="+mj-lt"/>
                </a:rPr>
                <a:t>Sự</a:t>
              </a:r>
              <a:r>
                <a:rPr lang="vi-VN" sz="3600" dirty="0">
                  <a:latin typeface="+mj-lt"/>
                </a:rPr>
                <a:t> </a:t>
              </a:r>
              <a:r>
                <a:rPr lang="vi-VN" sz="3600" dirty="0" err="1">
                  <a:latin typeface="+mj-lt"/>
                </a:rPr>
                <a:t>lớn</a:t>
              </a:r>
              <a:r>
                <a:rPr lang="vi-VN" sz="3600" dirty="0">
                  <a:latin typeface="+mj-lt"/>
                </a:rPr>
                <a:t> lên</a:t>
              </a:r>
            </a:p>
          </p:txBody>
        </p:sp>
        <p:sp>
          <p:nvSpPr>
            <p:cNvPr id="7" name="Hình chữ nhật: Góc Tròn 6">
              <a:extLst>
                <a:ext uri="{FF2B5EF4-FFF2-40B4-BE49-F238E27FC236}">
                  <a16:creationId xmlns="" xmlns:a16="http://schemas.microsoft.com/office/drawing/2014/main" id="{AC832C06-1583-4466-80C9-C13890547A33}"/>
                </a:ext>
              </a:extLst>
            </p:cNvPr>
            <p:cNvSpPr/>
            <p:nvPr/>
          </p:nvSpPr>
          <p:spPr>
            <a:xfrm>
              <a:off x="2584171" y="3460262"/>
              <a:ext cx="3154018" cy="1099930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vi-VN" sz="3600" dirty="0" err="1">
                  <a:latin typeface="+mj-lt"/>
                </a:rPr>
                <a:t>Sự</a:t>
              </a:r>
              <a:r>
                <a:rPr lang="vi-VN" sz="3600" dirty="0">
                  <a:latin typeface="+mj-lt"/>
                </a:rPr>
                <a:t> sinh </a:t>
              </a:r>
              <a:r>
                <a:rPr lang="vi-VN" sz="3600" dirty="0" err="1">
                  <a:latin typeface="+mj-lt"/>
                </a:rPr>
                <a:t>sản</a:t>
              </a:r>
              <a:endParaRPr lang="vi-VN" sz="3600" dirty="0">
                <a:latin typeface="+mj-lt"/>
              </a:endParaRPr>
            </a:p>
          </p:txBody>
        </p:sp>
        <p:sp>
          <p:nvSpPr>
            <p:cNvPr id="8" name="Hình chữ nhật: Góc Tròn 7">
              <a:extLst>
                <a:ext uri="{FF2B5EF4-FFF2-40B4-BE49-F238E27FC236}">
                  <a16:creationId xmlns="" xmlns:a16="http://schemas.microsoft.com/office/drawing/2014/main" id="{1471483A-6385-46FA-97B5-EF56EEC0E8C9}"/>
                </a:ext>
              </a:extLst>
            </p:cNvPr>
            <p:cNvSpPr/>
            <p:nvPr/>
          </p:nvSpPr>
          <p:spPr>
            <a:xfrm>
              <a:off x="6699680" y="5400261"/>
              <a:ext cx="3154018" cy="1099930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 smtClean="0">
                  <a:latin typeface="+mj-lt"/>
                </a:rPr>
                <a:t>: ))</a:t>
              </a:r>
              <a:endParaRPr lang="vi-VN" sz="3600" dirty="0">
                <a:latin typeface="+mj-lt"/>
              </a:endParaRPr>
            </a:p>
          </p:txBody>
        </p:sp>
        <p:cxnSp>
          <p:nvCxnSpPr>
            <p:cNvPr id="10" name="Đường nối Thẳng 9">
              <a:extLst>
                <a:ext uri="{FF2B5EF4-FFF2-40B4-BE49-F238E27FC236}">
                  <a16:creationId xmlns="" xmlns:a16="http://schemas.microsoft.com/office/drawing/2014/main" id="{34E5B724-2D75-4A09-895E-05E2FF8E8C6B}"/>
                </a:ext>
              </a:extLst>
            </p:cNvPr>
            <p:cNvCxnSpPr>
              <a:stCxn id="6" idx="2"/>
              <a:endCxn id="4" idx="0"/>
            </p:cNvCxnSpPr>
            <p:nvPr/>
          </p:nvCxnSpPr>
          <p:spPr>
            <a:xfrm>
              <a:off x="8276689" y="2288060"/>
              <a:ext cx="0" cy="667174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Đường nối Thẳng 11">
              <a:extLst>
                <a:ext uri="{FF2B5EF4-FFF2-40B4-BE49-F238E27FC236}">
                  <a16:creationId xmlns="" xmlns:a16="http://schemas.microsoft.com/office/drawing/2014/main" id="{C8C96951-55FD-41BD-9738-DE35555A790D}"/>
                </a:ext>
              </a:extLst>
            </p:cNvPr>
            <p:cNvCxnSpPr>
              <a:cxnSpLocks/>
              <a:stCxn id="7" idx="3"/>
              <a:endCxn id="4" idx="2"/>
            </p:cNvCxnSpPr>
            <p:nvPr/>
          </p:nvCxnSpPr>
          <p:spPr>
            <a:xfrm>
              <a:off x="5738189" y="4010227"/>
              <a:ext cx="616935" cy="0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Đường nối Thẳng 15">
              <a:extLst>
                <a:ext uri="{FF2B5EF4-FFF2-40B4-BE49-F238E27FC236}">
                  <a16:creationId xmlns="" xmlns:a16="http://schemas.microsoft.com/office/drawing/2014/main" id="{12A57CD3-AEFF-4C11-A815-CD4A862B3AB7}"/>
                </a:ext>
              </a:extLst>
            </p:cNvPr>
            <p:cNvCxnSpPr>
              <a:cxnSpLocks/>
              <a:endCxn id="8" idx="0"/>
            </p:cNvCxnSpPr>
            <p:nvPr/>
          </p:nvCxnSpPr>
          <p:spPr>
            <a:xfrm>
              <a:off x="8276689" y="4953493"/>
              <a:ext cx="0" cy="446768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IMG_256"/>
          <p:cNvPicPr>
            <a:picLocks noGrp="1"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0" y="4920488"/>
            <a:ext cx="2105660" cy="2105660"/>
          </a:xfrm>
          <a:prstGeom prst="rect">
            <a:avLst/>
          </a:prstGeom>
        </p:spPr>
      </p:pic>
      <p:sp>
        <p:nvSpPr>
          <p:cNvPr id="3" name="Bong bóng Ý nghĩ: Hình đám mây 2"/>
          <p:cNvSpPr/>
          <p:nvPr/>
        </p:nvSpPr>
        <p:spPr>
          <a:xfrm>
            <a:off x="0" y="446503"/>
            <a:ext cx="6885222" cy="3634105"/>
          </a:xfrm>
          <a:prstGeom prst="cloudCallout">
            <a:avLst>
              <a:gd name="adj1" fmla="val -27662"/>
              <a:gd name="adj2" fmla="val 73802"/>
            </a:avLst>
          </a:prstGeom>
          <a:solidFill>
            <a:srgbClr val="D7FAD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lvl="0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980"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248920" lvl="1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498475" lvl="2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747395" lvl="3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996950" lvl="4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245870" lvl="5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1494790" lvl="6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744345" lvl="7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993265" lvl="8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vi-VN" sz="3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Nếu</a:t>
            </a:r>
            <a:r>
              <a:rPr lang="vi-VN" sz="3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vi-VN" sz="3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phải</a:t>
            </a:r>
            <a:r>
              <a:rPr lang="vi-VN" sz="3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vi-VN" sz="3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sống</a:t>
            </a:r>
            <a:r>
              <a:rPr lang="vi-VN" sz="3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trong </a:t>
            </a:r>
            <a:r>
              <a:rPr lang="vi-VN" sz="3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điều</a:t>
            </a:r>
            <a:r>
              <a:rPr lang="vi-VN" sz="3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vi-VN" sz="3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kiện</a:t>
            </a:r>
            <a:r>
              <a:rPr lang="vi-VN" sz="3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vi-VN" sz="32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nhiệt</a:t>
            </a:r>
            <a:r>
              <a:rPr lang="vi-VN" sz="32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vi-VN" sz="32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độ</a:t>
            </a:r>
            <a:r>
              <a:rPr lang="vi-VN" sz="32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vi-VN" sz="32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không </a:t>
            </a:r>
            <a:r>
              <a:rPr lang="vi-VN" sz="32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thích</a:t>
            </a:r>
            <a:r>
              <a:rPr lang="vi-VN" sz="32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vi-VN" sz="32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hợp</a:t>
            </a:r>
            <a:r>
              <a:rPr lang="vi-VN" sz="32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vi-VN" sz="3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mà</a:t>
            </a:r>
            <a:r>
              <a:rPr lang="vi-VN" sz="3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cơ </a:t>
            </a:r>
            <a:r>
              <a:rPr lang="vi-VN" sz="3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thể</a:t>
            </a:r>
            <a:r>
              <a:rPr lang="vi-VN" sz="3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không </a:t>
            </a:r>
            <a:r>
              <a:rPr lang="vi-VN" sz="3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tự</a:t>
            </a:r>
            <a:r>
              <a:rPr lang="vi-VN" sz="3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vi-VN" sz="3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điều</a:t>
            </a:r>
            <a:r>
              <a:rPr lang="vi-VN" sz="3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vi-VN" sz="3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chỉnh</a:t>
            </a:r>
            <a:r>
              <a:rPr lang="vi-VN" sz="3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vi-VN" sz="3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thì</a:t>
            </a:r>
            <a:r>
              <a:rPr lang="vi-VN" sz="3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vi-VN" sz="3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được</a:t>
            </a:r>
            <a:r>
              <a:rPr lang="vi-VN" sz="3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vi-VN" sz="3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thì</a:t>
            </a:r>
            <a:r>
              <a:rPr lang="vi-VN" sz="3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vi-VN" sz="3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điều</a:t>
            </a:r>
            <a:r>
              <a:rPr lang="vi-VN" sz="3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vi-VN" sz="3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gì</a:t>
            </a:r>
            <a:r>
              <a:rPr lang="vi-VN" sz="3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vi-VN" sz="3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sẽ</a:t>
            </a:r>
            <a:r>
              <a:rPr lang="vi-VN" sz="3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vi-VN" sz="3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xảy</a:t>
            </a:r>
            <a:r>
              <a:rPr lang="vi-VN" sz="3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ra?</a:t>
            </a:r>
            <a:endParaRPr lang="vi-VN" sz="32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  <p:sp>
        <p:nvSpPr>
          <p:cNvPr id="5" name="Hộp Văn bản 4"/>
          <p:cNvSpPr txBox="1"/>
          <p:nvPr/>
        </p:nvSpPr>
        <p:spPr>
          <a:xfrm>
            <a:off x="5618922" y="1755155"/>
            <a:ext cx="6440556" cy="507831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vi-VN" sz="3600" dirty="0" err="1">
                <a:latin typeface="Times New Roman" panose="02020603050405020304" pitchFamily="18" charset="0"/>
                <a:ea typeface="Tahoma" panose="020B0604030504040204" pitchFamily="34" charset="0"/>
              </a:rPr>
              <a:t>Mỗi</a:t>
            </a:r>
            <a:r>
              <a:rPr lang="vi-VN" sz="3600" dirty="0">
                <a:latin typeface="Times New Roman" panose="02020603050405020304" pitchFamily="18" charset="0"/>
                <a:ea typeface="Tahoma" panose="020B0604030504040204" pitchFamily="34" charset="0"/>
              </a:rPr>
              <a:t> </a:t>
            </a:r>
            <a:r>
              <a:rPr lang="vi-VN" sz="3600" dirty="0" err="1">
                <a:latin typeface="Times New Roman" panose="02020603050405020304" pitchFamily="18" charset="0"/>
                <a:ea typeface="Tahoma" panose="020B0604030504040204" pitchFamily="34" charset="0"/>
              </a:rPr>
              <a:t>loại</a:t>
            </a:r>
            <a:r>
              <a:rPr lang="vi-VN" sz="3600" dirty="0">
                <a:latin typeface="Times New Roman" panose="02020603050405020304" pitchFamily="18" charset="0"/>
                <a:ea typeface="Tahoma" panose="020B0604030504040204" pitchFamily="34" charset="0"/>
              </a:rPr>
              <a:t> </a:t>
            </a:r>
            <a:r>
              <a:rPr lang="vi-VN" sz="3600" dirty="0" err="1">
                <a:latin typeface="Times New Roman" panose="02020603050405020304" pitchFamily="18" charset="0"/>
                <a:ea typeface="Tahoma" panose="020B0604030504040204" pitchFamily="34" charset="0"/>
              </a:rPr>
              <a:t>động</a:t>
            </a:r>
            <a:r>
              <a:rPr lang="vi-VN" sz="3600" dirty="0">
                <a:latin typeface="Times New Roman" panose="02020603050405020304" pitchFamily="18" charset="0"/>
                <a:ea typeface="Tahoma" panose="020B0604030504040204" pitchFamily="34" charset="0"/>
              </a:rPr>
              <a:t> </a:t>
            </a:r>
            <a:r>
              <a:rPr lang="vi-VN" sz="3600" dirty="0" err="1">
                <a:latin typeface="Times New Roman" panose="02020603050405020304" pitchFamily="18" charset="0"/>
                <a:ea typeface="Tahoma" panose="020B0604030504040204" pitchFamily="34" charset="0"/>
              </a:rPr>
              <a:t>vật</a:t>
            </a:r>
            <a:r>
              <a:rPr lang="vi-VN" sz="3600" dirty="0">
                <a:latin typeface="Times New Roman" panose="02020603050405020304" pitchFamily="18" charset="0"/>
                <a:ea typeface="Tahoma" panose="020B0604030504040204" pitchFamily="34" charset="0"/>
              </a:rPr>
              <a:t>, </a:t>
            </a:r>
            <a:r>
              <a:rPr lang="vi-VN" sz="3600" dirty="0" err="1">
                <a:latin typeface="Times New Roman" panose="02020603050405020304" pitchFamily="18" charset="0"/>
                <a:ea typeface="Tahoma" panose="020B0604030504040204" pitchFamily="34" charset="0"/>
              </a:rPr>
              <a:t>thực</a:t>
            </a:r>
            <a:r>
              <a:rPr lang="vi-VN" sz="3600" dirty="0">
                <a:latin typeface="Times New Roman" panose="02020603050405020304" pitchFamily="18" charset="0"/>
                <a:ea typeface="Tahoma" panose="020B0604030504040204" pitchFamily="34" charset="0"/>
              </a:rPr>
              <a:t> </a:t>
            </a:r>
            <a:r>
              <a:rPr lang="vi-VN" sz="3600" dirty="0" err="1">
                <a:latin typeface="Times New Roman" panose="02020603050405020304" pitchFamily="18" charset="0"/>
                <a:ea typeface="Tahoma" panose="020B0604030504040204" pitchFamily="34" charset="0"/>
              </a:rPr>
              <a:t>vật</a:t>
            </a:r>
            <a:r>
              <a:rPr lang="vi-VN" sz="3600" dirty="0">
                <a:latin typeface="Times New Roman" panose="02020603050405020304" pitchFamily="18" charset="0"/>
                <a:ea typeface="Tahoma" panose="020B0604030504040204" pitchFamily="34" charset="0"/>
              </a:rPr>
              <a:t> </a:t>
            </a:r>
            <a:r>
              <a:rPr lang="vi-VN" sz="3600" dirty="0" err="1">
                <a:latin typeface="Times New Roman" panose="02020603050405020304" pitchFamily="18" charset="0"/>
                <a:ea typeface="Tahoma" panose="020B0604030504040204" pitchFamily="34" charset="0"/>
              </a:rPr>
              <a:t>có</a:t>
            </a:r>
            <a:r>
              <a:rPr lang="vi-VN" sz="3600" dirty="0">
                <a:latin typeface="Times New Roman" panose="02020603050405020304" pitchFamily="18" charset="0"/>
                <a:ea typeface="Tahoma" panose="020B0604030504040204" pitchFamily="34" charset="0"/>
              </a:rPr>
              <a:t> nhu </a:t>
            </a:r>
            <a:r>
              <a:rPr lang="vi-VN" sz="3600" dirty="0" err="1">
                <a:latin typeface="Times New Roman" panose="02020603050405020304" pitchFamily="18" charset="0"/>
                <a:ea typeface="Tahoma" panose="020B0604030504040204" pitchFamily="34" charset="0"/>
              </a:rPr>
              <a:t>cầu</a:t>
            </a:r>
            <a:r>
              <a:rPr lang="vi-VN" sz="3600" dirty="0">
                <a:latin typeface="Times New Roman" panose="02020603050405020304" pitchFamily="18" charset="0"/>
                <a:ea typeface="Tahoma" panose="020B0604030504040204" pitchFamily="34" charset="0"/>
              </a:rPr>
              <a:t> </a:t>
            </a:r>
            <a:r>
              <a:rPr lang="vi-VN" sz="3600" dirty="0" err="1">
                <a:latin typeface="Times New Roman" panose="02020603050405020304" pitchFamily="18" charset="0"/>
                <a:ea typeface="Tahoma" panose="020B0604030504040204" pitchFamily="34" charset="0"/>
              </a:rPr>
              <a:t>khác</a:t>
            </a:r>
            <a:r>
              <a:rPr lang="vi-VN" sz="3600" dirty="0">
                <a:latin typeface="Times New Roman" panose="02020603050405020304" pitchFamily="18" charset="0"/>
                <a:ea typeface="Tahoma" panose="020B0604030504040204" pitchFamily="34" charset="0"/>
              </a:rPr>
              <a:t> nhau </a:t>
            </a:r>
            <a:r>
              <a:rPr lang="vi-VN" sz="3600" dirty="0" err="1">
                <a:latin typeface="Times New Roman" panose="02020603050405020304" pitchFamily="18" charset="0"/>
                <a:ea typeface="Tahoma" panose="020B0604030504040204" pitchFamily="34" charset="0"/>
              </a:rPr>
              <a:t>về</a:t>
            </a:r>
            <a:r>
              <a:rPr lang="vi-VN" sz="3600" dirty="0">
                <a:latin typeface="Times New Roman" panose="02020603050405020304" pitchFamily="18" charset="0"/>
                <a:ea typeface="Tahoma" panose="020B0604030504040204" pitchFamily="34" charset="0"/>
              </a:rPr>
              <a:t> </a:t>
            </a:r>
            <a:r>
              <a:rPr lang="vi-VN" sz="3600" dirty="0" err="1">
                <a:latin typeface="Times New Roman" panose="02020603050405020304" pitchFamily="18" charset="0"/>
                <a:ea typeface="Tahoma" panose="020B0604030504040204" pitchFamily="34" charset="0"/>
              </a:rPr>
              <a:t>nhiệt</a:t>
            </a:r>
            <a:r>
              <a:rPr lang="vi-VN" sz="3600" dirty="0">
                <a:latin typeface="Times New Roman" panose="02020603050405020304" pitchFamily="18" charset="0"/>
                <a:ea typeface="Tahoma" panose="020B0604030504040204" pitchFamily="34" charset="0"/>
              </a:rPr>
              <a:t> </a:t>
            </a:r>
            <a:r>
              <a:rPr lang="vi-VN" sz="3600" dirty="0" err="1">
                <a:latin typeface="Times New Roman" panose="02020603050405020304" pitchFamily="18" charset="0"/>
                <a:ea typeface="Tahoma" panose="020B0604030504040204" pitchFamily="34" charset="0"/>
              </a:rPr>
              <a:t>độ</a:t>
            </a:r>
            <a:r>
              <a:rPr lang="vi-VN" sz="3600" dirty="0">
                <a:latin typeface="Times New Roman" panose="02020603050405020304" pitchFamily="18" charset="0"/>
                <a:ea typeface="Tahoma" panose="020B0604030504040204" pitchFamily="34" charset="0"/>
              </a:rPr>
              <a:t> </a:t>
            </a:r>
            <a:r>
              <a:rPr lang="vi-VN" sz="3600" dirty="0" err="1">
                <a:latin typeface="Times New Roman" panose="02020603050405020304" pitchFamily="18" charset="0"/>
                <a:ea typeface="Tahoma" panose="020B0604030504040204" pitchFamily="34" charset="0"/>
              </a:rPr>
              <a:t>thích</a:t>
            </a:r>
            <a:r>
              <a:rPr lang="vi-VN" sz="3600" dirty="0">
                <a:latin typeface="Times New Roman" panose="02020603050405020304" pitchFamily="18" charset="0"/>
                <a:ea typeface="Tahoma" panose="020B0604030504040204" pitchFamily="34" charset="0"/>
              </a:rPr>
              <a:t> </a:t>
            </a:r>
            <a:r>
              <a:rPr lang="vi-VN" sz="3600" dirty="0" err="1">
                <a:latin typeface="Times New Roman" panose="02020603050405020304" pitchFamily="18" charset="0"/>
                <a:ea typeface="Tahoma" panose="020B0604030504040204" pitchFamily="34" charset="0"/>
              </a:rPr>
              <a:t>hợp</a:t>
            </a:r>
            <a:r>
              <a:rPr lang="vi-VN" sz="3600" dirty="0">
                <a:latin typeface="Times New Roman" panose="02020603050405020304" pitchFamily="18" charset="0"/>
                <a:ea typeface="Tahoma" panose="020B0604030504040204" pitchFamily="34" charset="0"/>
              </a:rPr>
              <a:t>. </a:t>
            </a:r>
            <a:r>
              <a:rPr lang="vi-VN" sz="3600" dirty="0" err="1">
                <a:latin typeface="Times New Roman" panose="02020603050405020304" pitchFamily="18" charset="0"/>
                <a:ea typeface="Tahoma" panose="020B0604030504040204" pitchFamily="34" charset="0"/>
              </a:rPr>
              <a:t>Nếu</a:t>
            </a:r>
            <a:r>
              <a:rPr lang="vi-VN" sz="3600" dirty="0">
                <a:latin typeface="Times New Roman" panose="02020603050405020304" pitchFamily="18" charset="0"/>
                <a:ea typeface="Tahoma" panose="020B0604030504040204" pitchFamily="34" charset="0"/>
              </a:rPr>
              <a:t> </a:t>
            </a:r>
            <a:r>
              <a:rPr lang="vi-VN" sz="3600" i="0" dirty="0" err="1"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phải</a:t>
            </a:r>
            <a:r>
              <a:rPr lang="vi-VN" sz="3600" i="0" dirty="0"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 </a:t>
            </a:r>
            <a:r>
              <a:rPr lang="vi-VN" sz="3600" i="0" dirty="0" err="1"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sống</a:t>
            </a:r>
            <a:r>
              <a:rPr lang="vi-VN" sz="3600" i="0" dirty="0"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 trong </a:t>
            </a:r>
            <a:r>
              <a:rPr lang="vi-VN" sz="3600" i="0" dirty="0" err="1"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điều</a:t>
            </a:r>
            <a:r>
              <a:rPr lang="vi-VN" sz="3600" i="0" dirty="0"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 </a:t>
            </a:r>
            <a:r>
              <a:rPr lang="vi-VN" sz="3600" i="0" dirty="0" err="1"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kiện</a:t>
            </a:r>
            <a:r>
              <a:rPr lang="vi-VN" sz="3600" i="0" dirty="0"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 </a:t>
            </a:r>
            <a:r>
              <a:rPr lang="vi-VN" sz="3600" i="0" dirty="0" err="1"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nhiệt</a:t>
            </a:r>
            <a:r>
              <a:rPr lang="vi-VN" sz="3600" i="0" dirty="0"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 </a:t>
            </a:r>
            <a:r>
              <a:rPr lang="vi-VN" sz="3600" i="0" dirty="0" err="1"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độ</a:t>
            </a:r>
            <a:r>
              <a:rPr lang="vi-VN" sz="3600" i="0" dirty="0"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 không </a:t>
            </a:r>
            <a:r>
              <a:rPr lang="vi-VN" sz="3600" i="0" dirty="0" err="1"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thích</a:t>
            </a:r>
            <a:r>
              <a:rPr lang="vi-VN" sz="3600" i="0" dirty="0"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 </a:t>
            </a:r>
            <a:r>
              <a:rPr lang="vi-VN" sz="3600" i="0" dirty="0" err="1"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hợp</a:t>
            </a:r>
            <a:r>
              <a:rPr lang="vi-VN" sz="3600" i="0" dirty="0"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 </a:t>
            </a:r>
            <a:r>
              <a:rPr lang="vi-VN" sz="3600" i="0" dirty="0" err="1"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mà</a:t>
            </a:r>
            <a:r>
              <a:rPr lang="vi-VN" sz="3600" i="0" dirty="0"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 cơ </a:t>
            </a:r>
            <a:r>
              <a:rPr lang="vi-VN" sz="3600" i="0" dirty="0" err="1"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thể</a:t>
            </a:r>
            <a:r>
              <a:rPr lang="vi-VN" sz="3600" i="0" dirty="0"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 không </a:t>
            </a:r>
            <a:r>
              <a:rPr lang="vi-VN" sz="3600" i="0" dirty="0" err="1"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tự</a:t>
            </a:r>
            <a:r>
              <a:rPr lang="vi-VN" sz="3600" i="0" dirty="0"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 </a:t>
            </a:r>
            <a:r>
              <a:rPr lang="vi-VN" sz="3600" i="0" dirty="0" err="1"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điều</a:t>
            </a:r>
            <a:r>
              <a:rPr lang="vi-VN" sz="3600" i="0" dirty="0"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 </a:t>
            </a:r>
            <a:r>
              <a:rPr lang="vi-VN" sz="3600" i="0" dirty="0" err="1"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chỉnh</a:t>
            </a:r>
            <a:r>
              <a:rPr lang="vi-VN" sz="3600" i="0" dirty="0"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 </a:t>
            </a:r>
            <a:r>
              <a:rPr lang="vi-VN" sz="3600" i="0" dirty="0" err="1"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được</a:t>
            </a:r>
            <a:r>
              <a:rPr lang="vi-VN" sz="3600" i="0" dirty="0"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 </a:t>
            </a:r>
            <a:r>
              <a:rPr lang="vi-VN" sz="3600" i="0" dirty="0" err="1"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hoặc</a:t>
            </a:r>
            <a:r>
              <a:rPr lang="vi-VN" sz="3600" i="0" dirty="0"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 không </a:t>
            </a:r>
            <a:r>
              <a:rPr lang="vi-VN" sz="3600" i="0" dirty="0" err="1"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có</a:t>
            </a:r>
            <a:r>
              <a:rPr lang="vi-VN" sz="3600" i="0" dirty="0"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 </a:t>
            </a:r>
            <a:r>
              <a:rPr lang="vi-VN" sz="3600" i="0" dirty="0" err="1"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những</a:t>
            </a:r>
            <a:r>
              <a:rPr lang="vi-VN" sz="3600" i="0" dirty="0"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 </a:t>
            </a:r>
            <a:r>
              <a:rPr lang="vi-VN" sz="3600" i="0" dirty="0" err="1"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biện</a:t>
            </a:r>
            <a:r>
              <a:rPr lang="vi-VN" sz="3600" i="0" dirty="0"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 </a:t>
            </a:r>
            <a:r>
              <a:rPr lang="vi-VN" sz="3600" i="0" dirty="0" err="1"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pháp</a:t>
            </a:r>
            <a:r>
              <a:rPr lang="vi-VN" sz="3600" i="0" dirty="0"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 nhân </a:t>
            </a:r>
            <a:r>
              <a:rPr lang="vi-VN" sz="3600" i="0" dirty="0" err="1"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tạo</a:t>
            </a:r>
            <a:r>
              <a:rPr lang="vi-VN" sz="3600" i="0" dirty="0"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 </a:t>
            </a:r>
            <a:r>
              <a:rPr lang="vi-VN" sz="3600" i="0" dirty="0" err="1"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để</a:t>
            </a:r>
            <a:r>
              <a:rPr lang="vi-VN" sz="3600" i="0" dirty="0"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 </a:t>
            </a:r>
            <a:r>
              <a:rPr lang="vi-VN" sz="3600" i="0" dirty="0" err="1"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khắc</a:t>
            </a:r>
            <a:r>
              <a:rPr lang="vi-VN" sz="3600" i="0" dirty="0"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 </a:t>
            </a:r>
            <a:r>
              <a:rPr lang="vi-VN" sz="3600" i="0" dirty="0" err="1"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phục</a:t>
            </a:r>
            <a:r>
              <a:rPr lang="vi-VN" sz="3600" i="0" dirty="0"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, </a:t>
            </a:r>
            <a:r>
              <a:rPr lang="vi-VN" sz="3600" i="0" dirty="0" err="1"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mọi</a:t>
            </a:r>
            <a:r>
              <a:rPr lang="vi-VN" sz="3600" i="0" dirty="0"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 sinh </a:t>
            </a:r>
            <a:r>
              <a:rPr lang="vi-VN" sz="3600" i="0" dirty="0" err="1"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vật</a:t>
            </a:r>
            <a:r>
              <a:rPr lang="vi-VN" sz="3600" i="0" dirty="0"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 </a:t>
            </a:r>
            <a:r>
              <a:rPr lang="vi-VN" sz="3600" i="0" dirty="0" err="1"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sẽ</a:t>
            </a:r>
            <a:r>
              <a:rPr lang="vi-VN" sz="3600" i="0" dirty="0"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 </a:t>
            </a:r>
            <a:r>
              <a:rPr lang="vi-VN" sz="3600" i="0" dirty="0" err="1"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chết</a:t>
            </a:r>
            <a:r>
              <a:rPr lang="vi-VN" sz="3600" i="0" dirty="0"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, </a:t>
            </a:r>
            <a:r>
              <a:rPr lang="vi-VN" sz="3600" i="0" dirty="0" err="1"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kể</a:t>
            </a:r>
            <a:r>
              <a:rPr lang="vi-VN" sz="3600" i="0" dirty="0"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 </a:t>
            </a:r>
            <a:r>
              <a:rPr lang="vi-VN" sz="3600" i="0" dirty="0" err="1"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cả</a:t>
            </a:r>
            <a:r>
              <a:rPr lang="vi-VN" sz="3600" i="0" dirty="0"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 con </a:t>
            </a:r>
            <a:r>
              <a:rPr lang="vi-VN" sz="3600" i="0" dirty="0" err="1"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người</a:t>
            </a:r>
            <a:r>
              <a:rPr lang="vi-VN" sz="3600" i="0" dirty="0"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.</a:t>
            </a:r>
            <a:endParaRPr lang="vi-VN" sz="3600" dirty="0"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73" name="Google Shape;1273;p47"/>
          <p:cNvGrpSpPr/>
          <p:nvPr/>
        </p:nvGrpSpPr>
        <p:grpSpPr>
          <a:xfrm>
            <a:off x="417683" y="4879633"/>
            <a:ext cx="2538838" cy="1993053"/>
            <a:chOff x="3158275" y="2452400"/>
            <a:chExt cx="323650" cy="275275"/>
          </a:xfrm>
        </p:grpSpPr>
        <p:sp>
          <p:nvSpPr>
            <p:cNvPr id="1274" name="Google Shape;1274;p47"/>
            <p:cNvSpPr/>
            <p:nvPr/>
          </p:nvSpPr>
          <p:spPr>
            <a:xfrm>
              <a:off x="3168275" y="2678150"/>
              <a:ext cx="263050" cy="48400"/>
            </a:xfrm>
            <a:custGeom>
              <a:avLst/>
              <a:gdLst/>
              <a:ahLst/>
              <a:cxnLst/>
              <a:rect l="l" t="t" r="r" b="b"/>
              <a:pathLst>
                <a:path w="10522" h="1936" extrusionOk="0">
                  <a:moveTo>
                    <a:pt x="0" y="1"/>
                  </a:moveTo>
                  <a:lnTo>
                    <a:pt x="0" y="446"/>
                  </a:lnTo>
                  <a:lnTo>
                    <a:pt x="912" y="535"/>
                  </a:lnTo>
                  <a:lnTo>
                    <a:pt x="1802" y="623"/>
                  </a:lnTo>
                  <a:lnTo>
                    <a:pt x="2380" y="668"/>
                  </a:lnTo>
                  <a:lnTo>
                    <a:pt x="3048" y="735"/>
                  </a:lnTo>
                  <a:lnTo>
                    <a:pt x="4649" y="935"/>
                  </a:lnTo>
                  <a:lnTo>
                    <a:pt x="5161" y="1002"/>
                  </a:lnTo>
                  <a:lnTo>
                    <a:pt x="5227" y="1002"/>
                  </a:lnTo>
                  <a:lnTo>
                    <a:pt x="5272" y="1024"/>
                  </a:lnTo>
                  <a:lnTo>
                    <a:pt x="6184" y="1135"/>
                  </a:lnTo>
                  <a:lnTo>
                    <a:pt x="6139" y="646"/>
                  </a:lnTo>
                  <a:lnTo>
                    <a:pt x="5339" y="535"/>
                  </a:lnTo>
                  <a:lnTo>
                    <a:pt x="5227" y="535"/>
                  </a:lnTo>
                  <a:lnTo>
                    <a:pt x="4716" y="446"/>
                  </a:lnTo>
                  <a:lnTo>
                    <a:pt x="3203" y="268"/>
                  </a:lnTo>
                  <a:lnTo>
                    <a:pt x="2269" y="156"/>
                  </a:lnTo>
                  <a:lnTo>
                    <a:pt x="1001" y="90"/>
                  </a:lnTo>
                  <a:lnTo>
                    <a:pt x="0" y="1"/>
                  </a:lnTo>
                  <a:close/>
                  <a:moveTo>
                    <a:pt x="7074" y="801"/>
                  </a:moveTo>
                  <a:lnTo>
                    <a:pt x="7163" y="1291"/>
                  </a:lnTo>
                  <a:lnTo>
                    <a:pt x="7785" y="1402"/>
                  </a:lnTo>
                  <a:lnTo>
                    <a:pt x="8230" y="1491"/>
                  </a:lnTo>
                  <a:lnTo>
                    <a:pt x="9454" y="1758"/>
                  </a:lnTo>
                  <a:lnTo>
                    <a:pt x="10410" y="1936"/>
                  </a:lnTo>
                  <a:lnTo>
                    <a:pt x="10521" y="1469"/>
                  </a:lnTo>
                  <a:lnTo>
                    <a:pt x="9431" y="1269"/>
                  </a:lnTo>
                  <a:lnTo>
                    <a:pt x="8275" y="1024"/>
                  </a:lnTo>
                  <a:lnTo>
                    <a:pt x="7785" y="913"/>
                  </a:lnTo>
                  <a:lnTo>
                    <a:pt x="7074" y="801"/>
                  </a:lnTo>
                  <a:close/>
                </a:path>
              </a:pathLst>
            </a:custGeom>
            <a:solidFill>
              <a:srgbClr val="DFA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75" name="Google Shape;1275;p47"/>
            <p:cNvSpPr/>
            <p:nvPr/>
          </p:nvSpPr>
          <p:spPr>
            <a:xfrm>
              <a:off x="3298950" y="2691500"/>
              <a:ext cx="23925" cy="15050"/>
            </a:xfrm>
            <a:custGeom>
              <a:avLst/>
              <a:gdLst/>
              <a:ahLst/>
              <a:cxnLst/>
              <a:rect l="l" t="t" r="r" b="b"/>
              <a:pathLst>
                <a:path w="957" h="602" fill="none" extrusionOk="0">
                  <a:moveTo>
                    <a:pt x="0" y="468"/>
                  </a:moveTo>
                  <a:lnTo>
                    <a:pt x="0" y="468"/>
                  </a:lnTo>
                  <a:lnTo>
                    <a:pt x="45" y="490"/>
                  </a:lnTo>
                  <a:lnTo>
                    <a:pt x="45" y="490"/>
                  </a:lnTo>
                  <a:lnTo>
                    <a:pt x="957" y="601"/>
                  </a:lnTo>
                  <a:lnTo>
                    <a:pt x="957" y="601"/>
                  </a:lnTo>
                  <a:lnTo>
                    <a:pt x="912" y="112"/>
                  </a:lnTo>
                  <a:lnTo>
                    <a:pt x="912" y="112"/>
                  </a:lnTo>
                  <a:lnTo>
                    <a:pt x="112" y="1"/>
                  </a:lnTo>
                  <a:lnTo>
                    <a:pt x="112" y="1"/>
                  </a:lnTo>
                  <a:lnTo>
                    <a:pt x="67" y="1"/>
                  </a:lnTo>
                  <a:lnTo>
                    <a:pt x="0" y="46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76" name="Google Shape;1276;p47"/>
            <p:cNvSpPr/>
            <p:nvPr/>
          </p:nvSpPr>
          <p:spPr>
            <a:xfrm>
              <a:off x="3168275" y="2678150"/>
              <a:ext cx="132375" cy="25050"/>
            </a:xfrm>
            <a:custGeom>
              <a:avLst/>
              <a:gdLst/>
              <a:ahLst/>
              <a:cxnLst/>
              <a:rect l="l" t="t" r="r" b="b"/>
              <a:pathLst>
                <a:path w="5295" h="1002" fill="none" extrusionOk="0">
                  <a:moveTo>
                    <a:pt x="0" y="446"/>
                  </a:moveTo>
                  <a:lnTo>
                    <a:pt x="0" y="446"/>
                  </a:lnTo>
                  <a:lnTo>
                    <a:pt x="912" y="535"/>
                  </a:lnTo>
                  <a:lnTo>
                    <a:pt x="1802" y="623"/>
                  </a:lnTo>
                  <a:lnTo>
                    <a:pt x="1802" y="623"/>
                  </a:lnTo>
                  <a:lnTo>
                    <a:pt x="2380" y="668"/>
                  </a:lnTo>
                  <a:lnTo>
                    <a:pt x="3048" y="735"/>
                  </a:lnTo>
                  <a:lnTo>
                    <a:pt x="4649" y="935"/>
                  </a:lnTo>
                  <a:lnTo>
                    <a:pt x="4649" y="935"/>
                  </a:lnTo>
                  <a:lnTo>
                    <a:pt x="5161" y="1002"/>
                  </a:lnTo>
                  <a:lnTo>
                    <a:pt x="5161" y="1002"/>
                  </a:lnTo>
                  <a:lnTo>
                    <a:pt x="5227" y="1002"/>
                  </a:lnTo>
                  <a:lnTo>
                    <a:pt x="5294" y="535"/>
                  </a:lnTo>
                  <a:lnTo>
                    <a:pt x="5294" y="535"/>
                  </a:lnTo>
                  <a:lnTo>
                    <a:pt x="5227" y="535"/>
                  </a:lnTo>
                  <a:lnTo>
                    <a:pt x="5227" y="535"/>
                  </a:lnTo>
                  <a:lnTo>
                    <a:pt x="4716" y="446"/>
                  </a:lnTo>
                  <a:lnTo>
                    <a:pt x="4716" y="446"/>
                  </a:lnTo>
                  <a:lnTo>
                    <a:pt x="3203" y="268"/>
                  </a:lnTo>
                  <a:lnTo>
                    <a:pt x="2269" y="156"/>
                  </a:lnTo>
                  <a:lnTo>
                    <a:pt x="2269" y="156"/>
                  </a:lnTo>
                  <a:lnTo>
                    <a:pt x="1001" y="90"/>
                  </a:lnTo>
                  <a:lnTo>
                    <a:pt x="0" y="1"/>
                  </a:lnTo>
                  <a:lnTo>
                    <a:pt x="0" y="44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77" name="Google Shape;1277;p47"/>
            <p:cNvSpPr/>
            <p:nvPr/>
          </p:nvSpPr>
          <p:spPr>
            <a:xfrm>
              <a:off x="3345100" y="2698175"/>
              <a:ext cx="86225" cy="28375"/>
            </a:xfrm>
            <a:custGeom>
              <a:avLst/>
              <a:gdLst/>
              <a:ahLst/>
              <a:cxnLst/>
              <a:rect l="l" t="t" r="r" b="b"/>
              <a:pathLst>
                <a:path w="3449" h="1135" fill="none" extrusionOk="0">
                  <a:moveTo>
                    <a:pt x="1157" y="690"/>
                  </a:moveTo>
                  <a:lnTo>
                    <a:pt x="1157" y="690"/>
                  </a:lnTo>
                  <a:lnTo>
                    <a:pt x="2381" y="957"/>
                  </a:lnTo>
                  <a:lnTo>
                    <a:pt x="3337" y="1135"/>
                  </a:lnTo>
                  <a:lnTo>
                    <a:pt x="3448" y="668"/>
                  </a:lnTo>
                  <a:lnTo>
                    <a:pt x="3448" y="668"/>
                  </a:lnTo>
                  <a:lnTo>
                    <a:pt x="2358" y="468"/>
                  </a:lnTo>
                  <a:lnTo>
                    <a:pt x="1202" y="223"/>
                  </a:lnTo>
                  <a:lnTo>
                    <a:pt x="1202" y="223"/>
                  </a:lnTo>
                  <a:lnTo>
                    <a:pt x="712" y="112"/>
                  </a:lnTo>
                  <a:lnTo>
                    <a:pt x="1" y="0"/>
                  </a:lnTo>
                  <a:lnTo>
                    <a:pt x="1" y="0"/>
                  </a:lnTo>
                  <a:lnTo>
                    <a:pt x="90" y="490"/>
                  </a:lnTo>
                  <a:lnTo>
                    <a:pt x="90" y="490"/>
                  </a:lnTo>
                  <a:lnTo>
                    <a:pt x="712" y="601"/>
                  </a:lnTo>
                  <a:lnTo>
                    <a:pt x="1157" y="690"/>
                  </a:lnTo>
                  <a:lnTo>
                    <a:pt x="1157" y="69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78" name="Google Shape;1278;p47"/>
            <p:cNvSpPr/>
            <p:nvPr/>
          </p:nvSpPr>
          <p:spPr>
            <a:xfrm>
              <a:off x="3168275" y="2637550"/>
              <a:ext cx="273050" cy="77325"/>
            </a:xfrm>
            <a:custGeom>
              <a:avLst/>
              <a:gdLst/>
              <a:ahLst/>
              <a:cxnLst/>
              <a:rect l="l" t="t" r="r" b="b"/>
              <a:pathLst>
                <a:path w="10922" h="3093" extrusionOk="0">
                  <a:moveTo>
                    <a:pt x="45" y="1"/>
                  </a:moveTo>
                  <a:lnTo>
                    <a:pt x="0" y="1625"/>
                  </a:lnTo>
                  <a:lnTo>
                    <a:pt x="1001" y="1714"/>
                  </a:lnTo>
                  <a:lnTo>
                    <a:pt x="2269" y="1780"/>
                  </a:lnTo>
                  <a:lnTo>
                    <a:pt x="3203" y="1892"/>
                  </a:lnTo>
                  <a:lnTo>
                    <a:pt x="4716" y="2070"/>
                  </a:lnTo>
                  <a:lnTo>
                    <a:pt x="5227" y="2159"/>
                  </a:lnTo>
                  <a:lnTo>
                    <a:pt x="5339" y="2159"/>
                  </a:lnTo>
                  <a:lnTo>
                    <a:pt x="6139" y="2270"/>
                  </a:lnTo>
                  <a:lnTo>
                    <a:pt x="6117" y="2003"/>
                  </a:lnTo>
                  <a:lnTo>
                    <a:pt x="6117" y="1825"/>
                  </a:lnTo>
                  <a:lnTo>
                    <a:pt x="5361" y="1714"/>
                  </a:lnTo>
                  <a:lnTo>
                    <a:pt x="4160" y="1536"/>
                  </a:lnTo>
                  <a:lnTo>
                    <a:pt x="3226" y="1447"/>
                  </a:lnTo>
                  <a:lnTo>
                    <a:pt x="2291" y="1358"/>
                  </a:lnTo>
                  <a:lnTo>
                    <a:pt x="1379" y="1291"/>
                  </a:lnTo>
                  <a:lnTo>
                    <a:pt x="512" y="1247"/>
                  </a:lnTo>
                  <a:lnTo>
                    <a:pt x="512" y="1091"/>
                  </a:lnTo>
                  <a:lnTo>
                    <a:pt x="490" y="913"/>
                  </a:lnTo>
                  <a:lnTo>
                    <a:pt x="467" y="757"/>
                  </a:lnTo>
                  <a:lnTo>
                    <a:pt x="401" y="602"/>
                  </a:lnTo>
                  <a:lnTo>
                    <a:pt x="334" y="446"/>
                  </a:lnTo>
                  <a:lnTo>
                    <a:pt x="267" y="290"/>
                  </a:lnTo>
                  <a:lnTo>
                    <a:pt x="156" y="157"/>
                  </a:lnTo>
                  <a:lnTo>
                    <a:pt x="45" y="1"/>
                  </a:lnTo>
                  <a:close/>
                  <a:moveTo>
                    <a:pt x="10922" y="1513"/>
                  </a:moveTo>
                  <a:lnTo>
                    <a:pt x="10788" y="1602"/>
                  </a:lnTo>
                  <a:lnTo>
                    <a:pt x="10699" y="1691"/>
                  </a:lnTo>
                  <a:lnTo>
                    <a:pt x="10610" y="1803"/>
                  </a:lnTo>
                  <a:lnTo>
                    <a:pt x="10521" y="1914"/>
                  </a:lnTo>
                  <a:lnTo>
                    <a:pt x="10454" y="2025"/>
                  </a:lnTo>
                  <a:lnTo>
                    <a:pt x="10410" y="2181"/>
                  </a:lnTo>
                  <a:lnTo>
                    <a:pt x="10388" y="2314"/>
                  </a:lnTo>
                  <a:lnTo>
                    <a:pt x="10365" y="2492"/>
                  </a:lnTo>
                  <a:lnTo>
                    <a:pt x="6962" y="1869"/>
                  </a:lnTo>
                  <a:lnTo>
                    <a:pt x="6985" y="1936"/>
                  </a:lnTo>
                  <a:lnTo>
                    <a:pt x="7074" y="2425"/>
                  </a:lnTo>
                  <a:lnTo>
                    <a:pt x="7785" y="2537"/>
                  </a:lnTo>
                  <a:lnTo>
                    <a:pt x="8275" y="2648"/>
                  </a:lnTo>
                  <a:lnTo>
                    <a:pt x="9431" y="2893"/>
                  </a:lnTo>
                  <a:lnTo>
                    <a:pt x="10521" y="3093"/>
                  </a:lnTo>
                  <a:lnTo>
                    <a:pt x="10632" y="2581"/>
                  </a:lnTo>
                  <a:lnTo>
                    <a:pt x="10677" y="2403"/>
                  </a:lnTo>
                  <a:lnTo>
                    <a:pt x="10922" y="1513"/>
                  </a:lnTo>
                  <a:close/>
                </a:path>
              </a:pathLst>
            </a:custGeom>
            <a:solidFill>
              <a:srgbClr val="D593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79" name="Google Shape;1279;p47"/>
            <p:cNvSpPr/>
            <p:nvPr/>
          </p:nvSpPr>
          <p:spPr>
            <a:xfrm>
              <a:off x="3300625" y="2680375"/>
              <a:ext cx="21150" cy="13925"/>
            </a:xfrm>
            <a:custGeom>
              <a:avLst/>
              <a:gdLst/>
              <a:ahLst/>
              <a:cxnLst/>
              <a:rect l="l" t="t" r="r" b="b"/>
              <a:pathLst>
                <a:path w="846" h="557" fill="none" extrusionOk="0">
                  <a:moveTo>
                    <a:pt x="67" y="1"/>
                  </a:moveTo>
                  <a:lnTo>
                    <a:pt x="0" y="446"/>
                  </a:lnTo>
                  <a:lnTo>
                    <a:pt x="0" y="446"/>
                  </a:lnTo>
                  <a:lnTo>
                    <a:pt x="45" y="446"/>
                  </a:lnTo>
                  <a:lnTo>
                    <a:pt x="45" y="446"/>
                  </a:lnTo>
                  <a:lnTo>
                    <a:pt x="845" y="557"/>
                  </a:lnTo>
                  <a:lnTo>
                    <a:pt x="845" y="557"/>
                  </a:lnTo>
                  <a:lnTo>
                    <a:pt x="823" y="290"/>
                  </a:lnTo>
                  <a:lnTo>
                    <a:pt x="823" y="290"/>
                  </a:lnTo>
                  <a:lnTo>
                    <a:pt x="823" y="112"/>
                  </a:lnTo>
                  <a:lnTo>
                    <a:pt x="6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0" name="Google Shape;1280;p47"/>
            <p:cNvSpPr/>
            <p:nvPr/>
          </p:nvSpPr>
          <p:spPr>
            <a:xfrm>
              <a:off x="3168275" y="2637550"/>
              <a:ext cx="134025" cy="53975"/>
            </a:xfrm>
            <a:custGeom>
              <a:avLst/>
              <a:gdLst/>
              <a:ahLst/>
              <a:cxnLst/>
              <a:rect l="l" t="t" r="r" b="b"/>
              <a:pathLst>
                <a:path w="5361" h="2159" fill="none" extrusionOk="0">
                  <a:moveTo>
                    <a:pt x="0" y="1625"/>
                  </a:moveTo>
                  <a:lnTo>
                    <a:pt x="0" y="1625"/>
                  </a:lnTo>
                  <a:lnTo>
                    <a:pt x="1001" y="1714"/>
                  </a:lnTo>
                  <a:lnTo>
                    <a:pt x="2269" y="1780"/>
                  </a:lnTo>
                  <a:lnTo>
                    <a:pt x="2269" y="1780"/>
                  </a:lnTo>
                  <a:lnTo>
                    <a:pt x="3203" y="1892"/>
                  </a:lnTo>
                  <a:lnTo>
                    <a:pt x="4716" y="2070"/>
                  </a:lnTo>
                  <a:lnTo>
                    <a:pt x="4716" y="2070"/>
                  </a:lnTo>
                  <a:lnTo>
                    <a:pt x="5227" y="2159"/>
                  </a:lnTo>
                  <a:lnTo>
                    <a:pt x="5227" y="2159"/>
                  </a:lnTo>
                  <a:lnTo>
                    <a:pt x="5294" y="2159"/>
                  </a:lnTo>
                  <a:lnTo>
                    <a:pt x="5361" y="1714"/>
                  </a:lnTo>
                  <a:lnTo>
                    <a:pt x="4160" y="1536"/>
                  </a:lnTo>
                  <a:lnTo>
                    <a:pt x="4160" y="1536"/>
                  </a:lnTo>
                  <a:lnTo>
                    <a:pt x="3226" y="1447"/>
                  </a:lnTo>
                  <a:lnTo>
                    <a:pt x="2291" y="1358"/>
                  </a:lnTo>
                  <a:lnTo>
                    <a:pt x="1379" y="1291"/>
                  </a:lnTo>
                  <a:lnTo>
                    <a:pt x="512" y="1247"/>
                  </a:lnTo>
                  <a:lnTo>
                    <a:pt x="512" y="1247"/>
                  </a:lnTo>
                  <a:lnTo>
                    <a:pt x="512" y="1091"/>
                  </a:lnTo>
                  <a:lnTo>
                    <a:pt x="490" y="913"/>
                  </a:lnTo>
                  <a:lnTo>
                    <a:pt x="467" y="757"/>
                  </a:lnTo>
                  <a:lnTo>
                    <a:pt x="401" y="602"/>
                  </a:lnTo>
                  <a:lnTo>
                    <a:pt x="334" y="446"/>
                  </a:lnTo>
                  <a:lnTo>
                    <a:pt x="267" y="290"/>
                  </a:lnTo>
                  <a:lnTo>
                    <a:pt x="156" y="157"/>
                  </a:lnTo>
                  <a:lnTo>
                    <a:pt x="45" y="1"/>
                  </a:lnTo>
                  <a:lnTo>
                    <a:pt x="45" y="1"/>
                  </a:lnTo>
                  <a:lnTo>
                    <a:pt x="0" y="162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1" name="Google Shape;1281;p47"/>
            <p:cNvSpPr/>
            <p:nvPr/>
          </p:nvSpPr>
          <p:spPr>
            <a:xfrm>
              <a:off x="3342325" y="2675375"/>
              <a:ext cx="99000" cy="39500"/>
            </a:xfrm>
            <a:custGeom>
              <a:avLst/>
              <a:gdLst/>
              <a:ahLst/>
              <a:cxnLst/>
              <a:rect l="l" t="t" r="r" b="b"/>
              <a:pathLst>
                <a:path w="3960" h="1580" fill="none" extrusionOk="0">
                  <a:moveTo>
                    <a:pt x="3960" y="0"/>
                  </a:moveTo>
                  <a:lnTo>
                    <a:pt x="3960" y="0"/>
                  </a:lnTo>
                  <a:lnTo>
                    <a:pt x="3826" y="89"/>
                  </a:lnTo>
                  <a:lnTo>
                    <a:pt x="3737" y="178"/>
                  </a:lnTo>
                  <a:lnTo>
                    <a:pt x="3648" y="290"/>
                  </a:lnTo>
                  <a:lnTo>
                    <a:pt x="3559" y="401"/>
                  </a:lnTo>
                  <a:lnTo>
                    <a:pt x="3492" y="512"/>
                  </a:lnTo>
                  <a:lnTo>
                    <a:pt x="3448" y="668"/>
                  </a:lnTo>
                  <a:lnTo>
                    <a:pt x="3426" y="801"/>
                  </a:lnTo>
                  <a:lnTo>
                    <a:pt x="3403" y="979"/>
                  </a:lnTo>
                  <a:lnTo>
                    <a:pt x="0" y="356"/>
                  </a:lnTo>
                  <a:lnTo>
                    <a:pt x="0" y="356"/>
                  </a:lnTo>
                  <a:lnTo>
                    <a:pt x="23" y="423"/>
                  </a:lnTo>
                  <a:lnTo>
                    <a:pt x="23" y="423"/>
                  </a:lnTo>
                  <a:lnTo>
                    <a:pt x="112" y="912"/>
                  </a:lnTo>
                  <a:lnTo>
                    <a:pt x="112" y="912"/>
                  </a:lnTo>
                  <a:lnTo>
                    <a:pt x="823" y="1024"/>
                  </a:lnTo>
                  <a:lnTo>
                    <a:pt x="1313" y="1135"/>
                  </a:lnTo>
                  <a:lnTo>
                    <a:pt x="1313" y="1135"/>
                  </a:lnTo>
                  <a:lnTo>
                    <a:pt x="2469" y="1380"/>
                  </a:lnTo>
                  <a:lnTo>
                    <a:pt x="3559" y="1580"/>
                  </a:lnTo>
                  <a:lnTo>
                    <a:pt x="3559" y="1580"/>
                  </a:lnTo>
                  <a:lnTo>
                    <a:pt x="3670" y="1068"/>
                  </a:lnTo>
                  <a:lnTo>
                    <a:pt x="3670" y="1068"/>
                  </a:lnTo>
                  <a:lnTo>
                    <a:pt x="3715" y="890"/>
                  </a:lnTo>
                  <a:lnTo>
                    <a:pt x="3715" y="890"/>
                  </a:lnTo>
                  <a:lnTo>
                    <a:pt x="3960" y="0"/>
                  </a:lnTo>
                  <a:lnTo>
                    <a:pt x="396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2" name="Google Shape;1282;p47"/>
            <p:cNvSpPr/>
            <p:nvPr/>
          </p:nvSpPr>
          <p:spPr>
            <a:xfrm>
              <a:off x="3319525" y="2653675"/>
              <a:ext cx="31150" cy="69550"/>
            </a:xfrm>
            <a:custGeom>
              <a:avLst/>
              <a:gdLst/>
              <a:ahLst/>
              <a:cxnLst/>
              <a:rect l="l" t="t" r="r" b="b"/>
              <a:pathLst>
                <a:path w="1246" h="2782" extrusionOk="0">
                  <a:moveTo>
                    <a:pt x="690" y="1"/>
                  </a:moveTo>
                  <a:lnTo>
                    <a:pt x="423" y="112"/>
                  </a:lnTo>
                  <a:lnTo>
                    <a:pt x="45" y="312"/>
                  </a:lnTo>
                  <a:lnTo>
                    <a:pt x="0" y="335"/>
                  </a:lnTo>
                  <a:lnTo>
                    <a:pt x="45" y="957"/>
                  </a:lnTo>
                  <a:lnTo>
                    <a:pt x="67" y="1180"/>
                  </a:lnTo>
                  <a:lnTo>
                    <a:pt x="67" y="1358"/>
                  </a:lnTo>
                  <a:lnTo>
                    <a:pt x="89" y="1625"/>
                  </a:lnTo>
                  <a:lnTo>
                    <a:pt x="134" y="2114"/>
                  </a:lnTo>
                  <a:lnTo>
                    <a:pt x="134" y="2648"/>
                  </a:lnTo>
                  <a:lnTo>
                    <a:pt x="379" y="2470"/>
                  </a:lnTo>
                  <a:lnTo>
                    <a:pt x="468" y="2425"/>
                  </a:lnTo>
                  <a:lnTo>
                    <a:pt x="534" y="2403"/>
                  </a:lnTo>
                  <a:lnTo>
                    <a:pt x="1246" y="2781"/>
                  </a:lnTo>
                  <a:lnTo>
                    <a:pt x="1113" y="2270"/>
                  </a:lnTo>
                  <a:lnTo>
                    <a:pt x="1024" y="1780"/>
                  </a:lnTo>
                  <a:lnTo>
                    <a:pt x="935" y="1291"/>
                  </a:lnTo>
                  <a:lnTo>
                    <a:pt x="912" y="1224"/>
                  </a:lnTo>
                  <a:lnTo>
                    <a:pt x="801" y="691"/>
                  </a:lnTo>
                  <a:lnTo>
                    <a:pt x="801" y="624"/>
                  </a:lnTo>
                  <a:lnTo>
                    <a:pt x="690" y="1"/>
                  </a:lnTo>
                  <a:close/>
                </a:path>
              </a:pathLst>
            </a:custGeom>
            <a:solidFill>
              <a:srgbClr val="EC67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3" name="Google Shape;1283;p47"/>
            <p:cNvSpPr/>
            <p:nvPr/>
          </p:nvSpPr>
          <p:spPr>
            <a:xfrm>
              <a:off x="3159925" y="2454050"/>
              <a:ext cx="320875" cy="216900"/>
            </a:xfrm>
            <a:custGeom>
              <a:avLst/>
              <a:gdLst/>
              <a:ahLst/>
              <a:cxnLst/>
              <a:rect l="l" t="t" r="r" b="b"/>
              <a:pathLst>
                <a:path w="12835" h="8676" extrusionOk="0">
                  <a:moveTo>
                    <a:pt x="3537" y="1"/>
                  </a:moveTo>
                  <a:lnTo>
                    <a:pt x="3137" y="23"/>
                  </a:lnTo>
                  <a:lnTo>
                    <a:pt x="2737" y="68"/>
                  </a:lnTo>
                  <a:lnTo>
                    <a:pt x="2358" y="134"/>
                  </a:lnTo>
                  <a:lnTo>
                    <a:pt x="1980" y="268"/>
                  </a:lnTo>
                  <a:lnTo>
                    <a:pt x="1624" y="401"/>
                  </a:lnTo>
                  <a:lnTo>
                    <a:pt x="1269" y="579"/>
                  </a:lnTo>
                  <a:lnTo>
                    <a:pt x="1024" y="735"/>
                  </a:lnTo>
                  <a:lnTo>
                    <a:pt x="801" y="913"/>
                  </a:lnTo>
                  <a:lnTo>
                    <a:pt x="557" y="1113"/>
                  </a:lnTo>
                  <a:lnTo>
                    <a:pt x="334" y="1358"/>
                  </a:lnTo>
                  <a:lnTo>
                    <a:pt x="1" y="7052"/>
                  </a:lnTo>
                  <a:lnTo>
                    <a:pt x="201" y="6918"/>
                  </a:lnTo>
                  <a:lnTo>
                    <a:pt x="379" y="6807"/>
                  </a:lnTo>
                  <a:lnTo>
                    <a:pt x="735" y="6629"/>
                  </a:lnTo>
                  <a:lnTo>
                    <a:pt x="1113" y="6473"/>
                  </a:lnTo>
                  <a:lnTo>
                    <a:pt x="1491" y="6362"/>
                  </a:lnTo>
                  <a:lnTo>
                    <a:pt x="1869" y="6273"/>
                  </a:lnTo>
                  <a:lnTo>
                    <a:pt x="2247" y="6229"/>
                  </a:lnTo>
                  <a:lnTo>
                    <a:pt x="2648" y="6229"/>
                  </a:lnTo>
                  <a:lnTo>
                    <a:pt x="3048" y="6251"/>
                  </a:lnTo>
                  <a:lnTo>
                    <a:pt x="3471" y="6296"/>
                  </a:lnTo>
                  <a:lnTo>
                    <a:pt x="3871" y="6385"/>
                  </a:lnTo>
                  <a:lnTo>
                    <a:pt x="4227" y="6518"/>
                  </a:lnTo>
                  <a:lnTo>
                    <a:pt x="4560" y="6674"/>
                  </a:lnTo>
                  <a:lnTo>
                    <a:pt x="4872" y="6896"/>
                  </a:lnTo>
                  <a:lnTo>
                    <a:pt x="5139" y="7119"/>
                  </a:lnTo>
                  <a:lnTo>
                    <a:pt x="5383" y="7408"/>
                  </a:lnTo>
                  <a:lnTo>
                    <a:pt x="5584" y="7719"/>
                  </a:lnTo>
                  <a:lnTo>
                    <a:pt x="5762" y="8053"/>
                  </a:lnTo>
                  <a:lnTo>
                    <a:pt x="6029" y="7786"/>
                  </a:lnTo>
                  <a:lnTo>
                    <a:pt x="6318" y="7541"/>
                  </a:lnTo>
                  <a:lnTo>
                    <a:pt x="6629" y="7341"/>
                  </a:lnTo>
                  <a:lnTo>
                    <a:pt x="6940" y="7185"/>
                  </a:lnTo>
                  <a:lnTo>
                    <a:pt x="7296" y="7074"/>
                  </a:lnTo>
                  <a:lnTo>
                    <a:pt x="7674" y="7007"/>
                  </a:lnTo>
                  <a:lnTo>
                    <a:pt x="8053" y="6985"/>
                  </a:lnTo>
                  <a:lnTo>
                    <a:pt x="8453" y="7007"/>
                  </a:lnTo>
                  <a:lnTo>
                    <a:pt x="8876" y="7074"/>
                  </a:lnTo>
                  <a:lnTo>
                    <a:pt x="9276" y="7163"/>
                  </a:lnTo>
                  <a:lnTo>
                    <a:pt x="9654" y="7274"/>
                  </a:lnTo>
                  <a:lnTo>
                    <a:pt x="10010" y="7430"/>
                  </a:lnTo>
                  <a:lnTo>
                    <a:pt x="10344" y="7608"/>
                  </a:lnTo>
                  <a:lnTo>
                    <a:pt x="10677" y="7830"/>
                  </a:lnTo>
                  <a:lnTo>
                    <a:pt x="10989" y="8075"/>
                  </a:lnTo>
                  <a:lnTo>
                    <a:pt x="11278" y="8342"/>
                  </a:lnTo>
                  <a:lnTo>
                    <a:pt x="11434" y="8498"/>
                  </a:lnTo>
                  <a:lnTo>
                    <a:pt x="11567" y="8676"/>
                  </a:lnTo>
                  <a:lnTo>
                    <a:pt x="12835" y="3115"/>
                  </a:lnTo>
                  <a:lnTo>
                    <a:pt x="12679" y="2826"/>
                  </a:lnTo>
                  <a:lnTo>
                    <a:pt x="12523" y="2559"/>
                  </a:lnTo>
                  <a:lnTo>
                    <a:pt x="12345" y="2336"/>
                  </a:lnTo>
                  <a:lnTo>
                    <a:pt x="12168" y="2136"/>
                  </a:lnTo>
                  <a:lnTo>
                    <a:pt x="11856" y="1847"/>
                  </a:lnTo>
                  <a:lnTo>
                    <a:pt x="11567" y="1602"/>
                  </a:lnTo>
                  <a:lnTo>
                    <a:pt x="11233" y="1402"/>
                  </a:lnTo>
                  <a:lnTo>
                    <a:pt x="10877" y="1202"/>
                  </a:lnTo>
                  <a:lnTo>
                    <a:pt x="10522" y="1046"/>
                  </a:lnTo>
                  <a:lnTo>
                    <a:pt x="10143" y="935"/>
                  </a:lnTo>
                  <a:lnTo>
                    <a:pt x="9765" y="846"/>
                  </a:lnTo>
                  <a:lnTo>
                    <a:pt x="9343" y="779"/>
                  </a:lnTo>
                  <a:lnTo>
                    <a:pt x="8942" y="757"/>
                  </a:lnTo>
                  <a:lnTo>
                    <a:pt x="8542" y="779"/>
                  </a:lnTo>
                  <a:lnTo>
                    <a:pt x="8186" y="846"/>
                  </a:lnTo>
                  <a:lnTo>
                    <a:pt x="7830" y="957"/>
                  </a:lnTo>
                  <a:lnTo>
                    <a:pt x="7497" y="1113"/>
                  </a:lnTo>
                  <a:lnTo>
                    <a:pt x="7185" y="1313"/>
                  </a:lnTo>
                  <a:lnTo>
                    <a:pt x="6896" y="1558"/>
                  </a:lnTo>
                  <a:lnTo>
                    <a:pt x="6651" y="1847"/>
                  </a:lnTo>
                  <a:lnTo>
                    <a:pt x="6473" y="1491"/>
                  </a:lnTo>
                  <a:lnTo>
                    <a:pt x="6251" y="1180"/>
                  </a:lnTo>
                  <a:lnTo>
                    <a:pt x="6029" y="913"/>
                  </a:lnTo>
                  <a:lnTo>
                    <a:pt x="5739" y="668"/>
                  </a:lnTo>
                  <a:lnTo>
                    <a:pt x="5450" y="468"/>
                  </a:lnTo>
                  <a:lnTo>
                    <a:pt x="5117" y="312"/>
                  </a:lnTo>
                  <a:lnTo>
                    <a:pt x="4738" y="179"/>
                  </a:lnTo>
                  <a:lnTo>
                    <a:pt x="4338" y="90"/>
                  </a:lnTo>
                  <a:lnTo>
                    <a:pt x="3938" y="23"/>
                  </a:lnTo>
                  <a:lnTo>
                    <a:pt x="3537" y="1"/>
                  </a:lnTo>
                  <a:close/>
                </a:path>
              </a:pathLst>
            </a:custGeom>
            <a:solidFill>
              <a:srgbClr val="FFF9D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4" name="Google Shape;1284;p47"/>
            <p:cNvSpPr/>
            <p:nvPr/>
          </p:nvSpPr>
          <p:spPr>
            <a:xfrm>
              <a:off x="3159925" y="2454050"/>
              <a:ext cx="166300" cy="201325"/>
            </a:xfrm>
            <a:custGeom>
              <a:avLst/>
              <a:gdLst/>
              <a:ahLst/>
              <a:cxnLst/>
              <a:rect l="l" t="t" r="r" b="b"/>
              <a:pathLst>
                <a:path w="6652" h="8053" fill="none" extrusionOk="0">
                  <a:moveTo>
                    <a:pt x="4338" y="90"/>
                  </a:moveTo>
                  <a:lnTo>
                    <a:pt x="4338" y="90"/>
                  </a:lnTo>
                  <a:lnTo>
                    <a:pt x="3938" y="23"/>
                  </a:lnTo>
                  <a:lnTo>
                    <a:pt x="3537" y="1"/>
                  </a:lnTo>
                  <a:lnTo>
                    <a:pt x="3137" y="23"/>
                  </a:lnTo>
                  <a:lnTo>
                    <a:pt x="2737" y="68"/>
                  </a:lnTo>
                  <a:lnTo>
                    <a:pt x="2358" y="134"/>
                  </a:lnTo>
                  <a:lnTo>
                    <a:pt x="1980" y="268"/>
                  </a:lnTo>
                  <a:lnTo>
                    <a:pt x="1624" y="401"/>
                  </a:lnTo>
                  <a:lnTo>
                    <a:pt x="1269" y="579"/>
                  </a:lnTo>
                  <a:lnTo>
                    <a:pt x="1269" y="579"/>
                  </a:lnTo>
                  <a:lnTo>
                    <a:pt x="1024" y="735"/>
                  </a:lnTo>
                  <a:lnTo>
                    <a:pt x="801" y="913"/>
                  </a:lnTo>
                  <a:lnTo>
                    <a:pt x="557" y="1113"/>
                  </a:lnTo>
                  <a:lnTo>
                    <a:pt x="334" y="1358"/>
                  </a:lnTo>
                  <a:lnTo>
                    <a:pt x="1" y="7052"/>
                  </a:lnTo>
                  <a:lnTo>
                    <a:pt x="1" y="7052"/>
                  </a:lnTo>
                  <a:lnTo>
                    <a:pt x="201" y="6918"/>
                  </a:lnTo>
                  <a:lnTo>
                    <a:pt x="379" y="6807"/>
                  </a:lnTo>
                  <a:lnTo>
                    <a:pt x="379" y="6807"/>
                  </a:lnTo>
                  <a:lnTo>
                    <a:pt x="735" y="6629"/>
                  </a:lnTo>
                  <a:lnTo>
                    <a:pt x="1113" y="6473"/>
                  </a:lnTo>
                  <a:lnTo>
                    <a:pt x="1491" y="6362"/>
                  </a:lnTo>
                  <a:lnTo>
                    <a:pt x="1869" y="6273"/>
                  </a:lnTo>
                  <a:lnTo>
                    <a:pt x="2247" y="6229"/>
                  </a:lnTo>
                  <a:lnTo>
                    <a:pt x="2648" y="6229"/>
                  </a:lnTo>
                  <a:lnTo>
                    <a:pt x="3048" y="6251"/>
                  </a:lnTo>
                  <a:lnTo>
                    <a:pt x="3471" y="6296"/>
                  </a:lnTo>
                  <a:lnTo>
                    <a:pt x="3471" y="6296"/>
                  </a:lnTo>
                  <a:lnTo>
                    <a:pt x="3871" y="6385"/>
                  </a:lnTo>
                  <a:lnTo>
                    <a:pt x="4227" y="6518"/>
                  </a:lnTo>
                  <a:lnTo>
                    <a:pt x="4560" y="6674"/>
                  </a:lnTo>
                  <a:lnTo>
                    <a:pt x="4872" y="6896"/>
                  </a:lnTo>
                  <a:lnTo>
                    <a:pt x="5139" y="7119"/>
                  </a:lnTo>
                  <a:lnTo>
                    <a:pt x="5383" y="7408"/>
                  </a:lnTo>
                  <a:lnTo>
                    <a:pt x="5584" y="7719"/>
                  </a:lnTo>
                  <a:lnTo>
                    <a:pt x="5762" y="8053"/>
                  </a:lnTo>
                  <a:lnTo>
                    <a:pt x="6651" y="1847"/>
                  </a:lnTo>
                  <a:lnTo>
                    <a:pt x="6651" y="1847"/>
                  </a:lnTo>
                  <a:lnTo>
                    <a:pt x="6473" y="1491"/>
                  </a:lnTo>
                  <a:lnTo>
                    <a:pt x="6251" y="1180"/>
                  </a:lnTo>
                  <a:lnTo>
                    <a:pt x="6029" y="913"/>
                  </a:lnTo>
                  <a:lnTo>
                    <a:pt x="5739" y="668"/>
                  </a:lnTo>
                  <a:lnTo>
                    <a:pt x="5450" y="468"/>
                  </a:lnTo>
                  <a:lnTo>
                    <a:pt x="5117" y="312"/>
                  </a:lnTo>
                  <a:lnTo>
                    <a:pt x="4738" y="179"/>
                  </a:lnTo>
                  <a:lnTo>
                    <a:pt x="4338" y="9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5" name="Google Shape;1285;p47"/>
            <p:cNvSpPr/>
            <p:nvPr/>
          </p:nvSpPr>
          <p:spPr>
            <a:xfrm>
              <a:off x="3289500" y="2501325"/>
              <a:ext cx="11150" cy="8925"/>
            </a:xfrm>
            <a:custGeom>
              <a:avLst/>
              <a:gdLst/>
              <a:ahLst/>
              <a:cxnLst/>
              <a:rect l="l" t="t" r="r" b="b"/>
              <a:pathLst>
                <a:path w="446" h="357" fill="none" extrusionOk="0">
                  <a:moveTo>
                    <a:pt x="178" y="112"/>
                  </a:moveTo>
                  <a:lnTo>
                    <a:pt x="178" y="112"/>
                  </a:lnTo>
                  <a:lnTo>
                    <a:pt x="445" y="356"/>
                  </a:lnTo>
                  <a:lnTo>
                    <a:pt x="445" y="356"/>
                  </a:lnTo>
                  <a:lnTo>
                    <a:pt x="178" y="112"/>
                  </a:lnTo>
                  <a:lnTo>
                    <a:pt x="178" y="112"/>
                  </a:lnTo>
                  <a:lnTo>
                    <a:pt x="0" y="0"/>
                  </a:lnTo>
                  <a:lnTo>
                    <a:pt x="0" y="0"/>
                  </a:lnTo>
                  <a:lnTo>
                    <a:pt x="178" y="11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6" name="Google Shape;1286;p47"/>
            <p:cNvSpPr/>
            <p:nvPr/>
          </p:nvSpPr>
          <p:spPr>
            <a:xfrm>
              <a:off x="3240550" y="2526350"/>
              <a:ext cx="48425" cy="22275"/>
            </a:xfrm>
            <a:custGeom>
              <a:avLst/>
              <a:gdLst/>
              <a:ahLst/>
              <a:cxnLst/>
              <a:rect l="l" t="t" r="r" b="b"/>
              <a:pathLst>
                <a:path w="1937" h="891" fill="none" extrusionOk="0">
                  <a:moveTo>
                    <a:pt x="1669" y="623"/>
                  </a:moveTo>
                  <a:lnTo>
                    <a:pt x="1669" y="623"/>
                  </a:lnTo>
                  <a:lnTo>
                    <a:pt x="1936" y="890"/>
                  </a:lnTo>
                  <a:lnTo>
                    <a:pt x="1936" y="890"/>
                  </a:lnTo>
                  <a:lnTo>
                    <a:pt x="1669" y="623"/>
                  </a:lnTo>
                  <a:lnTo>
                    <a:pt x="1669" y="623"/>
                  </a:lnTo>
                  <a:lnTo>
                    <a:pt x="1536" y="512"/>
                  </a:lnTo>
                  <a:lnTo>
                    <a:pt x="1402" y="401"/>
                  </a:lnTo>
                  <a:lnTo>
                    <a:pt x="1247" y="312"/>
                  </a:lnTo>
                  <a:lnTo>
                    <a:pt x="1091" y="223"/>
                  </a:lnTo>
                  <a:lnTo>
                    <a:pt x="935" y="156"/>
                  </a:lnTo>
                  <a:lnTo>
                    <a:pt x="757" y="112"/>
                  </a:lnTo>
                  <a:lnTo>
                    <a:pt x="557" y="67"/>
                  </a:lnTo>
                  <a:lnTo>
                    <a:pt x="357" y="23"/>
                  </a:lnTo>
                  <a:lnTo>
                    <a:pt x="357" y="23"/>
                  </a:lnTo>
                  <a:lnTo>
                    <a:pt x="179" y="23"/>
                  </a:lnTo>
                  <a:lnTo>
                    <a:pt x="1" y="0"/>
                  </a:lnTo>
                  <a:lnTo>
                    <a:pt x="1" y="0"/>
                  </a:lnTo>
                  <a:lnTo>
                    <a:pt x="179" y="23"/>
                  </a:lnTo>
                  <a:lnTo>
                    <a:pt x="357" y="23"/>
                  </a:lnTo>
                  <a:lnTo>
                    <a:pt x="357" y="23"/>
                  </a:lnTo>
                  <a:lnTo>
                    <a:pt x="557" y="67"/>
                  </a:lnTo>
                  <a:lnTo>
                    <a:pt x="757" y="112"/>
                  </a:lnTo>
                  <a:lnTo>
                    <a:pt x="935" y="156"/>
                  </a:lnTo>
                  <a:lnTo>
                    <a:pt x="1091" y="223"/>
                  </a:lnTo>
                  <a:lnTo>
                    <a:pt x="1247" y="312"/>
                  </a:lnTo>
                  <a:lnTo>
                    <a:pt x="1402" y="401"/>
                  </a:lnTo>
                  <a:lnTo>
                    <a:pt x="1536" y="512"/>
                  </a:lnTo>
                  <a:lnTo>
                    <a:pt x="1669" y="62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7" name="Google Shape;1287;p47"/>
            <p:cNvSpPr/>
            <p:nvPr/>
          </p:nvSpPr>
          <p:spPr>
            <a:xfrm>
              <a:off x="3196075" y="2488525"/>
              <a:ext cx="63425" cy="12825"/>
            </a:xfrm>
            <a:custGeom>
              <a:avLst/>
              <a:gdLst/>
              <a:ahLst/>
              <a:cxnLst/>
              <a:rect l="l" t="t" r="r" b="b"/>
              <a:pathLst>
                <a:path w="2537" h="513" fill="none" extrusionOk="0">
                  <a:moveTo>
                    <a:pt x="1" y="512"/>
                  </a:moveTo>
                  <a:lnTo>
                    <a:pt x="1" y="512"/>
                  </a:lnTo>
                  <a:lnTo>
                    <a:pt x="267" y="357"/>
                  </a:lnTo>
                  <a:lnTo>
                    <a:pt x="557" y="246"/>
                  </a:lnTo>
                  <a:lnTo>
                    <a:pt x="868" y="134"/>
                  </a:lnTo>
                  <a:lnTo>
                    <a:pt x="1179" y="68"/>
                  </a:lnTo>
                  <a:lnTo>
                    <a:pt x="1513" y="23"/>
                  </a:lnTo>
                  <a:lnTo>
                    <a:pt x="1847" y="1"/>
                  </a:lnTo>
                  <a:lnTo>
                    <a:pt x="2180" y="1"/>
                  </a:lnTo>
                  <a:lnTo>
                    <a:pt x="2536" y="23"/>
                  </a:lnTo>
                  <a:lnTo>
                    <a:pt x="2536" y="23"/>
                  </a:lnTo>
                  <a:lnTo>
                    <a:pt x="2180" y="1"/>
                  </a:lnTo>
                  <a:lnTo>
                    <a:pt x="1847" y="1"/>
                  </a:lnTo>
                  <a:lnTo>
                    <a:pt x="1513" y="23"/>
                  </a:lnTo>
                  <a:lnTo>
                    <a:pt x="1179" y="68"/>
                  </a:lnTo>
                  <a:lnTo>
                    <a:pt x="868" y="134"/>
                  </a:lnTo>
                  <a:lnTo>
                    <a:pt x="557" y="246"/>
                  </a:lnTo>
                  <a:lnTo>
                    <a:pt x="267" y="357"/>
                  </a:lnTo>
                  <a:lnTo>
                    <a:pt x="1" y="51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8" name="Google Shape;1288;p47"/>
            <p:cNvSpPr/>
            <p:nvPr/>
          </p:nvSpPr>
          <p:spPr>
            <a:xfrm>
              <a:off x="3208875" y="2528025"/>
              <a:ext cx="13350" cy="3350"/>
            </a:xfrm>
            <a:custGeom>
              <a:avLst/>
              <a:gdLst/>
              <a:ahLst/>
              <a:cxnLst/>
              <a:rect l="l" t="t" r="r" b="b"/>
              <a:pathLst>
                <a:path w="534" h="134" fill="none" extrusionOk="0">
                  <a:moveTo>
                    <a:pt x="0" y="134"/>
                  </a:moveTo>
                  <a:lnTo>
                    <a:pt x="0" y="134"/>
                  </a:lnTo>
                  <a:lnTo>
                    <a:pt x="245" y="67"/>
                  </a:lnTo>
                  <a:lnTo>
                    <a:pt x="245" y="67"/>
                  </a:lnTo>
                  <a:lnTo>
                    <a:pt x="534" y="0"/>
                  </a:lnTo>
                  <a:lnTo>
                    <a:pt x="534" y="0"/>
                  </a:lnTo>
                  <a:lnTo>
                    <a:pt x="245" y="67"/>
                  </a:lnTo>
                  <a:lnTo>
                    <a:pt x="245" y="67"/>
                  </a:lnTo>
                  <a:lnTo>
                    <a:pt x="0" y="13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9" name="Google Shape;1289;p47"/>
            <p:cNvSpPr/>
            <p:nvPr/>
          </p:nvSpPr>
          <p:spPr>
            <a:xfrm>
              <a:off x="3192175" y="2564150"/>
              <a:ext cx="74550" cy="10050"/>
            </a:xfrm>
            <a:custGeom>
              <a:avLst/>
              <a:gdLst/>
              <a:ahLst/>
              <a:cxnLst/>
              <a:rect l="l" t="t" r="r" b="b"/>
              <a:pathLst>
                <a:path w="2982" h="402" fill="none" extrusionOk="0">
                  <a:moveTo>
                    <a:pt x="757" y="68"/>
                  </a:moveTo>
                  <a:lnTo>
                    <a:pt x="757" y="68"/>
                  </a:lnTo>
                  <a:lnTo>
                    <a:pt x="1091" y="23"/>
                  </a:lnTo>
                  <a:lnTo>
                    <a:pt x="1447" y="1"/>
                  </a:lnTo>
                  <a:lnTo>
                    <a:pt x="1825" y="23"/>
                  </a:lnTo>
                  <a:lnTo>
                    <a:pt x="2247" y="68"/>
                  </a:lnTo>
                  <a:lnTo>
                    <a:pt x="2247" y="68"/>
                  </a:lnTo>
                  <a:lnTo>
                    <a:pt x="2625" y="134"/>
                  </a:lnTo>
                  <a:lnTo>
                    <a:pt x="2981" y="268"/>
                  </a:lnTo>
                  <a:lnTo>
                    <a:pt x="2981" y="268"/>
                  </a:lnTo>
                  <a:lnTo>
                    <a:pt x="2625" y="134"/>
                  </a:lnTo>
                  <a:lnTo>
                    <a:pt x="2247" y="68"/>
                  </a:lnTo>
                  <a:lnTo>
                    <a:pt x="2247" y="68"/>
                  </a:lnTo>
                  <a:lnTo>
                    <a:pt x="1825" y="23"/>
                  </a:lnTo>
                  <a:lnTo>
                    <a:pt x="1447" y="1"/>
                  </a:lnTo>
                  <a:lnTo>
                    <a:pt x="1091" y="23"/>
                  </a:lnTo>
                  <a:lnTo>
                    <a:pt x="757" y="68"/>
                  </a:lnTo>
                  <a:lnTo>
                    <a:pt x="757" y="68"/>
                  </a:lnTo>
                  <a:lnTo>
                    <a:pt x="535" y="134"/>
                  </a:lnTo>
                  <a:lnTo>
                    <a:pt x="334" y="201"/>
                  </a:lnTo>
                  <a:lnTo>
                    <a:pt x="157" y="290"/>
                  </a:lnTo>
                  <a:lnTo>
                    <a:pt x="1" y="401"/>
                  </a:lnTo>
                  <a:lnTo>
                    <a:pt x="1" y="401"/>
                  </a:lnTo>
                  <a:lnTo>
                    <a:pt x="157" y="290"/>
                  </a:lnTo>
                  <a:lnTo>
                    <a:pt x="334" y="201"/>
                  </a:lnTo>
                  <a:lnTo>
                    <a:pt x="535" y="134"/>
                  </a:lnTo>
                  <a:lnTo>
                    <a:pt x="757" y="6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0" name="Google Shape;1290;p47"/>
            <p:cNvSpPr/>
            <p:nvPr/>
          </p:nvSpPr>
          <p:spPr>
            <a:xfrm>
              <a:off x="3277250" y="2576950"/>
              <a:ext cx="7275" cy="5025"/>
            </a:xfrm>
            <a:custGeom>
              <a:avLst/>
              <a:gdLst/>
              <a:ahLst/>
              <a:cxnLst/>
              <a:rect l="l" t="t" r="r" b="b"/>
              <a:pathLst>
                <a:path w="291" h="20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290" y="201"/>
                  </a:lnTo>
                  <a:lnTo>
                    <a:pt x="290" y="201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1" name="Google Shape;1291;p47"/>
            <p:cNvSpPr/>
            <p:nvPr/>
          </p:nvSpPr>
          <p:spPr>
            <a:xfrm>
              <a:off x="3273375" y="2492425"/>
              <a:ext cx="6125" cy="2250"/>
            </a:xfrm>
            <a:custGeom>
              <a:avLst/>
              <a:gdLst/>
              <a:ahLst/>
              <a:cxnLst/>
              <a:rect l="l" t="t" r="r" b="b"/>
              <a:pathLst>
                <a:path w="245" h="90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111" y="45"/>
                  </a:lnTo>
                  <a:lnTo>
                    <a:pt x="245" y="90"/>
                  </a:lnTo>
                  <a:lnTo>
                    <a:pt x="245" y="90"/>
                  </a:lnTo>
                  <a:lnTo>
                    <a:pt x="111" y="45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2" name="Google Shape;1292;p47"/>
            <p:cNvSpPr/>
            <p:nvPr/>
          </p:nvSpPr>
          <p:spPr>
            <a:xfrm>
              <a:off x="3303950" y="2472975"/>
              <a:ext cx="176850" cy="197975"/>
            </a:xfrm>
            <a:custGeom>
              <a:avLst/>
              <a:gdLst/>
              <a:ahLst/>
              <a:cxnLst/>
              <a:rect l="l" t="t" r="r" b="b"/>
              <a:pathLst>
                <a:path w="7074" h="7919" fill="none" extrusionOk="0">
                  <a:moveTo>
                    <a:pt x="7074" y="2358"/>
                  </a:moveTo>
                  <a:lnTo>
                    <a:pt x="7074" y="2358"/>
                  </a:lnTo>
                  <a:lnTo>
                    <a:pt x="6918" y="2069"/>
                  </a:lnTo>
                  <a:lnTo>
                    <a:pt x="6762" y="1802"/>
                  </a:lnTo>
                  <a:lnTo>
                    <a:pt x="6584" y="1579"/>
                  </a:lnTo>
                  <a:lnTo>
                    <a:pt x="6407" y="1379"/>
                  </a:lnTo>
                  <a:lnTo>
                    <a:pt x="6407" y="1379"/>
                  </a:lnTo>
                  <a:lnTo>
                    <a:pt x="6095" y="1090"/>
                  </a:lnTo>
                  <a:lnTo>
                    <a:pt x="5806" y="845"/>
                  </a:lnTo>
                  <a:lnTo>
                    <a:pt x="5472" y="645"/>
                  </a:lnTo>
                  <a:lnTo>
                    <a:pt x="5116" y="445"/>
                  </a:lnTo>
                  <a:lnTo>
                    <a:pt x="4761" y="289"/>
                  </a:lnTo>
                  <a:lnTo>
                    <a:pt x="4382" y="178"/>
                  </a:lnTo>
                  <a:lnTo>
                    <a:pt x="4004" y="89"/>
                  </a:lnTo>
                  <a:lnTo>
                    <a:pt x="3582" y="22"/>
                  </a:lnTo>
                  <a:lnTo>
                    <a:pt x="3582" y="22"/>
                  </a:lnTo>
                  <a:lnTo>
                    <a:pt x="3181" y="0"/>
                  </a:lnTo>
                  <a:lnTo>
                    <a:pt x="2781" y="22"/>
                  </a:lnTo>
                  <a:lnTo>
                    <a:pt x="2425" y="89"/>
                  </a:lnTo>
                  <a:lnTo>
                    <a:pt x="2069" y="200"/>
                  </a:lnTo>
                  <a:lnTo>
                    <a:pt x="1736" y="356"/>
                  </a:lnTo>
                  <a:lnTo>
                    <a:pt x="1424" y="556"/>
                  </a:lnTo>
                  <a:lnTo>
                    <a:pt x="1135" y="801"/>
                  </a:lnTo>
                  <a:lnTo>
                    <a:pt x="890" y="1090"/>
                  </a:lnTo>
                  <a:lnTo>
                    <a:pt x="1" y="7296"/>
                  </a:lnTo>
                  <a:lnTo>
                    <a:pt x="1" y="7296"/>
                  </a:lnTo>
                  <a:lnTo>
                    <a:pt x="268" y="7029"/>
                  </a:lnTo>
                  <a:lnTo>
                    <a:pt x="557" y="6784"/>
                  </a:lnTo>
                  <a:lnTo>
                    <a:pt x="868" y="6584"/>
                  </a:lnTo>
                  <a:lnTo>
                    <a:pt x="1179" y="6428"/>
                  </a:lnTo>
                  <a:lnTo>
                    <a:pt x="1535" y="6317"/>
                  </a:lnTo>
                  <a:lnTo>
                    <a:pt x="1913" y="6250"/>
                  </a:lnTo>
                  <a:lnTo>
                    <a:pt x="2292" y="6228"/>
                  </a:lnTo>
                  <a:lnTo>
                    <a:pt x="2692" y="6250"/>
                  </a:lnTo>
                  <a:lnTo>
                    <a:pt x="2692" y="6250"/>
                  </a:lnTo>
                  <a:lnTo>
                    <a:pt x="3115" y="6317"/>
                  </a:lnTo>
                  <a:lnTo>
                    <a:pt x="3515" y="6406"/>
                  </a:lnTo>
                  <a:lnTo>
                    <a:pt x="3893" y="6517"/>
                  </a:lnTo>
                  <a:lnTo>
                    <a:pt x="4249" y="6673"/>
                  </a:lnTo>
                  <a:lnTo>
                    <a:pt x="4583" y="6851"/>
                  </a:lnTo>
                  <a:lnTo>
                    <a:pt x="4916" y="7073"/>
                  </a:lnTo>
                  <a:lnTo>
                    <a:pt x="5228" y="7318"/>
                  </a:lnTo>
                  <a:lnTo>
                    <a:pt x="5517" y="7585"/>
                  </a:lnTo>
                  <a:lnTo>
                    <a:pt x="5517" y="7585"/>
                  </a:lnTo>
                  <a:lnTo>
                    <a:pt x="5673" y="7741"/>
                  </a:lnTo>
                  <a:lnTo>
                    <a:pt x="5806" y="7919"/>
                  </a:lnTo>
                  <a:lnTo>
                    <a:pt x="7074" y="235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3" name="Google Shape;1293;p47"/>
            <p:cNvSpPr/>
            <p:nvPr/>
          </p:nvSpPr>
          <p:spPr>
            <a:xfrm>
              <a:off x="3431850" y="2602525"/>
              <a:ext cx="1125" cy="1700"/>
            </a:xfrm>
            <a:custGeom>
              <a:avLst/>
              <a:gdLst/>
              <a:ahLst/>
              <a:cxnLst/>
              <a:rect l="l" t="t" r="r" b="b"/>
              <a:pathLst>
                <a:path w="45" h="68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45" y="67"/>
                  </a:lnTo>
                  <a:lnTo>
                    <a:pt x="45" y="67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4" name="Google Shape;1294;p47"/>
            <p:cNvSpPr/>
            <p:nvPr/>
          </p:nvSpPr>
          <p:spPr>
            <a:xfrm>
              <a:off x="3382350" y="2581400"/>
              <a:ext cx="40625" cy="13375"/>
            </a:xfrm>
            <a:custGeom>
              <a:avLst/>
              <a:gdLst/>
              <a:ahLst/>
              <a:cxnLst/>
              <a:rect l="l" t="t" r="r" b="b"/>
              <a:pathLst>
                <a:path w="1625" h="535" fill="none" extrusionOk="0">
                  <a:moveTo>
                    <a:pt x="1424" y="401"/>
                  </a:moveTo>
                  <a:lnTo>
                    <a:pt x="1424" y="401"/>
                  </a:lnTo>
                  <a:lnTo>
                    <a:pt x="1625" y="534"/>
                  </a:lnTo>
                  <a:lnTo>
                    <a:pt x="1625" y="534"/>
                  </a:lnTo>
                  <a:lnTo>
                    <a:pt x="1424" y="401"/>
                  </a:lnTo>
                  <a:lnTo>
                    <a:pt x="1424" y="401"/>
                  </a:lnTo>
                  <a:lnTo>
                    <a:pt x="1157" y="267"/>
                  </a:lnTo>
                  <a:lnTo>
                    <a:pt x="868" y="178"/>
                  </a:lnTo>
                  <a:lnTo>
                    <a:pt x="601" y="89"/>
                  </a:lnTo>
                  <a:lnTo>
                    <a:pt x="312" y="23"/>
                  </a:lnTo>
                  <a:lnTo>
                    <a:pt x="312" y="23"/>
                  </a:lnTo>
                  <a:lnTo>
                    <a:pt x="1" y="0"/>
                  </a:lnTo>
                  <a:lnTo>
                    <a:pt x="1" y="0"/>
                  </a:lnTo>
                  <a:lnTo>
                    <a:pt x="312" y="23"/>
                  </a:lnTo>
                  <a:lnTo>
                    <a:pt x="312" y="23"/>
                  </a:lnTo>
                  <a:lnTo>
                    <a:pt x="601" y="89"/>
                  </a:lnTo>
                  <a:lnTo>
                    <a:pt x="868" y="178"/>
                  </a:lnTo>
                  <a:lnTo>
                    <a:pt x="1157" y="267"/>
                  </a:lnTo>
                  <a:lnTo>
                    <a:pt x="1424" y="40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5" name="Google Shape;1295;p47"/>
            <p:cNvSpPr/>
            <p:nvPr/>
          </p:nvSpPr>
          <p:spPr>
            <a:xfrm>
              <a:off x="3332875" y="2548600"/>
              <a:ext cx="62850" cy="8900"/>
            </a:xfrm>
            <a:custGeom>
              <a:avLst/>
              <a:gdLst/>
              <a:ahLst/>
              <a:cxnLst/>
              <a:rect l="l" t="t" r="r" b="b"/>
              <a:pathLst>
                <a:path w="2514" h="356" fill="none" extrusionOk="0">
                  <a:moveTo>
                    <a:pt x="1201" y="22"/>
                  </a:moveTo>
                  <a:lnTo>
                    <a:pt x="1201" y="22"/>
                  </a:lnTo>
                  <a:lnTo>
                    <a:pt x="1468" y="0"/>
                  </a:lnTo>
                  <a:lnTo>
                    <a:pt x="1757" y="0"/>
                  </a:lnTo>
                  <a:lnTo>
                    <a:pt x="2069" y="0"/>
                  </a:lnTo>
                  <a:lnTo>
                    <a:pt x="2402" y="45"/>
                  </a:lnTo>
                  <a:lnTo>
                    <a:pt x="2402" y="45"/>
                  </a:lnTo>
                  <a:lnTo>
                    <a:pt x="2514" y="67"/>
                  </a:lnTo>
                  <a:lnTo>
                    <a:pt x="2514" y="67"/>
                  </a:lnTo>
                  <a:lnTo>
                    <a:pt x="2402" y="45"/>
                  </a:lnTo>
                  <a:lnTo>
                    <a:pt x="2402" y="45"/>
                  </a:lnTo>
                  <a:lnTo>
                    <a:pt x="2069" y="0"/>
                  </a:lnTo>
                  <a:lnTo>
                    <a:pt x="1757" y="0"/>
                  </a:lnTo>
                  <a:lnTo>
                    <a:pt x="1468" y="0"/>
                  </a:lnTo>
                  <a:lnTo>
                    <a:pt x="1201" y="22"/>
                  </a:lnTo>
                  <a:lnTo>
                    <a:pt x="1201" y="22"/>
                  </a:lnTo>
                  <a:lnTo>
                    <a:pt x="979" y="67"/>
                  </a:lnTo>
                  <a:lnTo>
                    <a:pt x="712" y="134"/>
                  </a:lnTo>
                  <a:lnTo>
                    <a:pt x="0" y="356"/>
                  </a:lnTo>
                  <a:lnTo>
                    <a:pt x="0" y="356"/>
                  </a:lnTo>
                  <a:lnTo>
                    <a:pt x="712" y="134"/>
                  </a:lnTo>
                  <a:lnTo>
                    <a:pt x="979" y="67"/>
                  </a:lnTo>
                  <a:lnTo>
                    <a:pt x="1201" y="2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6" name="Google Shape;1296;p47"/>
            <p:cNvSpPr/>
            <p:nvPr/>
          </p:nvSpPr>
          <p:spPr>
            <a:xfrm>
              <a:off x="3387375" y="2507450"/>
              <a:ext cx="67850" cy="41175"/>
            </a:xfrm>
            <a:custGeom>
              <a:avLst/>
              <a:gdLst/>
              <a:ahLst/>
              <a:cxnLst/>
              <a:rect l="l" t="t" r="r" b="b"/>
              <a:pathLst>
                <a:path w="2714" h="1647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289" y="0"/>
                  </a:lnTo>
                  <a:lnTo>
                    <a:pt x="534" y="22"/>
                  </a:lnTo>
                  <a:lnTo>
                    <a:pt x="534" y="22"/>
                  </a:lnTo>
                  <a:lnTo>
                    <a:pt x="867" y="89"/>
                  </a:lnTo>
                  <a:lnTo>
                    <a:pt x="1179" y="200"/>
                  </a:lnTo>
                  <a:lnTo>
                    <a:pt x="1468" y="334"/>
                  </a:lnTo>
                  <a:lnTo>
                    <a:pt x="1757" y="512"/>
                  </a:lnTo>
                  <a:lnTo>
                    <a:pt x="2024" y="734"/>
                  </a:lnTo>
                  <a:lnTo>
                    <a:pt x="2269" y="1001"/>
                  </a:lnTo>
                  <a:lnTo>
                    <a:pt x="2491" y="1290"/>
                  </a:lnTo>
                  <a:lnTo>
                    <a:pt x="2714" y="1646"/>
                  </a:lnTo>
                  <a:lnTo>
                    <a:pt x="2714" y="1646"/>
                  </a:lnTo>
                  <a:lnTo>
                    <a:pt x="2491" y="1290"/>
                  </a:lnTo>
                  <a:lnTo>
                    <a:pt x="2269" y="1001"/>
                  </a:lnTo>
                  <a:lnTo>
                    <a:pt x="2024" y="734"/>
                  </a:lnTo>
                  <a:lnTo>
                    <a:pt x="1757" y="512"/>
                  </a:lnTo>
                  <a:lnTo>
                    <a:pt x="1468" y="334"/>
                  </a:lnTo>
                  <a:lnTo>
                    <a:pt x="1179" y="200"/>
                  </a:lnTo>
                  <a:lnTo>
                    <a:pt x="867" y="89"/>
                  </a:lnTo>
                  <a:lnTo>
                    <a:pt x="534" y="22"/>
                  </a:lnTo>
                  <a:lnTo>
                    <a:pt x="534" y="22"/>
                  </a:lnTo>
                  <a:lnTo>
                    <a:pt x="289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7" name="Google Shape;1297;p47"/>
            <p:cNvSpPr/>
            <p:nvPr/>
          </p:nvSpPr>
          <p:spPr>
            <a:xfrm>
              <a:off x="3351775" y="2509675"/>
              <a:ext cx="16150" cy="4475"/>
            </a:xfrm>
            <a:custGeom>
              <a:avLst/>
              <a:gdLst/>
              <a:ahLst/>
              <a:cxnLst/>
              <a:rect l="l" t="t" r="r" b="b"/>
              <a:pathLst>
                <a:path w="646" h="179" fill="none" extrusionOk="0">
                  <a:moveTo>
                    <a:pt x="0" y="178"/>
                  </a:moveTo>
                  <a:lnTo>
                    <a:pt x="0" y="178"/>
                  </a:lnTo>
                  <a:lnTo>
                    <a:pt x="312" y="89"/>
                  </a:lnTo>
                  <a:lnTo>
                    <a:pt x="646" y="0"/>
                  </a:lnTo>
                  <a:lnTo>
                    <a:pt x="646" y="0"/>
                  </a:lnTo>
                  <a:lnTo>
                    <a:pt x="312" y="89"/>
                  </a:lnTo>
                  <a:lnTo>
                    <a:pt x="0" y="17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8" name="Google Shape;1298;p47"/>
            <p:cNvSpPr/>
            <p:nvPr/>
          </p:nvSpPr>
          <p:spPr>
            <a:xfrm>
              <a:off x="3365675" y="2580275"/>
              <a:ext cx="5025" cy="600"/>
            </a:xfrm>
            <a:custGeom>
              <a:avLst/>
              <a:gdLst/>
              <a:ahLst/>
              <a:cxnLst/>
              <a:rect l="l" t="t" r="r" b="b"/>
              <a:pathLst>
                <a:path w="201" h="24" fill="none" extrusionOk="0">
                  <a:moveTo>
                    <a:pt x="45" y="1"/>
                  </a:moveTo>
                  <a:lnTo>
                    <a:pt x="45" y="1"/>
                  </a:lnTo>
                  <a:lnTo>
                    <a:pt x="201" y="1"/>
                  </a:lnTo>
                  <a:lnTo>
                    <a:pt x="201" y="1"/>
                  </a:lnTo>
                  <a:lnTo>
                    <a:pt x="45" y="1"/>
                  </a:lnTo>
                  <a:lnTo>
                    <a:pt x="45" y="1"/>
                  </a:lnTo>
                  <a:lnTo>
                    <a:pt x="1" y="23"/>
                  </a:lnTo>
                  <a:lnTo>
                    <a:pt x="1" y="23"/>
                  </a:lnTo>
                  <a:lnTo>
                    <a:pt x="4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9" name="Google Shape;1299;p47"/>
            <p:cNvSpPr/>
            <p:nvPr/>
          </p:nvSpPr>
          <p:spPr>
            <a:xfrm>
              <a:off x="3329525" y="2581950"/>
              <a:ext cx="23950" cy="6700"/>
            </a:xfrm>
            <a:custGeom>
              <a:avLst/>
              <a:gdLst/>
              <a:ahLst/>
              <a:cxnLst/>
              <a:rect l="l" t="t" r="r" b="b"/>
              <a:pathLst>
                <a:path w="958" h="268" fill="none" extrusionOk="0">
                  <a:moveTo>
                    <a:pt x="1" y="268"/>
                  </a:moveTo>
                  <a:lnTo>
                    <a:pt x="1" y="268"/>
                  </a:lnTo>
                  <a:lnTo>
                    <a:pt x="245" y="179"/>
                  </a:lnTo>
                  <a:lnTo>
                    <a:pt x="490" y="112"/>
                  </a:lnTo>
                  <a:lnTo>
                    <a:pt x="713" y="45"/>
                  </a:lnTo>
                  <a:lnTo>
                    <a:pt x="957" y="1"/>
                  </a:lnTo>
                  <a:lnTo>
                    <a:pt x="957" y="1"/>
                  </a:lnTo>
                  <a:lnTo>
                    <a:pt x="713" y="45"/>
                  </a:lnTo>
                  <a:lnTo>
                    <a:pt x="490" y="112"/>
                  </a:lnTo>
                  <a:lnTo>
                    <a:pt x="245" y="179"/>
                  </a:lnTo>
                  <a:lnTo>
                    <a:pt x="1" y="26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0" name="Google Shape;1300;p47"/>
            <p:cNvSpPr/>
            <p:nvPr/>
          </p:nvSpPr>
          <p:spPr>
            <a:xfrm>
              <a:off x="3407950" y="2553600"/>
              <a:ext cx="11700" cy="6700"/>
            </a:xfrm>
            <a:custGeom>
              <a:avLst/>
              <a:gdLst/>
              <a:ahLst/>
              <a:cxnLst/>
              <a:rect l="l" t="t" r="r" b="b"/>
              <a:pathLst>
                <a:path w="468" h="268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245" y="111"/>
                  </a:lnTo>
                  <a:lnTo>
                    <a:pt x="467" y="267"/>
                  </a:lnTo>
                  <a:lnTo>
                    <a:pt x="467" y="267"/>
                  </a:lnTo>
                  <a:lnTo>
                    <a:pt x="245" y="111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1" name="Google Shape;1301;p47"/>
            <p:cNvSpPr/>
            <p:nvPr/>
          </p:nvSpPr>
          <p:spPr>
            <a:xfrm>
              <a:off x="3159925" y="2609750"/>
              <a:ext cx="289175" cy="90125"/>
            </a:xfrm>
            <a:custGeom>
              <a:avLst/>
              <a:gdLst/>
              <a:ahLst/>
              <a:cxnLst/>
              <a:rect l="l" t="t" r="r" b="b"/>
              <a:pathLst>
                <a:path w="11567" h="3605" extrusionOk="0">
                  <a:moveTo>
                    <a:pt x="2247" y="1"/>
                  </a:moveTo>
                  <a:lnTo>
                    <a:pt x="1869" y="45"/>
                  </a:lnTo>
                  <a:lnTo>
                    <a:pt x="1491" y="134"/>
                  </a:lnTo>
                  <a:lnTo>
                    <a:pt x="1113" y="245"/>
                  </a:lnTo>
                  <a:lnTo>
                    <a:pt x="735" y="401"/>
                  </a:lnTo>
                  <a:lnTo>
                    <a:pt x="379" y="579"/>
                  </a:lnTo>
                  <a:lnTo>
                    <a:pt x="201" y="690"/>
                  </a:lnTo>
                  <a:lnTo>
                    <a:pt x="1" y="824"/>
                  </a:lnTo>
                  <a:lnTo>
                    <a:pt x="223" y="979"/>
                  </a:lnTo>
                  <a:lnTo>
                    <a:pt x="379" y="1113"/>
                  </a:lnTo>
                  <a:lnTo>
                    <a:pt x="490" y="1269"/>
                  </a:lnTo>
                  <a:lnTo>
                    <a:pt x="601" y="1402"/>
                  </a:lnTo>
                  <a:lnTo>
                    <a:pt x="668" y="1558"/>
                  </a:lnTo>
                  <a:lnTo>
                    <a:pt x="735" y="1714"/>
                  </a:lnTo>
                  <a:lnTo>
                    <a:pt x="801" y="1869"/>
                  </a:lnTo>
                  <a:lnTo>
                    <a:pt x="824" y="2025"/>
                  </a:lnTo>
                  <a:lnTo>
                    <a:pt x="846" y="2203"/>
                  </a:lnTo>
                  <a:lnTo>
                    <a:pt x="846" y="2359"/>
                  </a:lnTo>
                  <a:lnTo>
                    <a:pt x="1713" y="2403"/>
                  </a:lnTo>
                  <a:lnTo>
                    <a:pt x="2625" y="2470"/>
                  </a:lnTo>
                  <a:lnTo>
                    <a:pt x="3560" y="2559"/>
                  </a:lnTo>
                  <a:lnTo>
                    <a:pt x="4494" y="2648"/>
                  </a:lnTo>
                  <a:lnTo>
                    <a:pt x="5695" y="2826"/>
                  </a:lnTo>
                  <a:lnTo>
                    <a:pt x="6451" y="2937"/>
                  </a:lnTo>
                  <a:lnTo>
                    <a:pt x="6451" y="2937"/>
                  </a:lnTo>
                  <a:lnTo>
                    <a:pt x="6429" y="2714"/>
                  </a:lnTo>
                  <a:lnTo>
                    <a:pt x="6384" y="2092"/>
                  </a:lnTo>
                  <a:lnTo>
                    <a:pt x="6429" y="2069"/>
                  </a:lnTo>
                  <a:lnTo>
                    <a:pt x="6807" y="1869"/>
                  </a:lnTo>
                  <a:lnTo>
                    <a:pt x="7074" y="1758"/>
                  </a:lnTo>
                  <a:lnTo>
                    <a:pt x="7185" y="2381"/>
                  </a:lnTo>
                  <a:lnTo>
                    <a:pt x="7185" y="2448"/>
                  </a:lnTo>
                  <a:lnTo>
                    <a:pt x="7296" y="2981"/>
                  </a:lnTo>
                  <a:lnTo>
                    <a:pt x="10699" y="3604"/>
                  </a:lnTo>
                  <a:lnTo>
                    <a:pt x="10722" y="3426"/>
                  </a:lnTo>
                  <a:lnTo>
                    <a:pt x="10744" y="3293"/>
                  </a:lnTo>
                  <a:lnTo>
                    <a:pt x="10788" y="3137"/>
                  </a:lnTo>
                  <a:lnTo>
                    <a:pt x="10855" y="3026"/>
                  </a:lnTo>
                  <a:lnTo>
                    <a:pt x="10944" y="2915"/>
                  </a:lnTo>
                  <a:lnTo>
                    <a:pt x="11033" y="2803"/>
                  </a:lnTo>
                  <a:lnTo>
                    <a:pt x="11122" y="2714"/>
                  </a:lnTo>
                  <a:lnTo>
                    <a:pt x="11256" y="2625"/>
                  </a:lnTo>
                  <a:lnTo>
                    <a:pt x="11389" y="2536"/>
                  </a:lnTo>
                  <a:lnTo>
                    <a:pt x="11567" y="2448"/>
                  </a:lnTo>
                  <a:lnTo>
                    <a:pt x="11434" y="2270"/>
                  </a:lnTo>
                  <a:lnTo>
                    <a:pt x="11278" y="2114"/>
                  </a:lnTo>
                  <a:lnTo>
                    <a:pt x="10989" y="1847"/>
                  </a:lnTo>
                  <a:lnTo>
                    <a:pt x="10677" y="1602"/>
                  </a:lnTo>
                  <a:lnTo>
                    <a:pt x="10344" y="1380"/>
                  </a:lnTo>
                  <a:lnTo>
                    <a:pt x="10010" y="1202"/>
                  </a:lnTo>
                  <a:lnTo>
                    <a:pt x="9654" y="1046"/>
                  </a:lnTo>
                  <a:lnTo>
                    <a:pt x="9276" y="935"/>
                  </a:lnTo>
                  <a:lnTo>
                    <a:pt x="8876" y="846"/>
                  </a:lnTo>
                  <a:lnTo>
                    <a:pt x="8453" y="779"/>
                  </a:lnTo>
                  <a:lnTo>
                    <a:pt x="8053" y="757"/>
                  </a:lnTo>
                  <a:lnTo>
                    <a:pt x="7674" y="779"/>
                  </a:lnTo>
                  <a:lnTo>
                    <a:pt x="7296" y="846"/>
                  </a:lnTo>
                  <a:lnTo>
                    <a:pt x="6940" y="957"/>
                  </a:lnTo>
                  <a:lnTo>
                    <a:pt x="6629" y="1113"/>
                  </a:lnTo>
                  <a:lnTo>
                    <a:pt x="6318" y="1313"/>
                  </a:lnTo>
                  <a:lnTo>
                    <a:pt x="6029" y="1558"/>
                  </a:lnTo>
                  <a:lnTo>
                    <a:pt x="5762" y="1825"/>
                  </a:lnTo>
                  <a:lnTo>
                    <a:pt x="5584" y="1491"/>
                  </a:lnTo>
                  <a:lnTo>
                    <a:pt x="5383" y="1180"/>
                  </a:lnTo>
                  <a:lnTo>
                    <a:pt x="5139" y="891"/>
                  </a:lnTo>
                  <a:lnTo>
                    <a:pt x="4872" y="668"/>
                  </a:lnTo>
                  <a:lnTo>
                    <a:pt x="4560" y="446"/>
                  </a:lnTo>
                  <a:lnTo>
                    <a:pt x="4227" y="290"/>
                  </a:lnTo>
                  <a:lnTo>
                    <a:pt x="3871" y="157"/>
                  </a:lnTo>
                  <a:lnTo>
                    <a:pt x="3471" y="68"/>
                  </a:lnTo>
                  <a:lnTo>
                    <a:pt x="3048" y="23"/>
                  </a:lnTo>
                  <a:lnTo>
                    <a:pt x="2648" y="1"/>
                  </a:lnTo>
                  <a:close/>
                </a:path>
              </a:pathLst>
            </a:custGeom>
            <a:solidFill>
              <a:srgbClr val="EFE8A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2" name="Google Shape;1302;p47"/>
            <p:cNvSpPr/>
            <p:nvPr/>
          </p:nvSpPr>
          <p:spPr>
            <a:xfrm>
              <a:off x="3159925" y="2609750"/>
              <a:ext cx="289175" cy="90125"/>
            </a:xfrm>
            <a:custGeom>
              <a:avLst/>
              <a:gdLst/>
              <a:ahLst/>
              <a:cxnLst/>
              <a:rect l="l" t="t" r="r" b="b"/>
              <a:pathLst>
                <a:path w="11567" h="3605" fill="none" extrusionOk="0">
                  <a:moveTo>
                    <a:pt x="11567" y="2448"/>
                  </a:moveTo>
                  <a:lnTo>
                    <a:pt x="11567" y="2448"/>
                  </a:lnTo>
                  <a:lnTo>
                    <a:pt x="11434" y="2270"/>
                  </a:lnTo>
                  <a:lnTo>
                    <a:pt x="11278" y="2114"/>
                  </a:lnTo>
                  <a:lnTo>
                    <a:pt x="11278" y="2114"/>
                  </a:lnTo>
                  <a:lnTo>
                    <a:pt x="10989" y="1847"/>
                  </a:lnTo>
                  <a:lnTo>
                    <a:pt x="10677" y="1602"/>
                  </a:lnTo>
                  <a:lnTo>
                    <a:pt x="10344" y="1380"/>
                  </a:lnTo>
                  <a:lnTo>
                    <a:pt x="10010" y="1202"/>
                  </a:lnTo>
                  <a:lnTo>
                    <a:pt x="9654" y="1046"/>
                  </a:lnTo>
                  <a:lnTo>
                    <a:pt x="9276" y="935"/>
                  </a:lnTo>
                  <a:lnTo>
                    <a:pt x="8876" y="846"/>
                  </a:lnTo>
                  <a:lnTo>
                    <a:pt x="8453" y="779"/>
                  </a:lnTo>
                  <a:lnTo>
                    <a:pt x="8453" y="779"/>
                  </a:lnTo>
                  <a:lnTo>
                    <a:pt x="8053" y="757"/>
                  </a:lnTo>
                  <a:lnTo>
                    <a:pt x="7674" y="779"/>
                  </a:lnTo>
                  <a:lnTo>
                    <a:pt x="7296" y="846"/>
                  </a:lnTo>
                  <a:lnTo>
                    <a:pt x="6940" y="957"/>
                  </a:lnTo>
                  <a:lnTo>
                    <a:pt x="6629" y="1113"/>
                  </a:lnTo>
                  <a:lnTo>
                    <a:pt x="6318" y="1313"/>
                  </a:lnTo>
                  <a:lnTo>
                    <a:pt x="6029" y="1558"/>
                  </a:lnTo>
                  <a:lnTo>
                    <a:pt x="5762" y="1825"/>
                  </a:lnTo>
                  <a:lnTo>
                    <a:pt x="5762" y="1825"/>
                  </a:lnTo>
                  <a:lnTo>
                    <a:pt x="5584" y="1491"/>
                  </a:lnTo>
                  <a:lnTo>
                    <a:pt x="5383" y="1180"/>
                  </a:lnTo>
                  <a:lnTo>
                    <a:pt x="5139" y="891"/>
                  </a:lnTo>
                  <a:lnTo>
                    <a:pt x="4872" y="668"/>
                  </a:lnTo>
                  <a:lnTo>
                    <a:pt x="4560" y="446"/>
                  </a:lnTo>
                  <a:lnTo>
                    <a:pt x="4227" y="290"/>
                  </a:lnTo>
                  <a:lnTo>
                    <a:pt x="3871" y="157"/>
                  </a:lnTo>
                  <a:lnTo>
                    <a:pt x="3471" y="68"/>
                  </a:lnTo>
                  <a:lnTo>
                    <a:pt x="3471" y="68"/>
                  </a:lnTo>
                  <a:lnTo>
                    <a:pt x="3048" y="23"/>
                  </a:lnTo>
                  <a:lnTo>
                    <a:pt x="2648" y="1"/>
                  </a:lnTo>
                  <a:lnTo>
                    <a:pt x="2247" y="1"/>
                  </a:lnTo>
                  <a:lnTo>
                    <a:pt x="1869" y="45"/>
                  </a:lnTo>
                  <a:lnTo>
                    <a:pt x="1491" y="134"/>
                  </a:lnTo>
                  <a:lnTo>
                    <a:pt x="1113" y="245"/>
                  </a:lnTo>
                  <a:lnTo>
                    <a:pt x="735" y="401"/>
                  </a:lnTo>
                  <a:lnTo>
                    <a:pt x="379" y="579"/>
                  </a:lnTo>
                  <a:lnTo>
                    <a:pt x="379" y="579"/>
                  </a:lnTo>
                  <a:lnTo>
                    <a:pt x="201" y="690"/>
                  </a:lnTo>
                  <a:lnTo>
                    <a:pt x="1" y="824"/>
                  </a:lnTo>
                  <a:lnTo>
                    <a:pt x="1" y="824"/>
                  </a:lnTo>
                  <a:lnTo>
                    <a:pt x="223" y="979"/>
                  </a:lnTo>
                  <a:lnTo>
                    <a:pt x="379" y="1113"/>
                  </a:lnTo>
                  <a:lnTo>
                    <a:pt x="379" y="1113"/>
                  </a:lnTo>
                  <a:lnTo>
                    <a:pt x="490" y="1269"/>
                  </a:lnTo>
                  <a:lnTo>
                    <a:pt x="601" y="1402"/>
                  </a:lnTo>
                  <a:lnTo>
                    <a:pt x="668" y="1558"/>
                  </a:lnTo>
                  <a:lnTo>
                    <a:pt x="735" y="1714"/>
                  </a:lnTo>
                  <a:lnTo>
                    <a:pt x="801" y="1869"/>
                  </a:lnTo>
                  <a:lnTo>
                    <a:pt x="824" y="2025"/>
                  </a:lnTo>
                  <a:lnTo>
                    <a:pt x="846" y="2203"/>
                  </a:lnTo>
                  <a:lnTo>
                    <a:pt x="846" y="2359"/>
                  </a:lnTo>
                  <a:lnTo>
                    <a:pt x="846" y="2359"/>
                  </a:lnTo>
                  <a:lnTo>
                    <a:pt x="1713" y="2403"/>
                  </a:lnTo>
                  <a:lnTo>
                    <a:pt x="2625" y="2470"/>
                  </a:lnTo>
                  <a:lnTo>
                    <a:pt x="3560" y="2559"/>
                  </a:lnTo>
                  <a:lnTo>
                    <a:pt x="4494" y="2648"/>
                  </a:lnTo>
                  <a:lnTo>
                    <a:pt x="5695" y="2826"/>
                  </a:lnTo>
                  <a:lnTo>
                    <a:pt x="6451" y="2937"/>
                  </a:lnTo>
                  <a:lnTo>
                    <a:pt x="6451" y="2937"/>
                  </a:lnTo>
                  <a:lnTo>
                    <a:pt x="6429" y="2714"/>
                  </a:lnTo>
                  <a:lnTo>
                    <a:pt x="6429" y="2714"/>
                  </a:lnTo>
                  <a:lnTo>
                    <a:pt x="6384" y="2092"/>
                  </a:lnTo>
                  <a:lnTo>
                    <a:pt x="6384" y="2092"/>
                  </a:lnTo>
                  <a:lnTo>
                    <a:pt x="6206" y="2158"/>
                  </a:lnTo>
                  <a:lnTo>
                    <a:pt x="6206" y="2158"/>
                  </a:lnTo>
                  <a:lnTo>
                    <a:pt x="6384" y="2092"/>
                  </a:lnTo>
                  <a:lnTo>
                    <a:pt x="6384" y="2092"/>
                  </a:lnTo>
                  <a:lnTo>
                    <a:pt x="6429" y="2069"/>
                  </a:lnTo>
                  <a:lnTo>
                    <a:pt x="6429" y="2069"/>
                  </a:lnTo>
                  <a:lnTo>
                    <a:pt x="6807" y="1869"/>
                  </a:lnTo>
                  <a:lnTo>
                    <a:pt x="6807" y="1869"/>
                  </a:lnTo>
                  <a:lnTo>
                    <a:pt x="7074" y="1758"/>
                  </a:lnTo>
                  <a:lnTo>
                    <a:pt x="7074" y="1758"/>
                  </a:lnTo>
                  <a:lnTo>
                    <a:pt x="7385" y="1625"/>
                  </a:lnTo>
                  <a:lnTo>
                    <a:pt x="7385" y="1625"/>
                  </a:lnTo>
                  <a:lnTo>
                    <a:pt x="7074" y="1758"/>
                  </a:lnTo>
                  <a:lnTo>
                    <a:pt x="7074" y="1758"/>
                  </a:lnTo>
                  <a:lnTo>
                    <a:pt x="7185" y="2381"/>
                  </a:lnTo>
                  <a:lnTo>
                    <a:pt x="7185" y="2381"/>
                  </a:lnTo>
                  <a:lnTo>
                    <a:pt x="7452" y="2336"/>
                  </a:lnTo>
                  <a:lnTo>
                    <a:pt x="7741" y="2314"/>
                  </a:lnTo>
                  <a:lnTo>
                    <a:pt x="8053" y="2292"/>
                  </a:lnTo>
                  <a:lnTo>
                    <a:pt x="8364" y="2314"/>
                  </a:lnTo>
                  <a:lnTo>
                    <a:pt x="8364" y="2314"/>
                  </a:lnTo>
                  <a:lnTo>
                    <a:pt x="8053" y="2292"/>
                  </a:lnTo>
                  <a:lnTo>
                    <a:pt x="7741" y="2314"/>
                  </a:lnTo>
                  <a:lnTo>
                    <a:pt x="7452" y="2336"/>
                  </a:lnTo>
                  <a:lnTo>
                    <a:pt x="7185" y="2381"/>
                  </a:lnTo>
                  <a:lnTo>
                    <a:pt x="7185" y="2381"/>
                  </a:lnTo>
                  <a:lnTo>
                    <a:pt x="7185" y="2448"/>
                  </a:lnTo>
                  <a:lnTo>
                    <a:pt x="7185" y="2448"/>
                  </a:lnTo>
                  <a:lnTo>
                    <a:pt x="7296" y="2981"/>
                  </a:lnTo>
                  <a:lnTo>
                    <a:pt x="10699" y="3604"/>
                  </a:lnTo>
                  <a:lnTo>
                    <a:pt x="10699" y="3604"/>
                  </a:lnTo>
                  <a:lnTo>
                    <a:pt x="10722" y="3426"/>
                  </a:lnTo>
                  <a:lnTo>
                    <a:pt x="10744" y="3293"/>
                  </a:lnTo>
                  <a:lnTo>
                    <a:pt x="10788" y="3137"/>
                  </a:lnTo>
                  <a:lnTo>
                    <a:pt x="10855" y="3026"/>
                  </a:lnTo>
                  <a:lnTo>
                    <a:pt x="10944" y="2915"/>
                  </a:lnTo>
                  <a:lnTo>
                    <a:pt x="11033" y="2803"/>
                  </a:lnTo>
                  <a:lnTo>
                    <a:pt x="11122" y="2714"/>
                  </a:lnTo>
                  <a:lnTo>
                    <a:pt x="11256" y="2625"/>
                  </a:lnTo>
                  <a:lnTo>
                    <a:pt x="11256" y="2625"/>
                  </a:lnTo>
                  <a:lnTo>
                    <a:pt x="11389" y="2536"/>
                  </a:lnTo>
                  <a:lnTo>
                    <a:pt x="11567" y="244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3" name="Google Shape;1303;p47"/>
            <p:cNvSpPr/>
            <p:nvPr/>
          </p:nvSpPr>
          <p:spPr>
            <a:xfrm>
              <a:off x="3240000" y="2638675"/>
              <a:ext cx="37850" cy="13925"/>
            </a:xfrm>
            <a:custGeom>
              <a:avLst/>
              <a:gdLst/>
              <a:ahLst/>
              <a:cxnLst/>
              <a:rect l="l" t="t" r="r" b="b"/>
              <a:pathLst>
                <a:path w="1514" h="557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245" y="0"/>
                  </a:lnTo>
                  <a:lnTo>
                    <a:pt x="490" y="67"/>
                  </a:lnTo>
                  <a:lnTo>
                    <a:pt x="757" y="156"/>
                  </a:lnTo>
                  <a:lnTo>
                    <a:pt x="1046" y="290"/>
                  </a:lnTo>
                  <a:lnTo>
                    <a:pt x="1046" y="290"/>
                  </a:lnTo>
                  <a:lnTo>
                    <a:pt x="1291" y="423"/>
                  </a:lnTo>
                  <a:lnTo>
                    <a:pt x="1513" y="557"/>
                  </a:lnTo>
                  <a:lnTo>
                    <a:pt x="1513" y="557"/>
                  </a:lnTo>
                  <a:lnTo>
                    <a:pt x="1291" y="423"/>
                  </a:lnTo>
                  <a:lnTo>
                    <a:pt x="1046" y="290"/>
                  </a:lnTo>
                  <a:lnTo>
                    <a:pt x="1046" y="290"/>
                  </a:lnTo>
                  <a:lnTo>
                    <a:pt x="757" y="156"/>
                  </a:lnTo>
                  <a:lnTo>
                    <a:pt x="490" y="67"/>
                  </a:lnTo>
                  <a:lnTo>
                    <a:pt x="245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4" name="Google Shape;1304;p47"/>
            <p:cNvSpPr/>
            <p:nvPr/>
          </p:nvSpPr>
          <p:spPr>
            <a:xfrm>
              <a:off x="3286150" y="2658700"/>
              <a:ext cx="3925" cy="3900"/>
            </a:xfrm>
            <a:custGeom>
              <a:avLst/>
              <a:gdLst/>
              <a:ahLst/>
              <a:cxnLst/>
              <a:rect l="l" t="t" r="r" b="b"/>
              <a:pathLst>
                <a:path w="157" h="156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57" y="156"/>
                  </a:lnTo>
                  <a:lnTo>
                    <a:pt x="157" y="156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5" name="Google Shape;1305;p47"/>
            <p:cNvSpPr/>
            <p:nvPr/>
          </p:nvSpPr>
          <p:spPr>
            <a:xfrm>
              <a:off x="3233900" y="2654250"/>
              <a:ext cx="47825" cy="11150"/>
            </a:xfrm>
            <a:custGeom>
              <a:avLst/>
              <a:gdLst/>
              <a:ahLst/>
              <a:cxnLst/>
              <a:rect l="l" t="t" r="r" b="b"/>
              <a:pathLst>
                <a:path w="1913" h="446" fill="none" extrusionOk="0">
                  <a:moveTo>
                    <a:pt x="1601" y="312"/>
                  </a:moveTo>
                  <a:lnTo>
                    <a:pt x="1601" y="312"/>
                  </a:lnTo>
                  <a:lnTo>
                    <a:pt x="1913" y="445"/>
                  </a:lnTo>
                  <a:lnTo>
                    <a:pt x="1913" y="445"/>
                  </a:lnTo>
                  <a:lnTo>
                    <a:pt x="1601" y="312"/>
                  </a:lnTo>
                  <a:lnTo>
                    <a:pt x="1601" y="312"/>
                  </a:lnTo>
                  <a:lnTo>
                    <a:pt x="1268" y="223"/>
                  </a:lnTo>
                  <a:lnTo>
                    <a:pt x="890" y="134"/>
                  </a:lnTo>
                  <a:lnTo>
                    <a:pt x="467" y="67"/>
                  </a:lnTo>
                  <a:lnTo>
                    <a:pt x="0" y="0"/>
                  </a:lnTo>
                  <a:lnTo>
                    <a:pt x="0" y="0"/>
                  </a:lnTo>
                  <a:lnTo>
                    <a:pt x="467" y="67"/>
                  </a:lnTo>
                  <a:lnTo>
                    <a:pt x="890" y="134"/>
                  </a:lnTo>
                  <a:lnTo>
                    <a:pt x="1268" y="223"/>
                  </a:lnTo>
                  <a:lnTo>
                    <a:pt x="1601" y="31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6" name="Google Shape;1306;p47"/>
            <p:cNvSpPr/>
            <p:nvPr/>
          </p:nvSpPr>
          <p:spPr>
            <a:xfrm>
              <a:off x="3378475" y="2668150"/>
              <a:ext cx="7800" cy="1125"/>
            </a:xfrm>
            <a:custGeom>
              <a:avLst/>
              <a:gdLst/>
              <a:ahLst/>
              <a:cxnLst/>
              <a:rect l="l" t="t" r="r" b="b"/>
              <a:pathLst>
                <a:path w="312" h="45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312" y="45"/>
                  </a:lnTo>
                  <a:lnTo>
                    <a:pt x="312" y="45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7" name="Google Shape;1307;p47"/>
            <p:cNvSpPr/>
            <p:nvPr/>
          </p:nvSpPr>
          <p:spPr>
            <a:xfrm>
              <a:off x="3430175" y="2600850"/>
              <a:ext cx="3925" cy="5050"/>
            </a:xfrm>
            <a:custGeom>
              <a:avLst/>
              <a:gdLst/>
              <a:ahLst/>
              <a:cxnLst/>
              <a:rect l="l" t="t" r="r" b="b"/>
              <a:pathLst>
                <a:path w="157" h="202" extrusionOk="0">
                  <a:moveTo>
                    <a:pt x="45" y="1"/>
                  </a:moveTo>
                  <a:lnTo>
                    <a:pt x="1" y="45"/>
                  </a:lnTo>
                  <a:lnTo>
                    <a:pt x="1" y="68"/>
                  </a:lnTo>
                  <a:lnTo>
                    <a:pt x="1" y="90"/>
                  </a:lnTo>
                  <a:lnTo>
                    <a:pt x="45" y="157"/>
                  </a:lnTo>
                  <a:lnTo>
                    <a:pt x="90" y="201"/>
                  </a:lnTo>
                  <a:lnTo>
                    <a:pt x="134" y="179"/>
                  </a:lnTo>
                  <a:lnTo>
                    <a:pt x="156" y="157"/>
                  </a:lnTo>
                  <a:lnTo>
                    <a:pt x="156" y="90"/>
                  </a:lnTo>
                  <a:lnTo>
                    <a:pt x="134" y="45"/>
                  </a:lnTo>
                  <a:lnTo>
                    <a:pt x="90" y="23"/>
                  </a:lnTo>
                  <a:lnTo>
                    <a:pt x="45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8" name="Google Shape;1308;p47"/>
            <p:cNvSpPr/>
            <p:nvPr/>
          </p:nvSpPr>
          <p:spPr>
            <a:xfrm>
              <a:off x="3380700" y="2579725"/>
              <a:ext cx="43950" cy="16700"/>
            </a:xfrm>
            <a:custGeom>
              <a:avLst/>
              <a:gdLst/>
              <a:ahLst/>
              <a:cxnLst/>
              <a:rect l="l" t="t" r="r" b="b"/>
              <a:pathLst>
                <a:path w="1758" h="668" extrusionOk="0">
                  <a:moveTo>
                    <a:pt x="22" y="1"/>
                  </a:moveTo>
                  <a:lnTo>
                    <a:pt x="0" y="45"/>
                  </a:lnTo>
                  <a:lnTo>
                    <a:pt x="45" y="90"/>
                  </a:lnTo>
                  <a:lnTo>
                    <a:pt x="89" y="134"/>
                  </a:lnTo>
                  <a:lnTo>
                    <a:pt x="489" y="201"/>
                  </a:lnTo>
                  <a:lnTo>
                    <a:pt x="890" y="290"/>
                  </a:lnTo>
                  <a:lnTo>
                    <a:pt x="1090" y="357"/>
                  </a:lnTo>
                  <a:lnTo>
                    <a:pt x="1268" y="446"/>
                  </a:lnTo>
                  <a:lnTo>
                    <a:pt x="1468" y="535"/>
                  </a:lnTo>
                  <a:lnTo>
                    <a:pt x="1646" y="646"/>
                  </a:lnTo>
                  <a:lnTo>
                    <a:pt x="1691" y="668"/>
                  </a:lnTo>
                  <a:lnTo>
                    <a:pt x="1735" y="646"/>
                  </a:lnTo>
                  <a:lnTo>
                    <a:pt x="1757" y="601"/>
                  </a:lnTo>
                  <a:lnTo>
                    <a:pt x="1713" y="557"/>
                  </a:lnTo>
                  <a:lnTo>
                    <a:pt x="1513" y="446"/>
                  </a:lnTo>
                  <a:lnTo>
                    <a:pt x="1335" y="334"/>
                  </a:lnTo>
                  <a:lnTo>
                    <a:pt x="1134" y="245"/>
                  </a:lnTo>
                  <a:lnTo>
                    <a:pt x="912" y="179"/>
                  </a:lnTo>
                  <a:lnTo>
                    <a:pt x="512" y="67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9" name="Google Shape;1309;p47"/>
            <p:cNvSpPr/>
            <p:nvPr/>
          </p:nvSpPr>
          <p:spPr>
            <a:xfrm>
              <a:off x="3302275" y="2471300"/>
              <a:ext cx="179650" cy="201325"/>
            </a:xfrm>
            <a:custGeom>
              <a:avLst/>
              <a:gdLst/>
              <a:ahLst/>
              <a:cxnLst/>
              <a:rect l="l" t="t" r="r" b="b"/>
              <a:pathLst>
                <a:path w="7186" h="8053" extrusionOk="0">
                  <a:moveTo>
                    <a:pt x="3449" y="134"/>
                  </a:moveTo>
                  <a:lnTo>
                    <a:pt x="3893" y="178"/>
                  </a:lnTo>
                  <a:lnTo>
                    <a:pt x="4338" y="267"/>
                  </a:lnTo>
                  <a:lnTo>
                    <a:pt x="4761" y="401"/>
                  </a:lnTo>
                  <a:lnTo>
                    <a:pt x="5183" y="579"/>
                  </a:lnTo>
                  <a:lnTo>
                    <a:pt x="5584" y="801"/>
                  </a:lnTo>
                  <a:lnTo>
                    <a:pt x="5962" y="1068"/>
                  </a:lnTo>
                  <a:lnTo>
                    <a:pt x="6296" y="1357"/>
                  </a:lnTo>
                  <a:lnTo>
                    <a:pt x="6474" y="1557"/>
                  </a:lnTo>
                  <a:lnTo>
                    <a:pt x="6651" y="1758"/>
                  </a:lnTo>
                  <a:lnTo>
                    <a:pt x="6807" y="1980"/>
                  </a:lnTo>
                  <a:lnTo>
                    <a:pt x="6941" y="2202"/>
                  </a:lnTo>
                  <a:lnTo>
                    <a:pt x="7030" y="2336"/>
                  </a:lnTo>
                  <a:lnTo>
                    <a:pt x="7052" y="2380"/>
                  </a:lnTo>
                  <a:lnTo>
                    <a:pt x="7052" y="2447"/>
                  </a:lnTo>
                  <a:lnTo>
                    <a:pt x="7052" y="2558"/>
                  </a:lnTo>
                  <a:lnTo>
                    <a:pt x="7030" y="2647"/>
                  </a:lnTo>
                  <a:lnTo>
                    <a:pt x="6963" y="2870"/>
                  </a:lnTo>
                  <a:lnTo>
                    <a:pt x="6562" y="4605"/>
                  </a:lnTo>
                  <a:lnTo>
                    <a:pt x="5829" y="7861"/>
                  </a:lnTo>
                  <a:lnTo>
                    <a:pt x="5829" y="7861"/>
                  </a:lnTo>
                  <a:lnTo>
                    <a:pt x="5651" y="7652"/>
                  </a:lnTo>
                  <a:lnTo>
                    <a:pt x="5339" y="7363"/>
                  </a:lnTo>
                  <a:lnTo>
                    <a:pt x="5005" y="7096"/>
                  </a:lnTo>
                  <a:lnTo>
                    <a:pt x="4627" y="6851"/>
                  </a:lnTo>
                  <a:lnTo>
                    <a:pt x="4249" y="6651"/>
                  </a:lnTo>
                  <a:lnTo>
                    <a:pt x="3871" y="6495"/>
                  </a:lnTo>
                  <a:lnTo>
                    <a:pt x="3449" y="6362"/>
                  </a:lnTo>
                  <a:lnTo>
                    <a:pt x="3048" y="6295"/>
                  </a:lnTo>
                  <a:lnTo>
                    <a:pt x="2626" y="6251"/>
                  </a:lnTo>
                  <a:lnTo>
                    <a:pt x="2225" y="6251"/>
                  </a:lnTo>
                  <a:lnTo>
                    <a:pt x="1803" y="6295"/>
                  </a:lnTo>
                  <a:lnTo>
                    <a:pt x="1402" y="6384"/>
                  </a:lnTo>
                  <a:lnTo>
                    <a:pt x="1224" y="6451"/>
                  </a:lnTo>
                  <a:lnTo>
                    <a:pt x="1024" y="6540"/>
                  </a:lnTo>
                  <a:lnTo>
                    <a:pt x="846" y="6629"/>
                  </a:lnTo>
                  <a:lnTo>
                    <a:pt x="668" y="6740"/>
                  </a:lnTo>
                  <a:lnTo>
                    <a:pt x="490" y="6873"/>
                  </a:lnTo>
                  <a:lnTo>
                    <a:pt x="312" y="7007"/>
                  </a:lnTo>
                  <a:lnTo>
                    <a:pt x="166" y="7153"/>
                  </a:lnTo>
                  <a:lnTo>
                    <a:pt x="512" y="4649"/>
                  </a:lnTo>
                  <a:lnTo>
                    <a:pt x="802" y="2581"/>
                  </a:lnTo>
                  <a:lnTo>
                    <a:pt x="891" y="1935"/>
                  </a:lnTo>
                  <a:lnTo>
                    <a:pt x="935" y="1602"/>
                  </a:lnTo>
                  <a:lnTo>
                    <a:pt x="1002" y="1290"/>
                  </a:lnTo>
                  <a:lnTo>
                    <a:pt x="1024" y="1201"/>
                  </a:lnTo>
                  <a:lnTo>
                    <a:pt x="1069" y="1112"/>
                  </a:lnTo>
                  <a:lnTo>
                    <a:pt x="1180" y="979"/>
                  </a:lnTo>
                  <a:lnTo>
                    <a:pt x="1335" y="846"/>
                  </a:lnTo>
                  <a:lnTo>
                    <a:pt x="1469" y="734"/>
                  </a:lnTo>
                  <a:lnTo>
                    <a:pt x="1647" y="623"/>
                  </a:lnTo>
                  <a:lnTo>
                    <a:pt x="1825" y="512"/>
                  </a:lnTo>
                  <a:lnTo>
                    <a:pt x="2003" y="401"/>
                  </a:lnTo>
                  <a:lnTo>
                    <a:pt x="2181" y="334"/>
                  </a:lnTo>
                  <a:lnTo>
                    <a:pt x="2381" y="267"/>
                  </a:lnTo>
                  <a:lnTo>
                    <a:pt x="2581" y="223"/>
                  </a:lnTo>
                  <a:lnTo>
                    <a:pt x="2781" y="178"/>
                  </a:lnTo>
                  <a:lnTo>
                    <a:pt x="2981" y="156"/>
                  </a:lnTo>
                  <a:lnTo>
                    <a:pt x="3449" y="134"/>
                  </a:lnTo>
                  <a:close/>
                  <a:moveTo>
                    <a:pt x="3404" y="0"/>
                  </a:moveTo>
                  <a:lnTo>
                    <a:pt x="3026" y="23"/>
                  </a:lnTo>
                  <a:lnTo>
                    <a:pt x="2648" y="67"/>
                  </a:lnTo>
                  <a:lnTo>
                    <a:pt x="2270" y="156"/>
                  </a:lnTo>
                  <a:lnTo>
                    <a:pt x="1914" y="289"/>
                  </a:lnTo>
                  <a:lnTo>
                    <a:pt x="1736" y="378"/>
                  </a:lnTo>
                  <a:lnTo>
                    <a:pt x="1580" y="490"/>
                  </a:lnTo>
                  <a:lnTo>
                    <a:pt x="1402" y="601"/>
                  </a:lnTo>
                  <a:lnTo>
                    <a:pt x="1246" y="734"/>
                  </a:lnTo>
                  <a:lnTo>
                    <a:pt x="1135" y="846"/>
                  </a:lnTo>
                  <a:lnTo>
                    <a:pt x="1024" y="957"/>
                  </a:lnTo>
                  <a:lnTo>
                    <a:pt x="913" y="1090"/>
                  </a:lnTo>
                  <a:lnTo>
                    <a:pt x="868" y="1224"/>
                  </a:lnTo>
                  <a:lnTo>
                    <a:pt x="824" y="1491"/>
                  </a:lnTo>
                  <a:lnTo>
                    <a:pt x="779" y="1758"/>
                  </a:lnTo>
                  <a:lnTo>
                    <a:pt x="512" y="3693"/>
                  </a:lnTo>
                  <a:lnTo>
                    <a:pt x="8" y="7311"/>
                  </a:lnTo>
                  <a:lnTo>
                    <a:pt x="1" y="7318"/>
                  </a:lnTo>
                  <a:lnTo>
                    <a:pt x="7" y="7321"/>
                  </a:lnTo>
                  <a:lnTo>
                    <a:pt x="1" y="7363"/>
                  </a:lnTo>
                  <a:lnTo>
                    <a:pt x="1" y="7385"/>
                  </a:lnTo>
                  <a:lnTo>
                    <a:pt x="45" y="7429"/>
                  </a:lnTo>
                  <a:lnTo>
                    <a:pt x="90" y="7429"/>
                  </a:lnTo>
                  <a:lnTo>
                    <a:pt x="112" y="7407"/>
                  </a:lnTo>
                  <a:lnTo>
                    <a:pt x="268" y="7252"/>
                  </a:lnTo>
                  <a:lnTo>
                    <a:pt x="423" y="7118"/>
                  </a:lnTo>
                  <a:lnTo>
                    <a:pt x="579" y="6985"/>
                  </a:lnTo>
                  <a:lnTo>
                    <a:pt x="757" y="6851"/>
                  </a:lnTo>
                  <a:lnTo>
                    <a:pt x="935" y="6762"/>
                  </a:lnTo>
                  <a:lnTo>
                    <a:pt x="1113" y="6651"/>
                  </a:lnTo>
                  <a:lnTo>
                    <a:pt x="1291" y="6584"/>
                  </a:lnTo>
                  <a:lnTo>
                    <a:pt x="1469" y="6517"/>
                  </a:lnTo>
                  <a:lnTo>
                    <a:pt x="1847" y="6429"/>
                  </a:lnTo>
                  <a:lnTo>
                    <a:pt x="2247" y="6384"/>
                  </a:lnTo>
                  <a:lnTo>
                    <a:pt x="2648" y="6362"/>
                  </a:lnTo>
                  <a:lnTo>
                    <a:pt x="3048" y="6406"/>
                  </a:lnTo>
                  <a:lnTo>
                    <a:pt x="3449" y="6495"/>
                  </a:lnTo>
                  <a:lnTo>
                    <a:pt x="3827" y="6606"/>
                  </a:lnTo>
                  <a:lnTo>
                    <a:pt x="4227" y="6784"/>
                  </a:lnTo>
                  <a:lnTo>
                    <a:pt x="4583" y="6962"/>
                  </a:lnTo>
                  <a:lnTo>
                    <a:pt x="4939" y="7185"/>
                  </a:lnTo>
                  <a:lnTo>
                    <a:pt x="5250" y="7452"/>
                  </a:lnTo>
                  <a:lnTo>
                    <a:pt x="5562" y="7719"/>
                  </a:lnTo>
                  <a:lnTo>
                    <a:pt x="5806" y="8004"/>
                  </a:lnTo>
                  <a:lnTo>
                    <a:pt x="5806" y="8004"/>
                  </a:lnTo>
                  <a:lnTo>
                    <a:pt x="5806" y="8008"/>
                  </a:lnTo>
                  <a:lnTo>
                    <a:pt x="5851" y="8052"/>
                  </a:lnTo>
                  <a:lnTo>
                    <a:pt x="5917" y="8052"/>
                  </a:lnTo>
                  <a:lnTo>
                    <a:pt x="5940" y="8030"/>
                  </a:lnTo>
                  <a:lnTo>
                    <a:pt x="6651" y="4894"/>
                  </a:lnTo>
                  <a:lnTo>
                    <a:pt x="7074" y="2981"/>
                  </a:lnTo>
                  <a:lnTo>
                    <a:pt x="7141" y="2736"/>
                  </a:lnTo>
                  <a:lnTo>
                    <a:pt x="7163" y="2625"/>
                  </a:lnTo>
                  <a:lnTo>
                    <a:pt x="7185" y="2492"/>
                  </a:lnTo>
                  <a:lnTo>
                    <a:pt x="7185" y="2403"/>
                  </a:lnTo>
                  <a:lnTo>
                    <a:pt x="7163" y="2314"/>
                  </a:lnTo>
                  <a:lnTo>
                    <a:pt x="7052" y="2113"/>
                  </a:lnTo>
                  <a:lnTo>
                    <a:pt x="6918" y="1913"/>
                  </a:lnTo>
                  <a:lnTo>
                    <a:pt x="6807" y="1758"/>
                  </a:lnTo>
                  <a:lnTo>
                    <a:pt x="6562" y="1446"/>
                  </a:lnTo>
                  <a:lnTo>
                    <a:pt x="6296" y="1179"/>
                  </a:lnTo>
                  <a:lnTo>
                    <a:pt x="5984" y="935"/>
                  </a:lnTo>
                  <a:lnTo>
                    <a:pt x="5673" y="712"/>
                  </a:lnTo>
                  <a:lnTo>
                    <a:pt x="5317" y="512"/>
                  </a:lnTo>
                  <a:lnTo>
                    <a:pt x="4961" y="334"/>
                  </a:lnTo>
                  <a:lnTo>
                    <a:pt x="4583" y="201"/>
                  </a:lnTo>
                  <a:lnTo>
                    <a:pt x="4183" y="112"/>
                  </a:lnTo>
                  <a:lnTo>
                    <a:pt x="3804" y="45"/>
                  </a:lnTo>
                  <a:lnTo>
                    <a:pt x="3404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0" name="Google Shape;1310;p47"/>
            <p:cNvSpPr/>
            <p:nvPr/>
          </p:nvSpPr>
          <p:spPr>
            <a:xfrm>
              <a:off x="3158275" y="2452400"/>
              <a:ext cx="292500" cy="275275"/>
            </a:xfrm>
            <a:custGeom>
              <a:avLst/>
              <a:gdLst/>
              <a:ahLst/>
              <a:cxnLst/>
              <a:rect l="l" t="t" r="r" b="b"/>
              <a:pathLst>
                <a:path w="11700" h="11011" extrusionOk="0">
                  <a:moveTo>
                    <a:pt x="3314" y="0"/>
                  </a:moveTo>
                  <a:lnTo>
                    <a:pt x="3025" y="22"/>
                  </a:lnTo>
                  <a:lnTo>
                    <a:pt x="2758" y="67"/>
                  </a:lnTo>
                  <a:lnTo>
                    <a:pt x="2491" y="111"/>
                  </a:lnTo>
                  <a:lnTo>
                    <a:pt x="2224" y="200"/>
                  </a:lnTo>
                  <a:lnTo>
                    <a:pt x="1957" y="289"/>
                  </a:lnTo>
                  <a:lnTo>
                    <a:pt x="1513" y="467"/>
                  </a:lnTo>
                  <a:lnTo>
                    <a:pt x="1290" y="578"/>
                  </a:lnTo>
                  <a:lnTo>
                    <a:pt x="1090" y="712"/>
                  </a:lnTo>
                  <a:lnTo>
                    <a:pt x="890" y="845"/>
                  </a:lnTo>
                  <a:lnTo>
                    <a:pt x="667" y="1001"/>
                  </a:lnTo>
                  <a:lnTo>
                    <a:pt x="467" y="1201"/>
                  </a:lnTo>
                  <a:lnTo>
                    <a:pt x="378" y="1290"/>
                  </a:lnTo>
                  <a:lnTo>
                    <a:pt x="334" y="1379"/>
                  </a:lnTo>
                  <a:lnTo>
                    <a:pt x="311" y="1468"/>
                  </a:lnTo>
                  <a:lnTo>
                    <a:pt x="311" y="1557"/>
                  </a:lnTo>
                  <a:lnTo>
                    <a:pt x="311" y="1735"/>
                  </a:lnTo>
                  <a:lnTo>
                    <a:pt x="245" y="2714"/>
                  </a:lnTo>
                  <a:lnTo>
                    <a:pt x="89" y="5361"/>
                  </a:lnTo>
                  <a:lnTo>
                    <a:pt x="0" y="7118"/>
                  </a:lnTo>
                  <a:lnTo>
                    <a:pt x="22" y="7162"/>
                  </a:lnTo>
                  <a:lnTo>
                    <a:pt x="44" y="7185"/>
                  </a:lnTo>
                  <a:lnTo>
                    <a:pt x="178" y="7273"/>
                  </a:lnTo>
                  <a:lnTo>
                    <a:pt x="289" y="7340"/>
                  </a:lnTo>
                  <a:lnTo>
                    <a:pt x="334" y="7385"/>
                  </a:lnTo>
                  <a:lnTo>
                    <a:pt x="356" y="7429"/>
                  </a:lnTo>
                  <a:lnTo>
                    <a:pt x="356" y="7496"/>
                  </a:lnTo>
                  <a:lnTo>
                    <a:pt x="378" y="7563"/>
                  </a:lnTo>
                  <a:lnTo>
                    <a:pt x="356" y="8208"/>
                  </a:lnTo>
                  <a:lnTo>
                    <a:pt x="334" y="8830"/>
                  </a:lnTo>
                  <a:lnTo>
                    <a:pt x="334" y="9453"/>
                  </a:lnTo>
                  <a:lnTo>
                    <a:pt x="356" y="9520"/>
                  </a:lnTo>
                  <a:lnTo>
                    <a:pt x="423" y="9542"/>
                  </a:lnTo>
                  <a:lnTo>
                    <a:pt x="1223" y="9631"/>
                  </a:lnTo>
                  <a:lnTo>
                    <a:pt x="2024" y="9698"/>
                  </a:lnTo>
                  <a:lnTo>
                    <a:pt x="2825" y="9765"/>
                  </a:lnTo>
                  <a:lnTo>
                    <a:pt x="3626" y="9854"/>
                  </a:lnTo>
                  <a:lnTo>
                    <a:pt x="4538" y="9965"/>
                  </a:lnTo>
                  <a:lnTo>
                    <a:pt x="5427" y="10076"/>
                  </a:lnTo>
                  <a:lnTo>
                    <a:pt x="6206" y="10187"/>
                  </a:lnTo>
                  <a:lnTo>
                    <a:pt x="6361" y="10210"/>
                  </a:lnTo>
                  <a:lnTo>
                    <a:pt x="6450" y="10232"/>
                  </a:lnTo>
                  <a:lnTo>
                    <a:pt x="6517" y="10276"/>
                  </a:lnTo>
                  <a:lnTo>
                    <a:pt x="6539" y="10365"/>
                  </a:lnTo>
                  <a:lnTo>
                    <a:pt x="6539" y="10476"/>
                  </a:lnTo>
                  <a:lnTo>
                    <a:pt x="6517" y="10677"/>
                  </a:lnTo>
                  <a:lnTo>
                    <a:pt x="6539" y="10721"/>
                  </a:lnTo>
                  <a:lnTo>
                    <a:pt x="6562" y="10766"/>
                  </a:lnTo>
                  <a:lnTo>
                    <a:pt x="6628" y="10766"/>
                  </a:lnTo>
                  <a:lnTo>
                    <a:pt x="6806" y="10610"/>
                  </a:lnTo>
                  <a:lnTo>
                    <a:pt x="6895" y="10565"/>
                  </a:lnTo>
                  <a:lnTo>
                    <a:pt x="6984" y="10521"/>
                  </a:lnTo>
                  <a:lnTo>
                    <a:pt x="7051" y="10543"/>
                  </a:lnTo>
                  <a:lnTo>
                    <a:pt x="7095" y="10588"/>
                  </a:lnTo>
                  <a:lnTo>
                    <a:pt x="7229" y="10654"/>
                  </a:lnTo>
                  <a:lnTo>
                    <a:pt x="7674" y="10877"/>
                  </a:lnTo>
                  <a:lnTo>
                    <a:pt x="7696" y="10899"/>
                  </a:lnTo>
                  <a:lnTo>
                    <a:pt x="7718" y="10877"/>
                  </a:lnTo>
                  <a:lnTo>
                    <a:pt x="7740" y="10855"/>
                  </a:lnTo>
                  <a:lnTo>
                    <a:pt x="7740" y="10832"/>
                  </a:lnTo>
                  <a:lnTo>
                    <a:pt x="7647" y="10404"/>
                  </a:lnTo>
                  <a:lnTo>
                    <a:pt x="7647" y="10404"/>
                  </a:lnTo>
                  <a:lnTo>
                    <a:pt x="8363" y="10543"/>
                  </a:lnTo>
                  <a:lnTo>
                    <a:pt x="9186" y="10699"/>
                  </a:lnTo>
                  <a:lnTo>
                    <a:pt x="9987" y="10877"/>
                  </a:lnTo>
                  <a:lnTo>
                    <a:pt x="10810" y="11010"/>
                  </a:lnTo>
                  <a:lnTo>
                    <a:pt x="10854" y="11010"/>
                  </a:lnTo>
                  <a:lnTo>
                    <a:pt x="10877" y="10988"/>
                  </a:lnTo>
                  <a:lnTo>
                    <a:pt x="11055" y="10254"/>
                  </a:lnTo>
                  <a:lnTo>
                    <a:pt x="11210" y="9565"/>
                  </a:lnTo>
                  <a:lnTo>
                    <a:pt x="11255" y="9342"/>
                  </a:lnTo>
                  <a:lnTo>
                    <a:pt x="11322" y="9120"/>
                  </a:lnTo>
                  <a:lnTo>
                    <a:pt x="11388" y="9031"/>
                  </a:lnTo>
                  <a:lnTo>
                    <a:pt x="11455" y="8942"/>
                  </a:lnTo>
                  <a:lnTo>
                    <a:pt x="11544" y="8875"/>
                  </a:lnTo>
                  <a:lnTo>
                    <a:pt x="11655" y="8808"/>
                  </a:lnTo>
                  <a:lnTo>
                    <a:pt x="11677" y="8808"/>
                  </a:lnTo>
                  <a:lnTo>
                    <a:pt x="11700" y="8786"/>
                  </a:lnTo>
                  <a:lnTo>
                    <a:pt x="11677" y="8719"/>
                  </a:lnTo>
                  <a:lnTo>
                    <a:pt x="11655" y="8697"/>
                  </a:lnTo>
                  <a:lnTo>
                    <a:pt x="11588" y="8697"/>
                  </a:lnTo>
                  <a:lnTo>
                    <a:pt x="11455" y="8764"/>
                  </a:lnTo>
                  <a:lnTo>
                    <a:pt x="11344" y="8830"/>
                  </a:lnTo>
                  <a:lnTo>
                    <a:pt x="11255" y="8919"/>
                  </a:lnTo>
                  <a:lnTo>
                    <a:pt x="11188" y="9075"/>
                  </a:lnTo>
                  <a:lnTo>
                    <a:pt x="10988" y="9854"/>
                  </a:lnTo>
                  <a:lnTo>
                    <a:pt x="10854" y="10476"/>
                  </a:lnTo>
                  <a:lnTo>
                    <a:pt x="10810" y="10699"/>
                  </a:lnTo>
                  <a:lnTo>
                    <a:pt x="10788" y="10832"/>
                  </a:lnTo>
                  <a:lnTo>
                    <a:pt x="10743" y="10899"/>
                  </a:lnTo>
                  <a:lnTo>
                    <a:pt x="10654" y="10899"/>
                  </a:lnTo>
                  <a:lnTo>
                    <a:pt x="10454" y="10855"/>
                  </a:lnTo>
                  <a:lnTo>
                    <a:pt x="10120" y="10766"/>
                  </a:lnTo>
                  <a:lnTo>
                    <a:pt x="9297" y="10610"/>
                  </a:lnTo>
                  <a:lnTo>
                    <a:pt x="8430" y="10432"/>
                  </a:lnTo>
                  <a:lnTo>
                    <a:pt x="7563" y="10254"/>
                  </a:lnTo>
                  <a:lnTo>
                    <a:pt x="7518" y="10276"/>
                  </a:lnTo>
                  <a:lnTo>
                    <a:pt x="7496" y="10299"/>
                  </a:lnTo>
                  <a:lnTo>
                    <a:pt x="7496" y="10321"/>
                  </a:lnTo>
                  <a:lnTo>
                    <a:pt x="7579" y="10703"/>
                  </a:lnTo>
                  <a:lnTo>
                    <a:pt x="7579" y="10703"/>
                  </a:lnTo>
                  <a:lnTo>
                    <a:pt x="7407" y="10610"/>
                  </a:lnTo>
                  <a:lnTo>
                    <a:pt x="7095" y="10454"/>
                  </a:lnTo>
                  <a:lnTo>
                    <a:pt x="7006" y="10432"/>
                  </a:lnTo>
                  <a:lnTo>
                    <a:pt x="6940" y="10410"/>
                  </a:lnTo>
                  <a:lnTo>
                    <a:pt x="6873" y="10432"/>
                  </a:lnTo>
                  <a:lnTo>
                    <a:pt x="6806" y="10454"/>
                  </a:lnTo>
                  <a:lnTo>
                    <a:pt x="6695" y="10543"/>
                  </a:lnTo>
                  <a:lnTo>
                    <a:pt x="6651" y="10575"/>
                  </a:lnTo>
                  <a:lnTo>
                    <a:pt x="6651" y="10187"/>
                  </a:lnTo>
                  <a:lnTo>
                    <a:pt x="6628" y="10143"/>
                  </a:lnTo>
                  <a:lnTo>
                    <a:pt x="6584" y="10121"/>
                  </a:lnTo>
                  <a:lnTo>
                    <a:pt x="5027" y="9898"/>
                  </a:lnTo>
                  <a:lnTo>
                    <a:pt x="4248" y="9787"/>
                  </a:lnTo>
                  <a:lnTo>
                    <a:pt x="3492" y="9698"/>
                  </a:lnTo>
                  <a:lnTo>
                    <a:pt x="2714" y="9631"/>
                  </a:lnTo>
                  <a:lnTo>
                    <a:pt x="1935" y="9565"/>
                  </a:lnTo>
                  <a:lnTo>
                    <a:pt x="1157" y="9498"/>
                  </a:lnTo>
                  <a:lnTo>
                    <a:pt x="467" y="9419"/>
                  </a:lnTo>
                  <a:lnTo>
                    <a:pt x="467" y="9419"/>
                  </a:lnTo>
                  <a:lnTo>
                    <a:pt x="467" y="9075"/>
                  </a:lnTo>
                  <a:lnTo>
                    <a:pt x="467" y="8675"/>
                  </a:lnTo>
                  <a:lnTo>
                    <a:pt x="489" y="7830"/>
                  </a:lnTo>
                  <a:lnTo>
                    <a:pt x="512" y="7629"/>
                  </a:lnTo>
                  <a:lnTo>
                    <a:pt x="512" y="7518"/>
                  </a:lnTo>
                  <a:lnTo>
                    <a:pt x="512" y="7407"/>
                  </a:lnTo>
                  <a:lnTo>
                    <a:pt x="467" y="7340"/>
                  </a:lnTo>
                  <a:lnTo>
                    <a:pt x="400" y="7296"/>
                  </a:lnTo>
                  <a:lnTo>
                    <a:pt x="245" y="7207"/>
                  </a:lnTo>
                  <a:lnTo>
                    <a:pt x="133" y="7140"/>
                  </a:lnTo>
                  <a:lnTo>
                    <a:pt x="111" y="7073"/>
                  </a:lnTo>
                  <a:lnTo>
                    <a:pt x="111" y="7007"/>
                  </a:lnTo>
                  <a:lnTo>
                    <a:pt x="133" y="6829"/>
                  </a:lnTo>
                  <a:lnTo>
                    <a:pt x="178" y="6517"/>
                  </a:lnTo>
                  <a:lnTo>
                    <a:pt x="245" y="5249"/>
                  </a:lnTo>
                  <a:lnTo>
                    <a:pt x="400" y="2425"/>
                  </a:lnTo>
                  <a:lnTo>
                    <a:pt x="423" y="1980"/>
                  </a:lnTo>
                  <a:lnTo>
                    <a:pt x="423" y="1757"/>
                  </a:lnTo>
                  <a:lnTo>
                    <a:pt x="445" y="1557"/>
                  </a:lnTo>
                  <a:lnTo>
                    <a:pt x="467" y="1446"/>
                  </a:lnTo>
                  <a:lnTo>
                    <a:pt x="534" y="1357"/>
                  </a:lnTo>
                  <a:lnTo>
                    <a:pt x="645" y="1223"/>
                  </a:lnTo>
                  <a:lnTo>
                    <a:pt x="779" y="1112"/>
                  </a:lnTo>
                  <a:lnTo>
                    <a:pt x="1068" y="890"/>
                  </a:lnTo>
                  <a:lnTo>
                    <a:pt x="1379" y="690"/>
                  </a:lnTo>
                  <a:lnTo>
                    <a:pt x="1690" y="534"/>
                  </a:lnTo>
                  <a:lnTo>
                    <a:pt x="2024" y="400"/>
                  </a:lnTo>
                  <a:lnTo>
                    <a:pt x="2380" y="289"/>
                  </a:lnTo>
                  <a:lnTo>
                    <a:pt x="2714" y="200"/>
                  </a:lnTo>
                  <a:lnTo>
                    <a:pt x="3070" y="156"/>
                  </a:lnTo>
                  <a:lnTo>
                    <a:pt x="3448" y="134"/>
                  </a:lnTo>
                  <a:lnTo>
                    <a:pt x="3804" y="134"/>
                  </a:lnTo>
                  <a:lnTo>
                    <a:pt x="4159" y="178"/>
                  </a:lnTo>
                  <a:lnTo>
                    <a:pt x="4493" y="223"/>
                  </a:lnTo>
                  <a:lnTo>
                    <a:pt x="4827" y="334"/>
                  </a:lnTo>
                  <a:lnTo>
                    <a:pt x="5160" y="445"/>
                  </a:lnTo>
                  <a:lnTo>
                    <a:pt x="5472" y="623"/>
                  </a:lnTo>
                  <a:lnTo>
                    <a:pt x="5761" y="801"/>
                  </a:lnTo>
                  <a:lnTo>
                    <a:pt x="6028" y="1045"/>
                  </a:lnTo>
                  <a:lnTo>
                    <a:pt x="6250" y="1290"/>
                  </a:lnTo>
                  <a:lnTo>
                    <a:pt x="6473" y="1602"/>
                  </a:lnTo>
                  <a:lnTo>
                    <a:pt x="6628" y="1935"/>
                  </a:lnTo>
                  <a:lnTo>
                    <a:pt x="6673" y="1957"/>
                  </a:lnTo>
                  <a:lnTo>
                    <a:pt x="6717" y="1980"/>
                  </a:lnTo>
                  <a:lnTo>
                    <a:pt x="6762" y="1957"/>
                  </a:lnTo>
                  <a:lnTo>
                    <a:pt x="6762" y="1935"/>
                  </a:lnTo>
                  <a:lnTo>
                    <a:pt x="6762" y="1891"/>
                  </a:lnTo>
                  <a:lnTo>
                    <a:pt x="6673" y="1691"/>
                  </a:lnTo>
                  <a:lnTo>
                    <a:pt x="6562" y="1513"/>
                  </a:lnTo>
                  <a:lnTo>
                    <a:pt x="6428" y="1335"/>
                  </a:lnTo>
                  <a:lnTo>
                    <a:pt x="6317" y="1157"/>
                  </a:lnTo>
                  <a:lnTo>
                    <a:pt x="6161" y="1001"/>
                  </a:lnTo>
                  <a:lnTo>
                    <a:pt x="6028" y="868"/>
                  </a:lnTo>
                  <a:lnTo>
                    <a:pt x="5872" y="734"/>
                  </a:lnTo>
                  <a:lnTo>
                    <a:pt x="5694" y="623"/>
                  </a:lnTo>
                  <a:lnTo>
                    <a:pt x="5538" y="512"/>
                  </a:lnTo>
                  <a:lnTo>
                    <a:pt x="5361" y="400"/>
                  </a:lnTo>
                  <a:lnTo>
                    <a:pt x="4982" y="245"/>
                  </a:lnTo>
                  <a:lnTo>
                    <a:pt x="4560" y="111"/>
                  </a:lnTo>
                  <a:lnTo>
                    <a:pt x="4137" y="45"/>
                  </a:lnTo>
                  <a:lnTo>
                    <a:pt x="3870" y="22"/>
                  </a:lnTo>
                  <a:lnTo>
                    <a:pt x="3581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1" name="Google Shape;1311;p47"/>
            <p:cNvSpPr/>
            <p:nvPr/>
          </p:nvSpPr>
          <p:spPr>
            <a:xfrm>
              <a:off x="3340650" y="2673700"/>
              <a:ext cx="102350" cy="42850"/>
            </a:xfrm>
            <a:custGeom>
              <a:avLst/>
              <a:gdLst/>
              <a:ahLst/>
              <a:cxnLst/>
              <a:rect l="l" t="t" r="r" b="b"/>
              <a:pathLst>
                <a:path w="4094" h="1714" extrusionOk="0">
                  <a:moveTo>
                    <a:pt x="3960" y="1"/>
                  </a:moveTo>
                  <a:lnTo>
                    <a:pt x="3782" y="134"/>
                  </a:lnTo>
                  <a:lnTo>
                    <a:pt x="3648" y="312"/>
                  </a:lnTo>
                  <a:lnTo>
                    <a:pt x="3537" y="490"/>
                  </a:lnTo>
                  <a:lnTo>
                    <a:pt x="3448" y="690"/>
                  </a:lnTo>
                  <a:lnTo>
                    <a:pt x="3426" y="868"/>
                  </a:lnTo>
                  <a:lnTo>
                    <a:pt x="3426" y="957"/>
                  </a:lnTo>
                  <a:lnTo>
                    <a:pt x="3426" y="968"/>
                  </a:lnTo>
                  <a:lnTo>
                    <a:pt x="3404" y="957"/>
                  </a:lnTo>
                  <a:lnTo>
                    <a:pt x="3226" y="957"/>
                  </a:lnTo>
                  <a:lnTo>
                    <a:pt x="3092" y="935"/>
                  </a:lnTo>
                  <a:lnTo>
                    <a:pt x="2803" y="890"/>
                  </a:lnTo>
                  <a:lnTo>
                    <a:pt x="2247" y="757"/>
                  </a:lnTo>
                  <a:lnTo>
                    <a:pt x="67" y="357"/>
                  </a:lnTo>
                  <a:lnTo>
                    <a:pt x="1" y="357"/>
                  </a:lnTo>
                  <a:lnTo>
                    <a:pt x="1" y="379"/>
                  </a:lnTo>
                  <a:lnTo>
                    <a:pt x="1" y="423"/>
                  </a:lnTo>
                  <a:lnTo>
                    <a:pt x="90" y="979"/>
                  </a:lnTo>
                  <a:lnTo>
                    <a:pt x="134" y="1024"/>
                  </a:lnTo>
                  <a:lnTo>
                    <a:pt x="156" y="1046"/>
                  </a:lnTo>
                  <a:lnTo>
                    <a:pt x="1024" y="1202"/>
                  </a:lnTo>
                  <a:lnTo>
                    <a:pt x="1891" y="1358"/>
                  </a:lnTo>
                  <a:lnTo>
                    <a:pt x="2759" y="1535"/>
                  </a:lnTo>
                  <a:lnTo>
                    <a:pt x="3626" y="1713"/>
                  </a:lnTo>
                  <a:lnTo>
                    <a:pt x="3671" y="1691"/>
                  </a:lnTo>
                  <a:lnTo>
                    <a:pt x="3693" y="1647"/>
                  </a:lnTo>
                  <a:lnTo>
                    <a:pt x="3671" y="1602"/>
                  </a:lnTo>
                  <a:lnTo>
                    <a:pt x="3626" y="1580"/>
                  </a:lnTo>
                  <a:lnTo>
                    <a:pt x="2536" y="1380"/>
                  </a:lnTo>
                  <a:lnTo>
                    <a:pt x="1446" y="1157"/>
                  </a:lnTo>
                  <a:lnTo>
                    <a:pt x="735" y="1002"/>
                  </a:lnTo>
                  <a:lnTo>
                    <a:pt x="490" y="979"/>
                  </a:lnTo>
                  <a:lnTo>
                    <a:pt x="357" y="957"/>
                  </a:lnTo>
                  <a:lnTo>
                    <a:pt x="268" y="890"/>
                  </a:lnTo>
                  <a:lnTo>
                    <a:pt x="223" y="868"/>
                  </a:lnTo>
                  <a:lnTo>
                    <a:pt x="201" y="801"/>
                  </a:lnTo>
                  <a:lnTo>
                    <a:pt x="156" y="668"/>
                  </a:lnTo>
                  <a:lnTo>
                    <a:pt x="142" y="507"/>
                  </a:lnTo>
                  <a:lnTo>
                    <a:pt x="142" y="507"/>
                  </a:lnTo>
                  <a:lnTo>
                    <a:pt x="3448" y="1091"/>
                  </a:lnTo>
                  <a:lnTo>
                    <a:pt x="3493" y="1091"/>
                  </a:lnTo>
                  <a:lnTo>
                    <a:pt x="3515" y="1046"/>
                  </a:lnTo>
                  <a:lnTo>
                    <a:pt x="3582" y="779"/>
                  </a:lnTo>
                  <a:lnTo>
                    <a:pt x="3626" y="646"/>
                  </a:lnTo>
                  <a:lnTo>
                    <a:pt x="3671" y="512"/>
                  </a:lnTo>
                  <a:lnTo>
                    <a:pt x="3760" y="401"/>
                  </a:lnTo>
                  <a:lnTo>
                    <a:pt x="3849" y="312"/>
                  </a:lnTo>
                  <a:lnTo>
                    <a:pt x="3938" y="201"/>
                  </a:lnTo>
                  <a:lnTo>
                    <a:pt x="4071" y="112"/>
                  </a:lnTo>
                  <a:lnTo>
                    <a:pt x="4093" y="90"/>
                  </a:lnTo>
                  <a:lnTo>
                    <a:pt x="4071" y="23"/>
                  </a:lnTo>
                  <a:lnTo>
                    <a:pt x="4027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2" name="Google Shape;1312;p47"/>
            <p:cNvSpPr/>
            <p:nvPr/>
          </p:nvSpPr>
          <p:spPr>
            <a:xfrm>
              <a:off x="3287825" y="2499650"/>
              <a:ext cx="14475" cy="12275"/>
            </a:xfrm>
            <a:custGeom>
              <a:avLst/>
              <a:gdLst/>
              <a:ahLst/>
              <a:cxnLst/>
              <a:rect l="l" t="t" r="r" b="b"/>
              <a:pathLst>
                <a:path w="579" h="491" extrusionOk="0">
                  <a:moveTo>
                    <a:pt x="45" y="1"/>
                  </a:moveTo>
                  <a:lnTo>
                    <a:pt x="1" y="23"/>
                  </a:lnTo>
                  <a:lnTo>
                    <a:pt x="1" y="67"/>
                  </a:lnTo>
                  <a:lnTo>
                    <a:pt x="23" y="112"/>
                  </a:lnTo>
                  <a:lnTo>
                    <a:pt x="245" y="268"/>
                  </a:lnTo>
                  <a:lnTo>
                    <a:pt x="468" y="468"/>
                  </a:lnTo>
                  <a:lnTo>
                    <a:pt x="512" y="490"/>
                  </a:lnTo>
                  <a:lnTo>
                    <a:pt x="557" y="468"/>
                  </a:lnTo>
                  <a:lnTo>
                    <a:pt x="579" y="423"/>
                  </a:lnTo>
                  <a:lnTo>
                    <a:pt x="534" y="379"/>
                  </a:lnTo>
                  <a:lnTo>
                    <a:pt x="334" y="179"/>
                  </a:lnTo>
                  <a:lnTo>
                    <a:pt x="112" y="23"/>
                  </a:lnTo>
                  <a:lnTo>
                    <a:pt x="45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3" name="Google Shape;1313;p47"/>
            <p:cNvSpPr/>
            <p:nvPr/>
          </p:nvSpPr>
          <p:spPr>
            <a:xfrm>
              <a:off x="3238900" y="2524675"/>
              <a:ext cx="51725" cy="25600"/>
            </a:xfrm>
            <a:custGeom>
              <a:avLst/>
              <a:gdLst/>
              <a:ahLst/>
              <a:cxnLst/>
              <a:rect l="l" t="t" r="r" b="b"/>
              <a:pathLst>
                <a:path w="2069" h="1024" extrusionOk="0">
                  <a:moveTo>
                    <a:pt x="45" y="1"/>
                  </a:moveTo>
                  <a:lnTo>
                    <a:pt x="22" y="23"/>
                  </a:lnTo>
                  <a:lnTo>
                    <a:pt x="0" y="23"/>
                  </a:lnTo>
                  <a:lnTo>
                    <a:pt x="0" y="67"/>
                  </a:lnTo>
                  <a:lnTo>
                    <a:pt x="22" y="112"/>
                  </a:lnTo>
                  <a:lnTo>
                    <a:pt x="67" y="134"/>
                  </a:lnTo>
                  <a:lnTo>
                    <a:pt x="356" y="156"/>
                  </a:lnTo>
                  <a:lnTo>
                    <a:pt x="623" y="201"/>
                  </a:lnTo>
                  <a:lnTo>
                    <a:pt x="868" y="268"/>
                  </a:lnTo>
                  <a:lnTo>
                    <a:pt x="1112" y="357"/>
                  </a:lnTo>
                  <a:lnTo>
                    <a:pt x="1335" y="490"/>
                  </a:lnTo>
                  <a:lnTo>
                    <a:pt x="1535" y="623"/>
                  </a:lnTo>
                  <a:lnTo>
                    <a:pt x="1757" y="801"/>
                  </a:lnTo>
                  <a:lnTo>
                    <a:pt x="1935" y="1002"/>
                  </a:lnTo>
                  <a:lnTo>
                    <a:pt x="1980" y="1024"/>
                  </a:lnTo>
                  <a:lnTo>
                    <a:pt x="2047" y="1024"/>
                  </a:lnTo>
                  <a:lnTo>
                    <a:pt x="2069" y="979"/>
                  </a:lnTo>
                  <a:lnTo>
                    <a:pt x="2047" y="935"/>
                  </a:lnTo>
                  <a:lnTo>
                    <a:pt x="1846" y="712"/>
                  </a:lnTo>
                  <a:lnTo>
                    <a:pt x="1624" y="534"/>
                  </a:lnTo>
                  <a:lnTo>
                    <a:pt x="1379" y="379"/>
                  </a:lnTo>
                  <a:lnTo>
                    <a:pt x="1157" y="245"/>
                  </a:lnTo>
                  <a:lnTo>
                    <a:pt x="890" y="156"/>
                  </a:lnTo>
                  <a:lnTo>
                    <a:pt x="623" y="67"/>
                  </a:lnTo>
                  <a:lnTo>
                    <a:pt x="334" y="23"/>
                  </a:lnTo>
                  <a:lnTo>
                    <a:pt x="45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4" name="Google Shape;1314;p47"/>
            <p:cNvSpPr/>
            <p:nvPr/>
          </p:nvSpPr>
          <p:spPr>
            <a:xfrm>
              <a:off x="3331200" y="2546925"/>
              <a:ext cx="65650" cy="12250"/>
            </a:xfrm>
            <a:custGeom>
              <a:avLst/>
              <a:gdLst/>
              <a:ahLst/>
              <a:cxnLst/>
              <a:rect l="l" t="t" r="r" b="b"/>
              <a:pathLst>
                <a:path w="2626" h="490" extrusionOk="0">
                  <a:moveTo>
                    <a:pt x="1557" y="0"/>
                  </a:moveTo>
                  <a:lnTo>
                    <a:pt x="1224" y="23"/>
                  </a:lnTo>
                  <a:lnTo>
                    <a:pt x="935" y="89"/>
                  </a:lnTo>
                  <a:lnTo>
                    <a:pt x="623" y="178"/>
                  </a:lnTo>
                  <a:lnTo>
                    <a:pt x="45" y="356"/>
                  </a:lnTo>
                  <a:lnTo>
                    <a:pt x="23" y="378"/>
                  </a:lnTo>
                  <a:lnTo>
                    <a:pt x="1" y="401"/>
                  </a:lnTo>
                  <a:lnTo>
                    <a:pt x="1" y="445"/>
                  </a:lnTo>
                  <a:lnTo>
                    <a:pt x="45" y="490"/>
                  </a:lnTo>
                  <a:lnTo>
                    <a:pt x="89" y="490"/>
                  </a:lnTo>
                  <a:lnTo>
                    <a:pt x="646" y="312"/>
                  </a:lnTo>
                  <a:lnTo>
                    <a:pt x="935" y="223"/>
                  </a:lnTo>
                  <a:lnTo>
                    <a:pt x="1224" y="156"/>
                  </a:lnTo>
                  <a:lnTo>
                    <a:pt x="1557" y="134"/>
                  </a:lnTo>
                  <a:lnTo>
                    <a:pt x="1891" y="134"/>
                  </a:lnTo>
                  <a:lnTo>
                    <a:pt x="2247" y="156"/>
                  </a:lnTo>
                  <a:lnTo>
                    <a:pt x="2581" y="178"/>
                  </a:lnTo>
                  <a:lnTo>
                    <a:pt x="2625" y="178"/>
                  </a:lnTo>
                  <a:lnTo>
                    <a:pt x="2625" y="134"/>
                  </a:lnTo>
                  <a:lnTo>
                    <a:pt x="2603" y="89"/>
                  </a:lnTo>
                  <a:lnTo>
                    <a:pt x="2558" y="67"/>
                  </a:lnTo>
                  <a:lnTo>
                    <a:pt x="2225" y="23"/>
                  </a:lnTo>
                  <a:lnTo>
                    <a:pt x="1891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5" name="Google Shape;1315;p47"/>
            <p:cNvSpPr/>
            <p:nvPr/>
          </p:nvSpPr>
          <p:spPr>
            <a:xfrm>
              <a:off x="3385700" y="2505775"/>
              <a:ext cx="71200" cy="43950"/>
            </a:xfrm>
            <a:custGeom>
              <a:avLst/>
              <a:gdLst/>
              <a:ahLst/>
              <a:cxnLst/>
              <a:rect l="l" t="t" r="r" b="b"/>
              <a:pathLst>
                <a:path w="2848" h="1758" extrusionOk="0">
                  <a:moveTo>
                    <a:pt x="23" y="0"/>
                  </a:moveTo>
                  <a:lnTo>
                    <a:pt x="0" y="23"/>
                  </a:lnTo>
                  <a:lnTo>
                    <a:pt x="0" y="67"/>
                  </a:lnTo>
                  <a:lnTo>
                    <a:pt x="23" y="112"/>
                  </a:lnTo>
                  <a:lnTo>
                    <a:pt x="89" y="134"/>
                  </a:lnTo>
                  <a:lnTo>
                    <a:pt x="289" y="134"/>
                  </a:lnTo>
                  <a:lnTo>
                    <a:pt x="512" y="156"/>
                  </a:lnTo>
                  <a:lnTo>
                    <a:pt x="712" y="178"/>
                  </a:lnTo>
                  <a:lnTo>
                    <a:pt x="912" y="223"/>
                  </a:lnTo>
                  <a:lnTo>
                    <a:pt x="1090" y="290"/>
                  </a:lnTo>
                  <a:lnTo>
                    <a:pt x="1268" y="356"/>
                  </a:lnTo>
                  <a:lnTo>
                    <a:pt x="1446" y="445"/>
                  </a:lnTo>
                  <a:lnTo>
                    <a:pt x="1624" y="556"/>
                  </a:lnTo>
                  <a:lnTo>
                    <a:pt x="1935" y="779"/>
                  </a:lnTo>
                  <a:lnTo>
                    <a:pt x="2225" y="1068"/>
                  </a:lnTo>
                  <a:lnTo>
                    <a:pt x="2491" y="1379"/>
                  </a:lnTo>
                  <a:lnTo>
                    <a:pt x="2714" y="1713"/>
                  </a:lnTo>
                  <a:lnTo>
                    <a:pt x="2758" y="1758"/>
                  </a:lnTo>
                  <a:lnTo>
                    <a:pt x="2803" y="1758"/>
                  </a:lnTo>
                  <a:lnTo>
                    <a:pt x="2847" y="1735"/>
                  </a:lnTo>
                  <a:lnTo>
                    <a:pt x="2847" y="1713"/>
                  </a:lnTo>
                  <a:lnTo>
                    <a:pt x="2847" y="1691"/>
                  </a:lnTo>
                  <a:lnTo>
                    <a:pt x="2603" y="1313"/>
                  </a:lnTo>
                  <a:lnTo>
                    <a:pt x="2314" y="979"/>
                  </a:lnTo>
                  <a:lnTo>
                    <a:pt x="2002" y="690"/>
                  </a:lnTo>
                  <a:lnTo>
                    <a:pt x="1846" y="556"/>
                  </a:lnTo>
                  <a:lnTo>
                    <a:pt x="1668" y="445"/>
                  </a:lnTo>
                  <a:lnTo>
                    <a:pt x="1491" y="334"/>
                  </a:lnTo>
                  <a:lnTo>
                    <a:pt x="1313" y="245"/>
                  </a:lnTo>
                  <a:lnTo>
                    <a:pt x="1135" y="178"/>
                  </a:lnTo>
                  <a:lnTo>
                    <a:pt x="934" y="112"/>
                  </a:lnTo>
                  <a:lnTo>
                    <a:pt x="712" y="45"/>
                  </a:lnTo>
                  <a:lnTo>
                    <a:pt x="512" y="23"/>
                  </a:lnTo>
                  <a:lnTo>
                    <a:pt x="289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6" name="Google Shape;1316;p47"/>
            <p:cNvSpPr/>
            <p:nvPr/>
          </p:nvSpPr>
          <p:spPr>
            <a:xfrm>
              <a:off x="3350100" y="2508000"/>
              <a:ext cx="19500" cy="7250"/>
            </a:xfrm>
            <a:custGeom>
              <a:avLst/>
              <a:gdLst/>
              <a:ahLst/>
              <a:cxnLst/>
              <a:rect l="l" t="t" r="r" b="b"/>
              <a:pathLst>
                <a:path w="780" h="290" extrusionOk="0">
                  <a:moveTo>
                    <a:pt x="690" y="0"/>
                  </a:moveTo>
                  <a:lnTo>
                    <a:pt x="357" y="89"/>
                  </a:lnTo>
                  <a:lnTo>
                    <a:pt x="45" y="178"/>
                  </a:lnTo>
                  <a:lnTo>
                    <a:pt x="23" y="178"/>
                  </a:lnTo>
                  <a:lnTo>
                    <a:pt x="1" y="201"/>
                  </a:lnTo>
                  <a:lnTo>
                    <a:pt x="23" y="245"/>
                  </a:lnTo>
                  <a:lnTo>
                    <a:pt x="45" y="290"/>
                  </a:lnTo>
                  <a:lnTo>
                    <a:pt x="112" y="290"/>
                  </a:lnTo>
                  <a:lnTo>
                    <a:pt x="423" y="201"/>
                  </a:lnTo>
                  <a:lnTo>
                    <a:pt x="735" y="134"/>
                  </a:lnTo>
                  <a:lnTo>
                    <a:pt x="757" y="134"/>
                  </a:lnTo>
                  <a:lnTo>
                    <a:pt x="779" y="112"/>
                  </a:lnTo>
                  <a:lnTo>
                    <a:pt x="779" y="67"/>
                  </a:lnTo>
                  <a:lnTo>
                    <a:pt x="735" y="23"/>
                  </a:lnTo>
                  <a:lnTo>
                    <a:pt x="690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7" name="Google Shape;1317;p47"/>
            <p:cNvSpPr/>
            <p:nvPr/>
          </p:nvSpPr>
          <p:spPr>
            <a:xfrm>
              <a:off x="3363450" y="2578625"/>
              <a:ext cx="8925" cy="3900"/>
            </a:xfrm>
            <a:custGeom>
              <a:avLst/>
              <a:gdLst/>
              <a:ahLst/>
              <a:cxnLst/>
              <a:rect l="l" t="t" r="r" b="b"/>
              <a:pathLst>
                <a:path w="357" h="156" extrusionOk="0">
                  <a:moveTo>
                    <a:pt x="267" y="0"/>
                  </a:moveTo>
                  <a:lnTo>
                    <a:pt x="67" y="22"/>
                  </a:lnTo>
                  <a:lnTo>
                    <a:pt x="23" y="22"/>
                  </a:lnTo>
                  <a:lnTo>
                    <a:pt x="23" y="45"/>
                  </a:lnTo>
                  <a:lnTo>
                    <a:pt x="1" y="89"/>
                  </a:lnTo>
                  <a:lnTo>
                    <a:pt x="45" y="134"/>
                  </a:lnTo>
                  <a:lnTo>
                    <a:pt x="90" y="156"/>
                  </a:lnTo>
                  <a:lnTo>
                    <a:pt x="312" y="134"/>
                  </a:lnTo>
                  <a:lnTo>
                    <a:pt x="334" y="134"/>
                  </a:lnTo>
                  <a:lnTo>
                    <a:pt x="356" y="111"/>
                  </a:lnTo>
                  <a:lnTo>
                    <a:pt x="356" y="67"/>
                  </a:lnTo>
                  <a:lnTo>
                    <a:pt x="334" y="22"/>
                  </a:lnTo>
                  <a:lnTo>
                    <a:pt x="267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8" name="Google Shape;1318;p47"/>
            <p:cNvSpPr/>
            <p:nvPr/>
          </p:nvSpPr>
          <p:spPr>
            <a:xfrm>
              <a:off x="3193850" y="2486875"/>
              <a:ext cx="67300" cy="16150"/>
            </a:xfrm>
            <a:custGeom>
              <a:avLst/>
              <a:gdLst/>
              <a:ahLst/>
              <a:cxnLst/>
              <a:rect l="l" t="t" r="r" b="b"/>
              <a:pathLst>
                <a:path w="2692" h="646" extrusionOk="0">
                  <a:moveTo>
                    <a:pt x="1936" y="0"/>
                  </a:moveTo>
                  <a:lnTo>
                    <a:pt x="1602" y="22"/>
                  </a:lnTo>
                  <a:lnTo>
                    <a:pt x="1268" y="67"/>
                  </a:lnTo>
                  <a:lnTo>
                    <a:pt x="957" y="134"/>
                  </a:lnTo>
                  <a:lnTo>
                    <a:pt x="646" y="245"/>
                  </a:lnTo>
                  <a:lnTo>
                    <a:pt x="334" y="356"/>
                  </a:lnTo>
                  <a:lnTo>
                    <a:pt x="23" y="512"/>
                  </a:lnTo>
                  <a:lnTo>
                    <a:pt x="23" y="534"/>
                  </a:lnTo>
                  <a:lnTo>
                    <a:pt x="1" y="556"/>
                  </a:lnTo>
                  <a:lnTo>
                    <a:pt x="23" y="601"/>
                  </a:lnTo>
                  <a:lnTo>
                    <a:pt x="67" y="645"/>
                  </a:lnTo>
                  <a:lnTo>
                    <a:pt x="112" y="623"/>
                  </a:lnTo>
                  <a:lnTo>
                    <a:pt x="423" y="489"/>
                  </a:lnTo>
                  <a:lnTo>
                    <a:pt x="712" y="356"/>
                  </a:lnTo>
                  <a:lnTo>
                    <a:pt x="1024" y="267"/>
                  </a:lnTo>
                  <a:lnTo>
                    <a:pt x="1335" y="200"/>
                  </a:lnTo>
                  <a:lnTo>
                    <a:pt x="1647" y="156"/>
                  </a:lnTo>
                  <a:lnTo>
                    <a:pt x="1980" y="134"/>
                  </a:lnTo>
                  <a:lnTo>
                    <a:pt x="2314" y="134"/>
                  </a:lnTo>
                  <a:lnTo>
                    <a:pt x="2625" y="156"/>
                  </a:lnTo>
                  <a:lnTo>
                    <a:pt x="2670" y="156"/>
                  </a:lnTo>
                  <a:lnTo>
                    <a:pt x="2670" y="134"/>
                  </a:lnTo>
                  <a:lnTo>
                    <a:pt x="2692" y="89"/>
                  </a:lnTo>
                  <a:lnTo>
                    <a:pt x="2647" y="45"/>
                  </a:lnTo>
                  <a:lnTo>
                    <a:pt x="2603" y="22"/>
                  </a:lnTo>
                  <a:lnTo>
                    <a:pt x="2269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9" name="Google Shape;1319;p47"/>
            <p:cNvSpPr/>
            <p:nvPr/>
          </p:nvSpPr>
          <p:spPr>
            <a:xfrm>
              <a:off x="3207200" y="2526350"/>
              <a:ext cx="16700" cy="6700"/>
            </a:xfrm>
            <a:custGeom>
              <a:avLst/>
              <a:gdLst/>
              <a:ahLst/>
              <a:cxnLst/>
              <a:rect l="l" t="t" r="r" b="b"/>
              <a:pathLst>
                <a:path w="668" h="268" extrusionOk="0">
                  <a:moveTo>
                    <a:pt x="556" y="0"/>
                  </a:moveTo>
                  <a:lnTo>
                    <a:pt x="312" y="67"/>
                  </a:lnTo>
                  <a:lnTo>
                    <a:pt x="45" y="134"/>
                  </a:lnTo>
                  <a:lnTo>
                    <a:pt x="23" y="156"/>
                  </a:lnTo>
                  <a:lnTo>
                    <a:pt x="0" y="178"/>
                  </a:lnTo>
                  <a:lnTo>
                    <a:pt x="0" y="223"/>
                  </a:lnTo>
                  <a:lnTo>
                    <a:pt x="45" y="245"/>
                  </a:lnTo>
                  <a:lnTo>
                    <a:pt x="89" y="267"/>
                  </a:lnTo>
                  <a:lnTo>
                    <a:pt x="356" y="201"/>
                  </a:lnTo>
                  <a:lnTo>
                    <a:pt x="623" y="134"/>
                  </a:lnTo>
                  <a:lnTo>
                    <a:pt x="645" y="134"/>
                  </a:lnTo>
                  <a:lnTo>
                    <a:pt x="668" y="112"/>
                  </a:lnTo>
                  <a:lnTo>
                    <a:pt x="668" y="67"/>
                  </a:lnTo>
                  <a:lnTo>
                    <a:pt x="623" y="23"/>
                  </a:lnTo>
                  <a:lnTo>
                    <a:pt x="556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20" name="Google Shape;1320;p47"/>
            <p:cNvSpPr/>
            <p:nvPr/>
          </p:nvSpPr>
          <p:spPr>
            <a:xfrm>
              <a:off x="3190525" y="2561925"/>
              <a:ext cx="77875" cy="13925"/>
            </a:xfrm>
            <a:custGeom>
              <a:avLst/>
              <a:gdLst/>
              <a:ahLst/>
              <a:cxnLst/>
              <a:rect l="l" t="t" r="r" b="b"/>
              <a:pathLst>
                <a:path w="3115" h="557" extrusionOk="0">
                  <a:moveTo>
                    <a:pt x="1513" y="1"/>
                  </a:moveTo>
                  <a:lnTo>
                    <a:pt x="1112" y="23"/>
                  </a:lnTo>
                  <a:lnTo>
                    <a:pt x="912" y="68"/>
                  </a:lnTo>
                  <a:lnTo>
                    <a:pt x="712" y="112"/>
                  </a:lnTo>
                  <a:lnTo>
                    <a:pt x="534" y="157"/>
                  </a:lnTo>
                  <a:lnTo>
                    <a:pt x="356" y="246"/>
                  </a:lnTo>
                  <a:lnTo>
                    <a:pt x="178" y="335"/>
                  </a:lnTo>
                  <a:lnTo>
                    <a:pt x="22" y="424"/>
                  </a:lnTo>
                  <a:lnTo>
                    <a:pt x="0" y="446"/>
                  </a:lnTo>
                  <a:lnTo>
                    <a:pt x="0" y="468"/>
                  </a:lnTo>
                  <a:lnTo>
                    <a:pt x="22" y="535"/>
                  </a:lnTo>
                  <a:lnTo>
                    <a:pt x="67" y="557"/>
                  </a:lnTo>
                  <a:lnTo>
                    <a:pt x="111" y="557"/>
                  </a:lnTo>
                  <a:lnTo>
                    <a:pt x="267" y="446"/>
                  </a:lnTo>
                  <a:lnTo>
                    <a:pt x="423" y="357"/>
                  </a:lnTo>
                  <a:lnTo>
                    <a:pt x="601" y="290"/>
                  </a:lnTo>
                  <a:lnTo>
                    <a:pt x="779" y="223"/>
                  </a:lnTo>
                  <a:lnTo>
                    <a:pt x="957" y="179"/>
                  </a:lnTo>
                  <a:lnTo>
                    <a:pt x="1157" y="157"/>
                  </a:lnTo>
                  <a:lnTo>
                    <a:pt x="1535" y="134"/>
                  </a:lnTo>
                  <a:lnTo>
                    <a:pt x="1935" y="157"/>
                  </a:lnTo>
                  <a:lnTo>
                    <a:pt x="2313" y="201"/>
                  </a:lnTo>
                  <a:lnTo>
                    <a:pt x="2691" y="290"/>
                  </a:lnTo>
                  <a:lnTo>
                    <a:pt x="3025" y="424"/>
                  </a:lnTo>
                  <a:lnTo>
                    <a:pt x="3070" y="424"/>
                  </a:lnTo>
                  <a:lnTo>
                    <a:pt x="3114" y="379"/>
                  </a:lnTo>
                  <a:lnTo>
                    <a:pt x="3092" y="335"/>
                  </a:lnTo>
                  <a:lnTo>
                    <a:pt x="3070" y="312"/>
                  </a:lnTo>
                  <a:lnTo>
                    <a:pt x="2714" y="179"/>
                  </a:lnTo>
                  <a:lnTo>
                    <a:pt x="2336" y="90"/>
                  </a:lnTo>
                  <a:lnTo>
                    <a:pt x="1935" y="23"/>
                  </a:lnTo>
                  <a:lnTo>
                    <a:pt x="1513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21" name="Google Shape;1321;p47"/>
            <p:cNvSpPr/>
            <p:nvPr/>
          </p:nvSpPr>
          <p:spPr>
            <a:xfrm>
              <a:off x="3166600" y="2635900"/>
              <a:ext cx="137375" cy="57300"/>
            </a:xfrm>
            <a:custGeom>
              <a:avLst/>
              <a:gdLst/>
              <a:ahLst/>
              <a:cxnLst/>
              <a:rect l="l" t="t" r="r" b="b"/>
              <a:pathLst>
                <a:path w="5495" h="2292" extrusionOk="0">
                  <a:moveTo>
                    <a:pt x="5361" y="1824"/>
                  </a:moveTo>
                  <a:lnTo>
                    <a:pt x="5406" y="1846"/>
                  </a:lnTo>
                  <a:lnTo>
                    <a:pt x="5383" y="1846"/>
                  </a:lnTo>
                  <a:lnTo>
                    <a:pt x="5361" y="1824"/>
                  </a:lnTo>
                  <a:close/>
                  <a:moveTo>
                    <a:pt x="67" y="0"/>
                  </a:moveTo>
                  <a:lnTo>
                    <a:pt x="45" y="45"/>
                  </a:lnTo>
                  <a:lnTo>
                    <a:pt x="45" y="89"/>
                  </a:lnTo>
                  <a:lnTo>
                    <a:pt x="245" y="356"/>
                  </a:lnTo>
                  <a:lnTo>
                    <a:pt x="379" y="645"/>
                  </a:lnTo>
                  <a:lnTo>
                    <a:pt x="446" y="801"/>
                  </a:lnTo>
                  <a:lnTo>
                    <a:pt x="468" y="957"/>
                  </a:lnTo>
                  <a:lnTo>
                    <a:pt x="490" y="1112"/>
                  </a:lnTo>
                  <a:lnTo>
                    <a:pt x="512" y="1290"/>
                  </a:lnTo>
                  <a:lnTo>
                    <a:pt x="512" y="1313"/>
                  </a:lnTo>
                  <a:lnTo>
                    <a:pt x="534" y="1357"/>
                  </a:lnTo>
                  <a:lnTo>
                    <a:pt x="579" y="1379"/>
                  </a:lnTo>
                  <a:lnTo>
                    <a:pt x="1491" y="1424"/>
                  </a:lnTo>
                  <a:lnTo>
                    <a:pt x="2403" y="1490"/>
                  </a:lnTo>
                  <a:lnTo>
                    <a:pt x="3315" y="1557"/>
                  </a:lnTo>
                  <a:lnTo>
                    <a:pt x="4227" y="1668"/>
                  </a:lnTo>
                  <a:lnTo>
                    <a:pt x="5005" y="1780"/>
                  </a:lnTo>
                  <a:lnTo>
                    <a:pt x="5183" y="1824"/>
                  </a:lnTo>
                  <a:lnTo>
                    <a:pt x="5350" y="1824"/>
                  </a:lnTo>
                  <a:lnTo>
                    <a:pt x="5317" y="1958"/>
                  </a:lnTo>
                  <a:lnTo>
                    <a:pt x="5317" y="2069"/>
                  </a:lnTo>
                  <a:lnTo>
                    <a:pt x="5317" y="2113"/>
                  </a:lnTo>
                  <a:lnTo>
                    <a:pt x="5294" y="2158"/>
                  </a:lnTo>
                  <a:lnTo>
                    <a:pt x="5294" y="2180"/>
                  </a:lnTo>
                  <a:lnTo>
                    <a:pt x="5161" y="2136"/>
                  </a:lnTo>
                  <a:lnTo>
                    <a:pt x="4939" y="2091"/>
                  </a:lnTo>
                  <a:lnTo>
                    <a:pt x="4716" y="2069"/>
                  </a:lnTo>
                  <a:lnTo>
                    <a:pt x="4249" y="2002"/>
                  </a:lnTo>
                  <a:lnTo>
                    <a:pt x="2892" y="1846"/>
                  </a:lnTo>
                  <a:lnTo>
                    <a:pt x="2180" y="1780"/>
                  </a:lnTo>
                  <a:lnTo>
                    <a:pt x="1469" y="1735"/>
                  </a:lnTo>
                  <a:lnTo>
                    <a:pt x="757" y="1668"/>
                  </a:lnTo>
                  <a:lnTo>
                    <a:pt x="45" y="1624"/>
                  </a:lnTo>
                  <a:lnTo>
                    <a:pt x="1" y="1624"/>
                  </a:lnTo>
                  <a:lnTo>
                    <a:pt x="1" y="1668"/>
                  </a:lnTo>
                  <a:lnTo>
                    <a:pt x="23" y="1713"/>
                  </a:lnTo>
                  <a:lnTo>
                    <a:pt x="67" y="1735"/>
                  </a:lnTo>
                  <a:lnTo>
                    <a:pt x="712" y="1802"/>
                  </a:lnTo>
                  <a:lnTo>
                    <a:pt x="1357" y="1846"/>
                  </a:lnTo>
                  <a:lnTo>
                    <a:pt x="2648" y="1935"/>
                  </a:lnTo>
                  <a:lnTo>
                    <a:pt x="3337" y="2024"/>
                  </a:lnTo>
                  <a:lnTo>
                    <a:pt x="4004" y="2091"/>
                  </a:lnTo>
                  <a:lnTo>
                    <a:pt x="5361" y="2291"/>
                  </a:lnTo>
                  <a:lnTo>
                    <a:pt x="5406" y="2269"/>
                  </a:lnTo>
                  <a:lnTo>
                    <a:pt x="5428" y="2247"/>
                  </a:lnTo>
                  <a:lnTo>
                    <a:pt x="5495" y="1802"/>
                  </a:lnTo>
                  <a:lnTo>
                    <a:pt x="5472" y="1735"/>
                  </a:lnTo>
                  <a:lnTo>
                    <a:pt x="5428" y="1713"/>
                  </a:lnTo>
                  <a:lnTo>
                    <a:pt x="4205" y="1557"/>
                  </a:lnTo>
                  <a:lnTo>
                    <a:pt x="3003" y="1424"/>
                  </a:lnTo>
                  <a:lnTo>
                    <a:pt x="1780" y="1313"/>
                  </a:lnTo>
                  <a:lnTo>
                    <a:pt x="636" y="1250"/>
                  </a:lnTo>
                  <a:lnTo>
                    <a:pt x="636" y="1250"/>
                  </a:lnTo>
                  <a:lnTo>
                    <a:pt x="623" y="1135"/>
                  </a:lnTo>
                  <a:lnTo>
                    <a:pt x="601" y="957"/>
                  </a:lnTo>
                  <a:lnTo>
                    <a:pt x="557" y="801"/>
                  </a:lnTo>
                  <a:lnTo>
                    <a:pt x="512" y="645"/>
                  </a:lnTo>
                  <a:lnTo>
                    <a:pt x="446" y="467"/>
                  </a:lnTo>
                  <a:lnTo>
                    <a:pt x="357" y="334"/>
                  </a:lnTo>
                  <a:lnTo>
                    <a:pt x="156" y="22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22" name="Google Shape;1322;p47"/>
            <p:cNvSpPr/>
            <p:nvPr/>
          </p:nvSpPr>
          <p:spPr>
            <a:xfrm>
              <a:off x="3158275" y="2608100"/>
              <a:ext cx="147375" cy="48950"/>
            </a:xfrm>
            <a:custGeom>
              <a:avLst/>
              <a:gdLst/>
              <a:ahLst/>
              <a:cxnLst/>
              <a:rect l="l" t="t" r="r" b="b"/>
              <a:pathLst>
                <a:path w="5895" h="1958" extrusionOk="0">
                  <a:moveTo>
                    <a:pt x="2691" y="0"/>
                  </a:moveTo>
                  <a:lnTo>
                    <a:pt x="2224" y="22"/>
                  </a:lnTo>
                  <a:lnTo>
                    <a:pt x="1735" y="67"/>
                  </a:lnTo>
                  <a:lnTo>
                    <a:pt x="1290" y="200"/>
                  </a:lnTo>
                  <a:lnTo>
                    <a:pt x="1045" y="267"/>
                  </a:lnTo>
                  <a:lnTo>
                    <a:pt x="823" y="356"/>
                  </a:lnTo>
                  <a:lnTo>
                    <a:pt x="623" y="445"/>
                  </a:lnTo>
                  <a:lnTo>
                    <a:pt x="423" y="578"/>
                  </a:lnTo>
                  <a:lnTo>
                    <a:pt x="222" y="690"/>
                  </a:lnTo>
                  <a:lnTo>
                    <a:pt x="22" y="845"/>
                  </a:lnTo>
                  <a:lnTo>
                    <a:pt x="0" y="868"/>
                  </a:lnTo>
                  <a:lnTo>
                    <a:pt x="0" y="890"/>
                  </a:lnTo>
                  <a:lnTo>
                    <a:pt x="22" y="934"/>
                  </a:lnTo>
                  <a:lnTo>
                    <a:pt x="67" y="957"/>
                  </a:lnTo>
                  <a:lnTo>
                    <a:pt x="111" y="957"/>
                  </a:lnTo>
                  <a:lnTo>
                    <a:pt x="289" y="823"/>
                  </a:lnTo>
                  <a:lnTo>
                    <a:pt x="489" y="690"/>
                  </a:lnTo>
                  <a:lnTo>
                    <a:pt x="667" y="578"/>
                  </a:lnTo>
                  <a:lnTo>
                    <a:pt x="867" y="489"/>
                  </a:lnTo>
                  <a:lnTo>
                    <a:pt x="1290" y="334"/>
                  </a:lnTo>
                  <a:lnTo>
                    <a:pt x="1735" y="223"/>
                  </a:lnTo>
                  <a:lnTo>
                    <a:pt x="2180" y="156"/>
                  </a:lnTo>
                  <a:lnTo>
                    <a:pt x="2625" y="134"/>
                  </a:lnTo>
                  <a:lnTo>
                    <a:pt x="3070" y="134"/>
                  </a:lnTo>
                  <a:lnTo>
                    <a:pt x="3514" y="200"/>
                  </a:lnTo>
                  <a:lnTo>
                    <a:pt x="3892" y="289"/>
                  </a:lnTo>
                  <a:lnTo>
                    <a:pt x="4248" y="423"/>
                  </a:lnTo>
                  <a:lnTo>
                    <a:pt x="4560" y="578"/>
                  </a:lnTo>
                  <a:lnTo>
                    <a:pt x="4871" y="779"/>
                  </a:lnTo>
                  <a:lnTo>
                    <a:pt x="5138" y="1001"/>
                  </a:lnTo>
                  <a:lnTo>
                    <a:pt x="5383" y="1268"/>
                  </a:lnTo>
                  <a:lnTo>
                    <a:pt x="5583" y="1579"/>
                  </a:lnTo>
                  <a:lnTo>
                    <a:pt x="5761" y="1913"/>
                  </a:lnTo>
                  <a:lnTo>
                    <a:pt x="5805" y="1957"/>
                  </a:lnTo>
                  <a:lnTo>
                    <a:pt x="5850" y="1957"/>
                  </a:lnTo>
                  <a:lnTo>
                    <a:pt x="5894" y="1935"/>
                  </a:lnTo>
                  <a:lnTo>
                    <a:pt x="5894" y="1913"/>
                  </a:lnTo>
                  <a:lnTo>
                    <a:pt x="5872" y="1891"/>
                  </a:lnTo>
                  <a:lnTo>
                    <a:pt x="5694" y="1535"/>
                  </a:lnTo>
                  <a:lnTo>
                    <a:pt x="5494" y="1223"/>
                  </a:lnTo>
                  <a:lnTo>
                    <a:pt x="5249" y="957"/>
                  </a:lnTo>
                  <a:lnTo>
                    <a:pt x="4982" y="712"/>
                  </a:lnTo>
                  <a:lnTo>
                    <a:pt x="4671" y="489"/>
                  </a:lnTo>
                  <a:lnTo>
                    <a:pt x="4360" y="334"/>
                  </a:lnTo>
                  <a:lnTo>
                    <a:pt x="4004" y="200"/>
                  </a:lnTo>
                  <a:lnTo>
                    <a:pt x="3626" y="89"/>
                  </a:lnTo>
                  <a:lnTo>
                    <a:pt x="3158" y="22"/>
                  </a:lnTo>
                  <a:lnTo>
                    <a:pt x="2691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23" name="Google Shape;1323;p47"/>
            <p:cNvSpPr/>
            <p:nvPr/>
          </p:nvSpPr>
          <p:spPr>
            <a:xfrm>
              <a:off x="3335100" y="2648675"/>
              <a:ext cx="11150" cy="6150"/>
            </a:xfrm>
            <a:custGeom>
              <a:avLst/>
              <a:gdLst/>
              <a:ahLst/>
              <a:cxnLst/>
              <a:rect l="l" t="t" r="r" b="b"/>
              <a:pathLst>
                <a:path w="446" h="246" extrusionOk="0">
                  <a:moveTo>
                    <a:pt x="356" y="1"/>
                  </a:moveTo>
                  <a:lnTo>
                    <a:pt x="22" y="134"/>
                  </a:lnTo>
                  <a:lnTo>
                    <a:pt x="0" y="134"/>
                  </a:lnTo>
                  <a:lnTo>
                    <a:pt x="0" y="157"/>
                  </a:lnTo>
                  <a:lnTo>
                    <a:pt x="0" y="223"/>
                  </a:lnTo>
                  <a:lnTo>
                    <a:pt x="45" y="245"/>
                  </a:lnTo>
                  <a:lnTo>
                    <a:pt x="89" y="245"/>
                  </a:lnTo>
                  <a:lnTo>
                    <a:pt x="401" y="134"/>
                  </a:lnTo>
                  <a:lnTo>
                    <a:pt x="423" y="112"/>
                  </a:lnTo>
                  <a:lnTo>
                    <a:pt x="445" y="90"/>
                  </a:lnTo>
                  <a:lnTo>
                    <a:pt x="445" y="45"/>
                  </a:lnTo>
                  <a:lnTo>
                    <a:pt x="401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24" name="Google Shape;1324;p47"/>
            <p:cNvSpPr/>
            <p:nvPr/>
          </p:nvSpPr>
          <p:spPr>
            <a:xfrm>
              <a:off x="3337325" y="2667600"/>
              <a:ext cx="6700" cy="18375"/>
            </a:xfrm>
            <a:custGeom>
              <a:avLst/>
              <a:gdLst/>
              <a:ahLst/>
              <a:cxnLst/>
              <a:rect l="l" t="t" r="r" b="b"/>
              <a:pathLst>
                <a:path w="268" h="735" extrusionOk="0">
                  <a:moveTo>
                    <a:pt x="67" y="0"/>
                  </a:moveTo>
                  <a:lnTo>
                    <a:pt x="22" y="22"/>
                  </a:lnTo>
                  <a:lnTo>
                    <a:pt x="22" y="45"/>
                  </a:lnTo>
                  <a:lnTo>
                    <a:pt x="0" y="67"/>
                  </a:lnTo>
                  <a:lnTo>
                    <a:pt x="67" y="356"/>
                  </a:lnTo>
                  <a:lnTo>
                    <a:pt x="134" y="667"/>
                  </a:lnTo>
                  <a:lnTo>
                    <a:pt x="156" y="712"/>
                  </a:lnTo>
                  <a:lnTo>
                    <a:pt x="200" y="734"/>
                  </a:lnTo>
                  <a:lnTo>
                    <a:pt x="245" y="712"/>
                  </a:lnTo>
                  <a:lnTo>
                    <a:pt x="267" y="690"/>
                  </a:lnTo>
                  <a:lnTo>
                    <a:pt x="267" y="667"/>
                  </a:lnTo>
                  <a:lnTo>
                    <a:pt x="200" y="356"/>
                  </a:lnTo>
                  <a:lnTo>
                    <a:pt x="134" y="67"/>
                  </a:lnTo>
                  <a:lnTo>
                    <a:pt x="111" y="22"/>
                  </a:lnTo>
                  <a:lnTo>
                    <a:pt x="67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25" name="Google Shape;1325;p47"/>
            <p:cNvSpPr/>
            <p:nvPr/>
          </p:nvSpPr>
          <p:spPr>
            <a:xfrm>
              <a:off x="3317850" y="2652025"/>
              <a:ext cx="52850" cy="18925"/>
            </a:xfrm>
            <a:custGeom>
              <a:avLst/>
              <a:gdLst/>
              <a:ahLst/>
              <a:cxnLst/>
              <a:rect l="l" t="t" r="r" b="b"/>
              <a:pathLst>
                <a:path w="2114" h="757" extrusionOk="0">
                  <a:moveTo>
                    <a:pt x="712" y="0"/>
                  </a:moveTo>
                  <a:lnTo>
                    <a:pt x="357" y="156"/>
                  </a:lnTo>
                  <a:lnTo>
                    <a:pt x="179" y="245"/>
                  </a:lnTo>
                  <a:lnTo>
                    <a:pt x="23" y="334"/>
                  </a:lnTo>
                  <a:lnTo>
                    <a:pt x="1" y="356"/>
                  </a:lnTo>
                  <a:lnTo>
                    <a:pt x="1" y="378"/>
                  </a:lnTo>
                  <a:lnTo>
                    <a:pt x="23" y="423"/>
                  </a:lnTo>
                  <a:lnTo>
                    <a:pt x="67" y="467"/>
                  </a:lnTo>
                  <a:lnTo>
                    <a:pt x="112" y="445"/>
                  </a:lnTo>
                  <a:lnTo>
                    <a:pt x="268" y="356"/>
                  </a:lnTo>
                  <a:lnTo>
                    <a:pt x="446" y="267"/>
                  </a:lnTo>
                  <a:lnTo>
                    <a:pt x="703" y="155"/>
                  </a:lnTo>
                  <a:lnTo>
                    <a:pt x="703" y="155"/>
                  </a:lnTo>
                  <a:lnTo>
                    <a:pt x="779" y="690"/>
                  </a:lnTo>
                  <a:lnTo>
                    <a:pt x="801" y="712"/>
                  </a:lnTo>
                  <a:lnTo>
                    <a:pt x="824" y="734"/>
                  </a:lnTo>
                  <a:lnTo>
                    <a:pt x="890" y="757"/>
                  </a:lnTo>
                  <a:lnTo>
                    <a:pt x="1180" y="712"/>
                  </a:lnTo>
                  <a:lnTo>
                    <a:pt x="1469" y="690"/>
                  </a:lnTo>
                  <a:lnTo>
                    <a:pt x="1758" y="668"/>
                  </a:lnTo>
                  <a:lnTo>
                    <a:pt x="2069" y="690"/>
                  </a:lnTo>
                  <a:lnTo>
                    <a:pt x="2091" y="690"/>
                  </a:lnTo>
                  <a:lnTo>
                    <a:pt x="2114" y="668"/>
                  </a:lnTo>
                  <a:lnTo>
                    <a:pt x="2114" y="623"/>
                  </a:lnTo>
                  <a:lnTo>
                    <a:pt x="2091" y="579"/>
                  </a:lnTo>
                  <a:lnTo>
                    <a:pt x="2025" y="556"/>
                  </a:lnTo>
                  <a:lnTo>
                    <a:pt x="1424" y="556"/>
                  </a:lnTo>
                  <a:lnTo>
                    <a:pt x="1135" y="579"/>
                  </a:lnTo>
                  <a:lnTo>
                    <a:pt x="902" y="612"/>
                  </a:lnTo>
                  <a:lnTo>
                    <a:pt x="902" y="612"/>
                  </a:lnTo>
                  <a:lnTo>
                    <a:pt x="824" y="67"/>
                  </a:lnTo>
                  <a:lnTo>
                    <a:pt x="801" y="23"/>
                  </a:lnTo>
                  <a:lnTo>
                    <a:pt x="779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26" name="Google Shape;1326;p47"/>
            <p:cNvSpPr/>
            <p:nvPr/>
          </p:nvSpPr>
          <p:spPr>
            <a:xfrm>
              <a:off x="3313400" y="2660350"/>
              <a:ext cx="11150" cy="47850"/>
            </a:xfrm>
            <a:custGeom>
              <a:avLst/>
              <a:gdLst/>
              <a:ahLst/>
              <a:cxnLst/>
              <a:rect l="l" t="t" r="r" b="b"/>
              <a:pathLst>
                <a:path w="446" h="1914" extrusionOk="0">
                  <a:moveTo>
                    <a:pt x="223" y="1"/>
                  </a:moveTo>
                  <a:lnTo>
                    <a:pt x="23" y="68"/>
                  </a:lnTo>
                  <a:lnTo>
                    <a:pt x="1" y="90"/>
                  </a:lnTo>
                  <a:lnTo>
                    <a:pt x="1" y="112"/>
                  </a:lnTo>
                  <a:lnTo>
                    <a:pt x="1" y="157"/>
                  </a:lnTo>
                  <a:lnTo>
                    <a:pt x="45" y="201"/>
                  </a:lnTo>
                  <a:lnTo>
                    <a:pt x="90" y="201"/>
                  </a:lnTo>
                  <a:lnTo>
                    <a:pt x="179" y="157"/>
                  </a:lnTo>
                  <a:lnTo>
                    <a:pt x="179" y="490"/>
                  </a:lnTo>
                  <a:lnTo>
                    <a:pt x="223" y="957"/>
                  </a:lnTo>
                  <a:lnTo>
                    <a:pt x="312" y="1847"/>
                  </a:lnTo>
                  <a:lnTo>
                    <a:pt x="334" y="1892"/>
                  </a:lnTo>
                  <a:lnTo>
                    <a:pt x="379" y="1914"/>
                  </a:lnTo>
                  <a:lnTo>
                    <a:pt x="423" y="1914"/>
                  </a:lnTo>
                  <a:lnTo>
                    <a:pt x="446" y="1892"/>
                  </a:lnTo>
                  <a:lnTo>
                    <a:pt x="446" y="1847"/>
                  </a:lnTo>
                  <a:lnTo>
                    <a:pt x="357" y="957"/>
                  </a:lnTo>
                  <a:lnTo>
                    <a:pt x="312" y="512"/>
                  </a:lnTo>
                  <a:lnTo>
                    <a:pt x="312" y="68"/>
                  </a:lnTo>
                  <a:lnTo>
                    <a:pt x="312" y="45"/>
                  </a:lnTo>
                  <a:lnTo>
                    <a:pt x="290" y="23"/>
                  </a:lnTo>
                  <a:lnTo>
                    <a:pt x="245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27" name="Google Shape;1327;p47"/>
            <p:cNvSpPr/>
            <p:nvPr/>
          </p:nvSpPr>
          <p:spPr>
            <a:xfrm>
              <a:off x="3238325" y="2637000"/>
              <a:ext cx="41175" cy="17275"/>
            </a:xfrm>
            <a:custGeom>
              <a:avLst/>
              <a:gdLst/>
              <a:ahLst/>
              <a:cxnLst/>
              <a:rect l="l" t="t" r="r" b="b"/>
              <a:pathLst>
                <a:path w="1647" h="691" extrusionOk="0">
                  <a:moveTo>
                    <a:pt x="45" y="1"/>
                  </a:moveTo>
                  <a:lnTo>
                    <a:pt x="23" y="23"/>
                  </a:lnTo>
                  <a:lnTo>
                    <a:pt x="1" y="23"/>
                  </a:lnTo>
                  <a:lnTo>
                    <a:pt x="1" y="67"/>
                  </a:lnTo>
                  <a:lnTo>
                    <a:pt x="23" y="112"/>
                  </a:lnTo>
                  <a:lnTo>
                    <a:pt x="68" y="134"/>
                  </a:lnTo>
                  <a:lnTo>
                    <a:pt x="268" y="134"/>
                  </a:lnTo>
                  <a:lnTo>
                    <a:pt x="468" y="179"/>
                  </a:lnTo>
                  <a:lnTo>
                    <a:pt x="668" y="223"/>
                  </a:lnTo>
                  <a:lnTo>
                    <a:pt x="846" y="290"/>
                  </a:lnTo>
                  <a:lnTo>
                    <a:pt x="1024" y="379"/>
                  </a:lnTo>
                  <a:lnTo>
                    <a:pt x="1202" y="468"/>
                  </a:lnTo>
                  <a:lnTo>
                    <a:pt x="1536" y="668"/>
                  </a:lnTo>
                  <a:lnTo>
                    <a:pt x="1602" y="690"/>
                  </a:lnTo>
                  <a:lnTo>
                    <a:pt x="1647" y="668"/>
                  </a:lnTo>
                  <a:lnTo>
                    <a:pt x="1647" y="624"/>
                  </a:lnTo>
                  <a:lnTo>
                    <a:pt x="1625" y="579"/>
                  </a:lnTo>
                  <a:lnTo>
                    <a:pt x="1247" y="357"/>
                  </a:lnTo>
                  <a:lnTo>
                    <a:pt x="1069" y="245"/>
                  </a:lnTo>
                  <a:lnTo>
                    <a:pt x="868" y="179"/>
                  </a:lnTo>
                  <a:lnTo>
                    <a:pt x="668" y="90"/>
                  </a:lnTo>
                  <a:lnTo>
                    <a:pt x="468" y="45"/>
                  </a:lnTo>
                  <a:lnTo>
                    <a:pt x="268" y="23"/>
                  </a:lnTo>
                  <a:lnTo>
                    <a:pt x="45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28" name="Google Shape;1328;p47"/>
            <p:cNvSpPr/>
            <p:nvPr/>
          </p:nvSpPr>
          <p:spPr>
            <a:xfrm>
              <a:off x="3284500" y="2657025"/>
              <a:ext cx="7250" cy="7250"/>
            </a:xfrm>
            <a:custGeom>
              <a:avLst/>
              <a:gdLst/>
              <a:ahLst/>
              <a:cxnLst/>
              <a:rect l="l" t="t" r="r" b="b"/>
              <a:pathLst>
                <a:path w="290" h="290" extrusionOk="0">
                  <a:moveTo>
                    <a:pt x="45" y="0"/>
                  </a:moveTo>
                  <a:lnTo>
                    <a:pt x="0" y="23"/>
                  </a:lnTo>
                  <a:lnTo>
                    <a:pt x="0" y="67"/>
                  </a:lnTo>
                  <a:lnTo>
                    <a:pt x="22" y="112"/>
                  </a:lnTo>
                  <a:lnTo>
                    <a:pt x="178" y="267"/>
                  </a:lnTo>
                  <a:lnTo>
                    <a:pt x="223" y="290"/>
                  </a:lnTo>
                  <a:lnTo>
                    <a:pt x="267" y="267"/>
                  </a:lnTo>
                  <a:lnTo>
                    <a:pt x="289" y="223"/>
                  </a:lnTo>
                  <a:lnTo>
                    <a:pt x="245" y="178"/>
                  </a:lnTo>
                  <a:lnTo>
                    <a:pt x="89" y="23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29" name="Google Shape;1329;p47"/>
            <p:cNvSpPr/>
            <p:nvPr/>
          </p:nvSpPr>
          <p:spPr>
            <a:xfrm>
              <a:off x="3275600" y="2575275"/>
              <a:ext cx="10025" cy="8375"/>
            </a:xfrm>
            <a:custGeom>
              <a:avLst/>
              <a:gdLst/>
              <a:ahLst/>
              <a:cxnLst/>
              <a:rect l="l" t="t" r="r" b="b"/>
              <a:pathLst>
                <a:path w="401" h="335" extrusionOk="0">
                  <a:moveTo>
                    <a:pt x="45" y="1"/>
                  </a:moveTo>
                  <a:lnTo>
                    <a:pt x="22" y="23"/>
                  </a:lnTo>
                  <a:lnTo>
                    <a:pt x="0" y="67"/>
                  </a:lnTo>
                  <a:lnTo>
                    <a:pt x="22" y="112"/>
                  </a:lnTo>
                  <a:lnTo>
                    <a:pt x="312" y="312"/>
                  </a:lnTo>
                  <a:lnTo>
                    <a:pt x="356" y="334"/>
                  </a:lnTo>
                  <a:lnTo>
                    <a:pt x="401" y="312"/>
                  </a:lnTo>
                  <a:lnTo>
                    <a:pt x="401" y="268"/>
                  </a:lnTo>
                  <a:lnTo>
                    <a:pt x="378" y="223"/>
                  </a:lnTo>
                  <a:lnTo>
                    <a:pt x="111" y="23"/>
                  </a:lnTo>
                  <a:lnTo>
                    <a:pt x="45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30" name="Google Shape;1330;p47"/>
            <p:cNvSpPr/>
            <p:nvPr/>
          </p:nvSpPr>
          <p:spPr>
            <a:xfrm>
              <a:off x="3232225" y="2652575"/>
              <a:ext cx="50625" cy="13925"/>
            </a:xfrm>
            <a:custGeom>
              <a:avLst/>
              <a:gdLst/>
              <a:ahLst/>
              <a:cxnLst/>
              <a:rect l="l" t="t" r="r" b="b"/>
              <a:pathLst>
                <a:path w="2025" h="557" extrusionOk="0">
                  <a:moveTo>
                    <a:pt x="45" y="1"/>
                  </a:moveTo>
                  <a:lnTo>
                    <a:pt x="23" y="23"/>
                  </a:lnTo>
                  <a:lnTo>
                    <a:pt x="0" y="23"/>
                  </a:lnTo>
                  <a:lnTo>
                    <a:pt x="0" y="67"/>
                  </a:lnTo>
                  <a:lnTo>
                    <a:pt x="23" y="112"/>
                  </a:lnTo>
                  <a:lnTo>
                    <a:pt x="67" y="134"/>
                  </a:lnTo>
                  <a:lnTo>
                    <a:pt x="556" y="201"/>
                  </a:lnTo>
                  <a:lnTo>
                    <a:pt x="1023" y="290"/>
                  </a:lnTo>
                  <a:lnTo>
                    <a:pt x="1491" y="401"/>
                  </a:lnTo>
                  <a:lnTo>
                    <a:pt x="1713" y="468"/>
                  </a:lnTo>
                  <a:lnTo>
                    <a:pt x="1935" y="557"/>
                  </a:lnTo>
                  <a:lnTo>
                    <a:pt x="2002" y="557"/>
                  </a:lnTo>
                  <a:lnTo>
                    <a:pt x="2024" y="534"/>
                  </a:lnTo>
                  <a:lnTo>
                    <a:pt x="2024" y="490"/>
                  </a:lnTo>
                  <a:lnTo>
                    <a:pt x="1980" y="445"/>
                  </a:lnTo>
                  <a:lnTo>
                    <a:pt x="1757" y="356"/>
                  </a:lnTo>
                  <a:lnTo>
                    <a:pt x="1513" y="267"/>
                  </a:lnTo>
                  <a:lnTo>
                    <a:pt x="1023" y="156"/>
                  </a:lnTo>
                  <a:lnTo>
                    <a:pt x="534" y="67"/>
                  </a:lnTo>
                  <a:lnTo>
                    <a:pt x="45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31" name="Google Shape;1331;p47"/>
            <p:cNvSpPr/>
            <p:nvPr/>
          </p:nvSpPr>
          <p:spPr>
            <a:xfrm>
              <a:off x="3342875" y="2696500"/>
              <a:ext cx="6150" cy="15600"/>
            </a:xfrm>
            <a:custGeom>
              <a:avLst/>
              <a:gdLst/>
              <a:ahLst/>
              <a:cxnLst/>
              <a:rect l="l" t="t" r="r" b="b"/>
              <a:pathLst>
                <a:path w="246" h="624" extrusionOk="0">
                  <a:moveTo>
                    <a:pt x="67" y="1"/>
                  </a:moveTo>
                  <a:lnTo>
                    <a:pt x="23" y="23"/>
                  </a:lnTo>
                  <a:lnTo>
                    <a:pt x="1" y="45"/>
                  </a:lnTo>
                  <a:lnTo>
                    <a:pt x="1" y="67"/>
                  </a:lnTo>
                  <a:lnTo>
                    <a:pt x="112" y="557"/>
                  </a:lnTo>
                  <a:lnTo>
                    <a:pt x="134" y="601"/>
                  </a:lnTo>
                  <a:lnTo>
                    <a:pt x="179" y="623"/>
                  </a:lnTo>
                  <a:lnTo>
                    <a:pt x="223" y="601"/>
                  </a:lnTo>
                  <a:lnTo>
                    <a:pt x="245" y="579"/>
                  </a:lnTo>
                  <a:lnTo>
                    <a:pt x="245" y="557"/>
                  </a:lnTo>
                  <a:lnTo>
                    <a:pt x="156" y="67"/>
                  </a:lnTo>
                  <a:lnTo>
                    <a:pt x="112" y="23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32" name="Google Shape;1332;p47"/>
            <p:cNvSpPr/>
            <p:nvPr/>
          </p:nvSpPr>
          <p:spPr>
            <a:xfrm>
              <a:off x="3297275" y="2689825"/>
              <a:ext cx="26175" cy="15050"/>
            </a:xfrm>
            <a:custGeom>
              <a:avLst/>
              <a:gdLst/>
              <a:ahLst/>
              <a:cxnLst/>
              <a:rect l="l" t="t" r="r" b="b"/>
              <a:pathLst>
                <a:path w="1047" h="602" extrusionOk="0">
                  <a:moveTo>
                    <a:pt x="90" y="1"/>
                  </a:moveTo>
                  <a:lnTo>
                    <a:pt x="67" y="45"/>
                  </a:lnTo>
                  <a:lnTo>
                    <a:pt x="1" y="535"/>
                  </a:lnTo>
                  <a:lnTo>
                    <a:pt x="1" y="579"/>
                  </a:lnTo>
                  <a:lnTo>
                    <a:pt x="45" y="601"/>
                  </a:lnTo>
                  <a:lnTo>
                    <a:pt x="112" y="601"/>
                  </a:lnTo>
                  <a:lnTo>
                    <a:pt x="112" y="579"/>
                  </a:lnTo>
                  <a:lnTo>
                    <a:pt x="134" y="557"/>
                  </a:lnTo>
                  <a:lnTo>
                    <a:pt x="193" y="147"/>
                  </a:lnTo>
                  <a:lnTo>
                    <a:pt x="193" y="147"/>
                  </a:lnTo>
                  <a:lnTo>
                    <a:pt x="334" y="179"/>
                  </a:lnTo>
                  <a:lnTo>
                    <a:pt x="557" y="201"/>
                  </a:lnTo>
                  <a:lnTo>
                    <a:pt x="979" y="245"/>
                  </a:lnTo>
                  <a:lnTo>
                    <a:pt x="1024" y="245"/>
                  </a:lnTo>
                  <a:lnTo>
                    <a:pt x="1046" y="201"/>
                  </a:lnTo>
                  <a:lnTo>
                    <a:pt x="1024" y="156"/>
                  </a:lnTo>
                  <a:lnTo>
                    <a:pt x="979" y="134"/>
                  </a:lnTo>
                  <a:lnTo>
                    <a:pt x="557" y="68"/>
                  </a:lnTo>
                  <a:lnTo>
                    <a:pt x="334" y="45"/>
                  </a:lnTo>
                  <a:lnTo>
                    <a:pt x="134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33" name="Google Shape;1333;p47"/>
            <p:cNvSpPr/>
            <p:nvPr/>
          </p:nvSpPr>
          <p:spPr>
            <a:xfrm>
              <a:off x="3300625" y="2678700"/>
              <a:ext cx="21700" cy="6150"/>
            </a:xfrm>
            <a:custGeom>
              <a:avLst/>
              <a:gdLst/>
              <a:ahLst/>
              <a:cxnLst/>
              <a:rect l="l" t="t" r="r" b="b"/>
              <a:pathLst>
                <a:path w="868" h="246" extrusionOk="0">
                  <a:moveTo>
                    <a:pt x="22" y="1"/>
                  </a:moveTo>
                  <a:lnTo>
                    <a:pt x="0" y="45"/>
                  </a:lnTo>
                  <a:lnTo>
                    <a:pt x="0" y="90"/>
                  </a:lnTo>
                  <a:lnTo>
                    <a:pt x="67" y="134"/>
                  </a:lnTo>
                  <a:lnTo>
                    <a:pt x="801" y="246"/>
                  </a:lnTo>
                  <a:lnTo>
                    <a:pt x="868" y="223"/>
                  </a:lnTo>
                  <a:lnTo>
                    <a:pt x="868" y="179"/>
                  </a:lnTo>
                  <a:lnTo>
                    <a:pt x="868" y="134"/>
                  </a:lnTo>
                  <a:lnTo>
                    <a:pt x="823" y="112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34" name="Google Shape;1334;p47"/>
            <p:cNvSpPr/>
            <p:nvPr/>
          </p:nvSpPr>
          <p:spPr>
            <a:xfrm>
              <a:off x="3327875" y="2580850"/>
              <a:ext cx="27250" cy="9475"/>
            </a:xfrm>
            <a:custGeom>
              <a:avLst/>
              <a:gdLst/>
              <a:ahLst/>
              <a:cxnLst/>
              <a:rect l="l" t="t" r="r" b="b"/>
              <a:pathLst>
                <a:path w="1090" h="379" extrusionOk="0">
                  <a:moveTo>
                    <a:pt x="979" y="0"/>
                  </a:moveTo>
                  <a:lnTo>
                    <a:pt x="734" y="45"/>
                  </a:lnTo>
                  <a:lnTo>
                    <a:pt x="512" y="89"/>
                  </a:lnTo>
                  <a:lnTo>
                    <a:pt x="45" y="245"/>
                  </a:lnTo>
                  <a:lnTo>
                    <a:pt x="22" y="267"/>
                  </a:lnTo>
                  <a:lnTo>
                    <a:pt x="0" y="289"/>
                  </a:lnTo>
                  <a:lnTo>
                    <a:pt x="0" y="334"/>
                  </a:lnTo>
                  <a:lnTo>
                    <a:pt x="45" y="378"/>
                  </a:lnTo>
                  <a:lnTo>
                    <a:pt x="89" y="378"/>
                  </a:lnTo>
                  <a:lnTo>
                    <a:pt x="556" y="223"/>
                  </a:lnTo>
                  <a:lnTo>
                    <a:pt x="801" y="156"/>
                  </a:lnTo>
                  <a:lnTo>
                    <a:pt x="1045" y="111"/>
                  </a:lnTo>
                  <a:lnTo>
                    <a:pt x="1068" y="111"/>
                  </a:lnTo>
                  <a:lnTo>
                    <a:pt x="1090" y="89"/>
                  </a:lnTo>
                  <a:lnTo>
                    <a:pt x="1068" y="45"/>
                  </a:lnTo>
                  <a:lnTo>
                    <a:pt x="1045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35" name="Google Shape;1335;p47"/>
            <p:cNvSpPr/>
            <p:nvPr/>
          </p:nvSpPr>
          <p:spPr>
            <a:xfrm>
              <a:off x="3271700" y="2490750"/>
              <a:ext cx="8925" cy="5600"/>
            </a:xfrm>
            <a:custGeom>
              <a:avLst/>
              <a:gdLst/>
              <a:ahLst/>
              <a:cxnLst/>
              <a:rect l="l" t="t" r="r" b="b"/>
              <a:pathLst>
                <a:path w="357" h="224" extrusionOk="0">
                  <a:moveTo>
                    <a:pt x="23" y="1"/>
                  </a:moveTo>
                  <a:lnTo>
                    <a:pt x="1" y="45"/>
                  </a:lnTo>
                  <a:lnTo>
                    <a:pt x="23" y="90"/>
                  </a:lnTo>
                  <a:lnTo>
                    <a:pt x="67" y="134"/>
                  </a:lnTo>
                  <a:lnTo>
                    <a:pt x="267" y="223"/>
                  </a:lnTo>
                  <a:lnTo>
                    <a:pt x="334" y="223"/>
                  </a:lnTo>
                  <a:lnTo>
                    <a:pt x="356" y="201"/>
                  </a:lnTo>
                  <a:lnTo>
                    <a:pt x="356" y="134"/>
                  </a:lnTo>
                  <a:lnTo>
                    <a:pt x="312" y="112"/>
                  </a:lnTo>
                  <a:lnTo>
                    <a:pt x="201" y="45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36" name="Google Shape;1336;p47"/>
            <p:cNvSpPr/>
            <p:nvPr/>
          </p:nvSpPr>
          <p:spPr>
            <a:xfrm>
              <a:off x="3406275" y="2551925"/>
              <a:ext cx="14475" cy="10025"/>
            </a:xfrm>
            <a:custGeom>
              <a:avLst/>
              <a:gdLst/>
              <a:ahLst/>
              <a:cxnLst/>
              <a:rect l="l" t="t" r="r" b="b"/>
              <a:pathLst>
                <a:path w="579" h="401" extrusionOk="0">
                  <a:moveTo>
                    <a:pt x="23" y="1"/>
                  </a:moveTo>
                  <a:lnTo>
                    <a:pt x="0" y="45"/>
                  </a:lnTo>
                  <a:lnTo>
                    <a:pt x="0" y="90"/>
                  </a:lnTo>
                  <a:lnTo>
                    <a:pt x="45" y="112"/>
                  </a:lnTo>
                  <a:lnTo>
                    <a:pt x="267" y="245"/>
                  </a:lnTo>
                  <a:lnTo>
                    <a:pt x="490" y="379"/>
                  </a:lnTo>
                  <a:lnTo>
                    <a:pt x="534" y="401"/>
                  </a:lnTo>
                  <a:lnTo>
                    <a:pt x="579" y="379"/>
                  </a:lnTo>
                  <a:lnTo>
                    <a:pt x="579" y="334"/>
                  </a:lnTo>
                  <a:lnTo>
                    <a:pt x="556" y="290"/>
                  </a:lnTo>
                  <a:lnTo>
                    <a:pt x="334" y="134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37" name="Google Shape;1337;p47"/>
            <p:cNvSpPr/>
            <p:nvPr/>
          </p:nvSpPr>
          <p:spPr>
            <a:xfrm>
              <a:off x="3376800" y="2667025"/>
              <a:ext cx="11150" cy="3925"/>
            </a:xfrm>
            <a:custGeom>
              <a:avLst/>
              <a:gdLst/>
              <a:ahLst/>
              <a:cxnLst/>
              <a:rect l="l" t="t" r="r" b="b"/>
              <a:pathLst>
                <a:path w="446" h="157" extrusionOk="0">
                  <a:moveTo>
                    <a:pt x="0" y="1"/>
                  </a:moveTo>
                  <a:lnTo>
                    <a:pt x="0" y="45"/>
                  </a:lnTo>
                  <a:lnTo>
                    <a:pt x="23" y="90"/>
                  </a:lnTo>
                  <a:lnTo>
                    <a:pt x="67" y="112"/>
                  </a:lnTo>
                  <a:lnTo>
                    <a:pt x="379" y="157"/>
                  </a:lnTo>
                  <a:lnTo>
                    <a:pt x="423" y="134"/>
                  </a:lnTo>
                  <a:lnTo>
                    <a:pt x="445" y="90"/>
                  </a:lnTo>
                  <a:lnTo>
                    <a:pt x="423" y="45"/>
                  </a:lnTo>
                  <a:lnTo>
                    <a:pt x="379" y="23"/>
                  </a:lnTo>
                  <a:lnTo>
                    <a:pt x="45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76" name="Rounded Rectangle 7"/>
          <p:cNvSpPr/>
          <p:nvPr/>
        </p:nvSpPr>
        <p:spPr>
          <a:xfrm>
            <a:off x="1368620" y="2321775"/>
            <a:ext cx="9094884" cy="2774741"/>
          </a:xfrm>
          <a:prstGeom prst="roundRect">
            <a:avLst/>
          </a:prstGeom>
          <a:solidFill>
            <a:schemeClr val="accent2"/>
          </a:solidFill>
          <a:ln w="635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vi-VN" altLang="en-US" sz="5400" b="1" kern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 Vai </a:t>
            </a:r>
            <a:r>
              <a:rPr lang="vi-VN" altLang="en-US" sz="5400" b="1" kern="0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trò</a:t>
            </a:r>
            <a:r>
              <a:rPr lang="vi-VN" altLang="en-US" sz="5400" b="1" kern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vi-VN" altLang="en-US" sz="5400" b="1" kern="0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của</a:t>
            </a:r>
            <a:r>
              <a:rPr lang="vi-VN" altLang="en-US" sz="5400" b="1" kern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vi-VN" altLang="en-US" sz="5400" b="1" kern="0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Mặt</a:t>
            </a:r>
            <a:r>
              <a:rPr lang="vi-VN" altLang="en-US" sz="5400" b="1" kern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vi-VN" altLang="en-US" sz="5400" b="1" kern="0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Trời</a:t>
            </a:r>
            <a:r>
              <a:rPr lang="vi-VN" altLang="en-US" sz="5400" b="1" kern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vi-VN" altLang="en-US" sz="5400" b="1" kern="0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đối</a:t>
            </a:r>
            <a:r>
              <a:rPr lang="vi-VN" altLang="en-US" sz="5400" b="1" kern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vi-VN" altLang="en-US" sz="5400" b="1" kern="0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với</a:t>
            </a:r>
            <a:r>
              <a:rPr lang="vi-VN" altLang="en-US" sz="5400" b="1" kern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vi-VN" altLang="en-US" sz="5400" b="1" kern="0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sự</a:t>
            </a:r>
            <a:r>
              <a:rPr lang="vi-VN" altLang="en-US" sz="5400" b="1" kern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vi-VN" altLang="en-US" sz="5400" b="1" kern="0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sống</a:t>
            </a:r>
            <a:r>
              <a:rPr lang="vi-VN" altLang="en-US" sz="5400" b="1" kern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trên </a:t>
            </a:r>
            <a:r>
              <a:rPr lang="vi-VN" altLang="en-US" sz="5400" b="1" kern="0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Trái</a:t>
            </a:r>
            <a:r>
              <a:rPr lang="vi-VN" altLang="en-US" sz="5400" b="1" kern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vi-VN" altLang="en-US" sz="5400" b="1" kern="0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Đất</a:t>
            </a:r>
            <a:endParaRPr kumimoji="0" lang="vi-VN" altLang="en-US" sz="5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</a:endParaRPr>
          </a:p>
        </p:txBody>
      </p:sp>
      <p:pic>
        <p:nvPicPr>
          <p:cNvPr id="2" name="Hình ảnh 1"/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02493" y="0"/>
            <a:ext cx="3120887" cy="312088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5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ong bóng Ý nghĩ: Hình đám mây 1">
            <a:extLst>
              <a:ext uri="{FF2B5EF4-FFF2-40B4-BE49-F238E27FC236}">
                <a16:creationId xmlns="" xmlns:a16="http://schemas.microsoft.com/office/drawing/2014/main" id="{B501208A-E02B-43E0-AF07-F080E4B7145A}"/>
              </a:ext>
            </a:extLst>
          </p:cNvPr>
          <p:cNvSpPr/>
          <p:nvPr/>
        </p:nvSpPr>
        <p:spPr>
          <a:xfrm>
            <a:off x="1457737" y="805069"/>
            <a:ext cx="8322366" cy="2978426"/>
          </a:xfrm>
          <a:prstGeom prst="cloudCallout">
            <a:avLst>
              <a:gd name="adj1" fmla="val -47804"/>
              <a:gd name="adj2" fmla="val 51991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zh-CN">
                <a:solidFill>
                  <a:schemeClr val="dk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vi-VN" sz="4000" b="1" i="0" dirty="0" err="1"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Điều</a:t>
            </a:r>
            <a:r>
              <a:rPr lang="vi-VN" sz="4000" b="1" i="0" dirty="0"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 </a:t>
            </a:r>
            <a:r>
              <a:rPr lang="vi-VN" sz="4000" b="1" i="0" dirty="0" err="1"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gì</a:t>
            </a:r>
            <a:r>
              <a:rPr lang="vi-VN" sz="4000" b="1" i="0" dirty="0"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 </a:t>
            </a:r>
            <a:r>
              <a:rPr lang="vi-VN" sz="4000" b="1" i="0" dirty="0" err="1"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sẽ</a:t>
            </a:r>
            <a:r>
              <a:rPr lang="vi-VN" sz="4000" b="1" i="0" dirty="0"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 </a:t>
            </a:r>
            <a:r>
              <a:rPr lang="vi-VN" sz="4000" b="1" i="0" dirty="0" err="1"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xảy</a:t>
            </a:r>
            <a:r>
              <a:rPr lang="vi-VN" sz="4000" b="1" i="0" dirty="0"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 ra </a:t>
            </a:r>
            <a:r>
              <a:rPr lang="vi-VN" sz="4000" b="1" i="0" dirty="0" err="1"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nếu</a:t>
            </a:r>
            <a:r>
              <a:rPr lang="vi-VN" sz="4000" b="1" i="0" dirty="0"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 </a:t>
            </a:r>
            <a:r>
              <a:rPr lang="vi-VN" sz="4000" b="1" i="0" dirty="0" err="1"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Trái</a:t>
            </a:r>
            <a:r>
              <a:rPr lang="vi-VN" sz="4000" b="1" i="0" dirty="0"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 </a:t>
            </a:r>
            <a:r>
              <a:rPr lang="vi-VN" sz="4000" b="1" i="0" dirty="0" err="1"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Đất</a:t>
            </a:r>
            <a:r>
              <a:rPr lang="vi-VN" sz="4000" b="1" i="0" dirty="0"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 không </a:t>
            </a:r>
            <a:r>
              <a:rPr lang="vi-VN" sz="4000" b="1" i="0" dirty="0" err="1"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được</a:t>
            </a:r>
            <a:r>
              <a:rPr lang="vi-VN" sz="4000" b="1" i="0" dirty="0"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 </a:t>
            </a:r>
            <a:r>
              <a:rPr lang="vi-VN" sz="4000" b="1" i="0" dirty="0" err="1"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Mặt</a:t>
            </a:r>
            <a:r>
              <a:rPr lang="vi-VN" sz="4000" b="1" i="0" dirty="0"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 </a:t>
            </a:r>
            <a:r>
              <a:rPr lang="vi-VN" sz="4000" b="1" i="0" dirty="0" err="1"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Trời</a:t>
            </a:r>
            <a:r>
              <a:rPr lang="vi-VN" sz="4000" b="1" i="0" dirty="0"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 </a:t>
            </a:r>
            <a:r>
              <a:rPr lang="vi-VN" sz="4000" b="1" i="0" dirty="0" err="1"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sưởi</a:t>
            </a:r>
            <a:r>
              <a:rPr lang="vi-VN" sz="4000" b="1" i="0" dirty="0"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 </a:t>
            </a:r>
            <a:r>
              <a:rPr lang="vi-VN" sz="4000" b="1" i="0" dirty="0" err="1"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ấm</a:t>
            </a:r>
            <a:r>
              <a:rPr lang="vi-VN" sz="4000" b="1" i="0" dirty="0"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? </a:t>
            </a:r>
            <a:endParaRPr lang="vi-VN" sz="4000" b="1" dirty="0"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  <p:pic>
        <p:nvPicPr>
          <p:cNvPr id="3" name="Hình ảnh 2">
            <a:extLst>
              <a:ext uri="{FF2B5EF4-FFF2-40B4-BE49-F238E27FC236}">
                <a16:creationId xmlns="" xmlns:a16="http://schemas.microsoft.com/office/drawing/2014/main" id="{B2F2EDC6-C88D-4259-AEAE-3C7A678A32B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941" b="97941" l="10000" r="90000">
                        <a14:foregroundMark x1="46765" y1="10882" x2="60882" y2="5882"/>
                        <a14:foregroundMark x1="60882" y1="5882" x2="65294" y2="8824"/>
                        <a14:foregroundMark x1="17059" y1="19118" x2="27059" y2="38529"/>
                        <a14:foregroundMark x1="53235" y1="84118" x2="50882" y2="99118"/>
                        <a14:foregroundMark x1="50882" y1="99118" x2="66176" y2="94412"/>
                        <a14:foregroundMark x1="66176" y1="94412" x2="66765" y2="91176"/>
                        <a14:foregroundMark x1="47941" y1="98235" x2="62647" y2="97059"/>
                        <a14:foregroundMark x1="48824" y1="50588" x2="58235" y2="50294"/>
                        <a14:foregroundMark x1="55294" y1="2941" x2="62353" y2="2941"/>
                        <a14:foregroundMark x1="57059" y1="28529" x2="51176" y2="45000"/>
                        <a14:foregroundMark x1="51176" y1="45000" x2="34118" y2="46176"/>
                        <a14:foregroundMark x1="34118" y1="46176" x2="29118" y2="40000"/>
                        <a14:foregroundMark x1="53824" y1="65294" x2="56176" y2="89706"/>
                        <a14:foregroundMark x1="64706" y1="69412" x2="67941" y2="85000"/>
                        <a14:foregroundMark x1="67941" y1="85000" x2="67353" y2="9117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-598663" y="3186223"/>
            <a:ext cx="3671777" cy="3671777"/>
          </a:xfrm>
          <a:prstGeom prst="rect">
            <a:avLst/>
          </a:prstGeom>
        </p:spPr>
      </p:pic>
      <p:sp>
        <p:nvSpPr>
          <p:cNvPr id="4" name="Rounded Rectangle 1">
            <a:extLst>
              <a:ext uri="{FF2B5EF4-FFF2-40B4-BE49-F238E27FC236}">
                <a16:creationId xmlns="" xmlns:a16="http://schemas.microsoft.com/office/drawing/2014/main" id="{AC522F7D-73AA-4C73-8578-00FBEA548116}"/>
              </a:ext>
            </a:extLst>
          </p:cNvPr>
          <p:cNvSpPr/>
          <p:nvPr/>
        </p:nvSpPr>
        <p:spPr>
          <a:xfrm>
            <a:off x="0" y="0"/>
            <a:ext cx="4041913" cy="70358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>
            <a:lvl1pPr marL="0" lvl="0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980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248920" lvl="1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498475" lvl="2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747395" lvl="3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996950" lvl="4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1245870" lvl="5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1494790" lvl="6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1744345" lvl="7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1993265" lvl="8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vi-VN" altLang="en-US" sz="28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Thảo</a:t>
            </a:r>
            <a:r>
              <a:rPr lang="vi-VN" altLang="en-US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vi-VN" altLang="en-US" sz="28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luận</a:t>
            </a:r>
            <a:r>
              <a:rPr lang="vi-VN" altLang="en-US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vi-VN" altLang="en-US" sz="28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nhóm</a:t>
            </a:r>
            <a:r>
              <a:rPr lang="vi-VN" altLang="en-US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đôi</a:t>
            </a:r>
          </a:p>
        </p:txBody>
      </p:sp>
      <p:pic>
        <p:nvPicPr>
          <p:cNvPr id="5" name="NhacKhongLoi2-Hoatau_pgpp">
            <a:hlinkClick r:id="" action="ppaction://media"/>
            <a:extLst>
              <a:ext uri="{FF2B5EF4-FFF2-40B4-BE49-F238E27FC236}">
                <a16:creationId xmlns="" xmlns:a16="http://schemas.microsoft.com/office/drawing/2014/main" id="{EDFBA04B-B5C9-49FB-80CA-A477E709F2E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780103" y="500269"/>
            <a:ext cx="609600" cy="609600"/>
          </a:xfrm>
          <a:prstGeom prst="rect">
            <a:avLst/>
          </a:prstGeom>
        </p:spPr>
      </p:pic>
      <p:pic>
        <p:nvPicPr>
          <p:cNvPr id="6" name="Hình ảnh 5">
            <a:extLst>
              <a:ext uri="{FF2B5EF4-FFF2-40B4-BE49-F238E27FC236}">
                <a16:creationId xmlns="" xmlns:a16="http://schemas.microsoft.com/office/drawing/2014/main" id="{C5F89623-1EDC-4C65-9288-97CCB41B029C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208" b="98020" l="10000" r="90000">
                        <a14:foregroundMark x1="25778" y1="16584" x2="27778" y2="4208"/>
                        <a14:foregroundMark x1="27778" y1="4208" x2="65889" y2="10891"/>
                        <a14:foregroundMark x1="65889" y1="10891" x2="71000" y2="16832"/>
                        <a14:foregroundMark x1="71000" y1="16832" x2="72222" y2="46535"/>
                        <a14:foregroundMark x1="72222" y1="46535" x2="67889" y2="56931"/>
                        <a14:foregroundMark x1="67889" y1="56931" x2="39000" y2="61139"/>
                        <a14:foregroundMark x1="39000" y1="61139" x2="27111" y2="55693"/>
                        <a14:foregroundMark x1="25000" y1="53218" x2="26667" y2="56931"/>
                        <a14:foregroundMark x1="21444" y1="83168" x2="26333" y2="94307"/>
                        <a14:foregroundMark x1="26333" y1="94307" x2="27556" y2="95297"/>
                        <a14:foregroundMark x1="75333" y1="41089" x2="75333" y2="55198"/>
                        <a14:foregroundMark x1="72556" y1="52723" x2="77667" y2="58663"/>
                        <a14:foregroundMark x1="77667" y1="58663" x2="77667" y2="58663"/>
                        <a14:foregroundMark x1="77667" y1="72030" x2="77556" y2="86634"/>
                        <a14:foregroundMark x1="77556" y1="86634" x2="74556" y2="98020"/>
                        <a14:foregroundMark x1="74556" y1="98020" x2="80222" y2="94307"/>
                        <a14:foregroundMark x1="80222" y1="94307" x2="80889" y2="93069"/>
                        <a14:foregroundMark x1="17333" y1="36386" x2="14333" y2="46782"/>
                        <a14:foregroundMark x1="14333" y1="46782" x2="14778" y2="6485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01266" y="4592473"/>
            <a:ext cx="5157674" cy="231522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35617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 animBg="1"/>
      <p:bldP spid="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ong bóng Ý nghĩ: Hình đám mây 2"/>
          <p:cNvSpPr/>
          <p:nvPr/>
        </p:nvSpPr>
        <p:spPr>
          <a:xfrm>
            <a:off x="1787513" y="-205105"/>
            <a:ext cx="6389078" cy="3336467"/>
          </a:xfrm>
          <a:prstGeom prst="cloudCallout">
            <a:avLst>
              <a:gd name="adj1" fmla="val -52106"/>
              <a:gd name="adj2" fmla="val 45359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>
            <a:lvl1pPr marL="0" lvl="0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980"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248920" lvl="1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498475" lvl="2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747395" lvl="3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996950" lvl="4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245870" lvl="5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1494790" lvl="6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744345" lvl="7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993265" lvl="8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vi-VN" sz="4000" b="1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Điều</a:t>
            </a:r>
            <a:r>
              <a:rPr lang="vi-VN" sz="4000" b="1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 </a:t>
            </a:r>
            <a:r>
              <a:rPr lang="vi-VN" sz="4000" b="1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gì</a:t>
            </a:r>
            <a:r>
              <a:rPr lang="vi-VN" sz="4000" b="1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 </a:t>
            </a:r>
            <a:r>
              <a:rPr lang="vi-VN" sz="4000" b="1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sẽ</a:t>
            </a:r>
            <a:r>
              <a:rPr lang="vi-VN" sz="4000" b="1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 </a:t>
            </a:r>
            <a:r>
              <a:rPr lang="vi-VN" sz="4000" b="1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xảy</a:t>
            </a:r>
            <a:r>
              <a:rPr lang="vi-VN" sz="4000" b="1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 ra </a:t>
            </a:r>
            <a:r>
              <a:rPr lang="vi-VN" sz="4000" b="1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ra</a:t>
            </a:r>
            <a:r>
              <a:rPr lang="vi-VN" sz="4000" b="1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 </a:t>
            </a:r>
            <a:r>
              <a:rPr lang="vi-VN" sz="4000" b="1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nếu</a:t>
            </a:r>
            <a:r>
              <a:rPr lang="vi-VN" sz="4000" b="1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 </a:t>
            </a:r>
            <a:r>
              <a:rPr lang="vi-VN" sz="4000" b="1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Trái</a:t>
            </a:r>
            <a:r>
              <a:rPr lang="vi-VN" sz="4000" b="1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 </a:t>
            </a:r>
            <a:r>
              <a:rPr lang="vi-VN" sz="4000" b="1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Đất</a:t>
            </a:r>
            <a:r>
              <a:rPr lang="vi-VN" sz="4000" b="1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 không </a:t>
            </a:r>
            <a:r>
              <a:rPr lang="vi-VN" sz="4000" b="1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được</a:t>
            </a:r>
            <a:r>
              <a:rPr lang="vi-VN" sz="4000" b="1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 </a:t>
            </a:r>
            <a:r>
              <a:rPr lang="vi-VN" sz="4000" b="1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Mặt</a:t>
            </a:r>
            <a:r>
              <a:rPr lang="vi-VN" sz="4000" b="1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 </a:t>
            </a:r>
            <a:r>
              <a:rPr lang="vi-VN" sz="4000" b="1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Trời</a:t>
            </a:r>
            <a:r>
              <a:rPr lang="vi-VN" sz="4000" b="1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 </a:t>
            </a:r>
            <a:r>
              <a:rPr lang="vi-VN" sz="4000" b="1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sưởi</a:t>
            </a:r>
            <a:r>
              <a:rPr lang="vi-VN" sz="4000" b="1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 </a:t>
            </a:r>
            <a:r>
              <a:rPr lang="vi-VN" sz="4000" b="1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ấm</a:t>
            </a:r>
            <a:r>
              <a:rPr lang="vi-VN" sz="4000" b="1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?</a:t>
            </a:r>
            <a:endParaRPr lang="vi-VN" sz="4000" b="1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  <p:pic>
        <p:nvPicPr>
          <p:cNvPr id="8" name="Picture 4" descr="Sinh viên miễn phí tiền bản Quyền Lớp Clip nghệ thuật - Giơ tay lên học  sinh png tải về - Miễn phí trong suốt Hành Vi Con Người png Tải về.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29" b="98824" l="0" r="93836">
                        <a14:foregroundMark x1="31735" y1="8235" x2="31507" y2="26324"/>
                        <a14:foregroundMark x1="31507" y1="26324" x2="26027" y2="33676"/>
                        <a14:foregroundMark x1="26027" y1="33676" x2="7763" y2="44412"/>
                        <a14:foregroundMark x1="7763" y1="44412" x2="5936" y2="52353"/>
                        <a14:foregroundMark x1="5936" y1="52353" x2="10502" y2="59559"/>
                        <a14:foregroundMark x1="10502" y1="59559" x2="26027" y2="60882"/>
                        <a14:foregroundMark x1="26027" y1="60882" x2="32420" y2="68088"/>
                        <a14:foregroundMark x1="32420" y1="68088" x2="26027" y2="74853"/>
                        <a14:foregroundMark x1="26027" y1="74853" x2="10731" y2="77206"/>
                        <a14:foregroundMark x1="10731" y1="77206" x2="4566" y2="83529"/>
                        <a14:foregroundMark x1="4566" y1="83529" x2="7763" y2="91176"/>
                        <a14:foregroundMark x1="7763" y1="91176" x2="69863" y2="99559"/>
                        <a14:foregroundMark x1="69863" y1="99559" x2="81279" y2="96618"/>
                        <a14:foregroundMark x1="81279" y1="96618" x2="87443" y2="89706"/>
                        <a14:foregroundMark x1="87443" y1="89706" x2="89726" y2="81029"/>
                        <a14:foregroundMark x1="89726" y1="81029" x2="82420" y2="74559"/>
                        <a14:foregroundMark x1="82420" y1="74559" x2="57763" y2="70147"/>
                        <a14:foregroundMark x1="57763" y1="70147" x2="57534" y2="62500"/>
                        <a14:foregroundMark x1="57534" y1="62500" x2="82420" y2="40294"/>
                        <a14:foregroundMark x1="82420" y1="40294" x2="80365" y2="36471"/>
                        <a14:foregroundMark x1="69635" y1="30147" x2="63699" y2="28971"/>
                        <a14:foregroundMark x1="63699" y1="28971" x2="55023" y2="20735"/>
                        <a14:foregroundMark x1="55023" y1="20735" x2="55708" y2="10588"/>
                        <a14:foregroundMark x1="55708" y1="10588" x2="51370" y2="1618"/>
                        <a14:foregroundMark x1="51370" y1="1618" x2="35616" y2="9853"/>
                        <a14:foregroundMark x1="80137" y1="47794" x2="86758" y2="56176"/>
                        <a14:foregroundMark x1="86758" y1="56176" x2="75571" y2="60441"/>
                        <a14:foregroundMark x1="75571" y1="60441" x2="73059" y2="60588"/>
                        <a14:foregroundMark x1="94064" y1="55588" x2="94064" y2="55588"/>
                        <a14:foregroundMark x1="93379" y1="54559" x2="93607" y2="55882"/>
                        <a14:foregroundMark x1="15068" y1="81471" x2="44521" y2="82941"/>
                        <a14:foregroundMark x1="22603" y1="78235" x2="39041" y2="77353"/>
                        <a14:foregroundMark x1="39041" y1="77353" x2="50457" y2="77941"/>
                        <a14:foregroundMark x1="70320" y1="85882" x2="85616" y2="85000"/>
                        <a14:foregroundMark x1="85616" y1="85000" x2="86530" y2="85000"/>
                        <a14:foregroundMark x1="14155" y1="93235" x2="26712" y2="97059"/>
                        <a14:foregroundMark x1="26712" y1="97059" x2="31050" y2="96912"/>
                        <a14:foregroundMark x1="78539" y1="36765" x2="78767" y2="37353"/>
                        <a14:foregroundMark x1="78767" y1="36912" x2="78767" y2="36029"/>
                        <a14:foregroundMark x1="79452" y1="36912" x2="81279" y2="38676"/>
                        <a14:foregroundMark x1="79224" y1="36912" x2="79224" y2="36471"/>
                        <a14:foregroundMark x1="80594" y1="39559" x2="80137" y2="40000"/>
                        <a14:backgroundMark x1="72374" y1="30882" x2="78995" y2="36912"/>
                        <a14:backgroundMark x1="78082" y1="33971" x2="77397" y2="32206"/>
                        <a14:backgroundMark x1="78995" y1="37059" x2="78539" y2="35441"/>
                        <a14:backgroundMark x1="71461" y1="29118" x2="80594" y2="33971"/>
                        <a14:backgroundMark x1="80594" y1="33971" x2="80594" y2="364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812611" y="3223894"/>
            <a:ext cx="2340218" cy="3634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Sinh viên miễn phí tiền bản Quyền Lớp Clip nghệ thuật - Giơ tay lên học  sinh png tải về - Miễn phí trong suốt Hành Vi Con Người png Tải về.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46" b="100000" l="5251" r="100000">
                        <a14:foregroundMark x1="17123" y1="42601" x2="5251" y2="57399"/>
                        <a14:foregroundMark x1="5251" y1="57399" x2="26484" y2="62033"/>
                        <a14:foregroundMark x1="19178" y1="97459" x2="52740" y2="97608"/>
                        <a14:foregroundMark x1="52740" y1="97608" x2="63242" y2="96712"/>
                        <a14:foregroundMark x1="34932" y1="80120" x2="47032" y2="79970"/>
                        <a14:foregroundMark x1="47032" y1="79970" x2="48174" y2="79970"/>
                        <a14:foregroundMark x1="3425" y1="86547" x2="0" y2="93274"/>
                        <a14:foregroundMark x1="0" y1="93722" x2="10731" y2="96263"/>
                        <a14:foregroundMark x1="10959" y1="96413" x2="16895" y2="99851"/>
                        <a14:foregroundMark x1="81507" y1="99552" x2="63242" y2="99701"/>
                        <a14:foregroundMark x1="81735" y1="99552" x2="86758" y2="91480"/>
                        <a14:foregroundMark x1="86758" y1="91480" x2="87671" y2="83408"/>
                        <a14:foregroundMark x1="87671" y1="83408" x2="85388" y2="76383"/>
                        <a14:foregroundMark x1="34247" y1="83857" x2="50228" y2="83857"/>
                        <a14:foregroundMark x1="50228" y1="83857" x2="61872" y2="84155"/>
                        <a14:foregroundMark x1="61872" y1="84155" x2="55479" y2="77280"/>
                        <a14:foregroundMark x1="55479" y1="77280" x2="42466" y2="76831"/>
                        <a14:foregroundMark x1="42466" y1="76831" x2="34475" y2="82362"/>
                        <a14:foregroundMark x1="34475" y1="82362" x2="34475" y2="82362"/>
                        <a14:foregroundMark x1="30822" y1="77130" x2="27169" y2="89686"/>
                        <a14:foregroundMark x1="48858" y1="58595" x2="50685" y2="62033"/>
                        <a14:foregroundMark x1="44292" y1="53961" x2="52511" y2="55904"/>
                        <a14:foregroundMark x1="53425" y1="15097" x2="56849" y2="31091"/>
                        <a14:foregroundMark x1="42694" y1="6726" x2="57078" y2="3886"/>
                        <a14:foregroundMark x1="57078" y1="3886" x2="64612" y2="6428"/>
                        <a14:foregroundMark x1="20320" y1="50523" x2="35845" y2="47085"/>
                        <a14:foregroundMark x1="63470" y1="59492" x2="80365" y2="60538"/>
                        <a14:foregroundMark x1="44977" y1="1644" x2="59132" y2="1196"/>
                        <a14:foregroundMark x1="75114" y1="35725" x2="84247" y2="402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-1682"/>
          <a:stretch>
            <a:fillRect/>
          </a:stretch>
        </p:blipFill>
        <p:spPr bwMode="auto">
          <a:xfrm>
            <a:off x="4151914" y="3131362"/>
            <a:ext cx="2340218" cy="3634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ounded Rectangle 7"/>
          <p:cNvSpPr/>
          <p:nvPr/>
        </p:nvSpPr>
        <p:spPr>
          <a:xfrm>
            <a:off x="4151914" y="3131362"/>
            <a:ext cx="8130884" cy="3634105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lnSpc>
                <a:spcPct val="114000"/>
              </a:lnSpc>
            </a:pPr>
            <a:r>
              <a:rPr lang="vi-VN" sz="36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</a:rPr>
              <a:t>-</a:t>
            </a:r>
            <a:r>
              <a:rPr lang="en-US" sz="36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</a:rPr>
              <a:t> </a:t>
            </a:r>
            <a:r>
              <a:rPr lang="vi-VN" sz="36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</a:rPr>
              <a:t>Trời </a:t>
            </a:r>
            <a:r>
              <a:rPr lang="vi-VN" sz="36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</a:rPr>
              <a:t>sẽ tối lại.</a:t>
            </a:r>
            <a:endParaRPr lang="vi-VN" sz="3600" b="1" dirty="0">
              <a:ln>
                <a:solidFill>
                  <a:sysClr val="windowText" lastClr="000000"/>
                </a:solidFill>
              </a:ln>
              <a:solidFill>
                <a:srgbClr val="FF0000"/>
              </a:solidFill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algn="just">
              <a:lnSpc>
                <a:spcPct val="114000"/>
              </a:lnSpc>
            </a:pPr>
            <a:r>
              <a:rPr lang="vi-VN" sz="36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</a:rPr>
              <a:t>-</a:t>
            </a:r>
            <a:r>
              <a:rPr lang="en-US" sz="36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</a:rPr>
              <a:t> </a:t>
            </a:r>
            <a:r>
              <a:rPr lang="vi-VN" sz="36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</a:rPr>
              <a:t>Gió </a:t>
            </a:r>
            <a:r>
              <a:rPr lang="vi-VN" sz="36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</a:rPr>
              <a:t>sẽ ngừng thổi.</a:t>
            </a:r>
          </a:p>
          <a:p>
            <a:pPr algn="just">
              <a:lnSpc>
                <a:spcPct val="114000"/>
              </a:lnSpc>
            </a:pPr>
            <a:r>
              <a:rPr lang="vi-VN" sz="36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</a:rPr>
              <a:t>-</a:t>
            </a:r>
            <a:r>
              <a:rPr lang="en-US" sz="36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</a:rPr>
              <a:t> </a:t>
            </a:r>
            <a:r>
              <a:rPr lang="vi-VN" sz="36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</a:rPr>
              <a:t>Nước </a:t>
            </a:r>
            <a:r>
              <a:rPr lang="vi-VN" sz="36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</a:rPr>
              <a:t>sẽ ngừng chảy và đóng băng.</a:t>
            </a:r>
            <a:endParaRPr lang="vi-VN" sz="3600" b="1" dirty="0">
              <a:ln>
                <a:solidFill>
                  <a:sysClr val="windowText" lastClr="000000"/>
                </a:solidFill>
              </a:ln>
              <a:solidFill>
                <a:srgbClr val="FF0000"/>
              </a:solidFill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algn="just">
              <a:lnSpc>
                <a:spcPct val="114000"/>
              </a:lnSpc>
            </a:pPr>
            <a:r>
              <a:rPr lang="vi-VN" sz="36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</a:rPr>
              <a:t>-</a:t>
            </a:r>
            <a:r>
              <a:rPr lang="en-US" sz="36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</a:rPr>
              <a:t> </a:t>
            </a:r>
            <a:r>
              <a:rPr lang="vi-VN" sz="36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</a:rPr>
              <a:t>Nhiệt </a:t>
            </a:r>
            <a:r>
              <a:rPr lang="vi-VN" sz="36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</a:rPr>
              <a:t>độ sẽ giảm xuống.</a:t>
            </a:r>
            <a:endParaRPr lang="vi-VN" sz="3600" b="1" dirty="0">
              <a:ln>
                <a:solidFill>
                  <a:sysClr val="windowText" lastClr="000000"/>
                </a:solidFill>
              </a:ln>
              <a:solidFill>
                <a:srgbClr val="FF0000"/>
              </a:solidFill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algn="just">
              <a:lnSpc>
                <a:spcPct val="114000"/>
              </a:lnSpc>
            </a:pPr>
            <a:r>
              <a:rPr lang="vi-VN" sz="36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</a:rPr>
              <a:t>-</a:t>
            </a:r>
            <a:r>
              <a:rPr lang="en-US" sz="36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</a:rPr>
              <a:t> </a:t>
            </a:r>
            <a:r>
              <a:rPr lang="vi-VN" sz="36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</a:rPr>
              <a:t>Trái </a:t>
            </a:r>
            <a:r>
              <a:rPr lang="vi-VN" sz="36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</a:rPr>
              <a:t>Đất sẽ không còn sự sống.</a:t>
            </a:r>
            <a:endParaRPr lang="vi-VN" sz="3600" b="1" dirty="0">
              <a:ln>
                <a:solidFill>
                  <a:sysClr val="windowText" lastClr="000000"/>
                </a:solidFill>
              </a:ln>
              <a:solidFill>
                <a:srgbClr val="FF0000"/>
              </a:solidFill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algn="just">
              <a:lnSpc>
                <a:spcPct val="114000"/>
              </a:lnSpc>
            </a:pPr>
            <a:r>
              <a:rPr lang="vi-VN" sz="36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</a:rPr>
              <a:t>....</a:t>
            </a:r>
            <a:endParaRPr lang="vi-VN" sz="3600" b="1" dirty="0">
              <a:ln>
                <a:solidFill>
                  <a:sysClr val="windowText" lastClr="000000"/>
                </a:solidFill>
              </a:ln>
              <a:solidFill>
                <a:srgbClr val="FF0000"/>
              </a:solidFill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  <p:pic>
        <p:nvPicPr>
          <p:cNvPr id="12" name="Hình ảnh 11">
            <a:extLst>
              <a:ext uri="{FF2B5EF4-FFF2-40B4-BE49-F238E27FC236}">
                <a16:creationId xmlns="" xmlns:a16="http://schemas.microsoft.com/office/drawing/2014/main" id="{4A9309F5-F7C8-4AC7-9417-3BE209D026E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941" b="97941" l="10000" r="90000">
                        <a14:foregroundMark x1="46765" y1="10882" x2="60882" y2="5882"/>
                        <a14:foregroundMark x1="60882" y1="5882" x2="65294" y2="8824"/>
                        <a14:foregroundMark x1="17059" y1="19118" x2="27059" y2="38529"/>
                        <a14:foregroundMark x1="53235" y1="84118" x2="50882" y2="99118"/>
                        <a14:foregroundMark x1="50882" y1="99118" x2="66176" y2="94412"/>
                        <a14:foregroundMark x1="66176" y1="94412" x2="66765" y2="91176"/>
                        <a14:foregroundMark x1="47941" y1="98235" x2="62647" y2="97059"/>
                        <a14:foregroundMark x1="48824" y1="50588" x2="58235" y2="50294"/>
                        <a14:foregroundMark x1="55294" y1="2941" x2="62353" y2="2941"/>
                        <a14:foregroundMark x1="57059" y1="28529" x2="51176" y2="45000"/>
                        <a14:foregroundMark x1="51176" y1="45000" x2="34118" y2="46176"/>
                        <a14:foregroundMark x1="34118" y1="46176" x2="29118" y2="40000"/>
                        <a14:foregroundMark x1="53824" y1="65294" x2="56176" y2="89706"/>
                        <a14:foregroundMark x1="64706" y1="69412" x2="67941" y2="85000"/>
                        <a14:foregroundMark x1="67941" y1="85000" x2="67353" y2="9117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-598663" y="3186223"/>
            <a:ext cx="3671777" cy="367177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ong bóng Ý nghĩ: Hình đám mây 3">
            <a:extLst>
              <a:ext uri="{FF2B5EF4-FFF2-40B4-BE49-F238E27FC236}">
                <a16:creationId xmlns="" xmlns:a16="http://schemas.microsoft.com/office/drawing/2014/main" id="{56B67B52-F658-4EA6-B2FF-FEA9D7ED8D0D}"/>
              </a:ext>
            </a:extLst>
          </p:cNvPr>
          <p:cNvSpPr/>
          <p:nvPr/>
        </p:nvSpPr>
        <p:spPr>
          <a:xfrm>
            <a:off x="265044" y="576773"/>
            <a:ext cx="4801314" cy="2418218"/>
          </a:xfrm>
          <a:prstGeom prst="cloudCallout">
            <a:avLst>
              <a:gd name="adj1" fmla="val -11961"/>
              <a:gd name="adj2" fmla="val 98814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>
            <a:lvl1pPr marL="0" lvl="0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980"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248920" lvl="1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498475" lvl="2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747395" lvl="3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996950" lvl="4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245870" lvl="5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1494790" lvl="6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744345" lvl="7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993265" lvl="8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vi-VN" sz="4000" b="1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Vì</a:t>
            </a:r>
            <a:r>
              <a:rPr lang="vi-VN" sz="4000" b="1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 sao </a:t>
            </a:r>
            <a:r>
              <a:rPr lang="vi-VN" sz="4000" b="1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gió</a:t>
            </a:r>
            <a:r>
              <a:rPr lang="vi-VN" sz="4000" b="1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 </a:t>
            </a:r>
            <a:r>
              <a:rPr lang="vi-VN" sz="4000" b="1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lại</a:t>
            </a:r>
            <a:r>
              <a:rPr lang="vi-VN" sz="4000" b="1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 </a:t>
            </a:r>
            <a:r>
              <a:rPr lang="vi-VN" sz="4000" b="1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ngừng</a:t>
            </a:r>
            <a:r>
              <a:rPr lang="vi-VN" sz="4000" b="1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 </a:t>
            </a:r>
            <a:r>
              <a:rPr lang="vi-VN" sz="4000" b="1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thổi</a:t>
            </a:r>
            <a:r>
              <a:rPr lang="vi-VN" sz="4000" b="1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?</a:t>
            </a:r>
            <a:endParaRPr lang="vi-VN" sz="4000" b="1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  <p:pic>
        <p:nvPicPr>
          <p:cNvPr id="5" name="Picture 4" descr="IMG_256">
            <a:extLst>
              <a:ext uri="{FF2B5EF4-FFF2-40B4-BE49-F238E27FC236}">
                <a16:creationId xmlns="" xmlns:a16="http://schemas.microsoft.com/office/drawing/2014/main" id="{DDF26906-C544-4A93-8D3C-5A2C4BFD8C38}"/>
              </a:ext>
            </a:extLst>
          </p:cNvPr>
          <p:cNvPicPr>
            <a:picLocks noGrp="1"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0" y="4147930"/>
            <a:ext cx="2878218" cy="2878218"/>
          </a:xfrm>
          <a:prstGeom prst="rect">
            <a:avLst/>
          </a:prstGeom>
        </p:spPr>
      </p:pic>
      <p:pic>
        <p:nvPicPr>
          <p:cNvPr id="2050" name="Picture 2" descr="Chùm ảnh động thiên nhiên thanh bình giúp tâm trạng thư thái - ẢNH THIÊN  NHIÊN ĐẸP, ANH THIEN NHIEN DEP">
            <a:extLst>
              <a:ext uri="{FF2B5EF4-FFF2-40B4-BE49-F238E27FC236}">
                <a16:creationId xmlns="" xmlns:a16="http://schemas.microsoft.com/office/drawing/2014/main" id="{AAEB06D1-4375-4A7E-8929-82E52AD4561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66358" y="1552885"/>
            <a:ext cx="6681321" cy="3752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1">
            <a:extLst>
              <a:ext uri="{FF2B5EF4-FFF2-40B4-BE49-F238E27FC236}">
                <a16:creationId xmlns="" xmlns:a16="http://schemas.microsoft.com/office/drawing/2014/main" id="{B7A1B8B1-CD05-4C6A-8F81-972423D0982A}"/>
              </a:ext>
            </a:extLst>
          </p:cNvPr>
          <p:cNvSpPr/>
          <p:nvPr/>
        </p:nvSpPr>
        <p:spPr>
          <a:xfrm>
            <a:off x="5563110" y="5534647"/>
            <a:ext cx="6075101" cy="70358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lvl1pPr marL="0" lvl="0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980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248920" lvl="1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498475" lvl="2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747395" lvl="3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996950" lvl="4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1245870" lvl="5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1494790" lvl="6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1744345" lvl="7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1993265" lvl="8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vi-VN" altLang="en-US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Khi </a:t>
            </a:r>
            <a:r>
              <a:rPr lang="vi-VN" altLang="en-US" sz="28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có</a:t>
            </a:r>
            <a:r>
              <a:rPr lang="vi-VN" altLang="en-US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vi-VN" altLang="en-US" sz="28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ánh</a:t>
            </a:r>
            <a:r>
              <a:rPr lang="vi-VN" altLang="en-US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vi-VN" altLang="en-US" sz="28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sáng</a:t>
            </a:r>
            <a:r>
              <a:rPr lang="vi-VN" altLang="en-US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vi-VN" altLang="en-US" sz="28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mặt</a:t>
            </a:r>
            <a:r>
              <a:rPr lang="vi-VN" altLang="en-US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vi-VN" altLang="en-US" sz="28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trời</a:t>
            </a:r>
            <a:endParaRPr lang="vi-VN" altLang="en-US" sz="2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13735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ong bóng Ý nghĩ: Hình đám mây 3">
            <a:extLst>
              <a:ext uri="{FF2B5EF4-FFF2-40B4-BE49-F238E27FC236}">
                <a16:creationId xmlns="" xmlns:a16="http://schemas.microsoft.com/office/drawing/2014/main" id="{56B67B52-F658-4EA6-B2FF-FEA9D7ED8D0D}"/>
              </a:ext>
            </a:extLst>
          </p:cNvPr>
          <p:cNvSpPr/>
          <p:nvPr/>
        </p:nvSpPr>
        <p:spPr>
          <a:xfrm>
            <a:off x="432427" y="1165864"/>
            <a:ext cx="4801314" cy="2878218"/>
          </a:xfrm>
          <a:prstGeom prst="cloudCallout">
            <a:avLst>
              <a:gd name="adj1" fmla="val -19965"/>
              <a:gd name="adj2" fmla="val 74701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>
            <a:lvl1pPr marL="0" lvl="0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980"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248920" lvl="1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498475" lvl="2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747395" lvl="3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996950" lvl="4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245870" lvl="5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1494790" lvl="6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744345" lvl="7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993265" lvl="8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vi-VN" sz="4000" b="1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Vì</a:t>
            </a:r>
            <a:r>
              <a:rPr lang="vi-VN" sz="4000" b="1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 sao </a:t>
            </a:r>
            <a:r>
              <a:rPr lang="vi-VN" sz="4000" b="1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nước</a:t>
            </a:r>
            <a:r>
              <a:rPr lang="vi-VN" sz="4000" b="1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 </a:t>
            </a:r>
            <a:r>
              <a:rPr lang="vi-VN" sz="4000" b="1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ngừng</a:t>
            </a:r>
            <a:r>
              <a:rPr lang="vi-VN" sz="4000" b="1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 </a:t>
            </a:r>
            <a:r>
              <a:rPr lang="vi-VN" sz="4000" b="1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chảy</a:t>
            </a:r>
            <a:r>
              <a:rPr lang="vi-VN" sz="4000" b="1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, không </a:t>
            </a:r>
            <a:r>
              <a:rPr lang="vi-VN" sz="4000" b="1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có</a:t>
            </a:r>
            <a:r>
              <a:rPr lang="vi-VN" sz="4000" b="1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 mưa?</a:t>
            </a:r>
            <a:endParaRPr lang="vi-VN" sz="4000" b="1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  <p:pic>
        <p:nvPicPr>
          <p:cNvPr id="5" name="Picture 4" descr="IMG_256">
            <a:extLst>
              <a:ext uri="{FF2B5EF4-FFF2-40B4-BE49-F238E27FC236}">
                <a16:creationId xmlns="" xmlns:a16="http://schemas.microsoft.com/office/drawing/2014/main" id="{DDF26906-C544-4A93-8D3C-5A2C4BFD8C38}"/>
              </a:ext>
            </a:extLst>
          </p:cNvPr>
          <p:cNvPicPr>
            <a:picLocks noGrp="1"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45134" y="4267200"/>
            <a:ext cx="2878218" cy="2878218"/>
          </a:xfrm>
          <a:prstGeom prst="rect">
            <a:avLst/>
          </a:prstGeom>
        </p:spPr>
      </p:pic>
      <p:sp>
        <p:nvSpPr>
          <p:cNvPr id="8" name="Rounded Rectangle 1">
            <a:extLst>
              <a:ext uri="{FF2B5EF4-FFF2-40B4-BE49-F238E27FC236}">
                <a16:creationId xmlns="" xmlns:a16="http://schemas.microsoft.com/office/drawing/2014/main" id="{B7A1B8B1-CD05-4C6A-8F81-972423D0982A}"/>
              </a:ext>
            </a:extLst>
          </p:cNvPr>
          <p:cNvSpPr/>
          <p:nvPr/>
        </p:nvSpPr>
        <p:spPr>
          <a:xfrm>
            <a:off x="5655876" y="5859853"/>
            <a:ext cx="6075101" cy="70358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lvl1pPr marL="0" lvl="0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980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248920" lvl="1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498475" lvl="2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747395" lvl="3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996950" lvl="4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1245870" lvl="5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1494790" lvl="6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1744345" lvl="7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1993265" lvl="8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vi-VN" altLang="en-US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Khi </a:t>
            </a:r>
            <a:r>
              <a:rPr lang="vi-VN" altLang="en-US" sz="28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có</a:t>
            </a:r>
            <a:r>
              <a:rPr lang="vi-VN" altLang="en-US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vi-VN" altLang="en-US" sz="28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ánh</a:t>
            </a:r>
            <a:r>
              <a:rPr lang="vi-VN" altLang="en-US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vi-VN" altLang="en-US" sz="28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sáng</a:t>
            </a:r>
            <a:r>
              <a:rPr lang="vi-VN" altLang="en-US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vi-VN" altLang="en-US" sz="28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mặt</a:t>
            </a:r>
            <a:r>
              <a:rPr lang="vi-VN" altLang="en-US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vi-VN" altLang="en-US" sz="28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trời</a:t>
            </a:r>
            <a:endParaRPr lang="vi-VN" altLang="en-US" sz="2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122" name="Picture 2" descr="Chùm ảnh động thiên nhiên thanh bình giúp tâm trạng thư thái - ẢNH THIÊN  NHIÊN ĐẸP, ANH THIEN NHIEN DEP">
            <a:extLst>
              <a:ext uri="{FF2B5EF4-FFF2-40B4-BE49-F238E27FC236}">
                <a16:creationId xmlns="" xmlns:a16="http://schemas.microsoft.com/office/drawing/2014/main" id="{4535076B-A44E-4119-9978-33CB2A79346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71694" y="2000306"/>
            <a:ext cx="6159283" cy="3468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Hình ảnh 1">
            <a:extLst>
              <a:ext uri="{FF2B5EF4-FFF2-40B4-BE49-F238E27FC236}">
                <a16:creationId xmlns="" xmlns:a16="http://schemas.microsoft.com/office/drawing/2014/main" id="{6EF622F9-63E2-4E62-B0F3-75EB5F38FA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71694" y="1625864"/>
            <a:ext cx="6368516" cy="3858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8395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7"/>
          <p:cNvSpPr/>
          <p:nvPr/>
        </p:nvSpPr>
        <p:spPr>
          <a:xfrm>
            <a:off x="1357118" y="1179445"/>
            <a:ext cx="9774708" cy="5373757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lnSpc>
                <a:spcPct val="114000"/>
              </a:lnSpc>
            </a:pPr>
            <a:r>
              <a:rPr lang="vi-VN" sz="36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Nếu</a:t>
            </a:r>
            <a:r>
              <a:rPr lang="vi-VN" sz="3600" b="1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vi-VN" sz="36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Trái</a:t>
            </a:r>
            <a:r>
              <a:rPr lang="vi-VN" sz="3600" b="1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vi-VN" sz="36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Đất</a:t>
            </a:r>
            <a:r>
              <a:rPr lang="vi-VN" sz="3600" b="1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không </a:t>
            </a:r>
            <a:r>
              <a:rPr lang="vi-VN" sz="36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được</a:t>
            </a:r>
            <a:r>
              <a:rPr lang="vi-VN" sz="3600" b="1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……………. </a:t>
            </a:r>
            <a:r>
              <a:rPr lang="vi-VN" sz="36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sưởi</a:t>
            </a:r>
            <a:r>
              <a:rPr lang="vi-VN" sz="3600" b="1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vi-VN" sz="36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ấm</a:t>
            </a:r>
            <a:r>
              <a:rPr lang="vi-VN" sz="3600" b="1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, …….. </a:t>
            </a:r>
            <a:r>
              <a:rPr lang="vi-VN" sz="36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sẽ</a:t>
            </a:r>
            <a:r>
              <a:rPr lang="vi-VN" sz="3600" b="1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vi-VN" sz="36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ngừng</a:t>
            </a:r>
            <a:r>
              <a:rPr lang="vi-VN" sz="3600" b="1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vi-VN" sz="36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thổi</a:t>
            </a:r>
            <a:r>
              <a:rPr lang="vi-VN" sz="3600" b="1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. </a:t>
            </a:r>
            <a:r>
              <a:rPr lang="vi-VN" sz="36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Trái</a:t>
            </a:r>
            <a:r>
              <a:rPr lang="vi-VN" sz="3600" b="1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vi-VN" sz="36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Đất</a:t>
            </a:r>
            <a:r>
              <a:rPr lang="vi-VN" sz="3600" b="1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vi-VN" sz="36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sẽ</a:t>
            </a:r>
            <a:r>
              <a:rPr lang="vi-VN" sz="3600" b="1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vi-VN" sz="36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trở</a:t>
            </a:r>
            <a:r>
              <a:rPr lang="vi-VN" sz="3600" b="1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nên </a:t>
            </a:r>
            <a:r>
              <a:rPr lang="vi-VN" sz="36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lạnh</a:t>
            </a:r>
            <a:r>
              <a:rPr lang="vi-VN" sz="3600" b="1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vi-VN" sz="36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giá</a:t>
            </a:r>
            <a:r>
              <a:rPr lang="vi-VN" sz="3600" b="1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. Khi </a:t>
            </a:r>
            <a:r>
              <a:rPr lang="vi-VN" sz="36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đó</a:t>
            </a:r>
            <a:r>
              <a:rPr lang="vi-VN" sz="3600" b="1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……… trên </a:t>
            </a:r>
            <a:r>
              <a:rPr lang="vi-VN" sz="36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Trái</a:t>
            </a:r>
            <a:r>
              <a:rPr lang="vi-VN" sz="3600" b="1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vi-VN" sz="36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Đất</a:t>
            </a:r>
            <a:r>
              <a:rPr lang="vi-VN" sz="3600" b="1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vi-VN" sz="36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sẽ</a:t>
            </a:r>
            <a:r>
              <a:rPr lang="vi-VN" sz="3600" b="1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ngưng </a:t>
            </a:r>
            <a:r>
              <a:rPr lang="vi-VN" sz="36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chảy</a:t>
            </a:r>
            <a:r>
              <a:rPr lang="vi-VN" sz="3600" b="1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vi-VN" sz="36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và</a:t>
            </a:r>
            <a:r>
              <a:rPr lang="vi-VN" sz="3600" b="1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vi-VN" sz="36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đóng</a:t>
            </a:r>
            <a:r>
              <a:rPr lang="vi-VN" sz="3600" b="1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băng, </a:t>
            </a:r>
            <a:r>
              <a:rPr lang="vi-VN" sz="36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sẽ</a:t>
            </a:r>
            <a:r>
              <a:rPr lang="vi-VN" sz="3600" b="1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không </a:t>
            </a:r>
            <a:r>
              <a:rPr lang="vi-VN" sz="36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có</a:t>
            </a:r>
            <a:r>
              <a:rPr lang="vi-VN" sz="3600" b="1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mưa. </a:t>
            </a:r>
            <a:r>
              <a:rPr lang="vi-VN" sz="36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Trái</a:t>
            </a:r>
            <a:r>
              <a:rPr lang="vi-VN" sz="3600" b="1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vi-VN" sz="36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Đất</a:t>
            </a:r>
            <a:r>
              <a:rPr lang="vi-VN" sz="3600" b="1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vi-VN" sz="36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sẽ</a:t>
            </a:r>
            <a:r>
              <a:rPr lang="vi-VN" sz="3600" b="1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vi-VN" sz="36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trở</a:t>
            </a:r>
            <a:r>
              <a:rPr lang="vi-VN" sz="3600" b="1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vi-VN" sz="36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thành</a:t>
            </a:r>
            <a:r>
              <a:rPr lang="vi-VN" sz="3600" b="1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vi-VN" sz="36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một</a:t>
            </a:r>
            <a:r>
              <a:rPr lang="vi-VN" sz="3600" b="1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vi-VN" sz="36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hành</a:t>
            </a:r>
            <a:r>
              <a:rPr lang="vi-VN" sz="3600" b="1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tinh </a:t>
            </a:r>
            <a:r>
              <a:rPr lang="vi-VN" sz="36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chết</a:t>
            </a:r>
            <a:r>
              <a:rPr lang="vi-VN" sz="3600" b="1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, không </a:t>
            </a:r>
            <a:r>
              <a:rPr lang="vi-VN" sz="36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có</a:t>
            </a:r>
            <a:r>
              <a:rPr lang="vi-VN" sz="3600" b="1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………..</a:t>
            </a:r>
          </a:p>
        </p:txBody>
      </p:sp>
      <p:sp>
        <p:nvSpPr>
          <p:cNvPr id="4" name="Rounded Rectangle 1">
            <a:extLst>
              <a:ext uri="{FF2B5EF4-FFF2-40B4-BE49-F238E27FC236}">
                <a16:creationId xmlns="" xmlns:a16="http://schemas.microsoft.com/office/drawing/2014/main" id="{1CB47AAE-588A-4B93-98DB-CBF3876063A6}"/>
              </a:ext>
            </a:extLst>
          </p:cNvPr>
          <p:cNvSpPr/>
          <p:nvPr/>
        </p:nvSpPr>
        <p:spPr>
          <a:xfrm>
            <a:off x="7338137" y="1919819"/>
            <a:ext cx="2362454" cy="703580"/>
          </a:xfrm>
          <a:prstGeom prst="roundRect">
            <a:avLst/>
          </a:prstGeom>
          <a:solidFill>
            <a:srgbClr val="FFFF66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lvl1pPr marL="0" lvl="0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980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248920" lvl="1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498475" lvl="2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747395" lvl="3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996950" lvl="4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1245870" lvl="5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1494790" lvl="6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1744345" lvl="7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1993265" lvl="8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vi-VN" altLang="en-US" sz="3200" b="1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Mặt</a:t>
            </a:r>
            <a:r>
              <a:rPr lang="vi-VN" altLang="en-US" sz="32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vi-VN" altLang="en-US" sz="3200" b="1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Trời</a:t>
            </a:r>
            <a:endParaRPr lang="vi-VN" altLang="en-US" sz="3200" b="1" dirty="0">
              <a:ln>
                <a:solidFill>
                  <a:sysClr val="windowText" lastClr="000000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Rounded Rectangle 1">
            <a:extLst>
              <a:ext uri="{FF2B5EF4-FFF2-40B4-BE49-F238E27FC236}">
                <a16:creationId xmlns="" xmlns:a16="http://schemas.microsoft.com/office/drawing/2014/main" id="{389773FC-E463-493C-BD78-B01FA444B19E}"/>
              </a:ext>
            </a:extLst>
          </p:cNvPr>
          <p:cNvSpPr/>
          <p:nvPr/>
        </p:nvSpPr>
        <p:spPr>
          <a:xfrm>
            <a:off x="2491411" y="2685915"/>
            <a:ext cx="1285460" cy="588056"/>
          </a:xfrm>
          <a:prstGeom prst="roundRect">
            <a:avLst/>
          </a:prstGeom>
          <a:solidFill>
            <a:srgbClr val="FFFF66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lvl1pPr marL="0" lvl="0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980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248920" lvl="1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498475" lvl="2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747395" lvl="3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996950" lvl="4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1245870" lvl="5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1494790" lvl="6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1744345" lvl="7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1993265" lvl="8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vi-VN" altLang="en-US" sz="3200" b="1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gió</a:t>
            </a:r>
            <a:endParaRPr lang="vi-VN" altLang="en-US" sz="3200" b="1" dirty="0">
              <a:ln>
                <a:solidFill>
                  <a:sysClr val="windowText" lastClr="000000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Rounded Rectangle 1">
            <a:extLst>
              <a:ext uri="{FF2B5EF4-FFF2-40B4-BE49-F238E27FC236}">
                <a16:creationId xmlns="" xmlns:a16="http://schemas.microsoft.com/office/drawing/2014/main" id="{45115417-ADC9-497A-900A-DC91EE0A9614}"/>
              </a:ext>
            </a:extLst>
          </p:cNvPr>
          <p:cNvSpPr/>
          <p:nvPr/>
        </p:nvSpPr>
        <p:spPr>
          <a:xfrm>
            <a:off x="5423198" y="3326979"/>
            <a:ext cx="1640211" cy="588056"/>
          </a:xfrm>
          <a:prstGeom prst="roundRect">
            <a:avLst/>
          </a:prstGeom>
          <a:solidFill>
            <a:srgbClr val="FFFF66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lvl1pPr marL="0" lvl="0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980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248920" lvl="1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498475" lvl="2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747395" lvl="3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996950" lvl="4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1245870" lvl="5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1494790" lvl="6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1744345" lvl="7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1993265" lvl="8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vi-VN" altLang="en-US" sz="3200" b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nước</a:t>
            </a:r>
            <a:endParaRPr lang="vi-VN" altLang="en-US" sz="3200" b="1" dirty="0">
              <a:ln>
                <a:solidFill>
                  <a:sysClr val="windowText" lastClr="000000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Rounded Rectangle 1">
            <a:extLst>
              <a:ext uri="{FF2B5EF4-FFF2-40B4-BE49-F238E27FC236}">
                <a16:creationId xmlns="" xmlns:a16="http://schemas.microsoft.com/office/drawing/2014/main" id="{97F7D762-9905-4D32-BB92-0123CD03F163}"/>
              </a:ext>
            </a:extLst>
          </p:cNvPr>
          <p:cNvSpPr/>
          <p:nvPr/>
        </p:nvSpPr>
        <p:spPr>
          <a:xfrm>
            <a:off x="3564838" y="5150213"/>
            <a:ext cx="2319129" cy="588056"/>
          </a:xfrm>
          <a:prstGeom prst="roundRect">
            <a:avLst/>
          </a:prstGeom>
          <a:solidFill>
            <a:srgbClr val="FFFF66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lvl1pPr marL="0" lvl="0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980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248920" lvl="1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498475" lvl="2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747395" lvl="3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996950" lvl="4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1245870" lvl="5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1494790" lvl="6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1744345" lvl="7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1993265" lvl="8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vi-VN" altLang="en-US" sz="32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</a:t>
            </a:r>
            <a:r>
              <a:rPr lang="vi-VN" altLang="en-US" sz="3200" b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ự</a:t>
            </a:r>
            <a:r>
              <a:rPr lang="vi-VN" altLang="en-US" sz="32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vi-VN" altLang="en-US" sz="3200" b="1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sống</a:t>
            </a:r>
            <a:endParaRPr lang="vi-VN" altLang="en-US" sz="3200" b="1" dirty="0">
              <a:ln>
                <a:solidFill>
                  <a:sysClr val="windowText" lastClr="000000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Rounded Rectangle 1">
            <a:extLst>
              <a:ext uri="{FF2B5EF4-FFF2-40B4-BE49-F238E27FC236}">
                <a16:creationId xmlns="" xmlns:a16="http://schemas.microsoft.com/office/drawing/2014/main" id="{9DBB95D8-E813-45E0-ADDD-A47C05F92E0F}"/>
              </a:ext>
            </a:extLst>
          </p:cNvPr>
          <p:cNvSpPr/>
          <p:nvPr/>
        </p:nvSpPr>
        <p:spPr>
          <a:xfrm>
            <a:off x="1270884" y="286225"/>
            <a:ext cx="9650232" cy="70358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lvl1pPr marL="0" lvl="0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980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248920" lvl="1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498475" lvl="2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747395" lvl="3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996950" lvl="4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1245870" lvl="5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1494790" lvl="6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1744345" lvl="7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1993265" lvl="8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vi-VN" altLang="en-US" sz="28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Điền từ thích hợp để hoàn thành nội dung bài</a:t>
            </a:r>
            <a:endParaRPr lang="vi-VN" altLang="en-US" sz="2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6" grpId="0" animBg="1"/>
      <p:bldP spid="7" grpId="0" animBg="1"/>
      <p:bldP spid="8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73" name="Google Shape;1273;p47"/>
          <p:cNvGrpSpPr/>
          <p:nvPr/>
        </p:nvGrpSpPr>
        <p:grpSpPr>
          <a:xfrm>
            <a:off x="417683" y="4879633"/>
            <a:ext cx="2538838" cy="1993053"/>
            <a:chOff x="3158275" y="2452400"/>
            <a:chExt cx="323650" cy="275275"/>
          </a:xfrm>
        </p:grpSpPr>
        <p:sp>
          <p:nvSpPr>
            <p:cNvPr id="1274" name="Google Shape;1274;p47"/>
            <p:cNvSpPr/>
            <p:nvPr/>
          </p:nvSpPr>
          <p:spPr>
            <a:xfrm>
              <a:off x="3168275" y="2678150"/>
              <a:ext cx="263050" cy="48400"/>
            </a:xfrm>
            <a:custGeom>
              <a:avLst/>
              <a:gdLst/>
              <a:ahLst/>
              <a:cxnLst/>
              <a:rect l="l" t="t" r="r" b="b"/>
              <a:pathLst>
                <a:path w="10522" h="1936" extrusionOk="0">
                  <a:moveTo>
                    <a:pt x="0" y="1"/>
                  </a:moveTo>
                  <a:lnTo>
                    <a:pt x="0" y="446"/>
                  </a:lnTo>
                  <a:lnTo>
                    <a:pt x="912" y="535"/>
                  </a:lnTo>
                  <a:lnTo>
                    <a:pt x="1802" y="623"/>
                  </a:lnTo>
                  <a:lnTo>
                    <a:pt x="2380" y="668"/>
                  </a:lnTo>
                  <a:lnTo>
                    <a:pt x="3048" y="735"/>
                  </a:lnTo>
                  <a:lnTo>
                    <a:pt x="4649" y="935"/>
                  </a:lnTo>
                  <a:lnTo>
                    <a:pt x="5161" y="1002"/>
                  </a:lnTo>
                  <a:lnTo>
                    <a:pt x="5227" y="1002"/>
                  </a:lnTo>
                  <a:lnTo>
                    <a:pt x="5272" y="1024"/>
                  </a:lnTo>
                  <a:lnTo>
                    <a:pt x="6184" y="1135"/>
                  </a:lnTo>
                  <a:lnTo>
                    <a:pt x="6139" y="646"/>
                  </a:lnTo>
                  <a:lnTo>
                    <a:pt x="5339" y="535"/>
                  </a:lnTo>
                  <a:lnTo>
                    <a:pt x="5227" y="535"/>
                  </a:lnTo>
                  <a:lnTo>
                    <a:pt x="4716" y="446"/>
                  </a:lnTo>
                  <a:lnTo>
                    <a:pt x="3203" y="268"/>
                  </a:lnTo>
                  <a:lnTo>
                    <a:pt x="2269" y="156"/>
                  </a:lnTo>
                  <a:lnTo>
                    <a:pt x="1001" y="90"/>
                  </a:lnTo>
                  <a:lnTo>
                    <a:pt x="0" y="1"/>
                  </a:lnTo>
                  <a:close/>
                  <a:moveTo>
                    <a:pt x="7074" y="801"/>
                  </a:moveTo>
                  <a:lnTo>
                    <a:pt x="7163" y="1291"/>
                  </a:lnTo>
                  <a:lnTo>
                    <a:pt x="7785" y="1402"/>
                  </a:lnTo>
                  <a:lnTo>
                    <a:pt x="8230" y="1491"/>
                  </a:lnTo>
                  <a:lnTo>
                    <a:pt x="9454" y="1758"/>
                  </a:lnTo>
                  <a:lnTo>
                    <a:pt x="10410" y="1936"/>
                  </a:lnTo>
                  <a:lnTo>
                    <a:pt x="10521" y="1469"/>
                  </a:lnTo>
                  <a:lnTo>
                    <a:pt x="9431" y="1269"/>
                  </a:lnTo>
                  <a:lnTo>
                    <a:pt x="8275" y="1024"/>
                  </a:lnTo>
                  <a:lnTo>
                    <a:pt x="7785" y="913"/>
                  </a:lnTo>
                  <a:lnTo>
                    <a:pt x="7074" y="801"/>
                  </a:lnTo>
                  <a:close/>
                </a:path>
              </a:pathLst>
            </a:custGeom>
            <a:solidFill>
              <a:srgbClr val="DFA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75" name="Google Shape;1275;p47"/>
            <p:cNvSpPr/>
            <p:nvPr/>
          </p:nvSpPr>
          <p:spPr>
            <a:xfrm>
              <a:off x="3298950" y="2691500"/>
              <a:ext cx="23925" cy="15050"/>
            </a:xfrm>
            <a:custGeom>
              <a:avLst/>
              <a:gdLst/>
              <a:ahLst/>
              <a:cxnLst/>
              <a:rect l="l" t="t" r="r" b="b"/>
              <a:pathLst>
                <a:path w="957" h="602" fill="none" extrusionOk="0">
                  <a:moveTo>
                    <a:pt x="0" y="468"/>
                  </a:moveTo>
                  <a:lnTo>
                    <a:pt x="0" y="468"/>
                  </a:lnTo>
                  <a:lnTo>
                    <a:pt x="45" y="490"/>
                  </a:lnTo>
                  <a:lnTo>
                    <a:pt x="45" y="490"/>
                  </a:lnTo>
                  <a:lnTo>
                    <a:pt x="957" y="601"/>
                  </a:lnTo>
                  <a:lnTo>
                    <a:pt x="957" y="601"/>
                  </a:lnTo>
                  <a:lnTo>
                    <a:pt x="912" y="112"/>
                  </a:lnTo>
                  <a:lnTo>
                    <a:pt x="912" y="112"/>
                  </a:lnTo>
                  <a:lnTo>
                    <a:pt x="112" y="1"/>
                  </a:lnTo>
                  <a:lnTo>
                    <a:pt x="112" y="1"/>
                  </a:lnTo>
                  <a:lnTo>
                    <a:pt x="67" y="1"/>
                  </a:lnTo>
                  <a:lnTo>
                    <a:pt x="0" y="46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76" name="Google Shape;1276;p47"/>
            <p:cNvSpPr/>
            <p:nvPr/>
          </p:nvSpPr>
          <p:spPr>
            <a:xfrm>
              <a:off x="3168275" y="2678150"/>
              <a:ext cx="132375" cy="25050"/>
            </a:xfrm>
            <a:custGeom>
              <a:avLst/>
              <a:gdLst/>
              <a:ahLst/>
              <a:cxnLst/>
              <a:rect l="l" t="t" r="r" b="b"/>
              <a:pathLst>
                <a:path w="5295" h="1002" fill="none" extrusionOk="0">
                  <a:moveTo>
                    <a:pt x="0" y="446"/>
                  </a:moveTo>
                  <a:lnTo>
                    <a:pt x="0" y="446"/>
                  </a:lnTo>
                  <a:lnTo>
                    <a:pt x="912" y="535"/>
                  </a:lnTo>
                  <a:lnTo>
                    <a:pt x="1802" y="623"/>
                  </a:lnTo>
                  <a:lnTo>
                    <a:pt x="1802" y="623"/>
                  </a:lnTo>
                  <a:lnTo>
                    <a:pt x="2380" y="668"/>
                  </a:lnTo>
                  <a:lnTo>
                    <a:pt x="3048" y="735"/>
                  </a:lnTo>
                  <a:lnTo>
                    <a:pt x="4649" y="935"/>
                  </a:lnTo>
                  <a:lnTo>
                    <a:pt x="4649" y="935"/>
                  </a:lnTo>
                  <a:lnTo>
                    <a:pt x="5161" y="1002"/>
                  </a:lnTo>
                  <a:lnTo>
                    <a:pt x="5161" y="1002"/>
                  </a:lnTo>
                  <a:lnTo>
                    <a:pt x="5227" y="1002"/>
                  </a:lnTo>
                  <a:lnTo>
                    <a:pt x="5294" y="535"/>
                  </a:lnTo>
                  <a:lnTo>
                    <a:pt x="5294" y="535"/>
                  </a:lnTo>
                  <a:lnTo>
                    <a:pt x="5227" y="535"/>
                  </a:lnTo>
                  <a:lnTo>
                    <a:pt x="5227" y="535"/>
                  </a:lnTo>
                  <a:lnTo>
                    <a:pt x="4716" y="446"/>
                  </a:lnTo>
                  <a:lnTo>
                    <a:pt x="4716" y="446"/>
                  </a:lnTo>
                  <a:lnTo>
                    <a:pt x="3203" y="268"/>
                  </a:lnTo>
                  <a:lnTo>
                    <a:pt x="2269" y="156"/>
                  </a:lnTo>
                  <a:lnTo>
                    <a:pt x="2269" y="156"/>
                  </a:lnTo>
                  <a:lnTo>
                    <a:pt x="1001" y="90"/>
                  </a:lnTo>
                  <a:lnTo>
                    <a:pt x="0" y="1"/>
                  </a:lnTo>
                  <a:lnTo>
                    <a:pt x="0" y="44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77" name="Google Shape;1277;p47"/>
            <p:cNvSpPr/>
            <p:nvPr/>
          </p:nvSpPr>
          <p:spPr>
            <a:xfrm>
              <a:off x="3345100" y="2698175"/>
              <a:ext cx="86225" cy="28375"/>
            </a:xfrm>
            <a:custGeom>
              <a:avLst/>
              <a:gdLst/>
              <a:ahLst/>
              <a:cxnLst/>
              <a:rect l="l" t="t" r="r" b="b"/>
              <a:pathLst>
                <a:path w="3449" h="1135" fill="none" extrusionOk="0">
                  <a:moveTo>
                    <a:pt x="1157" y="690"/>
                  </a:moveTo>
                  <a:lnTo>
                    <a:pt x="1157" y="690"/>
                  </a:lnTo>
                  <a:lnTo>
                    <a:pt x="2381" y="957"/>
                  </a:lnTo>
                  <a:lnTo>
                    <a:pt x="3337" y="1135"/>
                  </a:lnTo>
                  <a:lnTo>
                    <a:pt x="3448" y="668"/>
                  </a:lnTo>
                  <a:lnTo>
                    <a:pt x="3448" y="668"/>
                  </a:lnTo>
                  <a:lnTo>
                    <a:pt x="2358" y="468"/>
                  </a:lnTo>
                  <a:lnTo>
                    <a:pt x="1202" y="223"/>
                  </a:lnTo>
                  <a:lnTo>
                    <a:pt x="1202" y="223"/>
                  </a:lnTo>
                  <a:lnTo>
                    <a:pt x="712" y="112"/>
                  </a:lnTo>
                  <a:lnTo>
                    <a:pt x="1" y="0"/>
                  </a:lnTo>
                  <a:lnTo>
                    <a:pt x="1" y="0"/>
                  </a:lnTo>
                  <a:lnTo>
                    <a:pt x="90" y="490"/>
                  </a:lnTo>
                  <a:lnTo>
                    <a:pt x="90" y="490"/>
                  </a:lnTo>
                  <a:lnTo>
                    <a:pt x="712" y="601"/>
                  </a:lnTo>
                  <a:lnTo>
                    <a:pt x="1157" y="690"/>
                  </a:lnTo>
                  <a:lnTo>
                    <a:pt x="1157" y="69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78" name="Google Shape;1278;p47"/>
            <p:cNvSpPr/>
            <p:nvPr/>
          </p:nvSpPr>
          <p:spPr>
            <a:xfrm>
              <a:off x="3168275" y="2637550"/>
              <a:ext cx="273050" cy="77325"/>
            </a:xfrm>
            <a:custGeom>
              <a:avLst/>
              <a:gdLst/>
              <a:ahLst/>
              <a:cxnLst/>
              <a:rect l="l" t="t" r="r" b="b"/>
              <a:pathLst>
                <a:path w="10922" h="3093" extrusionOk="0">
                  <a:moveTo>
                    <a:pt x="45" y="1"/>
                  </a:moveTo>
                  <a:lnTo>
                    <a:pt x="0" y="1625"/>
                  </a:lnTo>
                  <a:lnTo>
                    <a:pt x="1001" y="1714"/>
                  </a:lnTo>
                  <a:lnTo>
                    <a:pt x="2269" y="1780"/>
                  </a:lnTo>
                  <a:lnTo>
                    <a:pt x="3203" y="1892"/>
                  </a:lnTo>
                  <a:lnTo>
                    <a:pt x="4716" y="2070"/>
                  </a:lnTo>
                  <a:lnTo>
                    <a:pt x="5227" y="2159"/>
                  </a:lnTo>
                  <a:lnTo>
                    <a:pt x="5339" y="2159"/>
                  </a:lnTo>
                  <a:lnTo>
                    <a:pt x="6139" y="2270"/>
                  </a:lnTo>
                  <a:lnTo>
                    <a:pt x="6117" y="2003"/>
                  </a:lnTo>
                  <a:lnTo>
                    <a:pt x="6117" y="1825"/>
                  </a:lnTo>
                  <a:lnTo>
                    <a:pt x="5361" y="1714"/>
                  </a:lnTo>
                  <a:lnTo>
                    <a:pt x="4160" y="1536"/>
                  </a:lnTo>
                  <a:lnTo>
                    <a:pt x="3226" y="1447"/>
                  </a:lnTo>
                  <a:lnTo>
                    <a:pt x="2291" y="1358"/>
                  </a:lnTo>
                  <a:lnTo>
                    <a:pt x="1379" y="1291"/>
                  </a:lnTo>
                  <a:lnTo>
                    <a:pt x="512" y="1247"/>
                  </a:lnTo>
                  <a:lnTo>
                    <a:pt x="512" y="1091"/>
                  </a:lnTo>
                  <a:lnTo>
                    <a:pt x="490" y="913"/>
                  </a:lnTo>
                  <a:lnTo>
                    <a:pt x="467" y="757"/>
                  </a:lnTo>
                  <a:lnTo>
                    <a:pt x="401" y="602"/>
                  </a:lnTo>
                  <a:lnTo>
                    <a:pt x="334" y="446"/>
                  </a:lnTo>
                  <a:lnTo>
                    <a:pt x="267" y="290"/>
                  </a:lnTo>
                  <a:lnTo>
                    <a:pt x="156" y="157"/>
                  </a:lnTo>
                  <a:lnTo>
                    <a:pt x="45" y="1"/>
                  </a:lnTo>
                  <a:close/>
                  <a:moveTo>
                    <a:pt x="10922" y="1513"/>
                  </a:moveTo>
                  <a:lnTo>
                    <a:pt x="10788" y="1602"/>
                  </a:lnTo>
                  <a:lnTo>
                    <a:pt x="10699" y="1691"/>
                  </a:lnTo>
                  <a:lnTo>
                    <a:pt x="10610" y="1803"/>
                  </a:lnTo>
                  <a:lnTo>
                    <a:pt x="10521" y="1914"/>
                  </a:lnTo>
                  <a:lnTo>
                    <a:pt x="10454" y="2025"/>
                  </a:lnTo>
                  <a:lnTo>
                    <a:pt x="10410" y="2181"/>
                  </a:lnTo>
                  <a:lnTo>
                    <a:pt x="10388" y="2314"/>
                  </a:lnTo>
                  <a:lnTo>
                    <a:pt x="10365" y="2492"/>
                  </a:lnTo>
                  <a:lnTo>
                    <a:pt x="6962" y="1869"/>
                  </a:lnTo>
                  <a:lnTo>
                    <a:pt x="6985" y="1936"/>
                  </a:lnTo>
                  <a:lnTo>
                    <a:pt x="7074" y="2425"/>
                  </a:lnTo>
                  <a:lnTo>
                    <a:pt x="7785" y="2537"/>
                  </a:lnTo>
                  <a:lnTo>
                    <a:pt x="8275" y="2648"/>
                  </a:lnTo>
                  <a:lnTo>
                    <a:pt x="9431" y="2893"/>
                  </a:lnTo>
                  <a:lnTo>
                    <a:pt x="10521" y="3093"/>
                  </a:lnTo>
                  <a:lnTo>
                    <a:pt x="10632" y="2581"/>
                  </a:lnTo>
                  <a:lnTo>
                    <a:pt x="10677" y="2403"/>
                  </a:lnTo>
                  <a:lnTo>
                    <a:pt x="10922" y="1513"/>
                  </a:lnTo>
                  <a:close/>
                </a:path>
              </a:pathLst>
            </a:custGeom>
            <a:solidFill>
              <a:srgbClr val="D593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79" name="Google Shape;1279;p47"/>
            <p:cNvSpPr/>
            <p:nvPr/>
          </p:nvSpPr>
          <p:spPr>
            <a:xfrm>
              <a:off x="3300625" y="2680375"/>
              <a:ext cx="21150" cy="13925"/>
            </a:xfrm>
            <a:custGeom>
              <a:avLst/>
              <a:gdLst/>
              <a:ahLst/>
              <a:cxnLst/>
              <a:rect l="l" t="t" r="r" b="b"/>
              <a:pathLst>
                <a:path w="846" h="557" fill="none" extrusionOk="0">
                  <a:moveTo>
                    <a:pt x="67" y="1"/>
                  </a:moveTo>
                  <a:lnTo>
                    <a:pt x="0" y="446"/>
                  </a:lnTo>
                  <a:lnTo>
                    <a:pt x="0" y="446"/>
                  </a:lnTo>
                  <a:lnTo>
                    <a:pt x="45" y="446"/>
                  </a:lnTo>
                  <a:lnTo>
                    <a:pt x="45" y="446"/>
                  </a:lnTo>
                  <a:lnTo>
                    <a:pt x="845" y="557"/>
                  </a:lnTo>
                  <a:lnTo>
                    <a:pt x="845" y="557"/>
                  </a:lnTo>
                  <a:lnTo>
                    <a:pt x="823" y="290"/>
                  </a:lnTo>
                  <a:lnTo>
                    <a:pt x="823" y="290"/>
                  </a:lnTo>
                  <a:lnTo>
                    <a:pt x="823" y="112"/>
                  </a:lnTo>
                  <a:lnTo>
                    <a:pt x="6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0" name="Google Shape;1280;p47"/>
            <p:cNvSpPr/>
            <p:nvPr/>
          </p:nvSpPr>
          <p:spPr>
            <a:xfrm>
              <a:off x="3168275" y="2637550"/>
              <a:ext cx="134025" cy="53975"/>
            </a:xfrm>
            <a:custGeom>
              <a:avLst/>
              <a:gdLst/>
              <a:ahLst/>
              <a:cxnLst/>
              <a:rect l="l" t="t" r="r" b="b"/>
              <a:pathLst>
                <a:path w="5361" h="2159" fill="none" extrusionOk="0">
                  <a:moveTo>
                    <a:pt x="0" y="1625"/>
                  </a:moveTo>
                  <a:lnTo>
                    <a:pt x="0" y="1625"/>
                  </a:lnTo>
                  <a:lnTo>
                    <a:pt x="1001" y="1714"/>
                  </a:lnTo>
                  <a:lnTo>
                    <a:pt x="2269" y="1780"/>
                  </a:lnTo>
                  <a:lnTo>
                    <a:pt x="2269" y="1780"/>
                  </a:lnTo>
                  <a:lnTo>
                    <a:pt x="3203" y="1892"/>
                  </a:lnTo>
                  <a:lnTo>
                    <a:pt x="4716" y="2070"/>
                  </a:lnTo>
                  <a:lnTo>
                    <a:pt x="4716" y="2070"/>
                  </a:lnTo>
                  <a:lnTo>
                    <a:pt x="5227" y="2159"/>
                  </a:lnTo>
                  <a:lnTo>
                    <a:pt x="5227" y="2159"/>
                  </a:lnTo>
                  <a:lnTo>
                    <a:pt x="5294" y="2159"/>
                  </a:lnTo>
                  <a:lnTo>
                    <a:pt x="5361" y="1714"/>
                  </a:lnTo>
                  <a:lnTo>
                    <a:pt x="4160" y="1536"/>
                  </a:lnTo>
                  <a:lnTo>
                    <a:pt x="4160" y="1536"/>
                  </a:lnTo>
                  <a:lnTo>
                    <a:pt x="3226" y="1447"/>
                  </a:lnTo>
                  <a:lnTo>
                    <a:pt x="2291" y="1358"/>
                  </a:lnTo>
                  <a:lnTo>
                    <a:pt x="1379" y="1291"/>
                  </a:lnTo>
                  <a:lnTo>
                    <a:pt x="512" y="1247"/>
                  </a:lnTo>
                  <a:lnTo>
                    <a:pt x="512" y="1247"/>
                  </a:lnTo>
                  <a:lnTo>
                    <a:pt x="512" y="1091"/>
                  </a:lnTo>
                  <a:lnTo>
                    <a:pt x="490" y="913"/>
                  </a:lnTo>
                  <a:lnTo>
                    <a:pt x="467" y="757"/>
                  </a:lnTo>
                  <a:lnTo>
                    <a:pt x="401" y="602"/>
                  </a:lnTo>
                  <a:lnTo>
                    <a:pt x="334" y="446"/>
                  </a:lnTo>
                  <a:lnTo>
                    <a:pt x="267" y="290"/>
                  </a:lnTo>
                  <a:lnTo>
                    <a:pt x="156" y="157"/>
                  </a:lnTo>
                  <a:lnTo>
                    <a:pt x="45" y="1"/>
                  </a:lnTo>
                  <a:lnTo>
                    <a:pt x="45" y="1"/>
                  </a:lnTo>
                  <a:lnTo>
                    <a:pt x="0" y="162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1" name="Google Shape;1281;p47"/>
            <p:cNvSpPr/>
            <p:nvPr/>
          </p:nvSpPr>
          <p:spPr>
            <a:xfrm>
              <a:off x="3342325" y="2675375"/>
              <a:ext cx="99000" cy="39500"/>
            </a:xfrm>
            <a:custGeom>
              <a:avLst/>
              <a:gdLst/>
              <a:ahLst/>
              <a:cxnLst/>
              <a:rect l="l" t="t" r="r" b="b"/>
              <a:pathLst>
                <a:path w="3960" h="1580" fill="none" extrusionOk="0">
                  <a:moveTo>
                    <a:pt x="3960" y="0"/>
                  </a:moveTo>
                  <a:lnTo>
                    <a:pt x="3960" y="0"/>
                  </a:lnTo>
                  <a:lnTo>
                    <a:pt x="3826" y="89"/>
                  </a:lnTo>
                  <a:lnTo>
                    <a:pt x="3737" y="178"/>
                  </a:lnTo>
                  <a:lnTo>
                    <a:pt x="3648" y="290"/>
                  </a:lnTo>
                  <a:lnTo>
                    <a:pt x="3559" y="401"/>
                  </a:lnTo>
                  <a:lnTo>
                    <a:pt x="3492" y="512"/>
                  </a:lnTo>
                  <a:lnTo>
                    <a:pt x="3448" y="668"/>
                  </a:lnTo>
                  <a:lnTo>
                    <a:pt x="3426" y="801"/>
                  </a:lnTo>
                  <a:lnTo>
                    <a:pt x="3403" y="979"/>
                  </a:lnTo>
                  <a:lnTo>
                    <a:pt x="0" y="356"/>
                  </a:lnTo>
                  <a:lnTo>
                    <a:pt x="0" y="356"/>
                  </a:lnTo>
                  <a:lnTo>
                    <a:pt x="23" y="423"/>
                  </a:lnTo>
                  <a:lnTo>
                    <a:pt x="23" y="423"/>
                  </a:lnTo>
                  <a:lnTo>
                    <a:pt x="112" y="912"/>
                  </a:lnTo>
                  <a:lnTo>
                    <a:pt x="112" y="912"/>
                  </a:lnTo>
                  <a:lnTo>
                    <a:pt x="823" y="1024"/>
                  </a:lnTo>
                  <a:lnTo>
                    <a:pt x="1313" y="1135"/>
                  </a:lnTo>
                  <a:lnTo>
                    <a:pt x="1313" y="1135"/>
                  </a:lnTo>
                  <a:lnTo>
                    <a:pt x="2469" y="1380"/>
                  </a:lnTo>
                  <a:lnTo>
                    <a:pt x="3559" y="1580"/>
                  </a:lnTo>
                  <a:lnTo>
                    <a:pt x="3559" y="1580"/>
                  </a:lnTo>
                  <a:lnTo>
                    <a:pt x="3670" y="1068"/>
                  </a:lnTo>
                  <a:lnTo>
                    <a:pt x="3670" y="1068"/>
                  </a:lnTo>
                  <a:lnTo>
                    <a:pt x="3715" y="890"/>
                  </a:lnTo>
                  <a:lnTo>
                    <a:pt x="3715" y="890"/>
                  </a:lnTo>
                  <a:lnTo>
                    <a:pt x="3960" y="0"/>
                  </a:lnTo>
                  <a:lnTo>
                    <a:pt x="396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2" name="Google Shape;1282;p47"/>
            <p:cNvSpPr/>
            <p:nvPr/>
          </p:nvSpPr>
          <p:spPr>
            <a:xfrm>
              <a:off x="3319525" y="2653675"/>
              <a:ext cx="31150" cy="69550"/>
            </a:xfrm>
            <a:custGeom>
              <a:avLst/>
              <a:gdLst/>
              <a:ahLst/>
              <a:cxnLst/>
              <a:rect l="l" t="t" r="r" b="b"/>
              <a:pathLst>
                <a:path w="1246" h="2782" extrusionOk="0">
                  <a:moveTo>
                    <a:pt x="690" y="1"/>
                  </a:moveTo>
                  <a:lnTo>
                    <a:pt x="423" y="112"/>
                  </a:lnTo>
                  <a:lnTo>
                    <a:pt x="45" y="312"/>
                  </a:lnTo>
                  <a:lnTo>
                    <a:pt x="0" y="335"/>
                  </a:lnTo>
                  <a:lnTo>
                    <a:pt x="45" y="957"/>
                  </a:lnTo>
                  <a:lnTo>
                    <a:pt x="67" y="1180"/>
                  </a:lnTo>
                  <a:lnTo>
                    <a:pt x="67" y="1358"/>
                  </a:lnTo>
                  <a:lnTo>
                    <a:pt x="89" y="1625"/>
                  </a:lnTo>
                  <a:lnTo>
                    <a:pt x="134" y="2114"/>
                  </a:lnTo>
                  <a:lnTo>
                    <a:pt x="134" y="2648"/>
                  </a:lnTo>
                  <a:lnTo>
                    <a:pt x="379" y="2470"/>
                  </a:lnTo>
                  <a:lnTo>
                    <a:pt x="468" y="2425"/>
                  </a:lnTo>
                  <a:lnTo>
                    <a:pt x="534" y="2403"/>
                  </a:lnTo>
                  <a:lnTo>
                    <a:pt x="1246" y="2781"/>
                  </a:lnTo>
                  <a:lnTo>
                    <a:pt x="1113" y="2270"/>
                  </a:lnTo>
                  <a:lnTo>
                    <a:pt x="1024" y="1780"/>
                  </a:lnTo>
                  <a:lnTo>
                    <a:pt x="935" y="1291"/>
                  </a:lnTo>
                  <a:lnTo>
                    <a:pt x="912" y="1224"/>
                  </a:lnTo>
                  <a:lnTo>
                    <a:pt x="801" y="691"/>
                  </a:lnTo>
                  <a:lnTo>
                    <a:pt x="801" y="624"/>
                  </a:lnTo>
                  <a:lnTo>
                    <a:pt x="690" y="1"/>
                  </a:lnTo>
                  <a:close/>
                </a:path>
              </a:pathLst>
            </a:custGeom>
            <a:solidFill>
              <a:srgbClr val="EC67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3" name="Google Shape;1283;p47"/>
            <p:cNvSpPr/>
            <p:nvPr/>
          </p:nvSpPr>
          <p:spPr>
            <a:xfrm>
              <a:off x="3159925" y="2454050"/>
              <a:ext cx="320875" cy="216900"/>
            </a:xfrm>
            <a:custGeom>
              <a:avLst/>
              <a:gdLst/>
              <a:ahLst/>
              <a:cxnLst/>
              <a:rect l="l" t="t" r="r" b="b"/>
              <a:pathLst>
                <a:path w="12835" h="8676" extrusionOk="0">
                  <a:moveTo>
                    <a:pt x="3537" y="1"/>
                  </a:moveTo>
                  <a:lnTo>
                    <a:pt x="3137" y="23"/>
                  </a:lnTo>
                  <a:lnTo>
                    <a:pt x="2737" y="68"/>
                  </a:lnTo>
                  <a:lnTo>
                    <a:pt x="2358" y="134"/>
                  </a:lnTo>
                  <a:lnTo>
                    <a:pt x="1980" y="268"/>
                  </a:lnTo>
                  <a:lnTo>
                    <a:pt x="1624" y="401"/>
                  </a:lnTo>
                  <a:lnTo>
                    <a:pt x="1269" y="579"/>
                  </a:lnTo>
                  <a:lnTo>
                    <a:pt x="1024" y="735"/>
                  </a:lnTo>
                  <a:lnTo>
                    <a:pt x="801" y="913"/>
                  </a:lnTo>
                  <a:lnTo>
                    <a:pt x="557" y="1113"/>
                  </a:lnTo>
                  <a:lnTo>
                    <a:pt x="334" y="1358"/>
                  </a:lnTo>
                  <a:lnTo>
                    <a:pt x="1" y="7052"/>
                  </a:lnTo>
                  <a:lnTo>
                    <a:pt x="201" y="6918"/>
                  </a:lnTo>
                  <a:lnTo>
                    <a:pt x="379" y="6807"/>
                  </a:lnTo>
                  <a:lnTo>
                    <a:pt x="735" y="6629"/>
                  </a:lnTo>
                  <a:lnTo>
                    <a:pt x="1113" y="6473"/>
                  </a:lnTo>
                  <a:lnTo>
                    <a:pt x="1491" y="6362"/>
                  </a:lnTo>
                  <a:lnTo>
                    <a:pt x="1869" y="6273"/>
                  </a:lnTo>
                  <a:lnTo>
                    <a:pt x="2247" y="6229"/>
                  </a:lnTo>
                  <a:lnTo>
                    <a:pt x="2648" y="6229"/>
                  </a:lnTo>
                  <a:lnTo>
                    <a:pt x="3048" y="6251"/>
                  </a:lnTo>
                  <a:lnTo>
                    <a:pt x="3471" y="6296"/>
                  </a:lnTo>
                  <a:lnTo>
                    <a:pt x="3871" y="6385"/>
                  </a:lnTo>
                  <a:lnTo>
                    <a:pt x="4227" y="6518"/>
                  </a:lnTo>
                  <a:lnTo>
                    <a:pt x="4560" y="6674"/>
                  </a:lnTo>
                  <a:lnTo>
                    <a:pt x="4872" y="6896"/>
                  </a:lnTo>
                  <a:lnTo>
                    <a:pt x="5139" y="7119"/>
                  </a:lnTo>
                  <a:lnTo>
                    <a:pt x="5383" y="7408"/>
                  </a:lnTo>
                  <a:lnTo>
                    <a:pt x="5584" y="7719"/>
                  </a:lnTo>
                  <a:lnTo>
                    <a:pt x="5762" y="8053"/>
                  </a:lnTo>
                  <a:lnTo>
                    <a:pt x="6029" y="7786"/>
                  </a:lnTo>
                  <a:lnTo>
                    <a:pt x="6318" y="7541"/>
                  </a:lnTo>
                  <a:lnTo>
                    <a:pt x="6629" y="7341"/>
                  </a:lnTo>
                  <a:lnTo>
                    <a:pt x="6940" y="7185"/>
                  </a:lnTo>
                  <a:lnTo>
                    <a:pt x="7296" y="7074"/>
                  </a:lnTo>
                  <a:lnTo>
                    <a:pt x="7674" y="7007"/>
                  </a:lnTo>
                  <a:lnTo>
                    <a:pt x="8053" y="6985"/>
                  </a:lnTo>
                  <a:lnTo>
                    <a:pt x="8453" y="7007"/>
                  </a:lnTo>
                  <a:lnTo>
                    <a:pt x="8876" y="7074"/>
                  </a:lnTo>
                  <a:lnTo>
                    <a:pt x="9276" y="7163"/>
                  </a:lnTo>
                  <a:lnTo>
                    <a:pt x="9654" y="7274"/>
                  </a:lnTo>
                  <a:lnTo>
                    <a:pt x="10010" y="7430"/>
                  </a:lnTo>
                  <a:lnTo>
                    <a:pt x="10344" y="7608"/>
                  </a:lnTo>
                  <a:lnTo>
                    <a:pt x="10677" y="7830"/>
                  </a:lnTo>
                  <a:lnTo>
                    <a:pt x="10989" y="8075"/>
                  </a:lnTo>
                  <a:lnTo>
                    <a:pt x="11278" y="8342"/>
                  </a:lnTo>
                  <a:lnTo>
                    <a:pt x="11434" y="8498"/>
                  </a:lnTo>
                  <a:lnTo>
                    <a:pt x="11567" y="8676"/>
                  </a:lnTo>
                  <a:lnTo>
                    <a:pt x="12835" y="3115"/>
                  </a:lnTo>
                  <a:lnTo>
                    <a:pt x="12679" y="2826"/>
                  </a:lnTo>
                  <a:lnTo>
                    <a:pt x="12523" y="2559"/>
                  </a:lnTo>
                  <a:lnTo>
                    <a:pt x="12345" y="2336"/>
                  </a:lnTo>
                  <a:lnTo>
                    <a:pt x="12168" y="2136"/>
                  </a:lnTo>
                  <a:lnTo>
                    <a:pt x="11856" y="1847"/>
                  </a:lnTo>
                  <a:lnTo>
                    <a:pt x="11567" y="1602"/>
                  </a:lnTo>
                  <a:lnTo>
                    <a:pt x="11233" y="1402"/>
                  </a:lnTo>
                  <a:lnTo>
                    <a:pt x="10877" y="1202"/>
                  </a:lnTo>
                  <a:lnTo>
                    <a:pt x="10522" y="1046"/>
                  </a:lnTo>
                  <a:lnTo>
                    <a:pt x="10143" y="935"/>
                  </a:lnTo>
                  <a:lnTo>
                    <a:pt x="9765" y="846"/>
                  </a:lnTo>
                  <a:lnTo>
                    <a:pt x="9343" y="779"/>
                  </a:lnTo>
                  <a:lnTo>
                    <a:pt x="8942" y="757"/>
                  </a:lnTo>
                  <a:lnTo>
                    <a:pt x="8542" y="779"/>
                  </a:lnTo>
                  <a:lnTo>
                    <a:pt x="8186" y="846"/>
                  </a:lnTo>
                  <a:lnTo>
                    <a:pt x="7830" y="957"/>
                  </a:lnTo>
                  <a:lnTo>
                    <a:pt x="7497" y="1113"/>
                  </a:lnTo>
                  <a:lnTo>
                    <a:pt x="7185" y="1313"/>
                  </a:lnTo>
                  <a:lnTo>
                    <a:pt x="6896" y="1558"/>
                  </a:lnTo>
                  <a:lnTo>
                    <a:pt x="6651" y="1847"/>
                  </a:lnTo>
                  <a:lnTo>
                    <a:pt x="6473" y="1491"/>
                  </a:lnTo>
                  <a:lnTo>
                    <a:pt x="6251" y="1180"/>
                  </a:lnTo>
                  <a:lnTo>
                    <a:pt x="6029" y="913"/>
                  </a:lnTo>
                  <a:lnTo>
                    <a:pt x="5739" y="668"/>
                  </a:lnTo>
                  <a:lnTo>
                    <a:pt x="5450" y="468"/>
                  </a:lnTo>
                  <a:lnTo>
                    <a:pt x="5117" y="312"/>
                  </a:lnTo>
                  <a:lnTo>
                    <a:pt x="4738" y="179"/>
                  </a:lnTo>
                  <a:lnTo>
                    <a:pt x="4338" y="90"/>
                  </a:lnTo>
                  <a:lnTo>
                    <a:pt x="3938" y="23"/>
                  </a:lnTo>
                  <a:lnTo>
                    <a:pt x="3537" y="1"/>
                  </a:lnTo>
                  <a:close/>
                </a:path>
              </a:pathLst>
            </a:custGeom>
            <a:solidFill>
              <a:srgbClr val="FFF9D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4" name="Google Shape;1284;p47"/>
            <p:cNvSpPr/>
            <p:nvPr/>
          </p:nvSpPr>
          <p:spPr>
            <a:xfrm>
              <a:off x="3159925" y="2454050"/>
              <a:ext cx="166300" cy="201325"/>
            </a:xfrm>
            <a:custGeom>
              <a:avLst/>
              <a:gdLst/>
              <a:ahLst/>
              <a:cxnLst/>
              <a:rect l="l" t="t" r="r" b="b"/>
              <a:pathLst>
                <a:path w="6652" h="8053" fill="none" extrusionOk="0">
                  <a:moveTo>
                    <a:pt x="4338" y="90"/>
                  </a:moveTo>
                  <a:lnTo>
                    <a:pt x="4338" y="90"/>
                  </a:lnTo>
                  <a:lnTo>
                    <a:pt x="3938" y="23"/>
                  </a:lnTo>
                  <a:lnTo>
                    <a:pt x="3537" y="1"/>
                  </a:lnTo>
                  <a:lnTo>
                    <a:pt x="3137" y="23"/>
                  </a:lnTo>
                  <a:lnTo>
                    <a:pt x="2737" y="68"/>
                  </a:lnTo>
                  <a:lnTo>
                    <a:pt x="2358" y="134"/>
                  </a:lnTo>
                  <a:lnTo>
                    <a:pt x="1980" y="268"/>
                  </a:lnTo>
                  <a:lnTo>
                    <a:pt x="1624" y="401"/>
                  </a:lnTo>
                  <a:lnTo>
                    <a:pt x="1269" y="579"/>
                  </a:lnTo>
                  <a:lnTo>
                    <a:pt x="1269" y="579"/>
                  </a:lnTo>
                  <a:lnTo>
                    <a:pt x="1024" y="735"/>
                  </a:lnTo>
                  <a:lnTo>
                    <a:pt x="801" y="913"/>
                  </a:lnTo>
                  <a:lnTo>
                    <a:pt x="557" y="1113"/>
                  </a:lnTo>
                  <a:lnTo>
                    <a:pt x="334" y="1358"/>
                  </a:lnTo>
                  <a:lnTo>
                    <a:pt x="1" y="7052"/>
                  </a:lnTo>
                  <a:lnTo>
                    <a:pt x="1" y="7052"/>
                  </a:lnTo>
                  <a:lnTo>
                    <a:pt x="201" y="6918"/>
                  </a:lnTo>
                  <a:lnTo>
                    <a:pt x="379" y="6807"/>
                  </a:lnTo>
                  <a:lnTo>
                    <a:pt x="379" y="6807"/>
                  </a:lnTo>
                  <a:lnTo>
                    <a:pt x="735" y="6629"/>
                  </a:lnTo>
                  <a:lnTo>
                    <a:pt x="1113" y="6473"/>
                  </a:lnTo>
                  <a:lnTo>
                    <a:pt x="1491" y="6362"/>
                  </a:lnTo>
                  <a:lnTo>
                    <a:pt x="1869" y="6273"/>
                  </a:lnTo>
                  <a:lnTo>
                    <a:pt x="2247" y="6229"/>
                  </a:lnTo>
                  <a:lnTo>
                    <a:pt x="2648" y="6229"/>
                  </a:lnTo>
                  <a:lnTo>
                    <a:pt x="3048" y="6251"/>
                  </a:lnTo>
                  <a:lnTo>
                    <a:pt x="3471" y="6296"/>
                  </a:lnTo>
                  <a:lnTo>
                    <a:pt x="3471" y="6296"/>
                  </a:lnTo>
                  <a:lnTo>
                    <a:pt x="3871" y="6385"/>
                  </a:lnTo>
                  <a:lnTo>
                    <a:pt x="4227" y="6518"/>
                  </a:lnTo>
                  <a:lnTo>
                    <a:pt x="4560" y="6674"/>
                  </a:lnTo>
                  <a:lnTo>
                    <a:pt x="4872" y="6896"/>
                  </a:lnTo>
                  <a:lnTo>
                    <a:pt x="5139" y="7119"/>
                  </a:lnTo>
                  <a:lnTo>
                    <a:pt x="5383" y="7408"/>
                  </a:lnTo>
                  <a:lnTo>
                    <a:pt x="5584" y="7719"/>
                  </a:lnTo>
                  <a:lnTo>
                    <a:pt x="5762" y="8053"/>
                  </a:lnTo>
                  <a:lnTo>
                    <a:pt x="6651" y="1847"/>
                  </a:lnTo>
                  <a:lnTo>
                    <a:pt x="6651" y="1847"/>
                  </a:lnTo>
                  <a:lnTo>
                    <a:pt x="6473" y="1491"/>
                  </a:lnTo>
                  <a:lnTo>
                    <a:pt x="6251" y="1180"/>
                  </a:lnTo>
                  <a:lnTo>
                    <a:pt x="6029" y="913"/>
                  </a:lnTo>
                  <a:lnTo>
                    <a:pt x="5739" y="668"/>
                  </a:lnTo>
                  <a:lnTo>
                    <a:pt x="5450" y="468"/>
                  </a:lnTo>
                  <a:lnTo>
                    <a:pt x="5117" y="312"/>
                  </a:lnTo>
                  <a:lnTo>
                    <a:pt x="4738" y="179"/>
                  </a:lnTo>
                  <a:lnTo>
                    <a:pt x="4338" y="9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5" name="Google Shape;1285;p47"/>
            <p:cNvSpPr/>
            <p:nvPr/>
          </p:nvSpPr>
          <p:spPr>
            <a:xfrm>
              <a:off x="3289500" y="2501325"/>
              <a:ext cx="11150" cy="8925"/>
            </a:xfrm>
            <a:custGeom>
              <a:avLst/>
              <a:gdLst/>
              <a:ahLst/>
              <a:cxnLst/>
              <a:rect l="l" t="t" r="r" b="b"/>
              <a:pathLst>
                <a:path w="446" h="357" fill="none" extrusionOk="0">
                  <a:moveTo>
                    <a:pt x="178" y="112"/>
                  </a:moveTo>
                  <a:lnTo>
                    <a:pt x="178" y="112"/>
                  </a:lnTo>
                  <a:lnTo>
                    <a:pt x="445" y="356"/>
                  </a:lnTo>
                  <a:lnTo>
                    <a:pt x="445" y="356"/>
                  </a:lnTo>
                  <a:lnTo>
                    <a:pt x="178" y="112"/>
                  </a:lnTo>
                  <a:lnTo>
                    <a:pt x="178" y="112"/>
                  </a:lnTo>
                  <a:lnTo>
                    <a:pt x="0" y="0"/>
                  </a:lnTo>
                  <a:lnTo>
                    <a:pt x="0" y="0"/>
                  </a:lnTo>
                  <a:lnTo>
                    <a:pt x="178" y="11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6" name="Google Shape;1286;p47"/>
            <p:cNvSpPr/>
            <p:nvPr/>
          </p:nvSpPr>
          <p:spPr>
            <a:xfrm>
              <a:off x="3240550" y="2526350"/>
              <a:ext cx="48425" cy="22275"/>
            </a:xfrm>
            <a:custGeom>
              <a:avLst/>
              <a:gdLst/>
              <a:ahLst/>
              <a:cxnLst/>
              <a:rect l="l" t="t" r="r" b="b"/>
              <a:pathLst>
                <a:path w="1937" h="891" fill="none" extrusionOk="0">
                  <a:moveTo>
                    <a:pt x="1669" y="623"/>
                  </a:moveTo>
                  <a:lnTo>
                    <a:pt x="1669" y="623"/>
                  </a:lnTo>
                  <a:lnTo>
                    <a:pt x="1936" y="890"/>
                  </a:lnTo>
                  <a:lnTo>
                    <a:pt x="1936" y="890"/>
                  </a:lnTo>
                  <a:lnTo>
                    <a:pt x="1669" y="623"/>
                  </a:lnTo>
                  <a:lnTo>
                    <a:pt x="1669" y="623"/>
                  </a:lnTo>
                  <a:lnTo>
                    <a:pt x="1536" y="512"/>
                  </a:lnTo>
                  <a:lnTo>
                    <a:pt x="1402" y="401"/>
                  </a:lnTo>
                  <a:lnTo>
                    <a:pt x="1247" y="312"/>
                  </a:lnTo>
                  <a:lnTo>
                    <a:pt x="1091" y="223"/>
                  </a:lnTo>
                  <a:lnTo>
                    <a:pt x="935" y="156"/>
                  </a:lnTo>
                  <a:lnTo>
                    <a:pt x="757" y="112"/>
                  </a:lnTo>
                  <a:lnTo>
                    <a:pt x="557" y="67"/>
                  </a:lnTo>
                  <a:lnTo>
                    <a:pt x="357" y="23"/>
                  </a:lnTo>
                  <a:lnTo>
                    <a:pt x="357" y="23"/>
                  </a:lnTo>
                  <a:lnTo>
                    <a:pt x="179" y="23"/>
                  </a:lnTo>
                  <a:lnTo>
                    <a:pt x="1" y="0"/>
                  </a:lnTo>
                  <a:lnTo>
                    <a:pt x="1" y="0"/>
                  </a:lnTo>
                  <a:lnTo>
                    <a:pt x="179" y="23"/>
                  </a:lnTo>
                  <a:lnTo>
                    <a:pt x="357" y="23"/>
                  </a:lnTo>
                  <a:lnTo>
                    <a:pt x="357" y="23"/>
                  </a:lnTo>
                  <a:lnTo>
                    <a:pt x="557" y="67"/>
                  </a:lnTo>
                  <a:lnTo>
                    <a:pt x="757" y="112"/>
                  </a:lnTo>
                  <a:lnTo>
                    <a:pt x="935" y="156"/>
                  </a:lnTo>
                  <a:lnTo>
                    <a:pt x="1091" y="223"/>
                  </a:lnTo>
                  <a:lnTo>
                    <a:pt x="1247" y="312"/>
                  </a:lnTo>
                  <a:lnTo>
                    <a:pt x="1402" y="401"/>
                  </a:lnTo>
                  <a:lnTo>
                    <a:pt x="1536" y="512"/>
                  </a:lnTo>
                  <a:lnTo>
                    <a:pt x="1669" y="62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7" name="Google Shape;1287;p47"/>
            <p:cNvSpPr/>
            <p:nvPr/>
          </p:nvSpPr>
          <p:spPr>
            <a:xfrm>
              <a:off x="3196075" y="2488525"/>
              <a:ext cx="63425" cy="12825"/>
            </a:xfrm>
            <a:custGeom>
              <a:avLst/>
              <a:gdLst/>
              <a:ahLst/>
              <a:cxnLst/>
              <a:rect l="l" t="t" r="r" b="b"/>
              <a:pathLst>
                <a:path w="2537" h="513" fill="none" extrusionOk="0">
                  <a:moveTo>
                    <a:pt x="1" y="512"/>
                  </a:moveTo>
                  <a:lnTo>
                    <a:pt x="1" y="512"/>
                  </a:lnTo>
                  <a:lnTo>
                    <a:pt x="267" y="357"/>
                  </a:lnTo>
                  <a:lnTo>
                    <a:pt x="557" y="246"/>
                  </a:lnTo>
                  <a:lnTo>
                    <a:pt x="868" y="134"/>
                  </a:lnTo>
                  <a:lnTo>
                    <a:pt x="1179" y="68"/>
                  </a:lnTo>
                  <a:lnTo>
                    <a:pt x="1513" y="23"/>
                  </a:lnTo>
                  <a:lnTo>
                    <a:pt x="1847" y="1"/>
                  </a:lnTo>
                  <a:lnTo>
                    <a:pt x="2180" y="1"/>
                  </a:lnTo>
                  <a:lnTo>
                    <a:pt x="2536" y="23"/>
                  </a:lnTo>
                  <a:lnTo>
                    <a:pt x="2536" y="23"/>
                  </a:lnTo>
                  <a:lnTo>
                    <a:pt x="2180" y="1"/>
                  </a:lnTo>
                  <a:lnTo>
                    <a:pt x="1847" y="1"/>
                  </a:lnTo>
                  <a:lnTo>
                    <a:pt x="1513" y="23"/>
                  </a:lnTo>
                  <a:lnTo>
                    <a:pt x="1179" y="68"/>
                  </a:lnTo>
                  <a:lnTo>
                    <a:pt x="868" y="134"/>
                  </a:lnTo>
                  <a:lnTo>
                    <a:pt x="557" y="246"/>
                  </a:lnTo>
                  <a:lnTo>
                    <a:pt x="267" y="357"/>
                  </a:lnTo>
                  <a:lnTo>
                    <a:pt x="1" y="51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8" name="Google Shape;1288;p47"/>
            <p:cNvSpPr/>
            <p:nvPr/>
          </p:nvSpPr>
          <p:spPr>
            <a:xfrm>
              <a:off x="3208875" y="2528025"/>
              <a:ext cx="13350" cy="3350"/>
            </a:xfrm>
            <a:custGeom>
              <a:avLst/>
              <a:gdLst/>
              <a:ahLst/>
              <a:cxnLst/>
              <a:rect l="l" t="t" r="r" b="b"/>
              <a:pathLst>
                <a:path w="534" h="134" fill="none" extrusionOk="0">
                  <a:moveTo>
                    <a:pt x="0" y="134"/>
                  </a:moveTo>
                  <a:lnTo>
                    <a:pt x="0" y="134"/>
                  </a:lnTo>
                  <a:lnTo>
                    <a:pt x="245" y="67"/>
                  </a:lnTo>
                  <a:lnTo>
                    <a:pt x="245" y="67"/>
                  </a:lnTo>
                  <a:lnTo>
                    <a:pt x="534" y="0"/>
                  </a:lnTo>
                  <a:lnTo>
                    <a:pt x="534" y="0"/>
                  </a:lnTo>
                  <a:lnTo>
                    <a:pt x="245" y="67"/>
                  </a:lnTo>
                  <a:lnTo>
                    <a:pt x="245" y="67"/>
                  </a:lnTo>
                  <a:lnTo>
                    <a:pt x="0" y="13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9" name="Google Shape;1289;p47"/>
            <p:cNvSpPr/>
            <p:nvPr/>
          </p:nvSpPr>
          <p:spPr>
            <a:xfrm>
              <a:off x="3192175" y="2564150"/>
              <a:ext cx="74550" cy="10050"/>
            </a:xfrm>
            <a:custGeom>
              <a:avLst/>
              <a:gdLst/>
              <a:ahLst/>
              <a:cxnLst/>
              <a:rect l="l" t="t" r="r" b="b"/>
              <a:pathLst>
                <a:path w="2982" h="402" fill="none" extrusionOk="0">
                  <a:moveTo>
                    <a:pt x="757" y="68"/>
                  </a:moveTo>
                  <a:lnTo>
                    <a:pt x="757" y="68"/>
                  </a:lnTo>
                  <a:lnTo>
                    <a:pt x="1091" y="23"/>
                  </a:lnTo>
                  <a:lnTo>
                    <a:pt x="1447" y="1"/>
                  </a:lnTo>
                  <a:lnTo>
                    <a:pt x="1825" y="23"/>
                  </a:lnTo>
                  <a:lnTo>
                    <a:pt x="2247" y="68"/>
                  </a:lnTo>
                  <a:lnTo>
                    <a:pt x="2247" y="68"/>
                  </a:lnTo>
                  <a:lnTo>
                    <a:pt x="2625" y="134"/>
                  </a:lnTo>
                  <a:lnTo>
                    <a:pt x="2981" y="268"/>
                  </a:lnTo>
                  <a:lnTo>
                    <a:pt x="2981" y="268"/>
                  </a:lnTo>
                  <a:lnTo>
                    <a:pt x="2625" y="134"/>
                  </a:lnTo>
                  <a:lnTo>
                    <a:pt x="2247" y="68"/>
                  </a:lnTo>
                  <a:lnTo>
                    <a:pt x="2247" y="68"/>
                  </a:lnTo>
                  <a:lnTo>
                    <a:pt x="1825" y="23"/>
                  </a:lnTo>
                  <a:lnTo>
                    <a:pt x="1447" y="1"/>
                  </a:lnTo>
                  <a:lnTo>
                    <a:pt x="1091" y="23"/>
                  </a:lnTo>
                  <a:lnTo>
                    <a:pt x="757" y="68"/>
                  </a:lnTo>
                  <a:lnTo>
                    <a:pt x="757" y="68"/>
                  </a:lnTo>
                  <a:lnTo>
                    <a:pt x="535" y="134"/>
                  </a:lnTo>
                  <a:lnTo>
                    <a:pt x="334" y="201"/>
                  </a:lnTo>
                  <a:lnTo>
                    <a:pt x="157" y="290"/>
                  </a:lnTo>
                  <a:lnTo>
                    <a:pt x="1" y="401"/>
                  </a:lnTo>
                  <a:lnTo>
                    <a:pt x="1" y="401"/>
                  </a:lnTo>
                  <a:lnTo>
                    <a:pt x="157" y="290"/>
                  </a:lnTo>
                  <a:lnTo>
                    <a:pt x="334" y="201"/>
                  </a:lnTo>
                  <a:lnTo>
                    <a:pt x="535" y="134"/>
                  </a:lnTo>
                  <a:lnTo>
                    <a:pt x="757" y="6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0" name="Google Shape;1290;p47"/>
            <p:cNvSpPr/>
            <p:nvPr/>
          </p:nvSpPr>
          <p:spPr>
            <a:xfrm>
              <a:off x="3277250" y="2576950"/>
              <a:ext cx="7275" cy="5025"/>
            </a:xfrm>
            <a:custGeom>
              <a:avLst/>
              <a:gdLst/>
              <a:ahLst/>
              <a:cxnLst/>
              <a:rect l="l" t="t" r="r" b="b"/>
              <a:pathLst>
                <a:path w="291" h="20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290" y="201"/>
                  </a:lnTo>
                  <a:lnTo>
                    <a:pt x="290" y="201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1" name="Google Shape;1291;p47"/>
            <p:cNvSpPr/>
            <p:nvPr/>
          </p:nvSpPr>
          <p:spPr>
            <a:xfrm>
              <a:off x="3273375" y="2492425"/>
              <a:ext cx="6125" cy="2250"/>
            </a:xfrm>
            <a:custGeom>
              <a:avLst/>
              <a:gdLst/>
              <a:ahLst/>
              <a:cxnLst/>
              <a:rect l="l" t="t" r="r" b="b"/>
              <a:pathLst>
                <a:path w="245" h="90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111" y="45"/>
                  </a:lnTo>
                  <a:lnTo>
                    <a:pt x="245" y="90"/>
                  </a:lnTo>
                  <a:lnTo>
                    <a:pt x="245" y="90"/>
                  </a:lnTo>
                  <a:lnTo>
                    <a:pt x="111" y="45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2" name="Google Shape;1292;p47"/>
            <p:cNvSpPr/>
            <p:nvPr/>
          </p:nvSpPr>
          <p:spPr>
            <a:xfrm>
              <a:off x="3303950" y="2472975"/>
              <a:ext cx="176850" cy="197975"/>
            </a:xfrm>
            <a:custGeom>
              <a:avLst/>
              <a:gdLst/>
              <a:ahLst/>
              <a:cxnLst/>
              <a:rect l="l" t="t" r="r" b="b"/>
              <a:pathLst>
                <a:path w="7074" h="7919" fill="none" extrusionOk="0">
                  <a:moveTo>
                    <a:pt x="7074" y="2358"/>
                  </a:moveTo>
                  <a:lnTo>
                    <a:pt x="7074" y="2358"/>
                  </a:lnTo>
                  <a:lnTo>
                    <a:pt x="6918" y="2069"/>
                  </a:lnTo>
                  <a:lnTo>
                    <a:pt x="6762" y="1802"/>
                  </a:lnTo>
                  <a:lnTo>
                    <a:pt x="6584" y="1579"/>
                  </a:lnTo>
                  <a:lnTo>
                    <a:pt x="6407" y="1379"/>
                  </a:lnTo>
                  <a:lnTo>
                    <a:pt x="6407" y="1379"/>
                  </a:lnTo>
                  <a:lnTo>
                    <a:pt x="6095" y="1090"/>
                  </a:lnTo>
                  <a:lnTo>
                    <a:pt x="5806" y="845"/>
                  </a:lnTo>
                  <a:lnTo>
                    <a:pt x="5472" y="645"/>
                  </a:lnTo>
                  <a:lnTo>
                    <a:pt x="5116" y="445"/>
                  </a:lnTo>
                  <a:lnTo>
                    <a:pt x="4761" y="289"/>
                  </a:lnTo>
                  <a:lnTo>
                    <a:pt x="4382" y="178"/>
                  </a:lnTo>
                  <a:lnTo>
                    <a:pt x="4004" y="89"/>
                  </a:lnTo>
                  <a:lnTo>
                    <a:pt x="3582" y="22"/>
                  </a:lnTo>
                  <a:lnTo>
                    <a:pt x="3582" y="22"/>
                  </a:lnTo>
                  <a:lnTo>
                    <a:pt x="3181" y="0"/>
                  </a:lnTo>
                  <a:lnTo>
                    <a:pt x="2781" y="22"/>
                  </a:lnTo>
                  <a:lnTo>
                    <a:pt x="2425" y="89"/>
                  </a:lnTo>
                  <a:lnTo>
                    <a:pt x="2069" y="200"/>
                  </a:lnTo>
                  <a:lnTo>
                    <a:pt x="1736" y="356"/>
                  </a:lnTo>
                  <a:lnTo>
                    <a:pt x="1424" y="556"/>
                  </a:lnTo>
                  <a:lnTo>
                    <a:pt x="1135" y="801"/>
                  </a:lnTo>
                  <a:lnTo>
                    <a:pt x="890" y="1090"/>
                  </a:lnTo>
                  <a:lnTo>
                    <a:pt x="1" y="7296"/>
                  </a:lnTo>
                  <a:lnTo>
                    <a:pt x="1" y="7296"/>
                  </a:lnTo>
                  <a:lnTo>
                    <a:pt x="268" y="7029"/>
                  </a:lnTo>
                  <a:lnTo>
                    <a:pt x="557" y="6784"/>
                  </a:lnTo>
                  <a:lnTo>
                    <a:pt x="868" y="6584"/>
                  </a:lnTo>
                  <a:lnTo>
                    <a:pt x="1179" y="6428"/>
                  </a:lnTo>
                  <a:lnTo>
                    <a:pt x="1535" y="6317"/>
                  </a:lnTo>
                  <a:lnTo>
                    <a:pt x="1913" y="6250"/>
                  </a:lnTo>
                  <a:lnTo>
                    <a:pt x="2292" y="6228"/>
                  </a:lnTo>
                  <a:lnTo>
                    <a:pt x="2692" y="6250"/>
                  </a:lnTo>
                  <a:lnTo>
                    <a:pt x="2692" y="6250"/>
                  </a:lnTo>
                  <a:lnTo>
                    <a:pt x="3115" y="6317"/>
                  </a:lnTo>
                  <a:lnTo>
                    <a:pt x="3515" y="6406"/>
                  </a:lnTo>
                  <a:lnTo>
                    <a:pt x="3893" y="6517"/>
                  </a:lnTo>
                  <a:lnTo>
                    <a:pt x="4249" y="6673"/>
                  </a:lnTo>
                  <a:lnTo>
                    <a:pt x="4583" y="6851"/>
                  </a:lnTo>
                  <a:lnTo>
                    <a:pt x="4916" y="7073"/>
                  </a:lnTo>
                  <a:lnTo>
                    <a:pt x="5228" y="7318"/>
                  </a:lnTo>
                  <a:lnTo>
                    <a:pt x="5517" y="7585"/>
                  </a:lnTo>
                  <a:lnTo>
                    <a:pt x="5517" y="7585"/>
                  </a:lnTo>
                  <a:lnTo>
                    <a:pt x="5673" y="7741"/>
                  </a:lnTo>
                  <a:lnTo>
                    <a:pt x="5806" y="7919"/>
                  </a:lnTo>
                  <a:lnTo>
                    <a:pt x="7074" y="235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3" name="Google Shape;1293;p47"/>
            <p:cNvSpPr/>
            <p:nvPr/>
          </p:nvSpPr>
          <p:spPr>
            <a:xfrm>
              <a:off x="3431850" y="2602525"/>
              <a:ext cx="1125" cy="1700"/>
            </a:xfrm>
            <a:custGeom>
              <a:avLst/>
              <a:gdLst/>
              <a:ahLst/>
              <a:cxnLst/>
              <a:rect l="l" t="t" r="r" b="b"/>
              <a:pathLst>
                <a:path w="45" h="68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45" y="67"/>
                  </a:lnTo>
                  <a:lnTo>
                    <a:pt x="45" y="67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4" name="Google Shape;1294;p47"/>
            <p:cNvSpPr/>
            <p:nvPr/>
          </p:nvSpPr>
          <p:spPr>
            <a:xfrm>
              <a:off x="3382350" y="2581400"/>
              <a:ext cx="40625" cy="13375"/>
            </a:xfrm>
            <a:custGeom>
              <a:avLst/>
              <a:gdLst/>
              <a:ahLst/>
              <a:cxnLst/>
              <a:rect l="l" t="t" r="r" b="b"/>
              <a:pathLst>
                <a:path w="1625" h="535" fill="none" extrusionOk="0">
                  <a:moveTo>
                    <a:pt x="1424" y="401"/>
                  </a:moveTo>
                  <a:lnTo>
                    <a:pt x="1424" y="401"/>
                  </a:lnTo>
                  <a:lnTo>
                    <a:pt x="1625" y="534"/>
                  </a:lnTo>
                  <a:lnTo>
                    <a:pt x="1625" y="534"/>
                  </a:lnTo>
                  <a:lnTo>
                    <a:pt x="1424" y="401"/>
                  </a:lnTo>
                  <a:lnTo>
                    <a:pt x="1424" y="401"/>
                  </a:lnTo>
                  <a:lnTo>
                    <a:pt x="1157" y="267"/>
                  </a:lnTo>
                  <a:lnTo>
                    <a:pt x="868" y="178"/>
                  </a:lnTo>
                  <a:lnTo>
                    <a:pt x="601" y="89"/>
                  </a:lnTo>
                  <a:lnTo>
                    <a:pt x="312" y="23"/>
                  </a:lnTo>
                  <a:lnTo>
                    <a:pt x="312" y="23"/>
                  </a:lnTo>
                  <a:lnTo>
                    <a:pt x="1" y="0"/>
                  </a:lnTo>
                  <a:lnTo>
                    <a:pt x="1" y="0"/>
                  </a:lnTo>
                  <a:lnTo>
                    <a:pt x="312" y="23"/>
                  </a:lnTo>
                  <a:lnTo>
                    <a:pt x="312" y="23"/>
                  </a:lnTo>
                  <a:lnTo>
                    <a:pt x="601" y="89"/>
                  </a:lnTo>
                  <a:lnTo>
                    <a:pt x="868" y="178"/>
                  </a:lnTo>
                  <a:lnTo>
                    <a:pt x="1157" y="267"/>
                  </a:lnTo>
                  <a:lnTo>
                    <a:pt x="1424" y="40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5" name="Google Shape;1295;p47"/>
            <p:cNvSpPr/>
            <p:nvPr/>
          </p:nvSpPr>
          <p:spPr>
            <a:xfrm>
              <a:off x="3332875" y="2548600"/>
              <a:ext cx="62850" cy="8900"/>
            </a:xfrm>
            <a:custGeom>
              <a:avLst/>
              <a:gdLst/>
              <a:ahLst/>
              <a:cxnLst/>
              <a:rect l="l" t="t" r="r" b="b"/>
              <a:pathLst>
                <a:path w="2514" h="356" fill="none" extrusionOk="0">
                  <a:moveTo>
                    <a:pt x="1201" y="22"/>
                  </a:moveTo>
                  <a:lnTo>
                    <a:pt x="1201" y="22"/>
                  </a:lnTo>
                  <a:lnTo>
                    <a:pt x="1468" y="0"/>
                  </a:lnTo>
                  <a:lnTo>
                    <a:pt x="1757" y="0"/>
                  </a:lnTo>
                  <a:lnTo>
                    <a:pt x="2069" y="0"/>
                  </a:lnTo>
                  <a:lnTo>
                    <a:pt x="2402" y="45"/>
                  </a:lnTo>
                  <a:lnTo>
                    <a:pt x="2402" y="45"/>
                  </a:lnTo>
                  <a:lnTo>
                    <a:pt x="2514" y="67"/>
                  </a:lnTo>
                  <a:lnTo>
                    <a:pt x="2514" y="67"/>
                  </a:lnTo>
                  <a:lnTo>
                    <a:pt x="2402" y="45"/>
                  </a:lnTo>
                  <a:lnTo>
                    <a:pt x="2402" y="45"/>
                  </a:lnTo>
                  <a:lnTo>
                    <a:pt x="2069" y="0"/>
                  </a:lnTo>
                  <a:lnTo>
                    <a:pt x="1757" y="0"/>
                  </a:lnTo>
                  <a:lnTo>
                    <a:pt x="1468" y="0"/>
                  </a:lnTo>
                  <a:lnTo>
                    <a:pt x="1201" y="22"/>
                  </a:lnTo>
                  <a:lnTo>
                    <a:pt x="1201" y="22"/>
                  </a:lnTo>
                  <a:lnTo>
                    <a:pt x="979" y="67"/>
                  </a:lnTo>
                  <a:lnTo>
                    <a:pt x="712" y="134"/>
                  </a:lnTo>
                  <a:lnTo>
                    <a:pt x="0" y="356"/>
                  </a:lnTo>
                  <a:lnTo>
                    <a:pt x="0" y="356"/>
                  </a:lnTo>
                  <a:lnTo>
                    <a:pt x="712" y="134"/>
                  </a:lnTo>
                  <a:lnTo>
                    <a:pt x="979" y="67"/>
                  </a:lnTo>
                  <a:lnTo>
                    <a:pt x="1201" y="2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6" name="Google Shape;1296;p47"/>
            <p:cNvSpPr/>
            <p:nvPr/>
          </p:nvSpPr>
          <p:spPr>
            <a:xfrm>
              <a:off x="3387375" y="2507450"/>
              <a:ext cx="67850" cy="41175"/>
            </a:xfrm>
            <a:custGeom>
              <a:avLst/>
              <a:gdLst/>
              <a:ahLst/>
              <a:cxnLst/>
              <a:rect l="l" t="t" r="r" b="b"/>
              <a:pathLst>
                <a:path w="2714" h="1647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289" y="0"/>
                  </a:lnTo>
                  <a:lnTo>
                    <a:pt x="534" y="22"/>
                  </a:lnTo>
                  <a:lnTo>
                    <a:pt x="534" y="22"/>
                  </a:lnTo>
                  <a:lnTo>
                    <a:pt x="867" y="89"/>
                  </a:lnTo>
                  <a:lnTo>
                    <a:pt x="1179" y="200"/>
                  </a:lnTo>
                  <a:lnTo>
                    <a:pt x="1468" y="334"/>
                  </a:lnTo>
                  <a:lnTo>
                    <a:pt x="1757" y="512"/>
                  </a:lnTo>
                  <a:lnTo>
                    <a:pt x="2024" y="734"/>
                  </a:lnTo>
                  <a:lnTo>
                    <a:pt x="2269" y="1001"/>
                  </a:lnTo>
                  <a:lnTo>
                    <a:pt x="2491" y="1290"/>
                  </a:lnTo>
                  <a:lnTo>
                    <a:pt x="2714" y="1646"/>
                  </a:lnTo>
                  <a:lnTo>
                    <a:pt x="2714" y="1646"/>
                  </a:lnTo>
                  <a:lnTo>
                    <a:pt x="2491" y="1290"/>
                  </a:lnTo>
                  <a:lnTo>
                    <a:pt x="2269" y="1001"/>
                  </a:lnTo>
                  <a:lnTo>
                    <a:pt x="2024" y="734"/>
                  </a:lnTo>
                  <a:lnTo>
                    <a:pt x="1757" y="512"/>
                  </a:lnTo>
                  <a:lnTo>
                    <a:pt x="1468" y="334"/>
                  </a:lnTo>
                  <a:lnTo>
                    <a:pt x="1179" y="200"/>
                  </a:lnTo>
                  <a:lnTo>
                    <a:pt x="867" y="89"/>
                  </a:lnTo>
                  <a:lnTo>
                    <a:pt x="534" y="22"/>
                  </a:lnTo>
                  <a:lnTo>
                    <a:pt x="534" y="22"/>
                  </a:lnTo>
                  <a:lnTo>
                    <a:pt x="289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7" name="Google Shape;1297;p47"/>
            <p:cNvSpPr/>
            <p:nvPr/>
          </p:nvSpPr>
          <p:spPr>
            <a:xfrm>
              <a:off x="3351775" y="2509675"/>
              <a:ext cx="16150" cy="4475"/>
            </a:xfrm>
            <a:custGeom>
              <a:avLst/>
              <a:gdLst/>
              <a:ahLst/>
              <a:cxnLst/>
              <a:rect l="l" t="t" r="r" b="b"/>
              <a:pathLst>
                <a:path w="646" h="179" fill="none" extrusionOk="0">
                  <a:moveTo>
                    <a:pt x="0" y="178"/>
                  </a:moveTo>
                  <a:lnTo>
                    <a:pt x="0" y="178"/>
                  </a:lnTo>
                  <a:lnTo>
                    <a:pt x="312" y="89"/>
                  </a:lnTo>
                  <a:lnTo>
                    <a:pt x="646" y="0"/>
                  </a:lnTo>
                  <a:lnTo>
                    <a:pt x="646" y="0"/>
                  </a:lnTo>
                  <a:lnTo>
                    <a:pt x="312" y="89"/>
                  </a:lnTo>
                  <a:lnTo>
                    <a:pt x="0" y="17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8" name="Google Shape;1298;p47"/>
            <p:cNvSpPr/>
            <p:nvPr/>
          </p:nvSpPr>
          <p:spPr>
            <a:xfrm>
              <a:off x="3365675" y="2580275"/>
              <a:ext cx="5025" cy="600"/>
            </a:xfrm>
            <a:custGeom>
              <a:avLst/>
              <a:gdLst/>
              <a:ahLst/>
              <a:cxnLst/>
              <a:rect l="l" t="t" r="r" b="b"/>
              <a:pathLst>
                <a:path w="201" h="24" fill="none" extrusionOk="0">
                  <a:moveTo>
                    <a:pt x="45" y="1"/>
                  </a:moveTo>
                  <a:lnTo>
                    <a:pt x="45" y="1"/>
                  </a:lnTo>
                  <a:lnTo>
                    <a:pt x="201" y="1"/>
                  </a:lnTo>
                  <a:lnTo>
                    <a:pt x="201" y="1"/>
                  </a:lnTo>
                  <a:lnTo>
                    <a:pt x="45" y="1"/>
                  </a:lnTo>
                  <a:lnTo>
                    <a:pt x="45" y="1"/>
                  </a:lnTo>
                  <a:lnTo>
                    <a:pt x="1" y="23"/>
                  </a:lnTo>
                  <a:lnTo>
                    <a:pt x="1" y="23"/>
                  </a:lnTo>
                  <a:lnTo>
                    <a:pt x="4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9" name="Google Shape;1299;p47"/>
            <p:cNvSpPr/>
            <p:nvPr/>
          </p:nvSpPr>
          <p:spPr>
            <a:xfrm>
              <a:off x="3329525" y="2581950"/>
              <a:ext cx="23950" cy="6700"/>
            </a:xfrm>
            <a:custGeom>
              <a:avLst/>
              <a:gdLst/>
              <a:ahLst/>
              <a:cxnLst/>
              <a:rect l="l" t="t" r="r" b="b"/>
              <a:pathLst>
                <a:path w="958" h="268" fill="none" extrusionOk="0">
                  <a:moveTo>
                    <a:pt x="1" y="268"/>
                  </a:moveTo>
                  <a:lnTo>
                    <a:pt x="1" y="268"/>
                  </a:lnTo>
                  <a:lnTo>
                    <a:pt x="245" y="179"/>
                  </a:lnTo>
                  <a:lnTo>
                    <a:pt x="490" y="112"/>
                  </a:lnTo>
                  <a:lnTo>
                    <a:pt x="713" y="45"/>
                  </a:lnTo>
                  <a:lnTo>
                    <a:pt x="957" y="1"/>
                  </a:lnTo>
                  <a:lnTo>
                    <a:pt x="957" y="1"/>
                  </a:lnTo>
                  <a:lnTo>
                    <a:pt x="713" y="45"/>
                  </a:lnTo>
                  <a:lnTo>
                    <a:pt x="490" y="112"/>
                  </a:lnTo>
                  <a:lnTo>
                    <a:pt x="245" y="179"/>
                  </a:lnTo>
                  <a:lnTo>
                    <a:pt x="1" y="26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0" name="Google Shape;1300;p47"/>
            <p:cNvSpPr/>
            <p:nvPr/>
          </p:nvSpPr>
          <p:spPr>
            <a:xfrm>
              <a:off x="3407950" y="2553600"/>
              <a:ext cx="11700" cy="6700"/>
            </a:xfrm>
            <a:custGeom>
              <a:avLst/>
              <a:gdLst/>
              <a:ahLst/>
              <a:cxnLst/>
              <a:rect l="l" t="t" r="r" b="b"/>
              <a:pathLst>
                <a:path w="468" h="268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245" y="111"/>
                  </a:lnTo>
                  <a:lnTo>
                    <a:pt x="467" y="267"/>
                  </a:lnTo>
                  <a:lnTo>
                    <a:pt x="467" y="267"/>
                  </a:lnTo>
                  <a:lnTo>
                    <a:pt x="245" y="111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1" name="Google Shape;1301;p47"/>
            <p:cNvSpPr/>
            <p:nvPr/>
          </p:nvSpPr>
          <p:spPr>
            <a:xfrm>
              <a:off x="3159925" y="2609750"/>
              <a:ext cx="289175" cy="90125"/>
            </a:xfrm>
            <a:custGeom>
              <a:avLst/>
              <a:gdLst/>
              <a:ahLst/>
              <a:cxnLst/>
              <a:rect l="l" t="t" r="r" b="b"/>
              <a:pathLst>
                <a:path w="11567" h="3605" extrusionOk="0">
                  <a:moveTo>
                    <a:pt x="2247" y="1"/>
                  </a:moveTo>
                  <a:lnTo>
                    <a:pt x="1869" y="45"/>
                  </a:lnTo>
                  <a:lnTo>
                    <a:pt x="1491" y="134"/>
                  </a:lnTo>
                  <a:lnTo>
                    <a:pt x="1113" y="245"/>
                  </a:lnTo>
                  <a:lnTo>
                    <a:pt x="735" y="401"/>
                  </a:lnTo>
                  <a:lnTo>
                    <a:pt x="379" y="579"/>
                  </a:lnTo>
                  <a:lnTo>
                    <a:pt x="201" y="690"/>
                  </a:lnTo>
                  <a:lnTo>
                    <a:pt x="1" y="824"/>
                  </a:lnTo>
                  <a:lnTo>
                    <a:pt x="223" y="979"/>
                  </a:lnTo>
                  <a:lnTo>
                    <a:pt x="379" y="1113"/>
                  </a:lnTo>
                  <a:lnTo>
                    <a:pt x="490" y="1269"/>
                  </a:lnTo>
                  <a:lnTo>
                    <a:pt x="601" y="1402"/>
                  </a:lnTo>
                  <a:lnTo>
                    <a:pt x="668" y="1558"/>
                  </a:lnTo>
                  <a:lnTo>
                    <a:pt x="735" y="1714"/>
                  </a:lnTo>
                  <a:lnTo>
                    <a:pt x="801" y="1869"/>
                  </a:lnTo>
                  <a:lnTo>
                    <a:pt x="824" y="2025"/>
                  </a:lnTo>
                  <a:lnTo>
                    <a:pt x="846" y="2203"/>
                  </a:lnTo>
                  <a:lnTo>
                    <a:pt x="846" y="2359"/>
                  </a:lnTo>
                  <a:lnTo>
                    <a:pt x="1713" y="2403"/>
                  </a:lnTo>
                  <a:lnTo>
                    <a:pt x="2625" y="2470"/>
                  </a:lnTo>
                  <a:lnTo>
                    <a:pt x="3560" y="2559"/>
                  </a:lnTo>
                  <a:lnTo>
                    <a:pt x="4494" y="2648"/>
                  </a:lnTo>
                  <a:lnTo>
                    <a:pt x="5695" y="2826"/>
                  </a:lnTo>
                  <a:lnTo>
                    <a:pt x="6451" y="2937"/>
                  </a:lnTo>
                  <a:lnTo>
                    <a:pt x="6451" y="2937"/>
                  </a:lnTo>
                  <a:lnTo>
                    <a:pt x="6429" y="2714"/>
                  </a:lnTo>
                  <a:lnTo>
                    <a:pt x="6384" y="2092"/>
                  </a:lnTo>
                  <a:lnTo>
                    <a:pt x="6429" y="2069"/>
                  </a:lnTo>
                  <a:lnTo>
                    <a:pt x="6807" y="1869"/>
                  </a:lnTo>
                  <a:lnTo>
                    <a:pt x="7074" y="1758"/>
                  </a:lnTo>
                  <a:lnTo>
                    <a:pt x="7185" y="2381"/>
                  </a:lnTo>
                  <a:lnTo>
                    <a:pt x="7185" y="2448"/>
                  </a:lnTo>
                  <a:lnTo>
                    <a:pt x="7296" y="2981"/>
                  </a:lnTo>
                  <a:lnTo>
                    <a:pt x="10699" y="3604"/>
                  </a:lnTo>
                  <a:lnTo>
                    <a:pt x="10722" y="3426"/>
                  </a:lnTo>
                  <a:lnTo>
                    <a:pt x="10744" y="3293"/>
                  </a:lnTo>
                  <a:lnTo>
                    <a:pt x="10788" y="3137"/>
                  </a:lnTo>
                  <a:lnTo>
                    <a:pt x="10855" y="3026"/>
                  </a:lnTo>
                  <a:lnTo>
                    <a:pt x="10944" y="2915"/>
                  </a:lnTo>
                  <a:lnTo>
                    <a:pt x="11033" y="2803"/>
                  </a:lnTo>
                  <a:lnTo>
                    <a:pt x="11122" y="2714"/>
                  </a:lnTo>
                  <a:lnTo>
                    <a:pt x="11256" y="2625"/>
                  </a:lnTo>
                  <a:lnTo>
                    <a:pt x="11389" y="2536"/>
                  </a:lnTo>
                  <a:lnTo>
                    <a:pt x="11567" y="2448"/>
                  </a:lnTo>
                  <a:lnTo>
                    <a:pt x="11434" y="2270"/>
                  </a:lnTo>
                  <a:lnTo>
                    <a:pt x="11278" y="2114"/>
                  </a:lnTo>
                  <a:lnTo>
                    <a:pt x="10989" y="1847"/>
                  </a:lnTo>
                  <a:lnTo>
                    <a:pt x="10677" y="1602"/>
                  </a:lnTo>
                  <a:lnTo>
                    <a:pt x="10344" y="1380"/>
                  </a:lnTo>
                  <a:lnTo>
                    <a:pt x="10010" y="1202"/>
                  </a:lnTo>
                  <a:lnTo>
                    <a:pt x="9654" y="1046"/>
                  </a:lnTo>
                  <a:lnTo>
                    <a:pt x="9276" y="935"/>
                  </a:lnTo>
                  <a:lnTo>
                    <a:pt x="8876" y="846"/>
                  </a:lnTo>
                  <a:lnTo>
                    <a:pt x="8453" y="779"/>
                  </a:lnTo>
                  <a:lnTo>
                    <a:pt x="8053" y="757"/>
                  </a:lnTo>
                  <a:lnTo>
                    <a:pt x="7674" y="779"/>
                  </a:lnTo>
                  <a:lnTo>
                    <a:pt x="7296" y="846"/>
                  </a:lnTo>
                  <a:lnTo>
                    <a:pt x="6940" y="957"/>
                  </a:lnTo>
                  <a:lnTo>
                    <a:pt x="6629" y="1113"/>
                  </a:lnTo>
                  <a:lnTo>
                    <a:pt x="6318" y="1313"/>
                  </a:lnTo>
                  <a:lnTo>
                    <a:pt x="6029" y="1558"/>
                  </a:lnTo>
                  <a:lnTo>
                    <a:pt x="5762" y="1825"/>
                  </a:lnTo>
                  <a:lnTo>
                    <a:pt x="5584" y="1491"/>
                  </a:lnTo>
                  <a:lnTo>
                    <a:pt x="5383" y="1180"/>
                  </a:lnTo>
                  <a:lnTo>
                    <a:pt x="5139" y="891"/>
                  </a:lnTo>
                  <a:lnTo>
                    <a:pt x="4872" y="668"/>
                  </a:lnTo>
                  <a:lnTo>
                    <a:pt x="4560" y="446"/>
                  </a:lnTo>
                  <a:lnTo>
                    <a:pt x="4227" y="290"/>
                  </a:lnTo>
                  <a:lnTo>
                    <a:pt x="3871" y="157"/>
                  </a:lnTo>
                  <a:lnTo>
                    <a:pt x="3471" y="68"/>
                  </a:lnTo>
                  <a:lnTo>
                    <a:pt x="3048" y="23"/>
                  </a:lnTo>
                  <a:lnTo>
                    <a:pt x="2648" y="1"/>
                  </a:lnTo>
                  <a:close/>
                </a:path>
              </a:pathLst>
            </a:custGeom>
            <a:solidFill>
              <a:srgbClr val="EFE8A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2" name="Google Shape;1302;p47"/>
            <p:cNvSpPr/>
            <p:nvPr/>
          </p:nvSpPr>
          <p:spPr>
            <a:xfrm>
              <a:off x="3159925" y="2609750"/>
              <a:ext cx="289175" cy="90125"/>
            </a:xfrm>
            <a:custGeom>
              <a:avLst/>
              <a:gdLst/>
              <a:ahLst/>
              <a:cxnLst/>
              <a:rect l="l" t="t" r="r" b="b"/>
              <a:pathLst>
                <a:path w="11567" h="3605" fill="none" extrusionOk="0">
                  <a:moveTo>
                    <a:pt x="11567" y="2448"/>
                  </a:moveTo>
                  <a:lnTo>
                    <a:pt x="11567" y="2448"/>
                  </a:lnTo>
                  <a:lnTo>
                    <a:pt x="11434" y="2270"/>
                  </a:lnTo>
                  <a:lnTo>
                    <a:pt x="11278" y="2114"/>
                  </a:lnTo>
                  <a:lnTo>
                    <a:pt x="11278" y="2114"/>
                  </a:lnTo>
                  <a:lnTo>
                    <a:pt x="10989" y="1847"/>
                  </a:lnTo>
                  <a:lnTo>
                    <a:pt x="10677" y="1602"/>
                  </a:lnTo>
                  <a:lnTo>
                    <a:pt x="10344" y="1380"/>
                  </a:lnTo>
                  <a:lnTo>
                    <a:pt x="10010" y="1202"/>
                  </a:lnTo>
                  <a:lnTo>
                    <a:pt x="9654" y="1046"/>
                  </a:lnTo>
                  <a:lnTo>
                    <a:pt x="9276" y="935"/>
                  </a:lnTo>
                  <a:lnTo>
                    <a:pt x="8876" y="846"/>
                  </a:lnTo>
                  <a:lnTo>
                    <a:pt x="8453" y="779"/>
                  </a:lnTo>
                  <a:lnTo>
                    <a:pt x="8453" y="779"/>
                  </a:lnTo>
                  <a:lnTo>
                    <a:pt x="8053" y="757"/>
                  </a:lnTo>
                  <a:lnTo>
                    <a:pt x="7674" y="779"/>
                  </a:lnTo>
                  <a:lnTo>
                    <a:pt x="7296" y="846"/>
                  </a:lnTo>
                  <a:lnTo>
                    <a:pt x="6940" y="957"/>
                  </a:lnTo>
                  <a:lnTo>
                    <a:pt x="6629" y="1113"/>
                  </a:lnTo>
                  <a:lnTo>
                    <a:pt x="6318" y="1313"/>
                  </a:lnTo>
                  <a:lnTo>
                    <a:pt x="6029" y="1558"/>
                  </a:lnTo>
                  <a:lnTo>
                    <a:pt x="5762" y="1825"/>
                  </a:lnTo>
                  <a:lnTo>
                    <a:pt x="5762" y="1825"/>
                  </a:lnTo>
                  <a:lnTo>
                    <a:pt x="5584" y="1491"/>
                  </a:lnTo>
                  <a:lnTo>
                    <a:pt x="5383" y="1180"/>
                  </a:lnTo>
                  <a:lnTo>
                    <a:pt x="5139" y="891"/>
                  </a:lnTo>
                  <a:lnTo>
                    <a:pt x="4872" y="668"/>
                  </a:lnTo>
                  <a:lnTo>
                    <a:pt x="4560" y="446"/>
                  </a:lnTo>
                  <a:lnTo>
                    <a:pt x="4227" y="290"/>
                  </a:lnTo>
                  <a:lnTo>
                    <a:pt x="3871" y="157"/>
                  </a:lnTo>
                  <a:lnTo>
                    <a:pt x="3471" y="68"/>
                  </a:lnTo>
                  <a:lnTo>
                    <a:pt x="3471" y="68"/>
                  </a:lnTo>
                  <a:lnTo>
                    <a:pt x="3048" y="23"/>
                  </a:lnTo>
                  <a:lnTo>
                    <a:pt x="2648" y="1"/>
                  </a:lnTo>
                  <a:lnTo>
                    <a:pt x="2247" y="1"/>
                  </a:lnTo>
                  <a:lnTo>
                    <a:pt x="1869" y="45"/>
                  </a:lnTo>
                  <a:lnTo>
                    <a:pt x="1491" y="134"/>
                  </a:lnTo>
                  <a:lnTo>
                    <a:pt x="1113" y="245"/>
                  </a:lnTo>
                  <a:lnTo>
                    <a:pt x="735" y="401"/>
                  </a:lnTo>
                  <a:lnTo>
                    <a:pt x="379" y="579"/>
                  </a:lnTo>
                  <a:lnTo>
                    <a:pt x="379" y="579"/>
                  </a:lnTo>
                  <a:lnTo>
                    <a:pt x="201" y="690"/>
                  </a:lnTo>
                  <a:lnTo>
                    <a:pt x="1" y="824"/>
                  </a:lnTo>
                  <a:lnTo>
                    <a:pt x="1" y="824"/>
                  </a:lnTo>
                  <a:lnTo>
                    <a:pt x="223" y="979"/>
                  </a:lnTo>
                  <a:lnTo>
                    <a:pt x="379" y="1113"/>
                  </a:lnTo>
                  <a:lnTo>
                    <a:pt x="379" y="1113"/>
                  </a:lnTo>
                  <a:lnTo>
                    <a:pt x="490" y="1269"/>
                  </a:lnTo>
                  <a:lnTo>
                    <a:pt x="601" y="1402"/>
                  </a:lnTo>
                  <a:lnTo>
                    <a:pt x="668" y="1558"/>
                  </a:lnTo>
                  <a:lnTo>
                    <a:pt x="735" y="1714"/>
                  </a:lnTo>
                  <a:lnTo>
                    <a:pt x="801" y="1869"/>
                  </a:lnTo>
                  <a:lnTo>
                    <a:pt x="824" y="2025"/>
                  </a:lnTo>
                  <a:lnTo>
                    <a:pt x="846" y="2203"/>
                  </a:lnTo>
                  <a:lnTo>
                    <a:pt x="846" y="2359"/>
                  </a:lnTo>
                  <a:lnTo>
                    <a:pt x="846" y="2359"/>
                  </a:lnTo>
                  <a:lnTo>
                    <a:pt x="1713" y="2403"/>
                  </a:lnTo>
                  <a:lnTo>
                    <a:pt x="2625" y="2470"/>
                  </a:lnTo>
                  <a:lnTo>
                    <a:pt x="3560" y="2559"/>
                  </a:lnTo>
                  <a:lnTo>
                    <a:pt x="4494" y="2648"/>
                  </a:lnTo>
                  <a:lnTo>
                    <a:pt x="5695" y="2826"/>
                  </a:lnTo>
                  <a:lnTo>
                    <a:pt x="6451" y="2937"/>
                  </a:lnTo>
                  <a:lnTo>
                    <a:pt x="6451" y="2937"/>
                  </a:lnTo>
                  <a:lnTo>
                    <a:pt x="6429" y="2714"/>
                  </a:lnTo>
                  <a:lnTo>
                    <a:pt x="6429" y="2714"/>
                  </a:lnTo>
                  <a:lnTo>
                    <a:pt x="6384" y="2092"/>
                  </a:lnTo>
                  <a:lnTo>
                    <a:pt x="6384" y="2092"/>
                  </a:lnTo>
                  <a:lnTo>
                    <a:pt x="6206" y="2158"/>
                  </a:lnTo>
                  <a:lnTo>
                    <a:pt x="6206" y="2158"/>
                  </a:lnTo>
                  <a:lnTo>
                    <a:pt x="6384" y="2092"/>
                  </a:lnTo>
                  <a:lnTo>
                    <a:pt x="6384" y="2092"/>
                  </a:lnTo>
                  <a:lnTo>
                    <a:pt x="6429" y="2069"/>
                  </a:lnTo>
                  <a:lnTo>
                    <a:pt x="6429" y="2069"/>
                  </a:lnTo>
                  <a:lnTo>
                    <a:pt x="6807" y="1869"/>
                  </a:lnTo>
                  <a:lnTo>
                    <a:pt x="6807" y="1869"/>
                  </a:lnTo>
                  <a:lnTo>
                    <a:pt x="7074" y="1758"/>
                  </a:lnTo>
                  <a:lnTo>
                    <a:pt x="7074" y="1758"/>
                  </a:lnTo>
                  <a:lnTo>
                    <a:pt x="7385" y="1625"/>
                  </a:lnTo>
                  <a:lnTo>
                    <a:pt x="7385" y="1625"/>
                  </a:lnTo>
                  <a:lnTo>
                    <a:pt x="7074" y="1758"/>
                  </a:lnTo>
                  <a:lnTo>
                    <a:pt x="7074" y="1758"/>
                  </a:lnTo>
                  <a:lnTo>
                    <a:pt x="7185" y="2381"/>
                  </a:lnTo>
                  <a:lnTo>
                    <a:pt x="7185" y="2381"/>
                  </a:lnTo>
                  <a:lnTo>
                    <a:pt x="7452" y="2336"/>
                  </a:lnTo>
                  <a:lnTo>
                    <a:pt x="7741" y="2314"/>
                  </a:lnTo>
                  <a:lnTo>
                    <a:pt x="8053" y="2292"/>
                  </a:lnTo>
                  <a:lnTo>
                    <a:pt x="8364" y="2314"/>
                  </a:lnTo>
                  <a:lnTo>
                    <a:pt x="8364" y="2314"/>
                  </a:lnTo>
                  <a:lnTo>
                    <a:pt x="8053" y="2292"/>
                  </a:lnTo>
                  <a:lnTo>
                    <a:pt x="7741" y="2314"/>
                  </a:lnTo>
                  <a:lnTo>
                    <a:pt x="7452" y="2336"/>
                  </a:lnTo>
                  <a:lnTo>
                    <a:pt x="7185" y="2381"/>
                  </a:lnTo>
                  <a:lnTo>
                    <a:pt x="7185" y="2381"/>
                  </a:lnTo>
                  <a:lnTo>
                    <a:pt x="7185" y="2448"/>
                  </a:lnTo>
                  <a:lnTo>
                    <a:pt x="7185" y="2448"/>
                  </a:lnTo>
                  <a:lnTo>
                    <a:pt x="7296" y="2981"/>
                  </a:lnTo>
                  <a:lnTo>
                    <a:pt x="10699" y="3604"/>
                  </a:lnTo>
                  <a:lnTo>
                    <a:pt x="10699" y="3604"/>
                  </a:lnTo>
                  <a:lnTo>
                    <a:pt x="10722" y="3426"/>
                  </a:lnTo>
                  <a:lnTo>
                    <a:pt x="10744" y="3293"/>
                  </a:lnTo>
                  <a:lnTo>
                    <a:pt x="10788" y="3137"/>
                  </a:lnTo>
                  <a:lnTo>
                    <a:pt x="10855" y="3026"/>
                  </a:lnTo>
                  <a:lnTo>
                    <a:pt x="10944" y="2915"/>
                  </a:lnTo>
                  <a:lnTo>
                    <a:pt x="11033" y="2803"/>
                  </a:lnTo>
                  <a:lnTo>
                    <a:pt x="11122" y="2714"/>
                  </a:lnTo>
                  <a:lnTo>
                    <a:pt x="11256" y="2625"/>
                  </a:lnTo>
                  <a:lnTo>
                    <a:pt x="11256" y="2625"/>
                  </a:lnTo>
                  <a:lnTo>
                    <a:pt x="11389" y="2536"/>
                  </a:lnTo>
                  <a:lnTo>
                    <a:pt x="11567" y="244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3" name="Google Shape;1303;p47"/>
            <p:cNvSpPr/>
            <p:nvPr/>
          </p:nvSpPr>
          <p:spPr>
            <a:xfrm>
              <a:off x="3240000" y="2638675"/>
              <a:ext cx="37850" cy="13925"/>
            </a:xfrm>
            <a:custGeom>
              <a:avLst/>
              <a:gdLst/>
              <a:ahLst/>
              <a:cxnLst/>
              <a:rect l="l" t="t" r="r" b="b"/>
              <a:pathLst>
                <a:path w="1514" h="557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245" y="0"/>
                  </a:lnTo>
                  <a:lnTo>
                    <a:pt x="490" y="67"/>
                  </a:lnTo>
                  <a:lnTo>
                    <a:pt x="757" y="156"/>
                  </a:lnTo>
                  <a:lnTo>
                    <a:pt x="1046" y="290"/>
                  </a:lnTo>
                  <a:lnTo>
                    <a:pt x="1046" y="290"/>
                  </a:lnTo>
                  <a:lnTo>
                    <a:pt x="1291" y="423"/>
                  </a:lnTo>
                  <a:lnTo>
                    <a:pt x="1513" y="557"/>
                  </a:lnTo>
                  <a:lnTo>
                    <a:pt x="1513" y="557"/>
                  </a:lnTo>
                  <a:lnTo>
                    <a:pt x="1291" y="423"/>
                  </a:lnTo>
                  <a:lnTo>
                    <a:pt x="1046" y="290"/>
                  </a:lnTo>
                  <a:lnTo>
                    <a:pt x="1046" y="290"/>
                  </a:lnTo>
                  <a:lnTo>
                    <a:pt x="757" y="156"/>
                  </a:lnTo>
                  <a:lnTo>
                    <a:pt x="490" y="67"/>
                  </a:lnTo>
                  <a:lnTo>
                    <a:pt x="245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4" name="Google Shape;1304;p47"/>
            <p:cNvSpPr/>
            <p:nvPr/>
          </p:nvSpPr>
          <p:spPr>
            <a:xfrm>
              <a:off x="3286150" y="2658700"/>
              <a:ext cx="3925" cy="3900"/>
            </a:xfrm>
            <a:custGeom>
              <a:avLst/>
              <a:gdLst/>
              <a:ahLst/>
              <a:cxnLst/>
              <a:rect l="l" t="t" r="r" b="b"/>
              <a:pathLst>
                <a:path w="157" h="156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57" y="156"/>
                  </a:lnTo>
                  <a:lnTo>
                    <a:pt x="157" y="156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5" name="Google Shape;1305;p47"/>
            <p:cNvSpPr/>
            <p:nvPr/>
          </p:nvSpPr>
          <p:spPr>
            <a:xfrm>
              <a:off x="3233900" y="2654250"/>
              <a:ext cx="47825" cy="11150"/>
            </a:xfrm>
            <a:custGeom>
              <a:avLst/>
              <a:gdLst/>
              <a:ahLst/>
              <a:cxnLst/>
              <a:rect l="l" t="t" r="r" b="b"/>
              <a:pathLst>
                <a:path w="1913" h="446" fill="none" extrusionOk="0">
                  <a:moveTo>
                    <a:pt x="1601" y="312"/>
                  </a:moveTo>
                  <a:lnTo>
                    <a:pt x="1601" y="312"/>
                  </a:lnTo>
                  <a:lnTo>
                    <a:pt x="1913" y="445"/>
                  </a:lnTo>
                  <a:lnTo>
                    <a:pt x="1913" y="445"/>
                  </a:lnTo>
                  <a:lnTo>
                    <a:pt x="1601" y="312"/>
                  </a:lnTo>
                  <a:lnTo>
                    <a:pt x="1601" y="312"/>
                  </a:lnTo>
                  <a:lnTo>
                    <a:pt x="1268" y="223"/>
                  </a:lnTo>
                  <a:lnTo>
                    <a:pt x="890" y="134"/>
                  </a:lnTo>
                  <a:lnTo>
                    <a:pt x="467" y="67"/>
                  </a:lnTo>
                  <a:lnTo>
                    <a:pt x="0" y="0"/>
                  </a:lnTo>
                  <a:lnTo>
                    <a:pt x="0" y="0"/>
                  </a:lnTo>
                  <a:lnTo>
                    <a:pt x="467" y="67"/>
                  </a:lnTo>
                  <a:lnTo>
                    <a:pt x="890" y="134"/>
                  </a:lnTo>
                  <a:lnTo>
                    <a:pt x="1268" y="223"/>
                  </a:lnTo>
                  <a:lnTo>
                    <a:pt x="1601" y="31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6" name="Google Shape;1306;p47"/>
            <p:cNvSpPr/>
            <p:nvPr/>
          </p:nvSpPr>
          <p:spPr>
            <a:xfrm>
              <a:off x="3378475" y="2668150"/>
              <a:ext cx="7800" cy="1125"/>
            </a:xfrm>
            <a:custGeom>
              <a:avLst/>
              <a:gdLst/>
              <a:ahLst/>
              <a:cxnLst/>
              <a:rect l="l" t="t" r="r" b="b"/>
              <a:pathLst>
                <a:path w="312" h="45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312" y="45"/>
                  </a:lnTo>
                  <a:lnTo>
                    <a:pt x="312" y="45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7" name="Google Shape;1307;p47"/>
            <p:cNvSpPr/>
            <p:nvPr/>
          </p:nvSpPr>
          <p:spPr>
            <a:xfrm>
              <a:off x="3430175" y="2600850"/>
              <a:ext cx="3925" cy="5050"/>
            </a:xfrm>
            <a:custGeom>
              <a:avLst/>
              <a:gdLst/>
              <a:ahLst/>
              <a:cxnLst/>
              <a:rect l="l" t="t" r="r" b="b"/>
              <a:pathLst>
                <a:path w="157" h="202" extrusionOk="0">
                  <a:moveTo>
                    <a:pt x="45" y="1"/>
                  </a:moveTo>
                  <a:lnTo>
                    <a:pt x="1" y="45"/>
                  </a:lnTo>
                  <a:lnTo>
                    <a:pt x="1" y="68"/>
                  </a:lnTo>
                  <a:lnTo>
                    <a:pt x="1" y="90"/>
                  </a:lnTo>
                  <a:lnTo>
                    <a:pt x="45" y="157"/>
                  </a:lnTo>
                  <a:lnTo>
                    <a:pt x="90" y="201"/>
                  </a:lnTo>
                  <a:lnTo>
                    <a:pt x="134" y="179"/>
                  </a:lnTo>
                  <a:lnTo>
                    <a:pt x="156" y="157"/>
                  </a:lnTo>
                  <a:lnTo>
                    <a:pt x="156" y="90"/>
                  </a:lnTo>
                  <a:lnTo>
                    <a:pt x="134" y="45"/>
                  </a:lnTo>
                  <a:lnTo>
                    <a:pt x="90" y="23"/>
                  </a:lnTo>
                  <a:lnTo>
                    <a:pt x="45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8" name="Google Shape;1308;p47"/>
            <p:cNvSpPr/>
            <p:nvPr/>
          </p:nvSpPr>
          <p:spPr>
            <a:xfrm>
              <a:off x="3380700" y="2579725"/>
              <a:ext cx="43950" cy="16700"/>
            </a:xfrm>
            <a:custGeom>
              <a:avLst/>
              <a:gdLst/>
              <a:ahLst/>
              <a:cxnLst/>
              <a:rect l="l" t="t" r="r" b="b"/>
              <a:pathLst>
                <a:path w="1758" h="668" extrusionOk="0">
                  <a:moveTo>
                    <a:pt x="22" y="1"/>
                  </a:moveTo>
                  <a:lnTo>
                    <a:pt x="0" y="45"/>
                  </a:lnTo>
                  <a:lnTo>
                    <a:pt x="45" y="90"/>
                  </a:lnTo>
                  <a:lnTo>
                    <a:pt x="89" y="134"/>
                  </a:lnTo>
                  <a:lnTo>
                    <a:pt x="489" y="201"/>
                  </a:lnTo>
                  <a:lnTo>
                    <a:pt x="890" y="290"/>
                  </a:lnTo>
                  <a:lnTo>
                    <a:pt x="1090" y="357"/>
                  </a:lnTo>
                  <a:lnTo>
                    <a:pt x="1268" y="446"/>
                  </a:lnTo>
                  <a:lnTo>
                    <a:pt x="1468" y="535"/>
                  </a:lnTo>
                  <a:lnTo>
                    <a:pt x="1646" y="646"/>
                  </a:lnTo>
                  <a:lnTo>
                    <a:pt x="1691" y="668"/>
                  </a:lnTo>
                  <a:lnTo>
                    <a:pt x="1735" y="646"/>
                  </a:lnTo>
                  <a:lnTo>
                    <a:pt x="1757" y="601"/>
                  </a:lnTo>
                  <a:lnTo>
                    <a:pt x="1713" y="557"/>
                  </a:lnTo>
                  <a:lnTo>
                    <a:pt x="1513" y="446"/>
                  </a:lnTo>
                  <a:lnTo>
                    <a:pt x="1335" y="334"/>
                  </a:lnTo>
                  <a:lnTo>
                    <a:pt x="1134" y="245"/>
                  </a:lnTo>
                  <a:lnTo>
                    <a:pt x="912" y="179"/>
                  </a:lnTo>
                  <a:lnTo>
                    <a:pt x="512" y="67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9" name="Google Shape;1309;p47"/>
            <p:cNvSpPr/>
            <p:nvPr/>
          </p:nvSpPr>
          <p:spPr>
            <a:xfrm>
              <a:off x="3302275" y="2471300"/>
              <a:ext cx="179650" cy="201325"/>
            </a:xfrm>
            <a:custGeom>
              <a:avLst/>
              <a:gdLst/>
              <a:ahLst/>
              <a:cxnLst/>
              <a:rect l="l" t="t" r="r" b="b"/>
              <a:pathLst>
                <a:path w="7186" h="8053" extrusionOk="0">
                  <a:moveTo>
                    <a:pt x="3449" y="134"/>
                  </a:moveTo>
                  <a:lnTo>
                    <a:pt x="3893" y="178"/>
                  </a:lnTo>
                  <a:lnTo>
                    <a:pt x="4338" y="267"/>
                  </a:lnTo>
                  <a:lnTo>
                    <a:pt x="4761" y="401"/>
                  </a:lnTo>
                  <a:lnTo>
                    <a:pt x="5183" y="579"/>
                  </a:lnTo>
                  <a:lnTo>
                    <a:pt x="5584" y="801"/>
                  </a:lnTo>
                  <a:lnTo>
                    <a:pt x="5962" y="1068"/>
                  </a:lnTo>
                  <a:lnTo>
                    <a:pt x="6296" y="1357"/>
                  </a:lnTo>
                  <a:lnTo>
                    <a:pt x="6474" y="1557"/>
                  </a:lnTo>
                  <a:lnTo>
                    <a:pt x="6651" y="1758"/>
                  </a:lnTo>
                  <a:lnTo>
                    <a:pt x="6807" y="1980"/>
                  </a:lnTo>
                  <a:lnTo>
                    <a:pt x="6941" y="2202"/>
                  </a:lnTo>
                  <a:lnTo>
                    <a:pt x="7030" y="2336"/>
                  </a:lnTo>
                  <a:lnTo>
                    <a:pt x="7052" y="2380"/>
                  </a:lnTo>
                  <a:lnTo>
                    <a:pt x="7052" y="2447"/>
                  </a:lnTo>
                  <a:lnTo>
                    <a:pt x="7052" y="2558"/>
                  </a:lnTo>
                  <a:lnTo>
                    <a:pt x="7030" y="2647"/>
                  </a:lnTo>
                  <a:lnTo>
                    <a:pt x="6963" y="2870"/>
                  </a:lnTo>
                  <a:lnTo>
                    <a:pt x="6562" y="4605"/>
                  </a:lnTo>
                  <a:lnTo>
                    <a:pt x="5829" y="7861"/>
                  </a:lnTo>
                  <a:lnTo>
                    <a:pt x="5829" y="7861"/>
                  </a:lnTo>
                  <a:lnTo>
                    <a:pt x="5651" y="7652"/>
                  </a:lnTo>
                  <a:lnTo>
                    <a:pt x="5339" y="7363"/>
                  </a:lnTo>
                  <a:lnTo>
                    <a:pt x="5005" y="7096"/>
                  </a:lnTo>
                  <a:lnTo>
                    <a:pt x="4627" y="6851"/>
                  </a:lnTo>
                  <a:lnTo>
                    <a:pt x="4249" y="6651"/>
                  </a:lnTo>
                  <a:lnTo>
                    <a:pt x="3871" y="6495"/>
                  </a:lnTo>
                  <a:lnTo>
                    <a:pt x="3449" y="6362"/>
                  </a:lnTo>
                  <a:lnTo>
                    <a:pt x="3048" y="6295"/>
                  </a:lnTo>
                  <a:lnTo>
                    <a:pt x="2626" y="6251"/>
                  </a:lnTo>
                  <a:lnTo>
                    <a:pt x="2225" y="6251"/>
                  </a:lnTo>
                  <a:lnTo>
                    <a:pt x="1803" y="6295"/>
                  </a:lnTo>
                  <a:lnTo>
                    <a:pt x="1402" y="6384"/>
                  </a:lnTo>
                  <a:lnTo>
                    <a:pt x="1224" y="6451"/>
                  </a:lnTo>
                  <a:lnTo>
                    <a:pt x="1024" y="6540"/>
                  </a:lnTo>
                  <a:lnTo>
                    <a:pt x="846" y="6629"/>
                  </a:lnTo>
                  <a:lnTo>
                    <a:pt x="668" y="6740"/>
                  </a:lnTo>
                  <a:lnTo>
                    <a:pt x="490" y="6873"/>
                  </a:lnTo>
                  <a:lnTo>
                    <a:pt x="312" y="7007"/>
                  </a:lnTo>
                  <a:lnTo>
                    <a:pt x="166" y="7153"/>
                  </a:lnTo>
                  <a:lnTo>
                    <a:pt x="512" y="4649"/>
                  </a:lnTo>
                  <a:lnTo>
                    <a:pt x="802" y="2581"/>
                  </a:lnTo>
                  <a:lnTo>
                    <a:pt x="891" y="1935"/>
                  </a:lnTo>
                  <a:lnTo>
                    <a:pt x="935" y="1602"/>
                  </a:lnTo>
                  <a:lnTo>
                    <a:pt x="1002" y="1290"/>
                  </a:lnTo>
                  <a:lnTo>
                    <a:pt x="1024" y="1201"/>
                  </a:lnTo>
                  <a:lnTo>
                    <a:pt x="1069" y="1112"/>
                  </a:lnTo>
                  <a:lnTo>
                    <a:pt x="1180" y="979"/>
                  </a:lnTo>
                  <a:lnTo>
                    <a:pt x="1335" y="846"/>
                  </a:lnTo>
                  <a:lnTo>
                    <a:pt x="1469" y="734"/>
                  </a:lnTo>
                  <a:lnTo>
                    <a:pt x="1647" y="623"/>
                  </a:lnTo>
                  <a:lnTo>
                    <a:pt x="1825" y="512"/>
                  </a:lnTo>
                  <a:lnTo>
                    <a:pt x="2003" y="401"/>
                  </a:lnTo>
                  <a:lnTo>
                    <a:pt x="2181" y="334"/>
                  </a:lnTo>
                  <a:lnTo>
                    <a:pt x="2381" y="267"/>
                  </a:lnTo>
                  <a:lnTo>
                    <a:pt x="2581" y="223"/>
                  </a:lnTo>
                  <a:lnTo>
                    <a:pt x="2781" y="178"/>
                  </a:lnTo>
                  <a:lnTo>
                    <a:pt x="2981" y="156"/>
                  </a:lnTo>
                  <a:lnTo>
                    <a:pt x="3449" y="134"/>
                  </a:lnTo>
                  <a:close/>
                  <a:moveTo>
                    <a:pt x="3404" y="0"/>
                  </a:moveTo>
                  <a:lnTo>
                    <a:pt x="3026" y="23"/>
                  </a:lnTo>
                  <a:lnTo>
                    <a:pt x="2648" y="67"/>
                  </a:lnTo>
                  <a:lnTo>
                    <a:pt x="2270" y="156"/>
                  </a:lnTo>
                  <a:lnTo>
                    <a:pt x="1914" y="289"/>
                  </a:lnTo>
                  <a:lnTo>
                    <a:pt x="1736" y="378"/>
                  </a:lnTo>
                  <a:lnTo>
                    <a:pt x="1580" y="490"/>
                  </a:lnTo>
                  <a:lnTo>
                    <a:pt x="1402" y="601"/>
                  </a:lnTo>
                  <a:lnTo>
                    <a:pt x="1246" y="734"/>
                  </a:lnTo>
                  <a:lnTo>
                    <a:pt x="1135" y="846"/>
                  </a:lnTo>
                  <a:lnTo>
                    <a:pt x="1024" y="957"/>
                  </a:lnTo>
                  <a:lnTo>
                    <a:pt x="913" y="1090"/>
                  </a:lnTo>
                  <a:lnTo>
                    <a:pt x="868" y="1224"/>
                  </a:lnTo>
                  <a:lnTo>
                    <a:pt x="824" y="1491"/>
                  </a:lnTo>
                  <a:lnTo>
                    <a:pt x="779" y="1758"/>
                  </a:lnTo>
                  <a:lnTo>
                    <a:pt x="512" y="3693"/>
                  </a:lnTo>
                  <a:lnTo>
                    <a:pt x="8" y="7311"/>
                  </a:lnTo>
                  <a:lnTo>
                    <a:pt x="1" y="7318"/>
                  </a:lnTo>
                  <a:lnTo>
                    <a:pt x="7" y="7321"/>
                  </a:lnTo>
                  <a:lnTo>
                    <a:pt x="1" y="7363"/>
                  </a:lnTo>
                  <a:lnTo>
                    <a:pt x="1" y="7385"/>
                  </a:lnTo>
                  <a:lnTo>
                    <a:pt x="45" y="7429"/>
                  </a:lnTo>
                  <a:lnTo>
                    <a:pt x="90" y="7429"/>
                  </a:lnTo>
                  <a:lnTo>
                    <a:pt x="112" y="7407"/>
                  </a:lnTo>
                  <a:lnTo>
                    <a:pt x="268" y="7252"/>
                  </a:lnTo>
                  <a:lnTo>
                    <a:pt x="423" y="7118"/>
                  </a:lnTo>
                  <a:lnTo>
                    <a:pt x="579" y="6985"/>
                  </a:lnTo>
                  <a:lnTo>
                    <a:pt x="757" y="6851"/>
                  </a:lnTo>
                  <a:lnTo>
                    <a:pt x="935" y="6762"/>
                  </a:lnTo>
                  <a:lnTo>
                    <a:pt x="1113" y="6651"/>
                  </a:lnTo>
                  <a:lnTo>
                    <a:pt x="1291" y="6584"/>
                  </a:lnTo>
                  <a:lnTo>
                    <a:pt x="1469" y="6517"/>
                  </a:lnTo>
                  <a:lnTo>
                    <a:pt x="1847" y="6429"/>
                  </a:lnTo>
                  <a:lnTo>
                    <a:pt x="2247" y="6384"/>
                  </a:lnTo>
                  <a:lnTo>
                    <a:pt x="2648" y="6362"/>
                  </a:lnTo>
                  <a:lnTo>
                    <a:pt x="3048" y="6406"/>
                  </a:lnTo>
                  <a:lnTo>
                    <a:pt x="3449" y="6495"/>
                  </a:lnTo>
                  <a:lnTo>
                    <a:pt x="3827" y="6606"/>
                  </a:lnTo>
                  <a:lnTo>
                    <a:pt x="4227" y="6784"/>
                  </a:lnTo>
                  <a:lnTo>
                    <a:pt x="4583" y="6962"/>
                  </a:lnTo>
                  <a:lnTo>
                    <a:pt x="4939" y="7185"/>
                  </a:lnTo>
                  <a:lnTo>
                    <a:pt x="5250" y="7452"/>
                  </a:lnTo>
                  <a:lnTo>
                    <a:pt x="5562" y="7719"/>
                  </a:lnTo>
                  <a:lnTo>
                    <a:pt x="5806" y="8004"/>
                  </a:lnTo>
                  <a:lnTo>
                    <a:pt x="5806" y="8004"/>
                  </a:lnTo>
                  <a:lnTo>
                    <a:pt x="5806" y="8008"/>
                  </a:lnTo>
                  <a:lnTo>
                    <a:pt x="5851" y="8052"/>
                  </a:lnTo>
                  <a:lnTo>
                    <a:pt x="5917" y="8052"/>
                  </a:lnTo>
                  <a:lnTo>
                    <a:pt x="5940" y="8030"/>
                  </a:lnTo>
                  <a:lnTo>
                    <a:pt x="6651" y="4894"/>
                  </a:lnTo>
                  <a:lnTo>
                    <a:pt x="7074" y="2981"/>
                  </a:lnTo>
                  <a:lnTo>
                    <a:pt x="7141" y="2736"/>
                  </a:lnTo>
                  <a:lnTo>
                    <a:pt x="7163" y="2625"/>
                  </a:lnTo>
                  <a:lnTo>
                    <a:pt x="7185" y="2492"/>
                  </a:lnTo>
                  <a:lnTo>
                    <a:pt x="7185" y="2403"/>
                  </a:lnTo>
                  <a:lnTo>
                    <a:pt x="7163" y="2314"/>
                  </a:lnTo>
                  <a:lnTo>
                    <a:pt x="7052" y="2113"/>
                  </a:lnTo>
                  <a:lnTo>
                    <a:pt x="6918" y="1913"/>
                  </a:lnTo>
                  <a:lnTo>
                    <a:pt x="6807" y="1758"/>
                  </a:lnTo>
                  <a:lnTo>
                    <a:pt x="6562" y="1446"/>
                  </a:lnTo>
                  <a:lnTo>
                    <a:pt x="6296" y="1179"/>
                  </a:lnTo>
                  <a:lnTo>
                    <a:pt x="5984" y="935"/>
                  </a:lnTo>
                  <a:lnTo>
                    <a:pt x="5673" y="712"/>
                  </a:lnTo>
                  <a:lnTo>
                    <a:pt x="5317" y="512"/>
                  </a:lnTo>
                  <a:lnTo>
                    <a:pt x="4961" y="334"/>
                  </a:lnTo>
                  <a:lnTo>
                    <a:pt x="4583" y="201"/>
                  </a:lnTo>
                  <a:lnTo>
                    <a:pt x="4183" y="112"/>
                  </a:lnTo>
                  <a:lnTo>
                    <a:pt x="3804" y="45"/>
                  </a:lnTo>
                  <a:lnTo>
                    <a:pt x="3404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0" name="Google Shape;1310;p47"/>
            <p:cNvSpPr/>
            <p:nvPr/>
          </p:nvSpPr>
          <p:spPr>
            <a:xfrm>
              <a:off x="3158275" y="2452400"/>
              <a:ext cx="292500" cy="275275"/>
            </a:xfrm>
            <a:custGeom>
              <a:avLst/>
              <a:gdLst/>
              <a:ahLst/>
              <a:cxnLst/>
              <a:rect l="l" t="t" r="r" b="b"/>
              <a:pathLst>
                <a:path w="11700" h="11011" extrusionOk="0">
                  <a:moveTo>
                    <a:pt x="3314" y="0"/>
                  </a:moveTo>
                  <a:lnTo>
                    <a:pt x="3025" y="22"/>
                  </a:lnTo>
                  <a:lnTo>
                    <a:pt x="2758" y="67"/>
                  </a:lnTo>
                  <a:lnTo>
                    <a:pt x="2491" y="111"/>
                  </a:lnTo>
                  <a:lnTo>
                    <a:pt x="2224" y="200"/>
                  </a:lnTo>
                  <a:lnTo>
                    <a:pt x="1957" y="289"/>
                  </a:lnTo>
                  <a:lnTo>
                    <a:pt x="1513" y="467"/>
                  </a:lnTo>
                  <a:lnTo>
                    <a:pt x="1290" y="578"/>
                  </a:lnTo>
                  <a:lnTo>
                    <a:pt x="1090" y="712"/>
                  </a:lnTo>
                  <a:lnTo>
                    <a:pt x="890" y="845"/>
                  </a:lnTo>
                  <a:lnTo>
                    <a:pt x="667" y="1001"/>
                  </a:lnTo>
                  <a:lnTo>
                    <a:pt x="467" y="1201"/>
                  </a:lnTo>
                  <a:lnTo>
                    <a:pt x="378" y="1290"/>
                  </a:lnTo>
                  <a:lnTo>
                    <a:pt x="334" y="1379"/>
                  </a:lnTo>
                  <a:lnTo>
                    <a:pt x="311" y="1468"/>
                  </a:lnTo>
                  <a:lnTo>
                    <a:pt x="311" y="1557"/>
                  </a:lnTo>
                  <a:lnTo>
                    <a:pt x="311" y="1735"/>
                  </a:lnTo>
                  <a:lnTo>
                    <a:pt x="245" y="2714"/>
                  </a:lnTo>
                  <a:lnTo>
                    <a:pt x="89" y="5361"/>
                  </a:lnTo>
                  <a:lnTo>
                    <a:pt x="0" y="7118"/>
                  </a:lnTo>
                  <a:lnTo>
                    <a:pt x="22" y="7162"/>
                  </a:lnTo>
                  <a:lnTo>
                    <a:pt x="44" y="7185"/>
                  </a:lnTo>
                  <a:lnTo>
                    <a:pt x="178" y="7273"/>
                  </a:lnTo>
                  <a:lnTo>
                    <a:pt x="289" y="7340"/>
                  </a:lnTo>
                  <a:lnTo>
                    <a:pt x="334" y="7385"/>
                  </a:lnTo>
                  <a:lnTo>
                    <a:pt x="356" y="7429"/>
                  </a:lnTo>
                  <a:lnTo>
                    <a:pt x="356" y="7496"/>
                  </a:lnTo>
                  <a:lnTo>
                    <a:pt x="378" y="7563"/>
                  </a:lnTo>
                  <a:lnTo>
                    <a:pt x="356" y="8208"/>
                  </a:lnTo>
                  <a:lnTo>
                    <a:pt x="334" y="8830"/>
                  </a:lnTo>
                  <a:lnTo>
                    <a:pt x="334" y="9453"/>
                  </a:lnTo>
                  <a:lnTo>
                    <a:pt x="356" y="9520"/>
                  </a:lnTo>
                  <a:lnTo>
                    <a:pt x="423" y="9542"/>
                  </a:lnTo>
                  <a:lnTo>
                    <a:pt x="1223" y="9631"/>
                  </a:lnTo>
                  <a:lnTo>
                    <a:pt x="2024" y="9698"/>
                  </a:lnTo>
                  <a:lnTo>
                    <a:pt x="2825" y="9765"/>
                  </a:lnTo>
                  <a:lnTo>
                    <a:pt x="3626" y="9854"/>
                  </a:lnTo>
                  <a:lnTo>
                    <a:pt x="4538" y="9965"/>
                  </a:lnTo>
                  <a:lnTo>
                    <a:pt x="5427" y="10076"/>
                  </a:lnTo>
                  <a:lnTo>
                    <a:pt x="6206" y="10187"/>
                  </a:lnTo>
                  <a:lnTo>
                    <a:pt x="6361" y="10210"/>
                  </a:lnTo>
                  <a:lnTo>
                    <a:pt x="6450" y="10232"/>
                  </a:lnTo>
                  <a:lnTo>
                    <a:pt x="6517" y="10276"/>
                  </a:lnTo>
                  <a:lnTo>
                    <a:pt x="6539" y="10365"/>
                  </a:lnTo>
                  <a:lnTo>
                    <a:pt x="6539" y="10476"/>
                  </a:lnTo>
                  <a:lnTo>
                    <a:pt x="6517" y="10677"/>
                  </a:lnTo>
                  <a:lnTo>
                    <a:pt x="6539" y="10721"/>
                  </a:lnTo>
                  <a:lnTo>
                    <a:pt x="6562" y="10766"/>
                  </a:lnTo>
                  <a:lnTo>
                    <a:pt x="6628" y="10766"/>
                  </a:lnTo>
                  <a:lnTo>
                    <a:pt x="6806" y="10610"/>
                  </a:lnTo>
                  <a:lnTo>
                    <a:pt x="6895" y="10565"/>
                  </a:lnTo>
                  <a:lnTo>
                    <a:pt x="6984" y="10521"/>
                  </a:lnTo>
                  <a:lnTo>
                    <a:pt x="7051" y="10543"/>
                  </a:lnTo>
                  <a:lnTo>
                    <a:pt x="7095" y="10588"/>
                  </a:lnTo>
                  <a:lnTo>
                    <a:pt x="7229" y="10654"/>
                  </a:lnTo>
                  <a:lnTo>
                    <a:pt x="7674" y="10877"/>
                  </a:lnTo>
                  <a:lnTo>
                    <a:pt x="7696" y="10899"/>
                  </a:lnTo>
                  <a:lnTo>
                    <a:pt x="7718" y="10877"/>
                  </a:lnTo>
                  <a:lnTo>
                    <a:pt x="7740" y="10855"/>
                  </a:lnTo>
                  <a:lnTo>
                    <a:pt x="7740" y="10832"/>
                  </a:lnTo>
                  <a:lnTo>
                    <a:pt x="7647" y="10404"/>
                  </a:lnTo>
                  <a:lnTo>
                    <a:pt x="7647" y="10404"/>
                  </a:lnTo>
                  <a:lnTo>
                    <a:pt x="8363" y="10543"/>
                  </a:lnTo>
                  <a:lnTo>
                    <a:pt x="9186" y="10699"/>
                  </a:lnTo>
                  <a:lnTo>
                    <a:pt x="9987" y="10877"/>
                  </a:lnTo>
                  <a:lnTo>
                    <a:pt x="10810" y="11010"/>
                  </a:lnTo>
                  <a:lnTo>
                    <a:pt x="10854" y="11010"/>
                  </a:lnTo>
                  <a:lnTo>
                    <a:pt x="10877" y="10988"/>
                  </a:lnTo>
                  <a:lnTo>
                    <a:pt x="11055" y="10254"/>
                  </a:lnTo>
                  <a:lnTo>
                    <a:pt x="11210" y="9565"/>
                  </a:lnTo>
                  <a:lnTo>
                    <a:pt x="11255" y="9342"/>
                  </a:lnTo>
                  <a:lnTo>
                    <a:pt x="11322" y="9120"/>
                  </a:lnTo>
                  <a:lnTo>
                    <a:pt x="11388" y="9031"/>
                  </a:lnTo>
                  <a:lnTo>
                    <a:pt x="11455" y="8942"/>
                  </a:lnTo>
                  <a:lnTo>
                    <a:pt x="11544" y="8875"/>
                  </a:lnTo>
                  <a:lnTo>
                    <a:pt x="11655" y="8808"/>
                  </a:lnTo>
                  <a:lnTo>
                    <a:pt x="11677" y="8808"/>
                  </a:lnTo>
                  <a:lnTo>
                    <a:pt x="11700" y="8786"/>
                  </a:lnTo>
                  <a:lnTo>
                    <a:pt x="11677" y="8719"/>
                  </a:lnTo>
                  <a:lnTo>
                    <a:pt x="11655" y="8697"/>
                  </a:lnTo>
                  <a:lnTo>
                    <a:pt x="11588" y="8697"/>
                  </a:lnTo>
                  <a:lnTo>
                    <a:pt x="11455" y="8764"/>
                  </a:lnTo>
                  <a:lnTo>
                    <a:pt x="11344" y="8830"/>
                  </a:lnTo>
                  <a:lnTo>
                    <a:pt x="11255" y="8919"/>
                  </a:lnTo>
                  <a:lnTo>
                    <a:pt x="11188" y="9075"/>
                  </a:lnTo>
                  <a:lnTo>
                    <a:pt x="10988" y="9854"/>
                  </a:lnTo>
                  <a:lnTo>
                    <a:pt x="10854" y="10476"/>
                  </a:lnTo>
                  <a:lnTo>
                    <a:pt x="10810" y="10699"/>
                  </a:lnTo>
                  <a:lnTo>
                    <a:pt x="10788" y="10832"/>
                  </a:lnTo>
                  <a:lnTo>
                    <a:pt x="10743" y="10899"/>
                  </a:lnTo>
                  <a:lnTo>
                    <a:pt x="10654" y="10899"/>
                  </a:lnTo>
                  <a:lnTo>
                    <a:pt x="10454" y="10855"/>
                  </a:lnTo>
                  <a:lnTo>
                    <a:pt x="10120" y="10766"/>
                  </a:lnTo>
                  <a:lnTo>
                    <a:pt x="9297" y="10610"/>
                  </a:lnTo>
                  <a:lnTo>
                    <a:pt x="8430" y="10432"/>
                  </a:lnTo>
                  <a:lnTo>
                    <a:pt x="7563" y="10254"/>
                  </a:lnTo>
                  <a:lnTo>
                    <a:pt x="7518" y="10276"/>
                  </a:lnTo>
                  <a:lnTo>
                    <a:pt x="7496" y="10299"/>
                  </a:lnTo>
                  <a:lnTo>
                    <a:pt x="7496" y="10321"/>
                  </a:lnTo>
                  <a:lnTo>
                    <a:pt x="7579" y="10703"/>
                  </a:lnTo>
                  <a:lnTo>
                    <a:pt x="7579" y="10703"/>
                  </a:lnTo>
                  <a:lnTo>
                    <a:pt x="7407" y="10610"/>
                  </a:lnTo>
                  <a:lnTo>
                    <a:pt x="7095" y="10454"/>
                  </a:lnTo>
                  <a:lnTo>
                    <a:pt x="7006" y="10432"/>
                  </a:lnTo>
                  <a:lnTo>
                    <a:pt x="6940" y="10410"/>
                  </a:lnTo>
                  <a:lnTo>
                    <a:pt x="6873" y="10432"/>
                  </a:lnTo>
                  <a:lnTo>
                    <a:pt x="6806" y="10454"/>
                  </a:lnTo>
                  <a:lnTo>
                    <a:pt x="6695" y="10543"/>
                  </a:lnTo>
                  <a:lnTo>
                    <a:pt x="6651" y="10575"/>
                  </a:lnTo>
                  <a:lnTo>
                    <a:pt x="6651" y="10187"/>
                  </a:lnTo>
                  <a:lnTo>
                    <a:pt x="6628" y="10143"/>
                  </a:lnTo>
                  <a:lnTo>
                    <a:pt x="6584" y="10121"/>
                  </a:lnTo>
                  <a:lnTo>
                    <a:pt x="5027" y="9898"/>
                  </a:lnTo>
                  <a:lnTo>
                    <a:pt x="4248" y="9787"/>
                  </a:lnTo>
                  <a:lnTo>
                    <a:pt x="3492" y="9698"/>
                  </a:lnTo>
                  <a:lnTo>
                    <a:pt x="2714" y="9631"/>
                  </a:lnTo>
                  <a:lnTo>
                    <a:pt x="1935" y="9565"/>
                  </a:lnTo>
                  <a:lnTo>
                    <a:pt x="1157" y="9498"/>
                  </a:lnTo>
                  <a:lnTo>
                    <a:pt x="467" y="9419"/>
                  </a:lnTo>
                  <a:lnTo>
                    <a:pt x="467" y="9419"/>
                  </a:lnTo>
                  <a:lnTo>
                    <a:pt x="467" y="9075"/>
                  </a:lnTo>
                  <a:lnTo>
                    <a:pt x="467" y="8675"/>
                  </a:lnTo>
                  <a:lnTo>
                    <a:pt x="489" y="7830"/>
                  </a:lnTo>
                  <a:lnTo>
                    <a:pt x="512" y="7629"/>
                  </a:lnTo>
                  <a:lnTo>
                    <a:pt x="512" y="7518"/>
                  </a:lnTo>
                  <a:lnTo>
                    <a:pt x="512" y="7407"/>
                  </a:lnTo>
                  <a:lnTo>
                    <a:pt x="467" y="7340"/>
                  </a:lnTo>
                  <a:lnTo>
                    <a:pt x="400" y="7296"/>
                  </a:lnTo>
                  <a:lnTo>
                    <a:pt x="245" y="7207"/>
                  </a:lnTo>
                  <a:lnTo>
                    <a:pt x="133" y="7140"/>
                  </a:lnTo>
                  <a:lnTo>
                    <a:pt x="111" y="7073"/>
                  </a:lnTo>
                  <a:lnTo>
                    <a:pt x="111" y="7007"/>
                  </a:lnTo>
                  <a:lnTo>
                    <a:pt x="133" y="6829"/>
                  </a:lnTo>
                  <a:lnTo>
                    <a:pt x="178" y="6517"/>
                  </a:lnTo>
                  <a:lnTo>
                    <a:pt x="245" y="5249"/>
                  </a:lnTo>
                  <a:lnTo>
                    <a:pt x="400" y="2425"/>
                  </a:lnTo>
                  <a:lnTo>
                    <a:pt x="423" y="1980"/>
                  </a:lnTo>
                  <a:lnTo>
                    <a:pt x="423" y="1757"/>
                  </a:lnTo>
                  <a:lnTo>
                    <a:pt x="445" y="1557"/>
                  </a:lnTo>
                  <a:lnTo>
                    <a:pt x="467" y="1446"/>
                  </a:lnTo>
                  <a:lnTo>
                    <a:pt x="534" y="1357"/>
                  </a:lnTo>
                  <a:lnTo>
                    <a:pt x="645" y="1223"/>
                  </a:lnTo>
                  <a:lnTo>
                    <a:pt x="779" y="1112"/>
                  </a:lnTo>
                  <a:lnTo>
                    <a:pt x="1068" y="890"/>
                  </a:lnTo>
                  <a:lnTo>
                    <a:pt x="1379" y="690"/>
                  </a:lnTo>
                  <a:lnTo>
                    <a:pt x="1690" y="534"/>
                  </a:lnTo>
                  <a:lnTo>
                    <a:pt x="2024" y="400"/>
                  </a:lnTo>
                  <a:lnTo>
                    <a:pt x="2380" y="289"/>
                  </a:lnTo>
                  <a:lnTo>
                    <a:pt x="2714" y="200"/>
                  </a:lnTo>
                  <a:lnTo>
                    <a:pt x="3070" y="156"/>
                  </a:lnTo>
                  <a:lnTo>
                    <a:pt x="3448" y="134"/>
                  </a:lnTo>
                  <a:lnTo>
                    <a:pt x="3804" y="134"/>
                  </a:lnTo>
                  <a:lnTo>
                    <a:pt x="4159" y="178"/>
                  </a:lnTo>
                  <a:lnTo>
                    <a:pt x="4493" y="223"/>
                  </a:lnTo>
                  <a:lnTo>
                    <a:pt x="4827" y="334"/>
                  </a:lnTo>
                  <a:lnTo>
                    <a:pt x="5160" y="445"/>
                  </a:lnTo>
                  <a:lnTo>
                    <a:pt x="5472" y="623"/>
                  </a:lnTo>
                  <a:lnTo>
                    <a:pt x="5761" y="801"/>
                  </a:lnTo>
                  <a:lnTo>
                    <a:pt x="6028" y="1045"/>
                  </a:lnTo>
                  <a:lnTo>
                    <a:pt x="6250" y="1290"/>
                  </a:lnTo>
                  <a:lnTo>
                    <a:pt x="6473" y="1602"/>
                  </a:lnTo>
                  <a:lnTo>
                    <a:pt x="6628" y="1935"/>
                  </a:lnTo>
                  <a:lnTo>
                    <a:pt x="6673" y="1957"/>
                  </a:lnTo>
                  <a:lnTo>
                    <a:pt x="6717" y="1980"/>
                  </a:lnTo>
                  <a:lnTo>
                    <a:pt x="6762" y="1957"/>
                  </a:lnTo>
                  <a:lnTo>
                    <a:pt x="6762" y="1935"/>
                  </a:lnTo>
                  <a:lnTo>
                    <a:pt x="6762" y="1891"/>
                  </a:lnTo>
                  <a:lnTo>
                    <a:pt x="6673" y="1691"/>
                  </a:lnTo>
                  <a:lnTo>
                    <a:pt x="6562" y="1513"/>
                  </a:lnTo>
                  <a:lnTo>
                    <a:pt x="6428" y="1335"/>
                  </a:lnTo>
                  <a:lnTo>
                    <a:pt x="6317" y="1157"/>
                  </a:lnTo>
                  <a:lnTo>
                    <a:pt x="6161" y="1001"/>
                  </a:lnTo>
                  <a:lnTo>
                    <a:pt x="6028" y="868"/>
                  </a:lnTo>
                  <a:lnTo>
                    <a:pt x="5872" y="734"/>
                  </a:lnTo>
                  <a:lnTo>
                    <a:pt x="5694" y="623"/>
                  </a:lnTo>
                  <a:lnTo>
                    <a:pt x="5538" y="512"/>
                  </a:lnTo>
                  <a:lnTo>
                    <a:pt x="5361" y="400"/>
                  </a:lnTo>
                  <a:lnTo>
                    <a:pt x="4982" y="245"/>
                  </a:lnTo>
                  <a:lnTo>
                    <a:pt x="4560" y="111"/>
                  </a:lnTo>
                  <a:lnTo>
                    <a:pt x="4137" y="45"/>
                  </a:lnTo>
                  <a:lnTo>
                    <a:pt x="3870" y="22"/>
                  </a:lnTo>
                  <a:lnTo>
                    <a:pt x="3581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1" name="Google Shape;1311;p47"/>
            <p:cNvSpPr/>
            <p:nvPr/>
          </p:nvSpPr>
          <p:spPr>
            <a:xfrm>
              <a:off x="3340650" y="2673700"/>
              <a:ext cx="102350" cy="42850"/>
            </a:xfrm>
            <a:custGeom>
              <a:avLst/>
              <a:gdLst/>
              <a:ahLst/>
              <a:cxnLst/>
              <a:rect l="l" t="t" r="r" b="b"/>
              <a:pathLst>
                <a:path w="4094" h="1714" extrusionOk="0">
                  <a:moveTo>
                    <a:pt x="3960" y="1"/>
                  </a:moveTo>
                  <a:lnTo>
                    <a:pt x="3782" y="134"/>
                  </a:lnTo>
                  <a:lnTo>
                    <a:pt x="3648" y="312"/>
                  </a:lnTo>
                  <a:lnTo>
                    <a:pt x="3537" y="490"/>
                  </a:lnTo>
                  <a:lnTo>
                    <a:pt x="3448" y="690"/>
                  </a:lnTo>
                  <a:lnTo>
                    <a:pt x="3426" y="868"/>
                  </a:lnTo>
                  <a:lnTo>
                    <a:pt x="3426" y="957"/>
                  </a:lnTo>
                  <a:lnTo>
                    <a:pt x="3426" y="968"/>
                  </a:lnTo>
                  <a:lnTo>
                    <a:pt x="3404" y="957"/>
                  </a:lnTo>
                  <a:lnTo>
                    <a:pt x="3226" y="957"/>
                  </a:lnTo>
                  <a:lnTo>
                    <a:pt x="3092" y="935"/>
                  </a:lnTo>
                  <a:lnTo>
                    <a:pt x="2803" y="890"/>
                  </a:lnTo>
                  <a:lnTo>
                    <a:pt x="2247" y="757"/>
                  </a:lnTo>
                  <a:lnTo>
                    <a:pt x="67" y="357"/>
                  </a:lnTo>
                  <a:lnTo>
                    <a:pt x="1" y="357"/>
                  </a:lnTo>
                  <a:lnTo>
                    <a:pt x="1" y="379"/>
                  </a:lnTo>
                  <a:lnTo>
                    <a:pt x="1" y="423"/>
                  </a:lnTo>
                  <a:lnTo>
                    <a:pt x="90" y="979"/>
                  </a:lnTo>
                  <a:lnTo>
                    <a:pt x="134" y="1024"/>
                  </a:lnTo>
                  <a:lnTo>
                    <a:pt x="156" y="1046"/>
                  </a:lnTo>
                  <a:lnTo>
                    <a:pt x="1024" y="1202"/>
                  </a:lnTo>
                  <a:lnTo>
                    <a:pt x="1891" y="1358"/>
                  </a:lnTo>
                  <a:lnTo>
                    <a:pt x="2759" y="1535"/>
                  </a:lnTo>
                  <a:lnTo>
                    <a:pt x="3626" y="1713"/>
                  </a:lnTo>
                  <a:lnTo>
                    <a:pt x="3671" y="1691"/>
                  </a:lnTo>
                  <a:lnTo>
                    <a:pt x="3693" y="1647"/>
                  </a:lnTo>
                  <a:lnTo>
                    <a:pt x="3671" y="1602"/>
                  </a:lnTo>
                  <a:lnTo>
                    <a:pt x="3626" y="1580"/>
                  </a:lnTo>
                  <a:lnTo>
                    <a:pt x="2536" y="1380"/>
                  </a:lnTo>
                  <a:lnTo>
                    <a:pt x="1446" y="1157"/>
                  </a:lnTo>
                  <a:lnTo>
                    <a:pt x="735" y="1002"/>
                  </a:lnTo>
                  <a:lnTo>
                    <a:pt x="490" y="979"/>
                  </a:lnTo>
                  <a:lnTo>
                    <a:pt x="357" y="957"/>
                  </a:lnTo>
                  <a:lnTo>
                    <a:pt x="268" y="890"/>
                  </a:lnTo>
                  <a:lnTo>
                    <a:pt x="223" y="868"/>
                  </a:lnTo>
                  <a:lnTo>
                    <a:pt x="201" y="801"/>
                  </a:lnTo>
                  <a:lnTo>
                    <a:pt x="156" y="668"/>
                  </a:lnTo>
                  <a:lnTo>
                    <a:pt x="142" y="507"/>
                  </a:lnTo>
                  <a:lnTo>
                    <a:pt x="142" y="507"/>
                  </a:lnTo>
                  <a:lnTo>
                    <a:pt x="3448" y="1091"/>
                  </a:lnTo>
                  <a:lnTo>
                    <a:pt x="3493" y="1091"/>
                  </a:lnTo>
                  <a:lnTo>
                    <a:pt x="3515" y="1046"/>
                  </a:lnTo>
                  <a:lnTo>
                    <a:pt x="3582" y="779"/>
                  </a:lnTo>
                  <a:lnTo>
                    <a:pt x="3626" y="646"/>
                  </a:lnTo>
                  <a:lnTo>
                    <a:pt x="3671" y="512"/>
                  </a:lnTo>
                  <a:lnTo>
                    <a:pt x="3760" y="401"/>
                  </a:lnTo>
                  <a:lnTo>
                    <a:pt x="3849" y="312"/>
                  </a:lnTo>
                  <a:lnTo>
                    <a:pt x="3938" y="201"/>
                  </a:lnTo>
                  <a:lnTo>
                    <a:pt x="4071" y="112"/>
                  </a:lnTo>
                  <a:lnTo>
                    <a:pt x="4093" y="90"/>
                  </a:lnTo>
                  <a:lnTo>
                    <a:pt x="4071" y="23"/>
                  </a:lnTo>
                  <a:lnTo>
                    <a:pt x="4027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2" name="Google Shape;1312;p47"/>
            <p:cNvSpPr/>
            <p:nvPr/>
          </p:nvSpPr>
          <p:spPr>
            <a:xfrm>
              <a:off x="3287825" y="2499650"/>
              <a:ext cx="14475" cy="12275"/>
            </a:xfrm>
            <a:custGeom>
              <a:avLst/>
              <a:gdLst/>
              <a:ahLst/>
              <a:cxnLst/>
              <a:rect l="l" t="t" r="r" b="b"/>
              <a:pathLst>
                <a:path w="579" h="491" extrusionOk="0">
                  <a:moveTo>
                    <a:pt x="45" y="1"/>
                  </a:moveTo>
                  <a:lnTo>
                    <a:pt x="1" y="23"/>
                  </a:lnTo>
                  <a:lnTo>
                    <a:pt x="1" y="67"/>
                  </a:lnTo>
                  <a:lnTo>
                    <a:pt x="23" y="112"/>
                  </a:lnTo>
                  <a:lnTo>
                    <a:pt x="245" y="268"/>
                  </a:lnTo>
                  <a:lnTo>
                    <a:pt x="468" y="468"/>
                  </a:lnTo>
                  <a:lnTo>
                    <a:pt x="512" y="490"/>
                  </a:lnTo>
                  <a:lnTo>
                    <a:pt x="557" y="468"/>
                  </a:lnTo>
                  <a:lnTo>
                    <a:pt x="579" y="423"/>
                  </a:lnTo>
                  <a:lnTo>
                    <a:pt x="534" y="379"/>
                  </a:lnTo>
                  <a:lnTo>
                    <a:pt x="334" y="179"/>
                  </a:lnTo>
                  <a:lnTo>
                    <a:pt x="112" y="23"/>
                  </a:lnTo>
                  <a:lnTo>
                    <a:pt x="45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3" name="Google Shape;1313;p47"/>
            <p:cNvSpPr/>
            <p:nvPr/>
          </p:nvSpPr>
          <p:spPr>
            <a:xfrm>
              <a:off x="3238900" y="2524675"/>
              <a:ext cx="51725" cy="25600"/>
            </a:xfrm>
            <a:custGeom>
              <a:avLst/>
              <a:gdLst/>
              <a:ahLst/>
              <a:cxnLst/>
              <a:rect l="l" t="t" r="r" b="b"/>
              <a:pathLst>
                <a:path w="2069" h="1024" extrusionOk="0">
                  <a:moveTo>
                    <a:pt x="45" y="1"/>
                  </a:moveTo>
                  <a:lnTo>
                    <a:pt x="22" y="23"/>
                  </a:lnTo>
                  <a:lnTo>
                    <a:pt x="0" y="23"/>
                  </a:lnTo>
                  <a:lnTo>
                    <a:pt x="0" y="67"/>
                  </a:lnTo>
                  <a:lnTo>
                    <a:pt x="22" y="112"/>
                  </a:lnTo>
                  <a:lnTo>
                    <a:pt x="67" y="134"/>
                  </a:lnTo>
                  <a:lnTo>
                    <a:pt x="356" y="156"/>
                  </a:lnTo>
                  <a:lnTo>
                    <a:pt x="623" y="201"/>
                  </a:lnTo>
                  <a:lnTo>
                    <a:pt x="868" y="268"/>
                  </a:lnTo>
                  <a:lnTo>
                    <a:pt x="1112" y="357"/>
                  </a:lnTo>
                  <a:lnTo>
                    <a:pt x="1335" y="490"/>
                  </a:lnTo>
                  <a:lnTo>
                    <a:pt x="1535" y="623"/>
                  </a:lnTo>
                  <a:lnTo>
                    <a:pt x="1757" y="801"/>
                  </a:lnTo>
                  <a:lnTo>
                    <a:pt x="1935" y="1002"/>
                  </a:lnTo>
                  <a:lnTo>
                    <a:pt x="1980" y="1024"/>
                  </a:lnTo>
                  <a:lnTo>
                    <a:pt x="2047" y="1024"/>
                  </a:lnTo>
                  <a:lnTo>
                    <a:pt x="2069" y="979"/>
                  </a:lnTo>
                  <a:lnTo>
                    <a:pt x="2047" y="935"/>
                  </a:lnTo>
                  <a:lnTo>
                    <a:pt x="1846" y="712"/>
                  </a:lnTo>
                  <a:lnTo>
                    <a:pt x="1624" y="534"/>
                  </a:lnTo>
                  <a:lnTo>
                    <a:pt x="1379" y="379"/>
                  </a:lnTo>
                  <a:lnTo>
                    <a:pt x="1157" y="245"/>
                  </a:lnTo>
                  <a:lnTo>
                    <a:pt x="890" y="156"/>
                  </a:lnTo>
                  <a:lnTo>
                    <a:pt x="623" y="67"/>
                  </a:lnTo>
                  <a:lnTo>
                    <a:pt x="334" y="23"/>
                  </a:lnTo>
                  <a:lnTo>
                    <a:pt x="45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4" name="Google Shape;1314;p47"/>
            <p:cNvSpPr/>
            <p:nvPr/>
          </p:nvSpPr>
          <p:spPr>
            <a:xfrm>
              <a:off x="3331200" y="2546925"/>
              <a:ext cx="65650" cy="12250"/>
            </a:xfrm>
            <a:custGeom>
              <a:avLst/>
              <a:gdLst/>
              <a:ahLst/>
              <a:cxnLst/>
              <a:rect l="l" t="t" r="r" b="b"/>
              <a:pathLst>
                <a:path w="2626" h="490" extrusionOk="0">
                  <a:moveTo>
                    <a:pt x="1557" y="0"/>
                  </a:moveTo>
                  <a:lnTo>
                    <a:pt x="1224" y="23"/>
                  </a:lnTo>
                  <a:lnTo>
                    <a:pt x="935" y="89"/>
                  </a:lnTo>
                  <a:lnTo>
                    <a:pt x="623" y="178"/>
                  </a:lnTo>
                  <a:lnTo>
                    <a:pt x="45" y="356"/>
                  </a:lnTo>
                  <a:lnTo>
                    <a:pt x="23" y="378"/>
                  </a:lnTo>
                  <a:lnTo>
                    <a:pt x="1" y="401"/>
                  </a:lnTo>
                  <a:lnTo>
                    <a:pt x="1" y="445"/>
                  </a:lnTo>
                  <a:lnTo>
                    <a:pt x="45" y="490"/>
                  </a:lnTo>
                  <a:lnTo>
                    <a:pt x="89" y="490"/>
                  </a:lnTo>
                  <a:lnTo>
                    <a:pt x="646" y="312"/>
                  </a:lnTo>
                  <a:lnTo>
                    <a:pt x="935" y="223"/>
                  </a:lnTo>
                  <a:lnTo>
                    <a:pt x="1224" y="156"/>
                  </a:lnTo>
                  <a:lnTo>
                    <a:pt x="1557" y="134"/>
                  </a:lnTo>
                  <a:lnTo>
                    <a:pt x="1891" y="134"/>
                  </a:lnTo>
                  <a:lnTo>
                    <a:pt x="2247" y="156"/>
                  </a:lnTo>
                  <a:lnTo>
                    <a:pt x="2581" y="178"/>
                  </a:lnTo>
                  <a:lnTo>
                    <a:pt x="2625" y="178"/>
                  </a:lnTo>
                  <a:lnTo>
                    <a:pt x="2625" y="134"/>
                  </a:lnTo>
                  <a:lnTo>
                    <a:pt x="2603" y="89"/>
                  </a:lnTo>
                  <a:lnTo>
                    <a:pt x="2558" y="67"/>
                  </a:lnTo>
                  <a:lnTo>
                    <a:pt x="2225" y="23"/>
                  </a:lnTo>
                  <a:lnTo>
                    <a:pt x="1891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5" name="Google Shape;1315;p47"/>
            <p:cNvSpPr/>
            <p:nvPr/>
          </p:nvSpPr>
          <p:spPr>
            <a:xfrm>
              <a:off x="3385700" y="2505775"/>
              <a:ext cx="71200" cy="43950"/>
            </a:xfrm>
            <a:custGeom>
              <a:avLst/>
              <a:gdLst/>
              <a:ahLst/>
              <a:cxnLst/>
              <a:rect l="l" t="t" r="r" b="b"/>
              <a:pathLst>
                <a:path w="2848" h="1758" extrusionOk="0">
                  <a:moveTo>
                    <a:pt x="23" y="0"/>
                  </a:moveTo>
                  <a:lnTo>
                    <a:pt x="0" y="23"/>
                  </a:lnTo>
                  <a:lnTo>
                    <a:pt x="0" y="67"/>
                  </a:lnTo>
                  <a:lnTo>
                    <a:pt x="23" y="112"/>
                  </a:lnTo>
                  <a:lnTo>
                    <a:pt x="89" y="134"/>
                  </a:lnTo>
                  <a:lnTo>
                    <a:pt x="289" y="134"/>
                  </a:lnTo>
                  <a:lnTo>
                    <a:pt x="512" y="156"/>
                  </a:lnTo>
                  <a:lnTo>
                    <a:pt x="712" y="178"/>
                  </a:lnTo>
                  <a:lnTo>
                    <a:pt x="912" y="223"/>
                  </a:lnTo>
                  <a:lnTo>
                    <a:pt x="1090" y="290"/>
                  </a:lnTo>
                  <a:lnTo>
                    <a:pt x="1268" y="356"/>
                  </a:lnTo>
                  <a:lnTo>
                    <a:pt x="1446" y="445"/>
                  </a:lnTo>
                  <a:lnTo>
                    <a:pt x="1624" y="556"/>
                  </a:lnTo>
                  <a:lnTo>
                    <a:pt x="1935" y="779"/>
                  </a:lnTo>
                  <a:lnTo>
                    <a:pt x="2225" y="1068"/>
                  </a:lnTo>
                  <a:lnTo>
                    <a:pt x="2491" y="1379"/>
                  </a:lnTo>
                  <a:lnTo>
                    <a:pt x="2714" y="1713"/>
                  </a:lnTo>
                  <a:lnTo>
                    <a:pt x="2758" y="1758"/>
                  </a:lnTo>
                  <a:lnTo>
                    <a:pt x="2803" y="1758"/>
                  </a:lnTo>
                  <a:lnTo>
                    <a:pt x="2847" y="1735"/>
                  </a:lnTo>
                  <a:lnTo>
                    <a:pt x="2847" y="1713"/>
                  </a:lnTo>
                  <a:lnTo>
                    <a:pt x="2847" y="1691"/>
                  </a:lnTo>
                  <a:lnTo>
                    <a:pt x="2603" y="1313"/>
                  </a:lnTo>
                  <a:lnTo>
                    <a:pt x="2314" y="979"/>
                  </a:lnTo>
                  <a:lnTo>
                    <a:pt x="2002" y="690"/>
                  </a:lnTo>
                  <a:lnTo>
                    <a:pt x="1846" y="556"/>
                  </a:lnTo>
                  <a:lnTo>
                    <a:pt x="1668" y="445"/>
                  </a:lnTo>
                  <a:lnTo>
                    <a:pt x="1491" y="334"/>
                  </a:lnTo>
                  <a:lnTo>
                    <a:pt x="1313" y="245"/>
                  </a:lnTo>
                  <a:lnTo>
                    <a:pt x="1135" y="178"/>
                  </a:lnTo>
                  <a:lnTo>
                    <a:pt x="934" y="112"/>
                  </a:lnTo>
                  <a:lnTo>
                    <a:pt x="712" y="45"/>
                  </a:lnTo>
                  <a:lnTo>
                    <a:pt x="512" y="23"/>
                  </a:lnTo>
                  <a:lnTo>
                    <a:pt x="289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6" name="Google Shape;1316;p47"/>
            <p:cNvSpPr/>
            <p:nvPr/>
          </p:nvSpPr>
          <p:spPr>
            <a:xfrm>
              <a:off x="3350100" y="2508000"/>
              <a:ext cx="19500" cy="7250"/>
            </a:xfrm>
            <a:custGeom>
              <a:avLst/>
              <a:gdLst/>
              <a:ahLst/>
              <a:cxnLst/>
              <a:rect l="l" t="t" r="r" b="b"/>
              <a:pathLst>
                <a:path w="780" h="290" extrusionOk="0">
                  <a:moveTo>
                    <a:pt x="690" y="0"/>
                  </a:moveTo>
                  <a:lnTo>
                    <a:pt x="357" y="89"/>
                  </a:lnTo>
                  <a:lnTo>
                    <a:pt x="45" y="178"/>
                  </a:lnTo>
                  <a:lnTo>
                    <a:pt x="23" y="178"/>
                  </a:lnTo>
                  <a:lnTo>
                    <a:pt x="1" y="201"/>
                  </a:lnTo>
                  <a:lnTo>
                    <a:pt x="23" y="245"/>
                  </a:lnTo>
                  <a:lnTo>
                    <a:pt x="45" y="290"/>
                  </a:lnTo>
                  <a:lnTo>
                    <a:pt x="112" y="290"/>
                  </a:lnTo>
                  <a:lnTo>
                    <a:pt x="423" y="201"/>
                  </a:lnTo>
                  <a:lnTo>
                    <a:pt x="735" y="134"/>
                  </a:lnTo>
                  <a:lnTo>
                    <a:pt x="757" y="134"/>
                  </a:lnTo>
                  <a:lnTo>
                    <a:pt x="779" y="112"/>
                  </a:lnTo>
                  <a:lnTo>
                    <a:pt x="779" y="67"/>
                  </a:lnTo>
                  <a:lnTo>
                    <a:pt x="735" y="23"/>
                  </a:lnTo>
                  <a:lnTo>
                    <a:pt x="690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7" name="Google Shape;1317;p47"/>
            <p:cNvSpPr/>
            <p:nvPr/>
          </p:nvSpPr>
          <p:spPr>
            <a:xfrm>
              <a:off x="3363450" y="2578625"/>
              <a:ext cx="8925" cy="3900"/>
            </a:xfrm>
            <a:custGeom>
              <a:avLst/>
              <a:gdLst/>
              <a:ahLst/>
              <a:cxnLst/>
              <a:rect l="l" t="t" r="r" b="b"/>
              <a:pathLst>
                <a:path w="357" h="156" extrusionOk="0">
                  <a:moveTo>
                    <a:pt x="267" y="0"/>
                  </a:moveTo>
                  <a:lnTo>
                    <a:pt x="67" y="22"/>
                  </a:lnTo>
                  <a:lnTo>
                    <a:pt x="23" y="22"/>
                  </a:lnTo>
                  <a:lnTo>
                    <a:pt x="23" y="45"/>
                  </a:lnTo>
                  <a:lnTo>
                    <a:pt x="1" y="89"/>
                  </a:lnTo>
                  <a:lnTo>
                    <a:pt x="45" y="134"/>
                  </a:lnTo>
                  <a:lnTo>
                    <a:pt x="90" y="156"/>
                  </a:lnTo>
                  <a:lnTo>
                    <a:pt x="312" y="134"/>
                  </a:lnTo>
                  <a:lnTo>
                    <a:pt x="334" y="134"/>
                  </a:lnTo>
                  <a:lnTo>
                    <a:pt x="356" y="111"/>
                  </a:lnTo>
                  <a:lnTo>
                    <a:pt x="356" y="67"/>
                  </a:lnTo>
                  <a:lnTo>
                    <a:pt x="334" y="22"/>
                  </a:lnTo>
                  <a:lnTo>
                    <a:pt x="267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8" name="Google Shape;1318;p47"/>
            <p:cNvSpPr/>
            <p:nvPr/>
          </p:nvSpPr>
          <p:spPr>
            <a:xfrm>
              <a:off x="3193850" y="2486875"/>
              <a:ext cx="67300" cy="16150"/>
            </a:xfrm>
            <a:custGeom>
              <a:avLst/>
              <a:gdLst/>
              <a:ahLst/>
              <a:cxnLst/>
              <a:rect l="l" t="t" r="r" b="b"/>
              <a:pathLst>
                <a:path w="2692" h="646" extrusionOk="0">
                  <a:moveTo>
                    <a:pt x="1936" y="0"/>
                  </a:moveTo>
                  <a:lnTo>
                    <a:pt x="1602" y="22"/>
                  </a:lnTo>
                  <a:lnTo>
                    <a:pt x="1268" y="67"/>
                  </a:lnTo>
                  <a:lnTo>
                    <a:pt x="957" y="134"/>
                  </a:lnTo>
                  <a:lnTo>
                    <a:pt x="646" y="245"/>
                  </a:lnTo>
                  <a:lnTo>
                    <a:pt x="334" y="356"/>
                  </a:lnTo>
                  <a:lnTo>
                    <a:pt x="23" y="512"/>
                  </a:lnTo>
                  <a:lnTo>
                    <a:pt x="23" y="534"/>
                  </a:lnTo>
                  <a:lnTo>
                    <a:pt x="1" y="556"/>
                  </a:lnTo>
                  <a:lnTo>
                    <a:pt x="23" y="601"/>
                  </a:lnTo>
                  <a:lnTo>
                    <a:pt x="67" y="645"/>
                  </a:lnTo>
                  <a:lnTo>
                    <a:pt x="112" y="623"/>
                  </a:lnTo>
                  <a:lnTo>
                    <a:pt x="423" y="489"/>
                  </a:lnTo>
                  <a:lnTo>
                    <a:pt x="712" y="356"/>
                  </a:lnTo>
                  <a:lnTo>
                    <a:pt x="1024" y="267"/>
                  </a:lnTo>
                  <a:lnTo>
                    <a:pt x="1335" y="200"/>
                  </a:lnTo>
                  <a:lnTo>
                    <a:pt x="1647" y="156"/>
                  </a:lnTo>
                  <a:lnTo>
                    <a:pt x="1980" y="134"/>
                  </a:lnTo>
                  <a:lnTo>
                    <a:pt x="2314" y="134"/>
                  </a:lnTo>
                  <a:lnTo>
                    <a:pt x="2625" y="156"/>
                  </a:lnTo>
                  <a:lnTo>
                    <a:pt x="2670" y="156"/>
                  </a:lnTo>
                  <a:lnTo>
                    <a:pt x="2670" y="134"/>
                  </a:lnTo>
                  <a:lnTo>
                    <a:pt x="2692" y="89"/>
                  </a:lnTo>
                  <a:lnTo>
                    <a:pt x="2647" y="45"/>
                  </a:lnTo>
                  <a:lnTo>
                    <a:pt x="2603" y="22"/>
                  </a:lnTo>
                  <a:lnTo>
                    <a:pt x="2269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9" name="Google Shape;1319;p47"/>
            <p:cNvSpPr/>
            <p:nvPr/>
          </p:nvSpPr>
          <p:spPr>
            <a:xfrm>
              <a:off x="3207200" y="2526350"/>
              <a:ext cx="16700" cy="6700"/>
            </a:xfrm>
            <a:custGeom>
              <a:avLst/>
              <a:gdLst/>
              <a:ahLst/>
              <a:cxnLst/>
              <a:rect l="l" t="t" r="r" b="b"/>
              <a:pathLst>
                <a:path w="668" h="268" extrusionOk="0">
                  <a:moveTo>
                    <a:pt x="556" y="0"/>
                  </a:moveTo>
                  <a:lnTo>
                    <a:pt x="312" y="67"/>
                  </a:lnTo>
                  <a:lnTo>
                    <a:pt x="45" y="134"/>
                  </a:lnTo>
                  <a:lnTo>
                    <a:pt x="23" y="156"/>
                  </a:lnTo>
                  <a:lnTo>
                    <a:pt x="0" y="178"/>
                  </a:lnTo>
                  <a:lnTo>
                    <a:pt x="0" y="223"/>
                  </a:lnTo>
                  <a:lnTo>
                    <a:pt x="45" y="245"/>
                  </a:lnTo>
                  <a:lnTo>
                    <a:pt x="89" y="267"/>
                  </a:lnTo>
                  <a:lnTo>
                    <a:pt x="356" y="201"/>
                  </a:lnTo>
                  <a:lnTo>
                    <a:pt x="623" y="134"/>
                  </a:lnTo>
                  <a:lnTo>
                    <a:pt x="645" y="134"/>
                  </a:lnTo>
                  <a:lnTo>
                    <a:pt x="668" y="112"/>
                  </a:lnTo>
                  <a:lnTo>
                    <a:pt x="668" y="67"/>
                  </a:lnTo>
                  <a:lnTo>
                    <a:pt x="623" y="23"/>
                  </a:lnTo>
                  <a:lnTo>
                    <a:pt x="556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20" name="Google Shape;1320;p47"/>
            <p:cNvSpPr/>
            <p:nvPr/>
          </p:nvSpPr>
          <p:spPr>
            <a:xfrm>
              <a:off x="3190525" y="2561925"/>
              <a:ext cx="77875" cy="13925"/>
            </a:xfrm>
            <a:custGeom>
              <a:avLst/>
              <a:gdLst/>
              <a:ahLst/>
              <a:cxnLst/>
              <a:rect l="l" t="t" r="r" b="b"/>
              <a:pathLst>
                <a:path w="3115" h="557" extrusionOk="0">
                  <a:moveTo>
                    <a:pt x="1513" y="1"/>
                  </a:moveTo>
                  <a:lnTo>
                    <a:pt x="1112" y="23"/>
                  </a:lnTo>
                  <a:lnTo>
                    <a:pt x="912" y="68"/>
                  </a:lnTo>
                  <a:lnTo>
                    <a:pt x="712" y="112"/>
                  </a:lnTo>
                  <a:lnTo>
                    <a:pt x="534" y="157"/>
                  </a:lnTo>
                  <a:lnTo>
                    <a:pt x="356" y="246"/>
                  </a:lnTo>
                  <a:lnTo>
                    <a:pt x="178" y="335"/>
                  </a:lnTo>
                  <a:lnTo>
                    <a:pt x="22" y="424"/>
                  </a:lnTo>
                  <a:lnTo>
                    <a:pt x="0" y="446"/>
                  </a:lnTo>
                  <a:lnTo>
                    <a:pt x="0" y="468"/>
                  </a:lnTo>
                  <a:lnTo>
                    <a:pt x="22" y="535"/>
                  </a:lnTo>
                  <a:lnTo>
                    <a:pt x="67" y="557"/>
                  </a:lnTo>
                  <a:lnTo>
                    <a:pt x="111" y="557"/>
                  </a:lnTo>
                  <a:lnTo>
                    <a:pt x="267" y="446"/>
                  </a:lnTo>
                  <a:lnTo>
                    <a:pt x="423" y="357"/>
                  </a:lnTo>
                  <a:lnTo>
                    <a:pt x="601" y="290"/>
                  </a:lnTo>
                  <a:lnTo>
                    <a:pt x="779" y="223"/>
                  </a:lnTo>
                  <a:lnTo>
                    <a:pt x="957" y="179"/>
                  </a:lnTo>
                  <a:lnTo>
                    <a:pt x="1157" y="157"/>
                  </a:lnTo>
                  <a:lnTo>
                    <a:pt x="1535" y="134"/>
                  </a:lnTo>
                  <a:lnTo>
                    <a:pt x="1935" y="157"/>
                  </a:lnTo>
                  <a:lnTo>
                    <a:pt x="2313" y="201"/>
                  </a:lnTo>
                  <a:lnTo>
                    <a:pt x="2691" y="290"/>
                  </a:lnTo>
                  <a:lnTo>
                    <a:pt x="3025" y="424"/>
                  </a:lnTo>
                  <a:lnTo>
                    <a:pt x="3070" y="424"/>
                  </a:lnTo>
                  <a:lnTo>
                    <a:pt x="3114" y="379"/>
                  </a:lnTo>
                  <a:lnTo>
                    <a:pt x="3092" y="335"/>
                  </a:lnTo>
                  <a:lnTo>
                    <a:pt x="3070" y="312"/>
                  </a:lnTo>
                  <a:lnTo>
                    <a:pt x="2714" y="179"/>
                  </a:lnTo>
                  <a:lnTo>
                    <a:pt x="2336" y="90"/>
                  </a:lnTo>
                  <a:lnTo>
                    <a:pt x="1935" y="23"/>
                  </a:lnTo>
                  <a:lnTo>
                    <a:pt x="1513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21" name="Google Shape;1321;p47"/>
            <p:cNvSpPr/>
            <p:nvPr/>
          </p:nvSpPr>
          <p:spPr>
            <a:xfrm>
              <a:off x="3166600" y="2635900"/>
              <a:ext cx="137375" cy="57300"/>
            </a:xfrm>
            <a:custGeom>
              <a:avLst/>
              <a:gdLst/>
              <a:ahLst/>
              <a:cxnLst/>
              <a:rect l="l" t="t" r="r" b="b"/>
              <a:pathLst>
                <a:path w="5495" h="2292" extrusionOk="0">
                  <a:moveTo>
                    <a:pt x="5361" y="1824"/>
                  </a:moveTo>
                  <a:lnTo>
                    <a:pt x="5406" y="1846"/>
                  </a:lnTo>
                  <a:lnTo>
                    <a:pt x="5383" y="1846"/>
                  </a:lnTo>
                  <a:lnTo>
                    <a:pt x="5361" y="1824"/>
                  </a:lnTo>
                  <a:close/>
                  <a:moveTo>
                    <a:pt x="67" y="0"/>
                  </a:moveTo>
                  <a:lnTo>
                    <a:pt x="45" y="45"/>
                  </a:lnTo>
                  <a:lnTo>
                    <a:pt x="45" y="89"/>
                  </a:lnTo>
                  <a:lnTo>
                    <a:pt x="245" y="356"/>
                  </a:lnTo>
                  <a:lnTo>
                    <a:pt x="379" y="645"/>
                  </a:lnTo>
                  <a:lnTo>
                    <a:pt x="446" y="801"/>
                  </a:lnTo>
                  <a:lnTo>
                    <a:pt x="468" y="957"/>
                  </a:lnTo>
                  <a:lnTo>
                    <a:pt x="490" y="1112"/>
                  </a:lnTo>
                  <a:lnTo>
                    <a:pt x="512" y="1290"/>
                  </a:lnTo>
                  <a:lnTo>
                    <a:pt x="512" y="1313"/>
                  </a:lnTo>
                  <a:lnTo>
                    <a:pt x="534" y="1357"/>
                  </a:lnTo>
                  <a:lnTo>
                    <a:pt x="579" y="1379"/>
                  </a:lnTo>
                  <a:lnTo>
                    <a:pt x="1491" y="1424"/>
                  </a:lnTo>
                  <a:lnTo>
                    <a:pt x="2403" y="1490"/>
                  </a:lnTo>
                  <a:lnTo>
                    <a:pt x="3315" y="1557"/>
                  </a:lnTo>
                  <a:lnTo>
                    <a:pt x="4227" y="1668"/>
                  </a:lnTo>
                  <a:lnTo>
                    <a:pt x="5005" y="1780"/>
                  </a:lnTo>
                  <a:lnTo>
                    <a:pt x="5183" y="1824"/>
                  </a:lnTo>
                  <a:lnTo>
                    <a:pt x="5350" y="1824"/>
                  </a:lnTo>
                  <a:lnTo>
                    <a:pt x="5317" y="1958"/>
                  </a:lnTo>
                  <a:lnTo>
                    <a:pt x="5317" y="2069"/>
                  </a:lnTo>
                  <a:lnTo>
                    <a:pt x="5317" y="2113"/>
                  </a:lnTo>
                  <a:lnTo>
                    <a:pt x="5294" y="2158"/>
                  </a:lnTo>
                  <a:lnTo>
                    <a:pt x="5294" y="2180"/>
                  </a:lnTo>
                  <a:lnTo>
                    <a:pt x="5161" y="2136"/>
                  </a:lnTo>
                  <a:lnTo>
                    <a:pt x="4939" y="2091"/>
                  </a:lnTo>
                  <a:lnTo>
                    <a:pt x="4716" y="2069"/>
                  </a:lnTo>
                  <a:lnTo>
                    <a:pt x="4249" y="2002"/>
                  </a:lnTo>
                  <a:lnTo>
                    <a:pt x="2892" y="1846"/>
                  </a:lnTo>
                  <a:lnTo>
                    <a:pt x="2180" y="1780"/>
                  </a:lnTo>
                  <a:lnTo>
                    <a:pt x="1469" y="1735"/>
                  </a:lnTo>
                  <a:lnTo>
                    <a:pt x="757" y="1668"/>
                  </a:lnTo>
                  <a:lnTo>
                    <a:pt x="45" y="1624"/>
                  </a:lnTo>
                  <a:lnTo>
                    <a:pt x="1" y="1624"/>
                  </a:lnTo>
                  <a:lnTo>
                    <a:pt x="1" y="1668"/>
                  </a:lnTo>
                  <a:lnTo>
                    <a:pt x="23" y="1713"/>
                  </a:lnTo>
                  <a:lnTo>
                    <a:pt x="67" y="1735"/>
                  </a:lnTo>
                  <a:lnTo>
                    <a:pt x="712" y="1802"/>
                  </a:lnTo>
                  <a:lnTo>
                    <a:pt x="1357" y="1846"/>
                  </a:lnTo>
                  <a:lnTo>
                    <a:pt x="2648" y="1935"/>
                  </a:lnTo>
                  <a:lnTo>
                    <a:pt x="3337" y="2024"/>
                  </a:lnTo>
                  <a:lnTo>
                    <a:pt x="4004" y="2091"/>
                  </a:lnTo>
                  <a:lnTo>
                    <a:pt x="5361" y="2291"/>
                  </a:lnTo>
                  <a:lnTo>
                    <a:pt x="5406" y="2269"/>
                  </a:lnTo>
                  <a:lnTo>
                    <a:pt x="5428" y="2247"/>
                  </a:lnTo>
                  <a:lnTo>
                    <a:pt x="5495" y="1802"/>
                  </a:lnTo>
                  <a:lnTo>
                    <a:pt x="5472" y="1735"/>
                  </a:lnTo>
                  <a:lnTo>
                    <a:pt x="5428" y="1713"/>
                  </a:lnTo>
                  <a:lnTo>
                    <a:pt x="4205" y="1557"/>
                  </a:lnTo>
                  <a:lnTo>
                    <a:pt x="3003" y="1424"/>
                  </a:lnTo>
                  <a:lnTo>
                    <a:pt x="1780" y="1313"/>
                  </a:lnTo>
                  <a:lnTo>
                    <a:pt x="636" y="1250"/>
                  </a:lnTo>
                  <a:lnTo>
                    <a:pt x="636" y="1250"/>
                  </a:lnTo>
                  <a:lnTo>
                    <a:pt x="623" y="1135"/>
                  </a:lnTo>
                  <a:lnTo>
                    <a:pt x="601" y="957"/>
                  </a:lnTo>
                  <a:lnTo>
                    <a:pt x="557" y="801"/>
                  </a:lnTo>
                  <a:lnTo>
                    <a:pt x="512" y="645"/>
                  </a:lnTo>
                  <a:lnTo>
                    <a:pt x="446" y="467"/>
                  </a:lnTo>
                  <a:lnTo>
                    <a:pt x="357" y="334"/>
                  </a:lnTo>
                  <a:lnTo>
                    <a:pt x="156" y="22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22" name="Google Shape;1322;p47"/>
            <p:cNvSpPr/>
            <p:nvPr/>
          </p:nvSpPr>
          <p:spPr>
            <a:xfrm>
              <a:off x="3158275" y="2608100"/>
              <a:ext cx="147375" cy="48950"/>
            </a:xfrm>
            <a:custGeom>
              <a:avLst/>
              <a:gdLst/>
              <a:ahLst/>
              <a:cxnLst/>
              <a:rect l="l" t="t" r="r" b="b"/>
              <a:pathLst>
                <a:path w="5895" h="1958" extrusionOk="0">
                  <a:moveTo>
                    <a:pt x="2691" y="0"/>
                  </a:moveTo>
                  <a:lnTo>
                    <a:pt x="2224" y="22"/>
                  </a:lnTo>
                  <a:lnTo>
                    <a:pt x="1735" y="67"/>
                  </a:lnTo>
                  <a:lnTo>
                    <a:pt x="1290" y="200"/>
                  </a:lnTo>
                  <a:lnTo>
                    <a:pt x="1045" y="267"/>
                  </a:lnTo>
                  <a:lnTo>
                    <a:pt x="823" y="356"/>
                  </a:lnTo>
                  <a:lnTo>
                    <a:pt x="623" y="445"/>
                  </a:lnTo>
                  <a:lnTo>
                    <a:pt x="423" y="578"/>
                  </a:lnTo>
                  <a:lnTo>
                    <a:pt x="222" y="690"/>
                  </a:lnTo>
                  <a:lnTo>
                    <a:pt x="22" y="845"/>
                  </a:lnTo>
                  <a:lnTo>
                    <a:pt x="0" y="868"/>
                  </a:lnTo>
                  <a:lnTo>
                    <a:pt x="0" y="890"/>
                  </a:lnTo>
                  <a:lnTo>
                    <a:pt x="22" y="934"/>
                  </a:lnTo>
                  <a:lnTo>
                    <a:pt x="67" y="957"/>
                  </a:lnTo>
                  <a:lnTo>
                    <a:pt x="111" y="957"/>
                  </a:lnTo>
                  <a:lnTo>
                    <a:pt x="289" y="823"/>
                  </a:lnTo>
                  <a:lnTo>
                    <a:pt x="489" y="690"/>
                  </a:lnTo>
                  <a:lnTo>
                    <a:pt x="667" y="578"/>
                  </a:lnTo>
                  <a:lnTo>
                    <a:pt x="867" y="489"/>
                  </a:lnTo>
                  <a:lnTo>
                    <a:pt x="1290" y="334"/>
                  </a:lnTo>
                  <a:lnTo>
                    <a:pt x="1735" y="223"/>
                  </a:lnTo>
                  <a:lnTo>
                    <a:pt x="2180" y="156"/>
                  </a:lnTo>
                  <a:lnTo>
                    <a:pt x="2625" y="134"/>
                  </a:lnTo>
                  <a:lnTo>
                    <a:pt x="3070" y="134"/>
                  </a:lnTo>
                  <a:lnTo>
                    <a:pt x="3514" y="200"/>
                  </a:lnTo>
                  <a:lnTo>
                    <a:pt x="3892" y="289"/>
                  </a:lnTo>
                  <a:lnTo>
                    <a:pt x="4248" y="423"/>
                  </a:lnTo>
                  <a:lnTo>
                    <a:pt x="4560" y="578"/>
                  </a:lnTo>
                  <a:lnTo>
                    <a:pt x="4871" y="779"/>
                  </a:lnTo>
                  <a:lnTo>
                    <a:pt x="5138" y="1001"/>
                  </a:lnTo>
                  <a:lnTo>
                    <a:pt x="5383" y="1268"/>
                  </a:lnTo>
                  <a:lnTo>
                    <a:pt x="5583" y="1579"/>
                  </a:lnTo>
                  <a:lnTo>
                    <a:pt x="5761" y="1913"/>
                  </a:lnTo>
                  <a:lnTo>
                    <a:pt x="5805" y="1957"/>
                  </a:lnTo>
                  <a:lnTo>
                    <a:pt x="5850" y="1957"/>
                  </a:lnTo>
                  <a:lnTo>
                    <a:pt x="5894" y="1935"/>
                  </a:lnTo>
                  <a:lnTo>
                    <a:pt x="5894" y="1913"/>
                  </a:lnTo>
                  <a:lnTo>
                    <a:pt x="5872" y="1891"/>
                  </a:lnTo>
                  <a:lnTo>
                    <a:pt x="5694" y="1535"/>
                  </a:lnTo>
                  <a:lnTo>
                    <a:pt x="5494" y="1223"/>
                  </a:lnTo>
                  <a:lnTo>
                    <a:pt x="5249" y="957"/>
                  </a:lnTo>
                  <a:lnTo>
                    <a:pt x="4982" y="712"/>
                  </a:lnTo>
                  <a:lnTo>
                    <a:pt x="4671" y="489"/>
                  </a:lnTo>
                  <a:lnTo>
                    <a:pt x="4360" y="334"/>
                  </a:lnTo>
                  <a:lnTo>
                    <a:pt x="4004" y="200"/>
                  </a:lnTo>
                  <a:lnTo>
                    <a:pt x="3626" y="89"/>
                  </a:lnTo>
                  <a:lnTo>
                    <a:pt x="3158" y="22"/>
                  </a:lnTo>
                  <a:lnTo>
                    <a:pt x="2691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23" name="Google Shape;1323;p47"/>
            <p:cNvSpPr/>
            <p:nvPr/>
          </p:nvSpPr>
          <p:spPr>
            <a:xfrm>
              <a:off x="3335100" y="2648675"/>
              <a:ext cx="11150" cy="6150"/>
            </a:xfrm>
            <a:custGeom>
              <a:avLst/>
              <a:gdLst/>
              <a:ahLst/>
              <a:cxnLst/>
              <a:rect l="l" t="t" r="r" b="b"/>
              <a:pathLst>
                <a:path w="446" h="246" extrusionOk="0">
                  <a:moveTo>
                    <a:pt x="356" y="1"/>
                  </a:moveTo>
                  <a:lnTo>
                    <a:pt x="22" y="134"/>
                  </a:lnTo>
                  <a:lnTo>
                    <a:pt x="0" y="134"/>
                  </a:lnTo>
                  <a:lnTo>
                    <a:pt x="0" y="157"/>
                  </a:lnTo>
                  <a:lnTo>
                    <a:pt x="0" y="223"/>
                  </a:lnTo>
                  <a:lnTo>
                    <a:pt x="45" y="245"/>
                  </a:lnTo>
                  <a:lnTo>
                    <a:pt x="89" y="245"/>
                  </a:lnTo>
                  <a:lnTo>
                    <a:pt x="401" y="134"/>
                  </a:lnTo>
                  <a:lnTo>
                    <a:pt x="423" y="112"/>
                  </a:lnTo>
                  <a:lnTo>
                    <a:pt x="445" y="90"/>
                  </a:lnTo>
                  <a:lnTo>
                    <a:pt x="445" y="45"/>
                  </a:lnTo>
                  <a:lnTo>
                    <a:pt x="401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24" name="Google Shape;1324;p47"/>
            <p:cNvSpPr/>
            <p:nvPr/>
          </p:nvSpPr>
          <p:spPr>
            <a:xfrm>
              <a:off x="3337325" y="2667600"/>
              <a:ext cx="6700" cy="18375"/>
            </a:xfrm>
            <a:custGeom>
              <a:avLst/>
              <a:gdLst/>
              <a:ahLst/>
              <a:cxnLst/>
              <a:rect l="l" t="t" r="r" b="b"/>
              <a:pathLst>
                <a:path w="268" h="735" extrusionOk="0">
                  <a:moveTo>
                    <a:pt x="67" y="0"/>
                  </a:moveTo>
                  <a:lnTo>
                    <a:pt x="22" y="22"/>
                  </a:lnTo>
                  <a:lnTo>
                    <a:pt x="22" y="45"/>
                  </a:lnTo>
                  <a:lnTo>
                    <a:pt x="0" y="67"/>
                  </a:lnTo>
                  <a:lnTo>
                    <a:pt x="67" y="356"/>
                  </a:lnTo>
                  <a:lnTo>
                    <a:pt x="134" y="667"/>
                  </a:lnTo>
                  <a:lnTo>
                    <a:pt x="156" y="712"/>
                  </a:lnTo>
                  <a:lnTo>
                    <a:pt x="200" y="734"/>
                  </a:lnTo>
                  <a:lnTo>
                    <a:pt x="245" y="712"/>
                  </a:lnTo>
                  <a:lnTo>
                    <a:pt x="267" y="690"/>
                  </a:lnTo>
                  <a:lnTo>
                    <a:pt x="267" y="667"/>
                  </a:lnTo>
                  <a:lnTo>
                    <a:pt x="200" y="356"/>
                  </a:lnTo>
                  <a:lnTo>
                    <a:pt x="134" y="67"/>
                  </a:lnTo>
                  <a:lnTo>
                    <a:pt x="111" y="22"/>
                  </a:lnTo>
                  <a:lnTo>
                    <a:pt x="67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25" name="Google Shape;1325;p47"/>
            <p:cNvSpPr/>
            <p:nvPr/>
          </p:nvSpPr>
          <p:spPr>
            <a:xfrm>
              <a:off x="3317850" y="2652025"/>
              <a:ext cx="52850" cy="18925"/>
            </a:xfrm>
            <a:custGeom>
              <a:avLst/>
              <a:gdLst/>
              <a:ahLst/>
              <a:cxnLst/>
              <a:rect l="l" t="t" r="r" b="b"/>
              <a:pathLst>
                <a:path w="2114" h="757" extrusionOk="0">
                  <a:moveTo>
                    <a:pt x="712" y="0"/>
                  </a:moveTo>
                  <a:lnTo>
                    <a:pt x="357" y="156"/>
                  </a:lnTo>
                  <a:lnTo>
                    <a:pt x="179" y="245"/>
                  </a:lnTo>
                  <a:lnTo>
                    <a:pt x="23" y="334"/>
                  </a:lnTo>
                  <a:lnTo>
                    <a:pt x="1" y="356"/>
                  </a:lnTo>
                  <a:lnTo>
                    <a:pt x="1" y="378"/>
                  </a:lnTo>
                  <a:lnTo>
                    <a:pt x="23" y="423"/>
                  </a:lnTo>
                  <a:lnTo>
                    <a:pt x="67" y="467"/>
                  </a:lnTo>
                  <a:lnTo>
                    <a:pt x="112" y="445"/>
                  </a:lnTo>
                  <a:lnTo>
                    <a:pt x="268" y="356"/>
                  </a:lnTo>
                  <a:lnTo>
                    <a:pt x="446" y="267"/>
                  </a:lnTo>
                  <a:lnTo>
                    <a:pt x="703" y="155"/>
                  </a:lnTo>
                  <a:lnTo>
                    <a:pt x="703" y="155"/>
                  </a:lnTo>
                  <a:lnTo>
                    <a:pt x="779" y="690"/>
                  </a:lnTo>
                  <a:lnTo>
                    <a:pt x="801" y="712"/>
                  </a:lnTo>
                  <a:lnTo>
                    <a:pt x="824" y="734"/>
                  </a:lnTo>
                  <a:lnTo>
                    <a:pt x="890" y="757"/>
                  </a:lnTo>
                  <a:lnTo>
                    <a:pt x="1180" y="712"/>
                  </a:lnTo>
                  <a:lnTo>
                    <a:pt x="1469" y="690"/>
                  </a:lnTo>
                  <a:lnTo>
                    <a:pt x="1758" y="668"/>
                  </a:lnTo>
                  <a:lnTo>
                    <a:pt x="2069" y="690"/>
                  </a:lnTo>
                  <a:lnTo>
                    <a:pt x="2091" y="690"/>
                  </a:lnTo>
                  <a:lnTo>
                    <a:pt x="2114" y="668"/>
                  </a:lnTo>
                  <a:lnTo>
                    <a:pt x="2114" y="623"/>
                  </a:lnTo>
                  <a:lnTo>
                    <a:pt x="2091" y="579"/>
                  </a:lnTo>
                  <a:lnTo>
                    <a:pt x="2025" y="556"/>
                  </a:lnTo>
                  <a:lnTo>
                    <a:pt x="1424" y="556"/>
                  </a:lnTo>
                  <a:lnTo>
                    <a:pt x="1135" y="579"/>
                  </a:lnTo>
                  <a:lnTo>
                    <a:pt x="902" y="612"/>
                  </a:lnTo>
                  <a:lnTo>
                    <a:pt x="902" y="612"/>
                  </a:lnTo>
                  <a:lnTo>
                    <a:pt x="824" y="67"/>
                  </a:lnTo>
                  <a:lnTo>
                    <a:pt x="801" y="23"/>
                  </a:lnTo>
                  <a:lnTo>
                    <a:pt x="779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26" name="Google Shape;1326;p47"/>
            <p:cNvSpPr/>
            <p:nvPr/>
          </p:nvSpPr>
          <p:spPr>
            <a:xfrm>
              <a:off x="3313400" y="2660350"/>
              <a:ext cx="11150" cy="47850"/>
            </a:xfrm>
            <a:custGeom>
              <a:avLst/>
              <a:gdLst/>
              <a:ahLst/>
              <a:cxnLst/>
              <a:rect l="l" t="t" r="r" b="b"/>
              <a:pathLst>
                <a:path w="446" h="1914" extrusionOk="0">
                  <a:moveTo>
                    <a:pt x="223" y="1"/>
                  </a:moveTo>
                  <a:lnTo>
                    <a:pt x="23" y="68"/>
                  </a:lnTo>
                  <a:lnTo>
                    <a:pt x="1" y="90"/>
                  </a:lnTo>
                  <a:lnTo>
                    <a:pt x="1" y="112"/>
                  </a:lnTo>
                  <a:lnTo>
                    <a:pt x="1" y="157"/>
                  </a:lnTo>
                  <a:lnTo>
                    <a:pt x="45" y="201"/>
                  </a:lnTo>
                  <a:lnTo>
                    <a:pt x="90" y="201"/>
                  </a:lnTo>
                  <a:lnTo>
                    <a:pt x="179" y="157"/>
                  </a:lnTo>
                  <a:lnTo>
                    <a:pt x="179" y="490"/>
                  </a:lnTo>
                  <a:lnTo>
                    <a:pt x="223" y="957"/>
                  </a:lnTo>
                  <a:lnTo>
                    <a:pt x="312" y="1847"/>
                  </a:lnTo>
                  <a:lnTo>
                    <a:pt x="334" y="1892"/>
                  </a:lnTo>
                  <a:lnTo>
                    <a:pt x="379" y="1914"/>
                  </a:lnTo>
                  <a:lnTo>
                    <a:pt x="423" y="1914"/>
                  </a:lnTo>
                  <a:lnTo>
                    <a:pt x="446" y="1892"/>
                  </a:lnTo>
                  <a:lnTo>
                    <a:pt x="446" y="1847"/>
                  </a:lnTo>
                  <a:lnTo>
                    <a:pt x="357" y="957"/>
                  </a:lnTo>
                  <a:lnTo>
                    <a:pt x="312" y="512"/>
                  </a:lnTo>
                  <a:lnTo>
                    <a:pt x="312" y="68"/>
                  </a:lnTo>
                  <a:lnTo>
                    <a:pt x="312" y="45"/>
                  </a:lnTo>
                  <a:lnTo>
                    <a:pt x="290" y="23"/>
                  </a:lnTo>
                  <a:lnTo>
                    <a:pt x="245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27" name="Google Shape;1327;p47"/>
            <p:cNvSpPr/>
            <p:nvPr/>
          </p:nvSpPr>
          <p:spPr>
            <a:xfrm>
              <a:off x="3238325" y="2637000"/>
              <a:ext cx="41175" cy="17275"/>
            </a:xfrm>
            <a:custGeom>
              <a:avLst/>
              <a:gdLst/>
              <a:ahLst/>
              <a:cxnLst/>
              <a:rect l="l" t="t" r="r" b="b"/>
              <a:pathLst>
                <a:path w="1647" h="691" extrusionOk="0">
                  <a:moveTo>
                    <a:pt x="45" y="1"/>
                  </a:moveTo>
                  <a:lnTo>
                    <a:pt x="23" y="23"/>
                  </a:lnTo>
                  <a:lnTo>
                    <a:pt x="1" y="23"/>
                  </a:lnTo>
                  <a:lnTo>
                    <a:pt x="1" y="67"/>
                  </a:lnTo>
                  <a:lnTo>
                    <a:pt x="23" y="112"/>
                  </a:lnTo>
                  <a:lnTo>
                    <a:pt x="68" y="134"/>
                  </a:lnTo>
                  <a:lnTo>
                    <a:pt x="268" y="134"/>
                  </a:lnTo>
                  <a:lnTo>
                    <a:pt x="468" y="179"/>
                  </a:lnTo>
                  <a:lnTo>
                    <a:pt x="668" y="223"/>
                  </a:lnTo>
                  <a:lnTo>
                    <a:pt x="846" y="290"/>
                  </a:lnTo>
                  <a:lnTo>
                    <a:pt x="1024" y="379"/>
                  </a:lnTo>
                  <a:lnTo>
                    <a:pt x="1202" y="468"/>
                  </a:lnTo>
                  <a:lnTo>
                    <a:pt x="1536" y="668"/>
                  </a:lnTo>
                  <a:lnTo>
                    <a:pt x="1602" y="690"/>
                  </a:lnTo>
                  <a:lnTo>
                    <a:pt x="1647" y="668"/>
                  </a:lnTo>
                  <a:lnTo>
                    <a:pt x="1647" y="624"/>
                  </a:lnTo>
                  <a:lnTo>
                    <a:pt x="1625" y="579"/>
                  </a:lnTo>
                  <a:lnTo>
                    <a:pt x="1247" y="357"/>
                  </a:lnTo>
                  <a:lnTo>
                    <a:pt x="1069" y="245"/>
                  </a:lnTo>
                  <a:lnTo>
                    <a:pt x="868" y="179"/>
                  </a:lnTo>
                  <a:lnTo>
                    <a:pt x="668" y="90"/>
                  </a:lnTo>
                  <a:lnTo>
                    <a:pt x="468" y="45"/>
                  </a:lnTo>
                  <a:lnTo>
                    <a:pt x="268" y="23"/>
                  </a:lnTo>
                  <a:lnTo>
                    <a:pt x="45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28" name="Google Shape;1328;p47"/>
            <p:cNvSpPr/>
            <p:nvPr/>
          </p:nvSpPr>
          <p:spPr>
            <a:xfrm>
              <a:off x="3284500" y="2657025"/>
              <a:ext cx="7250" cy="7250"/>
            </a:xfrm>
            <a:custGeom>
              <a:avLst/>
              <a:gdLst/>
              <a:ahLst/>
              <a:cxnLst/>
              <a:rect l="l" t="t" r="r" b="b"/>
              <a:pathLst>
                <a:path w="290" h="290" extrusionOk="0">
                  <a:moveTo>
                    <a:pt x="45" y="0"/>
                  </a:moveTo>
                  <a:lnTo>
                    <a:pt x="0" y="23"/>
                  </a:lnTo>
                  <a:lnTo>
                    <a:pt x="0" y="67"/>
                  </a:lnTo>
                  <a:lnTo>
                    <a:pt x="22" y="112"/>
                  </a:lnTo>
                  <a:lnTo>
                    <a:pt x="178" y="267"/>
                  </a:lnTo>
                  <a:lnTo>
                    <a:pt x="223" y="290"/>
                  </a:lnTo>
                  <a:lnTo>
                    <a:pt x="267" y="267"/>
                  </a:lnTo>
                  <a:lnTo>
                    <a:pt x="289" y="223"/>
                  </a:lnTo>
                  <a:lnTo>
                    <a:pt x="245" y="178"/>
                  </a:lnTo>
                  <a:lnTo>
                    <a:pt x="89" y="23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29" name="Google Shape;1329;p47"/>
            <p:cNvSpPr/>
            <p:nvPr/>
          </p:nvSpPr>
          <p:spPr>
            <a:xfrm>
              <a:off x="3275600" y="2575275"/>
              <a:ext cx="10025" cy="8375"/>
            </a:xfrm>
            <a:custGeom>
              <a:avLst/>
              <a:gdLst/>
              <a:ahLst/>
              <a:cxnLst/>
              <a:rect l="l" t="t" r="r" b="b"/>
              <a:pathLst>
                <a:path w="401" h="335" extrusionOk="0">
                  <a:moveTo>
                    <a:pt x="45" y="1"/>
                  </a:moveTo>
                  <a:lnTo>
                    <a:pt x="22" y="23"/>
                  </a:lnTo>
                  <a:lnTo>
                    <a:pt x="0" y="67"/>
                  </a:lnTo>
                  <a:lnTo>
                    <a:pt x="22" y="112"/>
                  </a:lnTo>
                  <a:lnTo>
                    <a:pt x="312" y="312"/>
                  </a:lnTo>
                  <a:lnTo>
                    <a:pt x="356" y="334"/>
                  </a:lnTo>
                  <a:lnTo>
                    <a:pt x="401" y="312"/>
                  </a:lnTo>
                  <a:lnTo>
                    <a:pt x="401" y="268"/>
                  </a:lnTo>
                  <a:lnTo>
                    <a:pt x="378" y="223"/>
                  </a:lnTo>
                  <a:lnTo>
                    <a:pt x="111" y="23"/>
                  </a:lnTo>
                  <a:lnTo>
                    <a:pt x="45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30" name="Google Shape;1330;p47"/>
            <p:cNvSpPr/>
            <p:nvPr/>
          </p:nvSpPr>
          <p:spPr>
            <a:xfrm>
              <a:off x="3232225" y="2652575"/>
              <a:ext cx="50625" cy="13925"/>
            </a:xfrm>
            <a:custGeom>
              <a:avLst/>
              <a:gdLst/>
              <a:ahLst/>
              <a:cxnLst/>
              <a:rect l="l" t="t" r="r" b="b"/>
              <a:pathLst>
                <a:path w="2025" h="557" extrusionOk="0">
                  <a:moveTo>
                    <a:pt x="45" y="1"/>
                  </a:moveTo>
                  <a:lnTo>
                    <a:pt x="23" y="23"/>
                  </a:lnTo>
                  <a:lnTo>
                    <a:pt x="0" y="23"/>
                  </a:lnTo>
                  <a:lnTo>
                    <a:pt x="0" y="67"/>
                  </a:lnTo>
                  <a:lnTo>
                    <a:pt x="23" y="112"/>
                  </a:lnTo>
                  <a:lnTo>
                    <a:pt x="67" y="134"/>
                  </a:lnTo>
                  <a:lnTo>
                    <a:pt x="556" y="201"/>
                  </a:lnTo>
                  <a:lnTo>
                    <a:pt x="1023" y="290"/>
                  </a:lnTo>
                  <a:lnTo>
                    <a:pt x="1491" y="401"/>
                  </a:lnTo>
                  <a:lnTo>
                    <a:pt x="1713" y="468"/>
                  </a:lnTo>
                  <a:lnTo>
                    <a:pt x="1935" y="557"/>
                  </a:lnTo>
                  <a:lnTo>
                    <a:pt x="2002" y="557"/>
                  </a:lnTo>
                  <a:lnTo>
                    <a:pt x="2024" y="534"/>
                  </a:lnTo>
                  <a:lnTo>
                    <a:pt x="2024" y="490"/>
                  </a:lnTo>
                  <a:lnTo>
                    <a:pt x="1980" y="445"/>
                  </a:lnTo>
                  <a:lnTo>
                    <a:pt x="1757" y="356"/>
                  </a:lnTo>
                  <a:lnTo>
                    <a:pt x="1513" y="267"/>
                  </a:lnTo>
                  <a:lnTo>
                    <a:pt x="1023" y="156"/>
                  </a:lnTo>
                  <a:lnTo>
                    <a:pt x="534" y="67"/>
                  </a:lnTo>
                  <a:lnTo>
                    <a:pt x="45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31" name="Google Shape;1331;p47"/>
            <p:cNvSpPr/>
            <p:nvPr/>
          </p:nvSpPr>
          <p:spPr>
            <a:xfrm>
              <a:off x="3342875" y="2696500"/>
              <a:ext cx="6150" cy="15600"/>
            </a:xfrm>
            <a:custGeom>
              <a:avLst/>
              <a:gdLst/>
              <a:ahLst/>
              <a:cxnLst/>
              <a:rect l="l" t="t" r="r" b="b"/>
              <a:pathLst>
                <a:path w="246" h="624" extrusionOk="0">
                  <a:moveTo>
                    <a:pt x="67" y="1"/>
                  </a:moveTo>
                  <a:lnTo>
                    <a:pt x="23" y="23"/>
                  </a:lnTo>
                  <a:lnTo>
                    <a:pt x="1" y="45"/>
                  </a:lnTo>
                  <a:lnTo>
                    <a:pt x="1" y="67"/>
                  </a:lnTo>
                  <a:lnTo>
                    <a:pt x="112" y="557"/>
                  </a:lnTo>
                  <a:lnTo>
                    <a:pt x="134" y="601"/>
                  </a:lnTo>
                  <a:lnTo>
                    <a:pt x="179" y="623"/>
                  </a:lnTo>
                  <a:lnTo>
                    <a:pt x="223" y="601"/>
                  </a:lnTo>
                  <a:lnTo>
                    <a:pt x="245" y="579"/>
                  </a:lnTo>
                  <a:lnTo>
                    <a:pt x="245" y="557"/>
                  </a:lnTo>
                  <a:lnTo>
                    <a:pt x="156" y="67"/>
                  </a:lnTo>
                  <a:lnTo>
                    <a:pt x="112" y="23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32" name="Google Shape;1332;p47"/>
            <p:cNvSpPr/>
            <p:nvPr/>
          </p:nvSpPr>
          <p:spPr>
            <a:xfrm>
              <a:off x="3297275" y="2689825"/>
              <a:ext cx="26175" cy="15050"/>
            </a:xfrm>
            <a:custGeom>
              <a:avLst/>
              <a:gdLst/>
              <a:ahLst/>
              <a:cxnLst/>
              <a:rect l="l" t="t" r="r" b="b"/>
              <a:pathLst>
                <a:path w="1047" h="602" extrusionOk="0">
                  <a:moveTo>
                    <a:pt x="90" y="1"/>
                  </a:moveTo>
                  <a:lnTo>
                    <a:pt x="67" y="45"/>
                  </a:lnTo>
                  <a:lnTo>
                    <a:pt x="1" y="535"/>
                  </a:lnTo>
                  <a:lnTo>
                    <a:pt x="1" y="579"/>
                  </a:lnTo>
                  <a:lnTo>
                    <a:pt x="45" y="601"/>
                  </a:lnTo>
                  <a:lnTo>
                    <a:pt x="112" y="601"/>
                  </a:lnTo>
                  <a:lnTo>
                    <a:pt x="112" y="579"/>
                  </a:lnTo>
                  <a:lnTo>
                    <a:pt x="134" y="557"/>
                  </a:lnTo>
                  <a:lnTo>
                    <a:pt x="193" y="147"/>
                  </a:lnTo>
                  <a:lnTo>
                    <a:pt x="193" y="147"/>
                  </a:lnTo>
                  <a:lnTo>
                    <a:pt x="334" y="179"/>
                  </a:lnTo>
                  <a:lnTo>
                    <a:pt x="557" y="201"/>
                  </a:lnTo>
                  <a:lnTo>
                    <a:pt x="979" y="245"/>
                  </a:lnTo>
                  <a:lnTo>
                    <a:pt x="1024" y="245"/>
                  </a:lnTo>
                  <a:lnTo>
                    <a:pt x="1046" y="201"/>
                  </a:lnTo>
                  <a:lnTo>
                    <a:pt x="1024" y="156"/>
                  </a:lnTo>
                  <a:lnTo>
                    <a:pt x="979" y="134"/>
                  </a:lnTo>
                  <a:lnTo>
                    <a:pt x="557" y="68"/>
                  </a:lnTo>
                  <a:lnTo>
                    <a:pt x="334" y="45"/>
                  </a:lnTo>
                  <a:lnTo>
                    <a:pt x="134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33" name="Google Shape;1333;p47"/>
            <p:cNvSpPr/>
            <p:nvPr/>
          </p:nvSpPr>
          <p:spPr>
            <a:xfrm>
              <a:off x="3300625" y="2678700"/>
              <a:ext cx="21700" cy="6150"/>
            </a:xfrm>
            <a:custGeom>
              <a:avLst/>
              <a:gdLst/>
              <a:ahLst/>
              <a:cxnLst/>
              <a:rect l="l" t="t" r="r" b="b"/>
              <a:pathLst>
                <a:path w="868" h="246" extrusionOk="0">
                  <a:moveTo>
                    <a:pt x="22" y="1"/>
                  </a:moveTo>
                  <a:lnTo>
                    <a:pt x="0" y="45"/>
                  </a:lnTo>
                  <a:lnTo>
                    <a:pt x="0" y="90"/>
                  </a:lnTo>
                  <a:lnTo>
                    <a:pt x="67" y="134"/>
                  </a:lnTo>
                  <a:lnTo>
                    <a:pt x="801" y="246"/>
                  </a:lnTo>
                  <a:lnTo>
                    <a:pt x="868" y="223"/>
                  </a:lnTo>
                  <a:lnTo>
                    <a:pt x="868" y="179"/>
                  </a:lnTo>
                  <a:lnTo>
                    <a:pt x="868" y="134"/>
                  </a:lnTo>
                  <a:lnTo>
                    <a:pt x="823" y="112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34" name="Google Shape;1334;p47"/>
            <p:cNvSpPr/>
            <p:nvPr/>
          </p:nvSpPr>
          <p:spPr>
            <a:xfrm>
              <a:off x="3327875" y="2580850"/>
              <a:ext cx="27250" cy="9475"/>
            </a:xfrm>
            <a:custGeom>
              <a:avLst/>
              <a:gdLst/>
              <a:ahLst/>
              <a:cxnLst/>
              <a:rect l="l" t="t" r="r" b="b"/>
              <a:pathLst>
                <a:path w="1090" h="379" extrusionOk="0">
                  <a:moveTo>
                    <a:pt x="979" y="0"/>
                  </a:moveTo>
                  <a:lnTo>
                    <a:pt x="734" y="45"/>
                  </a:lnTo>
                  <a:lnTo>
                    <a:pt x="512" y="89"/>
                  </a:lnTo>
                  <a:lnTo>
                    <a:pt x="45" y="245"/>
                  </a:lnTo>
                  <a:lnTo>
                    <a:pt x="22" y="267"/>
                  </a:lnTo>
                  <a:lnTo>
                    <a:pt x="0" y="289"/>
                  </a:lnTo>
                  <a:lnTo>
                    <a:pt x="0" y="334"/>
                  </a:lnTo>
                  <a:lnTo>
                    <a:pt x="45" y="378"/>
                  </a:lnTo>
                  <a:lnTo>
                    <a:pt x="89" y="378"/>
                  </a:lnTo>
                  <a:lnTo>
                    <a:pt x="556" y="223"/>
                  </a:lnTo>
                  <a:lnTo>
                    <a:pt x="801" y="156"/>
                  </a:lnTo>
                  <a:lnTo>
                    <a:pt x="1045" y="111"/>
                  </a:lnTo>
                  <a:lnTo>
                    <a:pt x="1068" y="111"/>
                  </a:lnTo>
                  <a:lnTo>
                    <a:pt x="1090" y="89"/>
                  </a:lnTo>
                  <a:lnTo>
                    <a:pt x="1068" y="45"/>
                  </a:lnTo>
                  <a:lnTo>
                    <a:pt x="1045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35" name="Google Shape;1335;p47"/>
            <p:cNvSpPr/>
            <p:nvPr/>
          </p:nvSpPr>
          <p:spPr>
            <a:xfrm>
              <a:off x="3271700" y="2490750"/>
              <a:ext cx="8925" cy="5600"/>
            </a:xfrm>
            <a:custGeom>
              <a:avLst/>
              <a:gdLst/>
              <a:ahLst/>
              <a:cxnLst/>
              <a:rect l="l" t="t" r="r" b="b"/>
              <a:pathLst>
                <a:path w="357" h="224" extrusionOk="0">
                  <a:moveTo>
                    <a:pt x="23" y="1"/>
                  </a:moveTo>
                  <a:lnTo>
                    <a:pt x="1" y="45"/>
                  </a:lnTo>
                  <a:lnTo>
                    <a:pt x="23" y="90"/>
                  </a:lnTo>
                  <a:lnTo>
                    <a:pt x="67" y="134"/>
                  </a:lnTo>
                  <a:lnTo>
                    <a:pt x="267" y="223"/>
                  </a:lnTo>
                  <a:lnTo>
                    <a:pt x="334" y="223"/>
                  </a:lnTo>
                  <a:lnTo>
                    <a:pt x="356" y="201"/>
                  </a:lnTo>
                  <a:lnTo>
                    <a:pt x="356" y="134"/>
                  </a:lnTo>
                  <a:lnTo>
                    <a:pt x="312" y="112"/>
                  </a:lnTo>
                  <a:lnTo>
                    <a:pt x="201" y="45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36" name="Google Shape;1336;p47"/>
            <p:cNvSpPr/>
            <p:nvPr/>
          </p:nvSpPr>
          <p:spPr>
            <a:xfrm>
              <a:off x="3406275" y="2551925"/>
              <a:ext cx="14475" cy="10025"/>
            </a:xfrm>
            <a:custGeom>
              <a:avLst/>
              <a:gdLst/>
              <a:ahLst/>
              <a:cxnLst/>
              <a:rect l="l" t="t" r="r" b="b"/>
              <a:pathLst>
                <a:path w="579" h="401" extrusionOk="0">
                  <a:moveTo>
                    <a:pt x="23" y="1"/>
                  </a:moveTo>
                  <a:lnTo>
                    <a:pt x="0" y="45"/>
                  </a:lnTo>
                  <a:lnTo>
                    <a:pt x="0" y="90"/>
                  </a:lnTo>
                  <a:lnTo>
                    <a:pt x="45" y="112"/>
                  </a:lnTo>
                  <a:lnTo>
                    <a:pt x="267" y="245"/>
                  </a:lnTo>
                  <a:lnTo>
                    <a:pt x="490" y="379"/>
                  </a:lnTo>
                  <a:lnTo>
                    <a:pt x="534" y="401"/>
                  </a:lnTo>
                  <a:lnTo>
                    <a:pt x="579" y="379"/>
                  </a:lnTo>
                  <a:lnTo>
                    <a:pt x="579" y="334"/>
                  </a:lnTo>
                  <a:lnTo>
                    <a:pt x="556" y="290"/>
                  </a:lnTo>
                  <a:lnTo>
                    <a:pt x="334" y="134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37" name="Google Shape;1337;p47"/>
            <p:cNvSpPr/>
            <p:nvPr/>
          </p:nvSpPr>
          <p:spPr>
            <a:xfrm>
              <a:off x="3376800" y="2667025"/>
              <a:ext cx="11150" cy="3925"/>
            </a:xfrm>
            <a:custGeom>
              <a:avLst/>
              <a:gdLst/>
              <a:ahLst/>
              <a:cxnLst/>
              <a:rect l="l" t="t" r="r" b="b"/>
              <a:pathLst>
                <a:path w="446" h="157" extrusionOk="0">
                  <a:moveTo>
                    <a:pt x="0" y="1"/>
                  </a:moveTo>
                  <a:lnTo>
                    <a:pt x="0" y="45"/>
                  </a:lnTo>
                  <a:lnTo>
                    <a:pt x="23" y="90"/>
                  </a:lnTo>
                  <a:lnTo>
                    <a:pt x="67" y="112"/>
                  </a:lnTo>
                  <a:lnTo>
                    <a:pt x="379" y="157"/>
                  </a:lnTo>
                  <a:lnTo>
                    <a:pt x="423" y="134"/>
                  </a:lnTo>
                  <a:lnTo>
                    <a:pt x="445" y="90"/>
                  </a:lnTo>
                  <a:lnTo>
                    <a:pt x="423" y="45"/>
                  </a:lnTo>
                  <a:lnTo>
                    <a:pt x="379" y="23"/>
                  </a:lnTo>
                  <a:lnTo>
                    <a:pt x="45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77" name="Rounded Rectangle 7"/>
          <p:cNvSpPr/>
          <p:nvPr/>
        </p:nvSpPr>
        <p:spPr>
          <a:xfrm>
            <a:off x="1407842" y="1407427"/>
            <a:ext cx="9087880" cy="4083893"/>
          </a:xfrm>
          <a:prstGeom prst="roundRect">
            <a:avLst/>
          </a:prstGeom>
          <a:solidFill>
            <a:schemeClr val="accent2"/>
          </a:solidFill>
          <a:ln w="635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vi-VN" altLang="en-US" sz="5400" b="1" kern="0" noProof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3. </a:t>
            </a:r>
            <a:r>
              <a:rPr lang="vi-VN" altLang="en-US" sz="5400" b="1" kern="0" noProof="0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Cách</a:t>
            </a:r>
            <a:r>
              <a:rPr lang="vi-VN" altLang="en-US" sz="5400" b="1" kern="0" noProof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vi-VN" altLang="en-US" sz="5400" b="1" kern="0" noProof="0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chống</a:t>
            </a:r>
            <a:r>
              <a:rPr lang="vi-VN" altLang="en-US" sz="5400" b="1" kern="0" noProof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vi-VN" altLang="en-US" sz="5400" b="1" kern="0" noProof="0" dirty="0" err="1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nóng</a:t>
            </a:r>
            <a:r>
              <a:rPr lang="vi-VN" altLang="en-US" sz="5400" b="1" kern="0" noProof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vi-VN" altLang="en-US" sz="5400" b="1" kern="0" noProof="0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chống</a:t>
            </a:r>
            <a:r>
              <a:rPr lang="vi-VN" altLang="en-US" sz="5400" b="1" kern="0" noProof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vi-VN" altLang="en-US" sz="5400" b="1" kern="0" noProof="0" dirty="0" err="1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rét</a:t>
            </a:r>
            <a:r>
              <a:rPr lang="vi-VN" altLang="en-US" sz="5400" b="1" kern="0" noProof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cho </a:t>
            </a:r>
            <a:r>
              <a:rPr lang="vi-VN" altLang="en-US" sz="5400" b="1" kern="0" noProof="0" dirty="0" err="1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người</a:t>
            </a:r>
            <a:r>
              <a:rPr lang="vi-VN" altLang="en-US" sz="5400" b="1" kern="0" noProof="0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vi-VN" altLang="en-US" sz="5400" b="1" kern="0" noProof="0" dirty="0" err="1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động</a:t>
            </a:r>
            <a:r>
              <a:rPr lang="vi-VN" altLang="en-US" sz="5400" b="1" kern="0" noProof="0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vi-VN" altLang="en-US" sz="5400" b="1" kern="0" noProof="0" dirty="0" err="1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vật</a:t>
            </a:r>
            <a:r>
              <a:rPr lang="vi-VN" altLang="en-US" sz="5400" b="1" kern="0" noProof="0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vi-VN" altLang="en-US" sz="5400" b="1" kern="0" noProof="0" dirty="0" err="1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thực</a:t>
            </a:r>
            <a:r>
              <a:rPr lang="vi-VN" altLang="en-US" sz="5400" b="1" kern="0" noProof="0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vi-VN" altLang="en-US" sz="5400" b="1" kern="0" noProof="0" dirty="0" err="1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vật</a:t>
            </a:r>
            <a:endParaRPr kumimoji="0" lang="vi-VN" altLang="en-US" sz="5400" b="1" i="0" u="none" strike="noStrike" kern="0" cap="none" spc="0" normalizeH="0" baseline="0" noProof="0" dirty="0">
              <a:ln>
                <a:noFill/>
              </a:ln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5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73" name="Google Shape;1273;p47"/>
          <p:cNvGrpSpPr/>
          <p:nvPr/>
        </p:nvGrpSpPr>
        <p:grpSpPr>
          <a:xfrm>
            <a:off x="417683" y="4879633"/>
            <a:ext cx="2538838" cy="1993053"/>
            <a:chOff x="3158275" y="2452400"/>
            <a:chExt cx="323650" cy="275275"/>
          </a:xfrm>
        </p:grpSpPr>
        <p:sp>
          <p:nvSpPr>
            <p:cNvPr id="1274" name="Google Shape;1274;p47"/>
            <p:cNvSpPr/>
            <p:nvPr/>
          </p:nvSpPr>
          <p:spPr>
            <a:xfrm>
              <a:off x="3168275" y="2678150"/>
              <a:ext cx="263050" cy="48400"/>
            </a:xfrm>
            <a:custGeom>
              <a:avLst/>
              <a:gdLst/>
              <a:ahLst/>
              <a:cxnLst/>
              <a:rect l="l" t="t" r="r" b="b"/>
              <a:pathLst>
                <a:path w="10522" h="1936" extrusionOk="0">
                  <a:moveTo>
                    <a:pt x="0" y="1"/>
                  </a:moveTo>
                  <a:lnTo>
                    <a:pt x="0" y="446"/>
                  </a:lnTo>
                  <a:lnTo>
                    <a:pt x="912" y="535"/>
                  </a:lnTo>
                  <a:lnTo>
                    <a:pt x="1802" y="623"/>
                  </a:lnTo>
                  <a:lnTo>
                    <a:pt x="2380" y="668"/>
                  </a:lnTo>
                  <a:lnTo>
                    <a:pt x="3048" y="735"/>
                  </a:lnTo>
                  <a:lnTo>
                    <a:pt x="4649" y="935"/>
                  </a:lnTo>
                  <a:lnTo>
                    <a:pt x="5161" y="1002"/>
                  </a:lnTo>
                  <a:lnTo>
                    <a:pt x="5227" y="1002"/>
                  </a:lnTo>
                  <a:lnTo>
                    <a:pt x="5272" y="1024"/>
                  </a:lnTo>
                  <a:lnTo>
                    <a:pt x="6184" y="1135"/>
                  </a:lnTo>
                  <a:lnTo>
                    <a:pt x="6139" y="646"/>
                  </a:lnTo>
                  <a:lnTo>
                    <a:pt x="5339" y="535"/>
                  </a:lnTo>
                  <a:lnTo>
                    <a:pt x="5227" y="535"/>
                  </a:lnTo>
                  <a:lnTo>
                    <a:pt x="4716" y="446"/>
                  </a:lnTo>
                  <a:lnTo>
                    <a:pt x="3203" y="268"/>
                  </a:lnTo>
                  <a:lnTo>
                    <a:pt x="2269" y="156"/>
                  </a:lnTo>
                  <a:lnTo>
                    <a:pt x="1001" y="90"/>
                  </a:lnTo>
                  <a:lnTo>
                    <a:pt x="0" y="1"/>
                  </a:lnTo>
                  <a:close/>
                  <a:moveTo>
                    <a:pt x="7074" y="801"/>
                  </a:moveTo>
                  <a:lnTo>
                    <a:pt x="7163" y="1291"/>
                  </a:lnTo>
                  <a:lnTo>
                    <a:pt x="7785" y="1402"/>
                  </a:lnTo>
                  <a:lnTo>
                    <a:pt x="8230" y="1491"/>
                  </a:lnTo>
                  <a:lnTo>
                    <a:pt x="9454" y="1758"/>
                  </a:lnTo>
                  <a:lnTo>
                    <a:pt x="10410" y="1936"/>
                  </a:lnTo>
                  <a:lnTo>
                    <a:pt x="10521" y="1469"/>
                  </a:lnTo>
                  <a:lnTo>
                    <a:pt x="9431" y="1269"/>
                  </a:lnTo>
                  <a:lnTo>
                    <a:pt x="8275" y="1024"/>
                  </a:lnTo>
                  <a:lnTo>
                    <a:pt x="7785" y="913"/>
                  </a:lnTo>
                  <a:lnTo>
                    <a:pt x="7074" y="801"/>
                  </a:lnTo>
                  <a:close/>
                </a:path>
              </a:pathLst>
            </a:custGeom>
            <a:solidFill>
              <a:srgbClr val="DFA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75" name="Google Shape;1275;p47"/>
            <p:cNvSpPr/>
            <p:nvPr/>
          </p:nvSpPr>
          <p:spPr>
            <a:xfrm>
              <a:off x="3298950" y="2691500"/>
              <a:ext cx="23925" cy="15050"/>
            </a:xfrm>
            <a:custGeom>
              <a:avLst/>
              <a:gdLst/>
              <a:ahLst/>
              <a:cxnLst/>
              <a:rect l="l" t="t" r="r" b="b"/>
              <a:pathLst>
                <a:path w="957" h="602" fill="none" extrusionOk="0">
                  <a:moveTo>
                    <a:pt x="0" y="468"/>
                  </a:moveTo>
                  <a:lnTo>
                    <a:pt x="0" y="468"/>
                  </a:lnTo>
                  <a:lnTo>
                    <a:pt x="45" y="490"/>
                  </a:lnTo>
                  <a:lnTo>
                    <a:pt x="45" y="490"/>
                  </a:lnTo>
                  <a:lnTo>
                    <a:pt x="957" y="601"/>
                  </a:lnTo>
                  <a:lnTo>
                    <a:pt x="957" y="601"/>
                  </a:lnTo>
                  <a:lnTo>
                    <a:pt x="912" y="112"/>
                  </a:lnTo>
                  <a:lnTo>
                    <a:pt x="912" y="112"/>
                  </a:lnTo>
                  <a:lnTo>
                    <a:pt x="112" y="1"/>
                  </a:lnTo>
                  <a:lnTo>
                    <a:pt x="112" y="1"/>
                  </a:lnTo>
                  <a:lnTo>
                    <a:pt x="67" y="1"/>
                  </a:lnTo>
                  <a:lnTo>
                    <a:pt x="0" y="46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76" name="Google Shape;1276;p47"/>
            <p:cNvSpPr/>
            <p:nvPr/>
          </p:nvSpPr>
          <p:spPr>
            <a:xfrm>
              <a:off x="3168275" y="2678150"/>
              <a:ext cx="132375" cy="25050"/>
            </a:xfrm>
            <a:custGeom>
              <a:avLst/>
              <a:gdLst/>
              <a:ahLst/>
              <a:cxnLst/>
              <a:rect l="l" t="t" r="r" b="b"/>
              <a:pathLst>
                <a:path w="5295" h="1002" fill="none" extrusionOk="0">
                  <a:moveTo>
                    <a:pt x="0" y="446"/>
                  </a:moveTo>
                  <a:lnTo>
                    <a:pt x="0" y="446"/>
                  </a:lnTo>
                  <a:lnTo>
                    <a:pt x="912" y="535"/>
                  </a:lnTo>
                  <a:lnTo>
                    <a:pt x="1802" y="623"/>
                  </a:lnTo>
                  <a:lnTo>
                    <a:pt x="1802" y="623"/>
                  </a:lnTo>
                  <a:lnTo>
                    <a:pt x="2380" y="668"/>
                  </a:lnTo>
                  <a:lnTo>
                    <a:pt x="3048" y="735"/>
                  </a:lnTo>
                  <a:lnTo>
                    <a:pt x="4649" y="935"/>
                  </a:lnTo>
                  <a:lnTo>
                    <a:pt x="4649" y="935"/>
                  </a:lnTo>
                  <a:lnTo>
                    <a:pt x="5161" y="1002"/>
                  </a:lnTo>
                  <a:lnTo>
                    <a:pt x="5161" y="1002"/>
                  </a:lnTo>
                  <a:lnTo>
                    <a:pt x="5227" y="1002"/>
                  </a:lnTo>
                  <a:lnTo>
                    <a:pt x="5294" y="535"/>
                  </a:lnTo>
                  <a:lnTo>
                    <a:pt x="5294" y="535"/>
                  </a:lnTo>
                  <a:lnTo>
                    <a:pt x="5227" y="535"/>
                  </a:lnTo>
                  <a:lnTo>
                    <a:pt x="5227" y="535"/>
                  </a:lnTo>
                  <a:lnTo>
                    <a:pt x="4716" y="446"/>
                  </a:lnTo>
                  <a:lnTo>
                    <a:pt x="4716" y="446"/>
                  </a:lnTo>
                  <a:lnTo>
                    <a:pt x="3203" y="268"/>
                  </a:lnTo>
                  <a:lnTo>
                    <a:pt x="2269" y="156"/>
                  </a:lnTo>
                  <a:lnTo>
                    <a:pt x="2269" y="156"/>
                  </a:lnTo>
                  <a:lnTo>
                    <a:pt x="1001" y="90"/>
                  </a:lnTo>
                  <a:lnTo>
                    <a:pt x="0" y="1"/>
                  </a:lnTo>
                  <a:lnTo>
                    <a:pt x="0" y="44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77" name="Google Shape;1277;p47"/>
            <p:cNvSpPr/>
            <p:nvPr/>
          </p:nvSpPr>
          <p:spPr>
            <a:xfrm>
              <a:off x="3345100" y="2698175"/>
              <a:ext cx="86225" cy="28375"/>
            </a:xfrm>
            <a:custGeom>
              <a:avLst/>
              <a:gdLst/>
              <a:ahLst/>
              <a:cxnLst/>
              <a:rect l="l" t="t" r="r" b="b"/>
              <a:pathLst>
                <a:path w="3449" h="1135" fill="none" extrusionOk="0">
                  <a:moveTo>
                    <a:pt x="1157" y="690"/>
                  </a:moveTo>
                  <a:lnTo>
                    <a:pt x="1157" y="690"/>
                  </a:lnTo>
                  <a:lnTo>
                    <a:pt x="2381" y="957"/>
                  </a:lnTo>
                  <a:lnTo>
                    <a:pt x="3337" y="1135"/>
                  </a:lnTo>
                  <a:lnTo>
                    <a:pt x="3448" y="668"/>
                  </a:lnTo>
                  <a:lnTo>
                    <a:pt x="3448" y="668"/>
                  </a:lnTo>
                  <a:lnTo>
                    <a:pt x="2358" y="468"/>
                  </a:lnTo>
                  <a:lnTo>
                    <a:pt x="1202" y="223"/>
                  </a:lnTo>
                  <a:lnTo>
                    <a:pt x="1202" y="223"/>
                  </a:lnTo>
                  <a:lnTo>
                    <a:pt x="712" y="112"/>
                  </a:lnTo>
                  <a:lnTo>
                    <a:pt x="1" y="0"/>
                  </a:lnTo>
                  <a:lnTo>
                    <a:pt x="1" y="0"/>
                  </a:lnTo>
                  <a:lnTo>
                    <a:pt x="90" y="490"/>
                  </a:lnTo>
                  <a:lnTo>
                    <a:pt x="90" y="490"/>
                  </a:lnTo>
                  <a:lnTo>
                    <a:pt x="712" y="601"/>
                  </a:lnTo>
                  <a:lnTo>
                    <a:pt x="1157" y="690"/>
                  </a:lnTo>
                  <a:lnTo>
                    <a:pt x="1157" y="69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78" name="Google Shape;1278;p47"/>
            <p:cNvSpPr/>
            <p:nvPr/>
          </p:nvSpPr>
          <p:spPr>
            <a:xfrm>
              <a:off x="3168275" y="2637550"/>
              <a:ext cx="273050" cy="77325"/>
            </a:xfrm>
            <a:custGeom>
              <a:avLst/>
              <a:gdLst/>
              <a:ahLst/>
              <a:cxnLst/>
              <a:rect l="l" t="t" r="r" b="b"/>
              <a:pathLst>
                <a:path w="10922" h="3093" extrusionOk="0">
                  <a:moveTo>
                    <a:pt x="45" y="1"/>
                  </a:moveTo>
                  <a:lnTo>
                    <a:pt x="0" y="1625"/>
                  </a:lnTo>
                  <a:lnTo>
                    <a:pt x="1001" y="1714"/>
                  </a:lnTo>
                  <a:lnTo>
                    <a:pt x="2269" y="1780"/>
                  </a:lnTo>
                  <a:lnTo>
                    <a:pt x="3203" y="1892"/>
                  </a:lnTo>
                  <a:lnTo>
                    <a:pt x="4716" y="2070"/>
                  </a:lnTo>
                  <a:lnTo>
                    <a:pt x="5227" y="2159"/>
                  </a:lnTo>
                  <a:lnTo>
                    <a:pt x="5339" y="2159"/>
                  </a:lnTo>
                  <a:lnTo>
                    <a:pt x="6139" y="2270"/>
                  </a:lnTo>
                  <a:lnTo>
                    <a:pt x="6117" y="2003"/>
                  </a:lnTo>
                  <a:lnTo>
                    <a:pt x="6117" y="1825"/>
                  </a:lnTo>
                  <a:lnTo>
                    <a:pt x="5361" y="1714"/>
                  </a:lnTo>
                  <a:lnTo>
                    <a:pt x="4160" y="1536"/>
                  </a:lnTo>
                  <a:lnTo>
                    <a:pt x="3226" y="1447"/>
                  </a:lnTo>
                  <a:lnTo>
                    <a:pt x="2291" y="1358"/>
                  </a:lnTo>
                  <a:lnTo>
                    <a:pt x="1379" y="1291"/>
                  </a:lnTo>
                  <a:lnTo>
                    <a:pt x="512" y="1247"/>
                  </a:lnTo>
                  <a:lnTo>
                    <a:pt x="512" y="1091"/>
                  </a:lnTo>
                  <a:lnTo>
                    <a:pt x="490" y="913"/>
                  </a:lnTo>
                  <a:lnTo>
                    <a:pt x="467" y="757"/>
                  </a:lnTo>
                  <a:lnTo>
                    <a:pt x="401" y="602"/>
                  </a:lnTo>
                  <a:lnTo>
                    <a:pt x="334" y="446"/>
                  </a:lnTo>
                  <a:lnTo>
                    <a:pt x="267" y="290"/>
                  </a:lnTo>
                  <a:lnTo>
                    <a:pt x="156" y="157"/>
                  </a:lnTo>
                  <a:lnTo>
                    <a:pt x="45" y="1"/>
                  </a:lnTo>
                  <a:close/>
                  <a:moveTo>
                    <a:pt x="10922" y="1513"/>
                  </a:moveTo>
                  <a:lnTo>
                    <a:pt x="10788" y="1602"/>
                  </a:lnTo>
                  <a:lnTo>
                    <a:pt x="10699" y="1691"/>
                  </a:lnTo>
                  <a:lnTo>
                    <a:pt x="10610" y="1803"/>
                  </a:lnTo>
                  <a:lnTo>
                    <a:pt x="10521" y="1914"/>
                  </a:lnTo>
                  <a:lnTo>
                    <a:pt x="10454" y="2025"/>
                  </a:lnTo>
                  <a:lnTo>
                    <a:pt x="10410" y="2181"/>
                  </a:lnTo>
                  <a:lnTo>
                    <a:pt x="10388" y="2314"/>
                  </a:lnTo>
                  <a:lnTo>
                    <a:pt x="10365" y="2492"/>
                  </a:lnTo>
                  <a:lnTo>
                    <a:pt x="6962" y="1869"/>
                  </a:lnTo>
                  <a:lnTo>
                    <a:pt x="6985" y="1936"/>
                  </a:lnTo>
                  <a:lnTo>
                    <a:pt x="7074" y="2425"/>
                  </a:lnTo>
                  <a:lnTo>
                    <a:pt x="7785" y="2537"/>
                  </a:lnTo>
                  <a:lnTo>
                    <a:pt x="8275" y="2648"/>
                  </a:lnTo>
                  <a:lnTo>
                    <a:pt x="9431" y="2893"/>
                  </a:lnTo>
                  <a:lnTo>
                    <a:pt x="10521" y="3093"/>
                  </a:lnTo>
                  <a:lnTo>
                    <a:pt x="10632" y="2581"/>
                  </a:lnTo>
                  <a:lnTo>
                    <a:pt x="10677" y="2403"/>
                  </a:lnTo>
                  <a:lnTo>
                    <a:pt x="10922" y="1513"/>
                  </a:lnTo>
                  <a:close/>
                </a:path>
              </a:pathLst>
            </a:custGeom>
            <a:solidFill>
              <a:srgbClr val="D593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79" name="Google Shape;1279;p47"/>
            <p:cNvSpPr/>
            <p:nvPr/>
          </p:nvSpPr>
          <p:spPr>
            <a:xfrm>
              <a:off x="3300625" y="2680375"/>
              <a:ext cx="21150" cy="13925"/>
            </a:xfrm>
            <a:custGeom>
              <a:avLst/>
              <a:gdLst/>
              <a:ahLst/>
              <a:cxnLst/>
              <a:rect l="l" t="t" r="r" b="b"/>
              <a:pathLst>
                <a:path w="846" h="557" fill="none" extrusionOk="0">
                  <a:moveTo>
                    <a:pt x="67" y="1"/>
                  </a:moveTo>
                  <a:lnTo>
                    <a:pt x="0" y="446"/>
                  </a:lnTo>
                  <a:lnTo>
                    <a:pt x="0" y="446"/>
                  </a:lnTo>
                  <a:lnTo>
                    <a:pt x="45" y="446"/>
                  </a:lnTo>
                  <a:lnTo>
                    <a:pt x="45" y="446"/>
                  </a:lnTo>
                  <a:lnTo>
                    <a:pt x="845" y="557"/>
                  </a:lnTo>
                  <a:lnTo>
                    <a:pt x="845" y="557"/>
                  </a:lnTo>
                  <a:lnTo>
                    <a:pt x="823" y="290"/>
                  </a:lnTo>
                  <a:lnTo>
                    <a:pt x="823" y="290"/>
                  </a:lnTo>
                  <a:lnTo>
                    <a:pt x="823" y="112"/>
                  </a:lnTo>
                  <a:lnTo>
                    <a:pt x="6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0" name="Google Shape;1280;p47"/>
            <p:cNvSpPr/>
            <p:nvPr/>
          </p:nvSpPr>
          <p:spPr>
            <a:xfrm>
              <a:off x="3168275" y="2637550"/>
              <a:ext cx="134025" cy="53975"/>
            </a:xfrm>
            <a:custGeom>
              <a:avLst/>
              <a:gdLst/>
              <a:ahLst/>
              <a:cxnLst/>
              <a:rect l="l" t="t" r="r" b="b"/>
              <a:pathLst>
                <a:path w="5361" h="2159" fill="none" extrusionOk="0">
                  <a:moveTo>
                    <a:pt x="0" y="1625"/>
                  </a:moveTo>
                  <a:lnTo>
                    <a:pt x="0" y="1625"/>
                  </a:lnTo>
                  <a:lnTo>
                    <a:pt x="1001" y="1714"/>
                  </a:lnTo>
                  <a:lnTo>
                    <a:pt x="2269" y="1780"/>
                  </a:lnTo>
                  <a:lnTo>
                    <a:pt x="2269" y="1780"/>
                  </a:lnTo>
                  <a:lnTo>
                    <a:pt x="3203" y="1892"/>
                  </a:lnTo>
                  <a:lnTo>
                    <a:pt x="4716" y="2070"/>
                  </a:lnTo>
                  <a:lnTo>
                    <a:pt x="4716" y="2070"/>
                  </a:lnTo>
                  <a:lnTo>
                    <a:pt x="5227" y="2159"/>
                  </a:lnTo>
                  <a:lnTo>
                    <a:pt x="5227" y="2159"/>
                  </a:lnTo>
                  <a:lnTo>
                    <a:pt x="5294" y="2159"/>
                  </a:lnTo>
                  <a:lnTo>
                    <a:pt x="5361" y="1714"/>
                  </a:lnTo>
                  <a:lnTo>
                    <a:pt x="4160" y="1536"/>
                  </a:lnTo>
                  <a:lnTo>
                    <a:pt x="4160" y="1536"/>
                  </a:lnTo>
                  <a:lnTo>
                    <a:pt x="3226" y="1447"/>
                  </a:lnTo>
                  <a:lnTo>
                    <a:pt x="2291" y="1358"/>
                  </a:lnTo>
                  <a:lnTo>
                    <a:pt x="1379" y="1291"/>
                  </a:lnTo>
                  <a:lnTo>
                    <a:pt x="512" y="1247"/>
                  </a:lnTo>
                  <a:lnTo>
                    <a:pt x="512" y="1247"/>
                  </a:lnTo>
                  <a:lnTo>
                    <a:pt x="512" y="1091"/>
                  </a:lnTo>
                  <a:lnTo>
                    <a:pt x="490" y="913"/>
                  </a:lnTo>
                  <a:lnTo>
                    <a:pt x="467" y="757"/>
                  </a:lnTo>
                  <a:lnTo>
                    <a:pt x="401" y="602"/>
                  </a:lnTo>
                  <a:lnTo>
                    <a:pt x="334" y="446"/>
                  </a:lnTo>
                  <a:lnTo>
                    <a:pt x="267" y="290"/>
                  </a:lnTo>
                  <a:lnTo>
                    <a:pt x="156" y="157"/>
                  </a:lnTo>
                  <a:lnTo>
                    <a:pt x="45" y="1"/>
                  </a:lnTo>
                  <a:lnTo>
                    <a:pt x="45" y="1"/>
                  </a:lnTo>
                  <a:lnTo>
                    <a:pt x="0" y="162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1" name="Google Shape;1281;p47"/>
            <p:cNvSpPr/>
            <p:nvPr/>
          </p:nvSpPr>
          <p:spPr>
            <a:xfrm>
              <a:off x="3342325" y="2675375"/>
              <a:ext cx="99000" cy="39500"/>
            </a:xfrm>
            <a:custGeom>
              <a:avLst/>
              <a:gdLst/>
              <a:ahLst/>
              <a:cxnLst/>
              <a:rect l="l" t="t" r="r" b="b"/>
              <a:pathLst>
                <a:path w="3960" h="1580" fill="none" extrusionOk="0">
                  <a:moveTo>
                    <a:pt x="3960" y="0"/>
                  </a:moveTo>
                  <a:lnTo>
                    <a:pt x="3960" y="0"/>
                  </a:lnTo>
                  <a:lnTo>
                    <a:pt x="3826" y="89"/>
                  </a:lnTo>
                  <a:lnTo>
                    <a:pt x="3737" y="178"/>
                  </a:lnTo>
                  <a:lnTo>
                    <a:pt x="3648" y="290"/>
                  </a:lnTo>
                  <a:lnTo>
                    <a:pt x="3559" y="401"/>
                  </a:lnTo>
                  <a:lnTo>
                    <a:pt x="3492" y="512"/>
                  </a:lnTo>
                  <a:lnTo>
                    <a:pt x="3448" y="668"/>
                  </a:lnTo>
                  <a:lnTo>
                    <a:pt x="3426" y="801"/>
                  </a:lnTo>
                  <a:lnTo>
                    <a:pt x="3403" y="979"/>
                  </a:lnTo>
                  <a:lnTo>
                    <a:pt x="0" y="356"/>
                  </a:lnTo>
                  <a:lnTo>
                    <a:pt x="0" y="356"/>
                  </a:lnTo>
                  <a:lnTo>
                    <a:pt x="23" y="423"/>
                  </a:lnTo>
                  <a:lnTo>
                    <a:pt x="23" y="423"/>
                  </a:lnTo>
                  <a:lnTo>
                    <a:pt x="112" y="912"/>
                  </a:lnTo>
                  <a:lnTo>
                    <a:pt x="112" y="912"/>
                  </a:lnTo>
                  <a:lnTo>
                    <a:pt x="823" y="1024"/>
                  </a:lnTo>
                  <a:lnTo>
                    <a:pt x="1313" y="1135"/>
                  </a:lnTo>
                  <a:lnTo>
                    <a:pt x="1313" y="1135"/>
                  </a:lnTo>
                  <a:lnTo>
                    <a:pt x="2469" y="1380"/>
                  </a:lnTo>
                  <a:lnTo>
                    <a:pt x="3559" y="1580"/>
                  </a:lnTo>
                  <a:lnTo>
                    <a:pt x="3559" y="1580"/>
                  </a:lnTo>
                  <a:lnTo>
                    <a:pt x="3670" y="1068"/>
                  </a:lnTo>
                  <a:lnTo>
                    <a:pt x="3670" y="1068"/>
                  </a:lnTo>
                  <a:lnTo>
                    <a:pt x="3715" y="890"/>
                  </a:lnTo>
                  <a:lnTo>
                    <a:pt x="3715" y="890"/>
                  </a:lnTo>
                  <a:lnTo>
                    <a:pt x="3960" y="0"/>
                  </a:lnTo>
                  <a:lnTo>
                    <a:pt x="396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2" name="Google Shape;1282;p47"/>
            <p:cNvSpPr/>
            <p:nvPr/>
          </p:nvSpPr>
          <p:spPr>
            <a:xfrm>
              <a:off x="3319525" y="2653675"/>
              <a:ext cx="31150" cy="69550"/>
            </a:xfrm>
            <a:custGeom>
              <a:avLst/>
              <a:gdLst/>
              <a:ahLst/>
              <a:cxnLst/>
              <a:rect l="l" t="t" r="r" b="b"/>
              <a:pathLst>
                <a:path w="1246" h="2782" extrusionOk="0">
                  <a:moveTo>
                    <a:pt x="690" y="1"/>
                  </a:moveTo>
                  <a:lnTo>
                    <a:pt x="423" y="112"/>
                  </a:lnTo>
                  <a:lnTo>
                    <a:pt x="45" y="312"/>
                  </a:lnTo>
                  <a:lnTo>
                    <a:pt x="0" y="335"/>
                  </a:lnTo>
                  <a:lnTo>
                    <a:pt x="45" y="957"/>
                  </a:lnTo>
                  <a:lnTo>
                    <a:pt x="67" y="1180"/>
                  </a:lnTo>
                  <a:lnTo>
                    <a:pt x="67" y="1358"/>
                  </a:lnTo>
                  <a:lnTo>
                    <a:pt x="89" y="1625"/>
                  </a:lnTo>
                  <a:lnTo>
                    <a:pt x="134" y="2114"/>
                  </a:lnTo>
                  <a:lnTo>
                    <a:pt x="134" y="2648"/>
                  </a:lnTo>
                  <a:lnTo>
                    <a:pt x="379" y="2470"/>
                  </a:lnTo>
                  <a:lnTo>
                    <a:pt x="468" y="2425"/>
                  </a:lnTo>
                  <a:lnTo>
                    <a:pt x="534" y="2403"/>
                  </a:lnTo>
                  <a:lnTo>
                    <a:pt x="1246" y="2781"/>
                  </a:lnTo>
                  <a:lnTo>
                    <a:pt x="1113" y="2270"/>
                  </a:lnTo>
                  <a:lnTo>
                    <a:pt x="1024" y="1780"/>
                  </a:lnTo>
                  <a:lnTo>
                    <a:pt x="935" y="1291"/>
                  </a:lnTo>
                  <a:lnTo>
                    <a:pt x="912" y="1224"/>
                  </a:lnTo>
                  <a:lnTo>
                    <a:pt x="801" y="691"/>
                  </a:lnTo>
                  <a:lnTo>
                    <a:pt x="801" y="624"/>
                  </a:lnTo>
                  <a:lnTo>
                    <a:pt x="690" y="1"/>
                  </a:lnTo>
                  <a:close/>
                </a:path>
              </a:pathLst>
            </a:custGeom>
            <a:solidFill>
              <a:srgbClr val="EC67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3" name="Google Shape;1283;p47"/>
            <p:cNvSpPr/>
            <p:nvPr/>
          </p:nvSpPr>
          <p:spPr>
            <a:xfrm>
              <a:off x="3159925" y="2454050"/>
              <a:ext cx="320875" cy="216900"/>
            </a:xfrm>
            <a:custGeom>
              <a:avLst/>
              <a:gdLst/>
              <a:ahLst/>
              <a:cxnLst/>
              <a:rect l="l" t="t" r="r" b="b"/>
              <a:pathLst>
                <a:path w="12835" h="8676" extrusionOk="0">
                  <a:moveTo>
                    <a:pt x="3537" y="1"/>
                  </a:moveTo>
                  <a:lnTo>
                    <a:pt x="3137" y="23"/>
                  </a:lnTo>
                  <a:lnTo>
                    <a:pt x="2737" y="68"/>
                  </a:lnTo>
                  <a:lnTo>
                    <a:pt x="2358" y="134"/>
                  </a:lnTo>
                  <a:lnTo>
                    <a:pt x="1980" y="268"/>
                  </a:lnTo>
                  <a:lnTo>
                    <a:pt x="1624" y="401"/>
                  </a:lnTo>
                  <a:lnTo>
                    <a:pt x="1269" y="579"/>
                  </a:lnTo>
                  <a:lnTo>
                    <a:pt x="1024" y="735"/>
                  </a:lnTo>
                  <a:lnTo>
                    <a:pt x="801" y="913"/>
                  </a:lnTo>
                  <a:lnTo>
                    <a:pt x="557" y="1113"/>
                  </a:lnTo>
                  <a:lnTo>
                    <a:pt x="334" y="1358"/>
                  </a:lnTo>
                  <a:lnTo>
                    <a:pt x="1" y="7052"/>
                  </a:lnTo>
                  <a:lnTo>
                    <a:pt x="201" y="6918"/>
                  </a:lnTo>
                  <a:lnTo>
                    <a:pt x="379" y="6807"/>
                  </a:lnTo>
                  <a:lnTo>
                    <a:pt x="735" y="6629"/>
                  </a:lnTo>
                  <a:lnTo>
                    <a:pt x="1113" y="6473"/>
                  </a:lnTo>
                  <a:lnTo>
                    <a:pt x="1491" y="6362"/>
                  </a:lnTo>
                  <a:lnTo>
                    <a:pt x="1869" y="6273"/>
                  </a:lnTo>
                  <a:lnTo>
                    <a:pt x="2247" y="6229"/>
                  </a:lnTo>
                  <a:lnTo>
                    <a:pt x="2648" y="6229"/>
                  </a:lnTo>
                  <a:lnTo>
                    <a:pt x="3048" y="6251"/>
                  </a:lnTo>
                  <a:lnTo>
                    <a:pt x="3471" y="6296"/>
                  </a:lnTo>
                  <a:lnTo>
                    <a:pt x="3871" y="6385"/>
                  </a:lnTo>
                  <a:lnTo>
                    <a:pt x="4227" y="6518"/>
                  </a:lnTo>
                  <a:lnTo>
                    <a:pt x="4560" y="6674"/>
                  </a:lnTo>
                  <a:lnTo>
                    <a:pt x="4872" y="6896"/>
                  </a:lnTo>
                  <a:lnTo>
                    <a:pt x="5139" y="7119"/>
                  </a:lnTo>
                  <a:lnTo>
                    <a:pt x="5383" y="7408"/>
                  </a:lnTo>
                  <a:lnTo>
                    <a:pt x="5584" y="7719"/>
                  </a:lnTo>
                  <a:lnTo>
                    <a:pt x="5762" y="8053"/>
                  </a:lnTo>
                  <a:lnTo>
                    <a:pt x="6029" y="7786"/>
                  </a:lnTo>
                  <a:lnTo>
                    <a:pt x="6318" y="7541"/>
                  </a:lnTo>
                  <a:lnTo>
                    <a:pt x="6629" y="7341"/>
                  </a:lnTo>
                  <a:lnTo>
                    <a:pt x="6940" y="7185"/>
                  </a:lnTo>
                  <a:lnTo>
                    <a:pt x="7296" y="7074"/>
                  </a:lnTo>
                  <a:lnTo>
                    <a:pt x="7674" y="7007"/>
                  </a:lnTo>
                  <a:lnTo>
                    <a:pt x="8053" y="6985"/>
                  </a:lnTo>
                  <a:lnTo>
                    <a:pt x="8453" y="7007"/>
                  </a:lnTo>
                  <a:lnTo>
                    <a:pt x="8876" y="7074"/>
                  </a:lnTo>
                  <a:lnTo>
                    <a:pt x="9276" y="7163"/>
                  </a:lnTo>
                  <a:lnTo>
                    <a:pt x="9654" y="7274"/>
                  </a:lnTo>
                  <a:lnTo>
                    <a:pt x="10010" y="7430"/>
                  </a:lnTo>
                  <a:lnTo>
                    <a:pt x="10344" y="7608"/>
                  </a:lnTo>
                  <a:lnTo>
                    <a:pt x="10677" y="7830"/>
                  </a:lnTo>
                  <a:lnTo>
                    <a:pt x="10989" y="8075"/>
                  </a:lnTo>
                  <a:lnTo>
                    <a:pt x="11278" y="8342"/>
                  </a:lnTo>
                  <a:lnTo>
                    <a:pt x="11434" y="8498"/>
                  </a:lnTo>
                  <a:lnTo>
                    <a:pt x="11567" y="8676"/>
                  </a:lnTo>
                  <a:lnTo>
                    <a:pt x="12835" y="3115"/>
                  </a:lnTo>
                  <a:lnTo>
                    <a:pt x="12679" y="2826"/>
                  </a:lnTo>
                  <a:lnTo>
                    <a:pt x="12523" y="2559"/>
                  </a:lnTo>
                  <a:lnTo>
                    <a:pt x="12345" y="2336"/>
                  </a:lnTo>
                  <a:lnTo>
                    <a:pt x="12168" y="2136"/>
                  </a:lnTo>
                  <a:lnTo>
                    <a:pt x="11856" y="1847"/>
                  </a:lnTo>
                  <a:lnTo>
                    <a:pt x="11567" y="1602"/>
                  </a:lnTo>
                  <a:lnTo>
                    <a:pt x="11233" y="1402"/>
                  </a:lnTo>
                  <a:lnTo>
                    <a:pt x="10877" y="1202"/>
                  </a:lnTo>
                  <a:lnTo>
                    <a:pt x="10522" y="1046"/>
                  </a:lnTo>
                  <a:lnTo>
                    <a:pt x="10143" y="935"/>
                  </a:lnTo>
                  <a:lnTo>
                    <a:pt x="9765" y="846"/>
                  </a:lnTo>
                  <a:lnTo>
                    <a:pt x="9343" y="779"/>
                  </a:lnTo>
                  <a:lnTo>
                    <a:pt x="8942" y="757"/>
                  </a:lnTo>
                  <a:lnTo>
                    <a:pt x="8542" y="779"/>
                  </a:lnTo>
                  <a:lnTo>
                    <a:pt x="8186" y="846"/>
                  </a:lnTo>
                  <a:lnTo>
                    <a:pt x="7830" y="957"/>
                  </a:lnTo>
                  <a:lnTo>
                    <a:pt x="7497" y="1113"/>
                  </a:lnTo>
                  <a:lnTo>
                    <a:pt x="7185" y="1313"/>
                  </a:lnTo>
                  <a:lnTo>
                    <a:pt x="6896" y="1558"/>
                  </a:lnTo>
                  <a:lnTo>
                    <a:pt x="6651" y="1847"/>
                  </a:lnTo>
                  <a:lnTo>
                    <a:pt x="6473" y="1491"/>
                  </a:lnTo>
                  <a:lnTo>
                    <a:pt x="6251" y="1180"/>
                  </a:lnTo>
                  <a:lnTo>
                    <a:pt x="6029" y="913"/>
                  </a:lnTo>
                  <a:lnTo>
                    <a:pt x="5739" y="668"/>
                  </a:lnTo>
                  <a:lnTo>
                    <a:pt x="5450" y="468"/>
                  </a:lnTo>
                  <a:lnTo>
                    <a:pt x="5117" y="312"/>
                  </a:lnTo>
                  <a:lnTo>
                    <a:pt x="4738" y="179"/>
                  </a:lnTo>
                  <a:lnTo>
                    <a:pt x="4338" y="90"/>
                  </a:lnTo>
                  <a:lnTo>
                    <a:pt x="3938" y="23"/>
                  </a:lnTo>
                  <a:lnTo>
                    <a:pt x="3537" y="1"/>
                  </a:lnTo>
                  <a:close/>
                </a:path>
              </a:pathLst>
            </a:custGeom>
            <a:solidFill>
              <a:srgbClr val="FFF9D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4" name="Google Shape;1284;p47"/>
            <p:cNvSpPr/>
            <p:nvPr/>
          </p:nvSpPr>
          <p:spPr>
            <a:xfrm>
              <a:off x="3159925" y="2454050"/>
              <a:ext cx="166300" cy="201325"/>
            </a:xfrm>
            <a:custGeom>
              <a:avLst/>
              <a:gdLst/>
              <a:ahLst/>
              <a:cxnLst/>
              <a:rect l="l" t="t" r="r" b="b"/>
              <a:pathLst>
                <a:path w="6652" h="8053" fill="none" extrusionOk="0">
                  <a:moveTo>
                    <a:pt x="4338" y="90"/>
                  </a:moveTo>
                  <a:lnTo>
                    <a:pt x="4338" y="90"/>
                  </a:lnTo>
                  <a:lnTo>
                    <a:pt x="3938" y="23"/>
                  </a:lnTo>
                  <a:lnTo>
                    <a:pt x="3537" y="1"/>
                  </a:lnTo>
                  <a:lnTo>
                    <a:pt x="3137" y="23"/>
                  </a:lnTo>
                  <a:lnTo>
                    <a:pt x="2737" y="68"/>
                  </a:lnTo>
                  <a:lnTo>
                    <a:pt x="2358" y="134"/>
                  </a:lnTo>
                  <a:lnTo>
                    <a:pt x="1980" y="268"/>
                  </a:lnTo>
                  <a:lnTo>
                    <a:pt x="1624" y="401"/>
                  </a:lnTo>
                  <a:lnTo>
                    <a:pt x="1269" y="579"/>
                  </a:lnTo>
                  <a:lnTo>
                    <a:pt x="1269" y="579"/>
                  </a:lnTo>
                  <a:lnTo>
                    <a:pt x="1024" y="735"/>
                  </a:lnTo>
                  <a:lnTo>
                    <a:pt x="801" y="913"/>
                  </a:lnTo>
                  <a:lnTo>
                    <a:pt x="557" y="1113"/>
                  </a:lnTo>
                  <a:lnTo>
                    <a:pt x="334" y="1358"/>
                  </a:lnTo>
                  <a:lnTo>
                    <a:pt x="1" y="7052"/>
                  </a:lnTo>
                  <a:lnTo>
                    <a:pt x="1" y="7052"/>
                  </a:lnTo>
                  <a:lnTo>
                    <a:pt x="201" y="6918"/>
                  </a:lnTo>
                  <a:lnTo>
                    <a:pt x="379" y="6807"/>
                  </a:lnTo>
                  <a:lnTo>
                    <a:pt x="379" y="6807"/>
                  </a:lnTo>
                  <a:lnTo>
                    <a:pt x="735" y="6629"/>
                  </a:lnTo>
                  <a:lnTo>
                    <a:pt x="1113" y="6473"/>
                  </a:lnTo>
                  <a:lnTo>
                    <a:pt x="1491" y="6362"/>
                  </a:lnTo>
                  <a:lnTo>
                    <a:pt x="1869" y="6273"/>
                  </a:lnTo>
                  <a:lnTo>
                    <a:pt x="2247" y="6229"/>
                  </a:lnTo>
                  <a:lnTo>
                    <a:pt x="2648" y="6229"/>
                  </a:lnTo>
                  <a:lnTo>
                    <a:pt x="3048" y="6251"/>
                  </a:lnTo>
                  <a:lnTo>
                    <a:pt x="3471" y="6296"/>
                  </a:lnTo>
                  <a:lnTo>
                    <a:pt x="3471" y="6296"/>
                  </a:lnTo>
                  <a:lnTo>
                    <a:pt x="3871" y="6385"/>
                  </a:lnTo>
                  <a:lnTo>
                    <a:pt x="4227" y="6518"/>
                  </a:lnTo>
                  <a:lnTo>
                    <a:pt x="4560" y="6674"/>
                  </a:lnTo>
                  <a:lnTo>
                    <a:pt x="4872" y="6896"/>
                  </a:lnTo>
                  <a:lnTo>
                    <a:pt x="5139" y="7119"/>
                  </a:lnTo>
                  <a:lnTo>
                    <a:pt x="5383" y="7408"/>
                  </a:lnTo>
                  <a:lnTo>
                    <a:pt x="5584" y="7719"/>
                  </a:lnTo>
                  <a:lnTo>
                    <a:pt x="5762" y="8053"/>
                  </a:lnTo>
                  <a:lnTo>
                    <a:pt x="6651" y="1847"/>
                  </a:lnTo>
                  <a:lnTo>
                    <a:pt x="6651" y="1847"/>
                  </a:lnTo>
                  <a:lnTo>
                    <a:pt x="6473" y="1491"/>
                  </a:lnTo>
                  <a:lnTo>
                    <a:pt x="6251" y="1180"/>
                  </a:lnTo>
                  <a:lnTo>
                    <a:pt x="6029" y="913"/>
                  </a:lnTo>
                  <a:lnTo>
                    <a:pt x="5739" y="668"/>
                  </a:lnTo>
                  <a:lnTo>
                    <a:pt x="5450" y="468"/>
                  </a:lnTo>
                  <a:lnTo>
                    <a:pt x="5117" y="312"/>
                  </a:lnTo>
                  <a:lnTo>
                    <a:pt x="4738" y="179"/>
                  </a:lnTo>
                  <a:lnTo>
                    <a:pt x="4338" y="9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5" name="Google Shape;1285;p47"/>
            <p:cNvSpPr/>
            <p:nvPr/>
          </p:nvSpPr>
          <p:spPr>
            <a:xfrm>
              <a:off x="3289500" y="2501325"/>
              <a:ext cx="11150" cy="8925"/>
            </a:xfrm>
            <a:custGeom>
              <a:avLst/>
              <a:gdLst/>
              <a:ahLst/>
              <a:cxnLst/>
              <a:rect l="l" t="t" r="r" b="b"/>
              <a:pathLst>
                <a:path w="446" h="357" fill="none" extrusionOk="0">
                  <a:moveTo>
                    <a:pt x="178" y="112"/>
                  </a:moveTo>
                  <a:lnTo>
                    <a:pt x="178" y="112"/>
                  </a:lnTo>
                  <a:lnTo>
                    <a:pt x="445" y="356"/>
                  </a:lnTo>
                  <a:lnTo>
                    <a:pt x="445" y="356"/>
                  </a:lnTo>
                  <a:lnTo>
                    <a:pt x="178" y="112"/>
                  </a:lnTo>
                  <a:lnTo>
                    <a:pt x="178" y="112"/>
                  </a:lnTo>
                  <a:lnTo>
                    <a:pt x="0" y="0"/>
                  </a:lnTo>
                  <a:lnTo>
                    <a:pt x="0" y="0"/>
                  </a:lnTo>
                  <a:lnTo>
                    <a:pt x="178" y="11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6" name="Google Shape;1286;p47"/>
            <p:cNvSpPr/>
            <p:nvPr/>
          </p:nvSpPr>
          <p:spPr>
            <a:xfrm>
              <a:off x="3240550" y="2526350"/>
              <a:ext cx="48425" cy="22275"/>
            </a:xfrm>
            <a:custGeom>
              <a:avLst/>
              <a:gdLst/>
              <a:ahLst/>
              <a:cxnLst/>
              <a:rect l="l" t="t" r="r" b="b"/>
              <a:pathLst>
                <a:path w="1937" h="891" fill="none" extrusionOk="0">
                  <a:moveTo>
                    <a:pt x="1669" y="623"/>
                  </a:moveTo>
                  <a:lnTo>
                    <a:pt x="1669" y="623"/>
                  </a:lnTo>
                  <a:lnTo>
                    <a:pt x="1936" y="890"/>
                  </a:lnTo>
                  <a:lnTo>
                    <a:pt x="1936" y="890"/>
                  </a:lnTo>
                  <a:lnTo>
                    <a:pt x="1669" y="623"/>
                  </a:lnTo>
                  <a:lnTo>
                    <a:pt x="1669" y="623"/>
                  </a:lnTo>
                  <a:lnTo>
                    <a:pt x="1536" y="512"/>
                  </a:lnTo>
                  <a:lnTo>
                    <a:pt x="1402" y="401"/>
                  </a:lnTo>
                  <a:lnTo>
                    <a:pt x="1247" y="312"/>
                  </a:lnTo>
                  <a:lnTo>
                    <a:pt x="1091" y="223"/>
                  </a:lnTo>
                  <a:lnTo>
                    <a:pt x="935" y="156"/>
                  </a:lnTo>
                  <a:lnTo>
                    <a:pt x="757" y="112"/>
                  </a:lnTo>
                  <a:lnTo>
                    <a:pt x="557" y="67"/>
                  </a:lnTo>
                  <a:lnTo>
                    <a:pt x="357" y="23"/>
                  </a:lnTo>
                  <a:lnTo>
                    <a:pt x="357" y="23"/>
                  </a:lnTo>
                  <a:lnTo>
                    <a:pt x="179" y="23"/>
                  </a:lnTo>
                  <a:lnTo>
                    <a:pt x="1" y="0"/>
                  </a:lnTo>
                  <a:lnTo>
                    <a:pt x="1" y="0"/>
                  </a:lnTo>
                  <a:lnTo>
                    <a:pt x="179" y="23"/>
                  </a:lnTo>
                  <a:lnTo>
                    <a:pt x="357" y="23"/>
                  </a:lnTo>
                  <a:lnTo>
                    <a:pt x="357" y="23"/>
                  </a:lnTo>
                  <a:lnTo>
                    <a:pt x="557" y="67"/>
                  </a:lnTo>
                  <a:lnTo>
                    <a:pt x="757" y="112"/>
                  </a:lnTo>
                  <a:lnTo>
                    <a:pt x="935" y="156"/>
                  </a:lnTo>
                  <a:lnTo>
                    <a:pt x="1091" y="223"/>
                  </a:lnTo>
                  <a:lnTo>
                    <a:pt x="1247" y="312"/>
                  </a:lnTo>
                  <a:lnTo>
                    <a:pt x="1402" y="401"/>
                  </a:lnTo>
                  <a:lnTo>
                    <a:pt x="1536" y="512"/>
                  </a:lnTo>
                  <a:lnTo>
                    <a:pt x="1669" y="62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7" name="Google Shape;1287;p47"/>
            <p:cNvSpPr/>
            <p:nvPr/>
          </p:nvSpPr>
          <p:spPr>
            <a:xfrm>
              <a:off x="3196075" y="2488525"/>
              <a:ext cx="63425" cy="12825"/>
            </a:xfrm>
            <a:custGeom>
              <a:avLst/>
              <a:gdLst/>
              <a:ahLst/>
              <a:cxnLst/>
              <a:rect l="l" t="t" r="r" b="b"/>
              <a:pathLst>
                <a:path w="2537" h="513" fill="none" extrusionOk="0">
                  <a:moveTo>
                    <a:pt x="1" y="512"/>
                  </a:moveTo>
                  <a:lnTo>
                    <a:pt x="1" y="512"/>
                  </a:lnTo>
                  <a:lnTo>
                    <a:pt x="267" y="357"/>
                  </a:lnTo>
                  <a:lnTo>
                    <a:pt x="557" y="246"/>
                  </a:lnTo>
                  <a:lnTo>
                    <a:pt x="868" y="134"/>
                  </a:lnTo>
                  <a:lnTo>
                    <a:pt x="1179" y="68"/>
                  </a:lnTo>
                  <a:lnTo>
                    <a:pt x="1513" y="23"/>
                  </a:lnTo>
                  <a:lnTo>
                    <a:pt x="1847" y="1"/>
                  </a:lnTo>
                  <a:lnTo>
                    <a:pt x="2180" y="1"/>
                  </a:lnTo>
                  <a:lnTo>
                    <a:pt x="2536" y="23"/>
                  </a:lnTo>
                  <a:lnTo>
                    <a:pt x="2536" y="23"/>
                  </a:lnTo>
                  <a:lnTo>
                    <a:pt x="2180" y="1"/>
                  </a:lnTo>
                  <a:lnTo>
                    <a:pt x="1847" y="1"/>
                  </a:lnTo>
                  <a:lnTo>
                    <a:pt x="1513" y="23"/>
                  </a:lnTo>
                  <a:lnTo>
                    <a:pt x="1179" y="68"/>
                  </a:lnTo>
                  <a:lnTo>
                    <a:pt x="868" y="134"/>
                  </a:lnTo>
                  <a:lnTo>
                    <a:pt x="557" y="246"/>
                  </a:lnTo>
                  <a:lnTo>
                    <a:pt x="267" y="357"/>
                  </a:lnTo>
                  <a:lnTo>
                    <a:pt x="1" y="51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8" name="Google Shape;1288;p47"/>
            <p:cNvSpPr/>
            <p:nvPr/>
          </p:nvSpPr>
          <p:spPr>
            <a:xfrm>
              <a:off x="3208875" y="2528025"/>
              <a:ext cx="13350" cy="3350"/>
            </a:xfrm>
            <a:custGeom>
              <a:avLst/>
              <a:gdLst/>
              <a:ahLst/>
              <a:cxnLst/>
              <a:rect l="l" t="t" r="r" b="b"/>
              <a:pathLst>
                <a:path w="534" h="134" fill="none" extrusionOk="0">
                  <a:moveTo>
                    <a:pt x="0" y="134"/>
                  </a:moveTo>
                  <a:lnTo>
                    <a:pt x="0" y="134"/>
                  </a:lnTo>
                  <a:lnTo>
                    <a:pt x="245" y="67"/>
                  </a:lnTo>
                  <a:lnTo>
                    <a:pt x="245" y="67"/>
                  </a:lnTo>
                  <a:lnTo>
                    <a:pt x="534" y="0"/>
                  </a:lnTo>
                  <a:lnTo>
                    <a:pt x="534" y="0"/>
                  </a:lnTo>
                  <a:lnTo>
                    <a:pt x="245" y="67"/>
                  </a:lnTo>
                  <a:lnTo>
                    <a:pt x="245" y="67"/>
                  </a:lnTo>
                  <a:lnTo>
                    <a:pt x="0" y="13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9" name="Google Shape;1289;p47"/>
            <p:cNvSpPr/>
            <p:nvPr/>
          </p:nvSpPr>
          <p:spPr>
            <a:xfrm>
              <a:off x="3192175" y="2564150"/>
              <a:ext cx="74550" cy="10050"/>
            </a:xfrm>
            <a:custGeom>
              <a:avLst/>
              <a:gdLst/>
              <a:ahLst/>
              <a:cxnLst/>
              <a:rect l="l" t="t" r="r" b="b"/>
              <a:pathLst>
                <a:path w="2982" h="402" fill="none" extrusionOk="0">
                  <a:moveTo>
                    <a:pt x="757" y="68"/>
                  </a:moveTo>
                  <a:lnTo>
                    <a:pt x="757" y="68"/>
                  </a:lnTo>
                  <a:lnTo>
                    <a:pt x="1091" y="23"/>
                  </a:lnTo>
                  <a:lnTo>
                    <a:pt x="1447" y="1"/>
                  </a:lnTo>
                  <a:lnTo>
                    <a:pt x="1825" y="23"/>
                  </a:lnTo>
                  <a:lnTo>
                    <a:pt x="2247" y="68"/>
                  </a:lnTo>
                  <a:lnTo>
                    <a:pt x="2247" y="68"/>
                  </a:lnTo>
                  <a:lnTo>
                    <a:pt x="2625" y="134"/>
                  </a:lnTo>
                  <a:lnTo>
                    <a:pt x="2981" y="268"/>
                  </a:lnTo>
                  <a:lnTo>
                    <a:pt x="2981" y="268"/>
                  </a:lnTo>
                  <a:lnTo>
                    <a:pt x="2625" y="134"/>
                  </a:lnTo>
                  <a:lnTo>
                    <a:pt x="2247" y="68"/>
                  </a:lnTo>
                  <a:lnTo>
                    <a:pt x="2247" y="68"/>
                  </a:lnTo>
                  <a:lnTo>
                    <a:pt x="1825" y="23"/>
                  </a:lnTo>
                  <a:lnTo>
                    <a:pt x="1447" y="1"/>
                  </a:lnTo>
                  <a:lnTo>
                    <a:pt x="1091" y="23"/>
                  </a:lnTo>
                  <a:lnTo>
                    <a:pt x="757" y="68"/>
                  </a:lnTo>
                  <a:lnTo>
                    <a:pt x="757" y="68"/>
                  </a:lnTo>
                  <a:lnTo>
                    <a:pt x="535" y="134"/>
                  </a:lnTo>
                  <a:lnTo>
                    <a:pt x="334" y="201"/>
                  </a:lnTo>
                  <a:lnTo>
                    <a:pt x="157" y="290"/>
                  </a:lnTo>
                  <a:lnTo>
                    <a:pt x="1" y="401"/>
                  </a:lnTo>
                  <a:lnTo>
                    <a:pt x="1" y="401"/>
                  </a:lnTo>
                  <a:lnTo>
                    <a:pt x="157" y="290"/>
                  </a:lnTo>
                  <a:lnTo>
                    <a:pt x="334" y="201"/>
                  </a:lnTo>
                  <a:lnTo>
                    <a:pt x="535" y="134"/>
                  </a:lnTo>
                  <a:lnTo>
                    <a:pt x="757" y="6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0" name="Google Shape;1290;p47"/>
            <p:cNvSpPr/>
            <p:nvPr/>
          </p:nvSpPr>
          <p:spPr>
            <a:xfrm>
              <a:off x="3277250" y="2576950"/>
              <a:ext cx="7275" cy="5025"/>
            </a:xfrm>
            <a:custGeom>
              <a:avLst/>
              <a:gdLst/>
              <a:ahLst/>
              <a:cxnLst/>
              <a:rect l="l" t="t" r="r" b="b"/>
              <a:pathLst>
                <a:path w="291" h="20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290" y="201"/>
                  </a:lnTo>
                  <a:lnTo>
                    <a:pt x="290" y="201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1" name="Google Shape;1291;p47"/>
            <p:cNvSpPr/>
            <p:nvPr/>
          </p:nvSpPr>
          <p:spPr>
            <a:xfrm>
              <a:off x="3273375" y="2492425"/>
              <a:ext cx="6125" cy="2250"/>
            </a:xfrm>
            <a:custGeom>
              <a:avLst/>
              <a:gdLst/>
              <a:ahLst/>
              <a:cxnLst/>
              <a:rect l="l" t="t" r="r" b="b"/>
              <a:pathLst>
                <a:path w="245" h="90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111" y="45"/>
                  </a:lnTo>
                  <a:lnTo>
                    <a:pt x="245" y="90"/>
                  </a:lnTo>
                  <a:lnTo>
                    <a:pt x="245" y="90"/>
                  </a:lnTo>
                  <a:lnTo>
                    <a:pt x="111" y="45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2" name="Google Shape;1292;p47"/>
            <p:cNvSpPr/>
            <p:nvPr/>
          </p:nvSpPr>
          <p:spPr>
            <a:xfrm>
              <a:off x="3303950" y="2472975"/>
              <a:ext cx="176850" cy="197975"/>
            </a:xfrm>
            <a:custGeom>
              <a:avLst/>
              <a:gdLst/>
              <a:ahLst/>
              <a:cxnLst/>
              <a:rect l="l" t="t" r="r" b="b"/>
              <a:pathLst>
                <a:path w="7074" h="7919" fill="none" extrusionOk="0">
                  <a:moveTo>
                    <a:pt x="7074" y="2358"/>
                  </a:moveTo>
                  <a:lnTo>
                    <a:pt x="7074" y="2358"/>
                  </a:lnTo>
                  <a:lnTo>
                    <a:pt x="6918" y="2069"/>
                  </a:lnTo>
                  <a:lnTo>
                    <a:pt x="6762" y="1802"/>
                  </a:lnTo>
                  <a:lnTo>
                    <a:pt x="6584" y="1579"/>
                  </a:lnTo>
                  <a:lnTo>
                    <a:pt x="6407" y="1379"/>
                  </a:lnTo>
                  <a:lnTo>
                    <a:pt x="6407" y="1379"/>
                  </a:lnTo>
                  <a:lnTo>
                    <a:pt x="6095" y="1090"/>
                  </a:lnTo>
                  <a:lnTo>
                    <a:pt x="5806" y="845"/>
                  </a:lnTo>
                  <a:lnTo>
                    <a:pt x="5472" y="645"/>
                  </a:lnTo>
                  <a:lnTo>
                    <a:pt x="5116" y="445"/>
                  </a:lnTo>
                  <a:lnTo>
                    <a:pt x="4761" y="289"/>
                  </a:lnTo>
                  <a:lnTo>
                    <a:pt x="4382" y="178"/>
                  </a:lnTo>
                  <a:lnTo>
                    <a:pt x="4004" y="89"/>
                  </a:lnTo>
                  <a:lnTo>
                    <a:pt x="3582" y="22"/>
                  </a:lnTo>
                  <a:lnTo>
                    <a:pt x="3582" y="22"/>
                  </a:lnTo>
                  <a:lnTo>
                    <a:pt x="3181" y="0"/>
                  </a:lnTo>
                  <a:lnTo>
                    <a:pt x="2781" y="22"/>
                  </a:lnTo>
                  <a:lnTo>
                    <a:pt x="2425" y="89"/>
                  </a:lnTo>
                  <a:lnTo>
                    <a:pt x="2069" y="200"/>
                  </a:lnTo>
                  <a:lnTo>
                    <a:pt x="1736" y="356"/>
                  </a:lnTo>
                  <a:lnTo>
                    <a:pt x="1424" y="556"/>
                  </a:lnTo>
                  <a:lnTo>
                    <a:pt x="1135" y="801"/>
                  </a:lnTo>
                  <a:lnTo>
                    <a:pt x="890" y="1090"/>
                  </a:lnTo>
                  <a:lnTo>
                    <a:pt x="1" y="7296"/>
                  </a:lnTo>
                  <a:lnTo>
                    <a:pt x="1" y="7296"/>
                  </a:lnTo>
                  <a:lnTo>
                    <a:pt x="268" y="7029"/>
                  </a:lnTo>
                  <a:lnTo>
                    <a:pt x="557" y="6784"/>
                  </a:lnTo>
                  <a:lnTo>
                    <a:pt x="868" y="6584"/>
                  </a:lnTo>
                  <a:lnTo>
                    <a:pt x="1179" y="6428"/>
                  </a:lnTo>
                  <a:lnTo>
                    <a:pt x="1535" y="6317"/>
                  </a:lnTo>
                  <a:lnTo>
                    <a:pt x="1913" y="6250"/>
                  </a:lnTo>
                  <a:lnTo>
                    <a:pt x="2292" y="6228"/>
                  </a:lnTo>
                  <a:lnTo>
                    <a:pt x="2692" y="6250"/>
                  </a:lnTo>
                  <a:lnTo>
                    <a:pt x="2692" y="6250"/>
                  </a:lnTo>
                  <a:lnTo>
                    <a:pt x="3115" y="6317"/>
                  </a:lnTo>
                  <a:lnTo>
                    <a:pt x="3515" y="6406"/>
                  </a:lnTo>
                  <a:lnTo>
                    <a:pt x="3893" y="6517"/>
                  </a:lnTo>
                  <a:lnTo>
                    <a:pt x="4249" y="6673"/>
                  </a:lnTo>
                  <a:lnTo>
                    <a:pt x="4583" y="6851"/>
                  </a:lnTo>
                  <a:lnTo>
                    <a:pt x="4916" y="7073"/>
                  </a:lnTo>
                  <a:lnTo>
                    <a:pt x="5228" y="7318"/>
                  </a:lnTo>
                  <a:lnTo>
                    <a:pt x="5517" y="7585"/>
                  </a:lnTo>
                  <a:lnTo>
                    <a:pt x="5517" y="7585"/>
                  </a:lnTo>
                  <a:lnTo>
                    <a:pt x="5673" y="7741"/>
                  </a:lnTo>
                  <a:lnTo>
                    <a:pt x="5806" y="7919"/>
                  </a:lnTo>
                  <a:lnTo>
                    <a:pt x="7074" y="235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3" name="Google Shape;1293;p47"/>
            <p:cNvSpPr/>
            <p:nvPr/>
          </p:nvSpPr>
          <p:spPr>
            <a:xfrm>
              <a:off x="3431850" y="2602525"/>
              <a:ext cx="1125" cy="1700"/>
            </a:xfrm>
            <a:custGeom>
              <a:avLst/>
              <a:gdLst/>
              <a:ahLst/>
              <a:cxnLst/>
              <a:rect l="l" t="t" r="r" b="b"/>
              <a:pathLst>
                <a:path w="45" h="68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45" y="67"/>
                  </a:lnTo>
                  <a:lnTo>
                    <a:pt x="45" y="67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4" name="Google Shape;1294;p47"/>
            <p:cNvSpPr/>
            <p:nvPr/>
          </p:nvSpPr>
          <p:spPr>
            <a:xfrm>
              <a:off x="3382350" y="2581400"/>
              <a:ext cx="40625" cy="13375"/>
            </a:xfrm>
            <a:custGeom>
              <a:avLst/>
              <a:gdLst/>
              <a:ahLst/>
              <a:cxnLst/>
              <a:rect l="l" t="t" r="r" b="b"/>
              <a:pathLst>
                <a:path w="1625" h="535" fill="none" extrusionOk="0">
                  <a:moveTo>
                    <a:pt x="1424" y="401"/>
                  </a:moveTo>
                  <a:lnTo>
                    <a:pt x="1424" y="401"/>
                  </a:lnTo>
                  <a:lnTo>
                    <a:pt x="1625" y="534"/>
                  </a:lnTo>
                  <a:lnTo>
                    <a:pt x="1625" y="534"/>
                  </a:lnTo>
                  <a:lnTo>
                    <a:pt x="1424" y="401"/>
                  </a:lnTo>
                  <a:lnTo>
                    <a:pt x="1424" y="401"/>
                  </a:lnTo>
                  <a:lnTo>
                    <a:pt x="1157" y="267"/>
                  </a:lnTo>
                  <a:lnTo>
                    <a:pt x="868" y="178"/>
                  </a:lnTo>
                  <a:lnTo>
                    <a:pt x="601" y="89"/>
                  </a:lnTo>
                  <a:lnTo>
                    <a:pt x="312" y="23"/>
                  </a:lnTo>
                  <a:lnTo>
                    <a:pt x="312" y="23"/>
                  </a:lnTo>
                  <a:lnTo>
                    <a:pt x="1" y="0"/>
                  </a:lnTo>
                  <a:lnTo>
                    <a:pt x="1" y="0"/>
                  </a:lnTo>
                  <a:lnTo>
                    <a:pt x="312" y="23"/>
                  </a:lnTo>
                  <a:lnTo>
                    <a:pt x="312" y="23"/>
                  </a:lnTo>
                  <a:lnTo>
                    <a:pt x="601" y="89"/>
                  </a:lnTo>
                  <a:lnTo>
                    <a:pt x="868" y="178"/>
                  </a:lnTo>
                  <a:lnTo>
                    <a:pt x="1157" y="267"/>
                  </a:lnTo>
                  <a:lnTo>
                    <a:pt x="1424" y="40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5" name="Google Shape;1295;p47"/>
            <p:cNvSpPr/>
            <p:nvPr/>
          </p:nvSpPr>
          <p:spPr>
            <a:xfrm>
              <a:off x="3332875" y="2548600"/>
              <a:ext cx="62850" cy="8900"/>
            </a:xfrm>
            <a:custGeom>
              <a:avLst/>
              <a:gdLst/>
              <a:ahLst/>
              <a:cxnLst/>
              <a:rect l="l" t="t" r="r" b="b"/>
              <a:pathLst>
                <a:path w="2514" h="356" fill="none" extrusionOk="0">
                  <a:moveTo>
                    <a:pt x="1201" y="22"/>
                  </a:moveTo>
                  <a:lnTo>
                    <a:pt x="1201" y="22"/>
                  </a:lnTo>
                  <a:lnTo>
                    <a:pt x="1468" y="0"/>
                  </a:lnTo>
                  <a:lnTo>
                    <a:pt x="1757" y="0"/>
                  </a:lnTo>
                  <a:lnTo>
                    <a:pt x="2069" y="0"/>
                  </a:lnTo>
                  <a:lnTo>
                    <a:pt x="2402" y="45"/>
                  </a:lnTo>
                  <a:lnTo>
                    <a:pt x="2402" y="45"/>
                  </a:lnTo>
                  <a:lnTo>
                    <a:pt x="2514" y="67"/>
                  </a:lnTo>
                  <a:lnTo>
                    <a:pt x="2514" y="67"/>
                  </a:lnTo>
                  <a:lnTo>
                    <a:pt x="2402" y="45"/>
                  </a:lnTo>
                  <a:lnTo>
                    <a:pt x="2402" y="45"/>
                  </a:lnTo>
                  <a:lnTo>
                    <a:pt x="2069" y="0"/>
                  </a:lnTo>
                  <a:lnTo>
                    <a:pt x="1757" y="0"/>
                  </a:lnTo>
                  <a:lnTo>
                    <a:pt x="1468" y="0"/>
                  </a:lnTo>
                  <a:lnTo>
                    <a:pt x="1201" y="22"/>
                  </a:lnTo>
                  <a:lnTo>
                    <a:pt x="1201" y="22"/>
                  </a:lnTo>
                  <a:lnTo>
                    <a:pt x="979" y="67"/>
                  </a:lnTo>
                  <a:lnTo>
                    <a:pt x="712" y="134"/>
                  </a:lnTo>
                  <a:lnTo>
                    <a:pt x="0" y="356"/>
                  </a:lnTo>
                  <a:lnTo>
                    <a:pt x="0" y="356"/>
                  </a:lnTo>
                  <a:lnTo>
                    <a:pt x="712" y="134"/>
                  </a:lnTo>
                  <a:lnTo>
                    <a:pt x="979" y="67"/>
                  </a:lnTo>
                  <a:lnTo>
                    <a:pt x="1201" y="2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6" name="Google Shape;1296;p47"/>
            <p:cNvSpPr/>
            <p:nvPr/>
          </p:nvSpPr>
          <p:spPr>
            <a:xfrm>
              <a:off x="3387375" y="2507450"/>
              <a:ext cx="67850" cy="41175"/>
            </a:xfrm>
            <a:custGeom>
              <a:avLst/>
              <a:gdLst/>
              <a:ahLst/>
              <a:cxnLst/>
              <a:rect l="l" t="t" r="r" b="b"/>
              <a:pathLst>
                <a:path w="2714" h="1647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289" y="0"/>
                  </a:lnTo>
                  <a:lnTo>
                    <a:pt x="534" y="22"/>
                  </a:lnTo>
                  <a:lnTo>
                    <a:pt x="534" y="22"/>
                  </a:lnTo>
                  <a:lnTo>
                    <a:pt x="867" y="89"/>
                  </a:lnTo>
                  <a:lnTo>
                    <a:pt x="1179" y="200"/>
                  </a:lnTo>
                  <a:lnTo>
                    <a:pt x="1468" y="334"/>
                  </a:lnTo>
                  <a:lnTo>
                    <a:pt x="1757" y="512"/>
                  </a:lnTo>
                  <a:lnTo>
                    <a:pt x="2024" y="734"/>
                  </a:lnTo>
                  <a:lnTo>
                    <a:pt x="2269" y="1001"/>
                  </a:lnTo>
                  <a:lnTo>
                    <a:pt x="2491" y="1290"/>
                  </a:lnTo>
                  <a:lnTo>
                    <a:pt x="2714" y="1646"/>
                  </a:lnTo>
                  <a:lnTo>
                    <a:pt x="2714" y="1646"/>
                  </a:lnTo>
                  <a:lnTo>
                    <a:pt x="2491" y="1290"/>
                  </a:lnTo>
                  <a:lnTo>
                    <a:pt x="2269" y="1001"/>
                  </a:lnTo>
                  <a:lnTo>
                    <a:pt x="2024" y="734"/>
                  </a:lnTo>
                  <a:lnTo>
                    <a:pt x="1757" y="512"/>
                  </a:lnTo>
                  <a:lnTo>
                    <a:pt x="1468" y="334"/>
                  </a:lnTo>
                  <a:lnTo>
                    <a:pt x="1179" y="200"/>
                  </a:lnTo>
                  <a:lnTo>
                    <a:pt x="867" y="89"/>
                  </a:lnTo>
                  <a:lnTo>
                    <a:pt x="534" y="22"/>
                  </a:lnTo>
                  <a:lnTo>
                    <a:pt x="534" y="22"/>
                  </a:lnTo>
                  <a:lnTo>
                    <a:pt x="289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7" name="Google Shape;1297;p47"/>
            <p:cNvSpPr/>
            <p:nvPr/>
          </p:nvSpPr>
          <p:spPr>
            <a:xfrm>
              <a:off x="3351775" y="2509675"/>
              <a:ext cx="16150" cy="4475"/>
            </a:xfrm>
            <a:custGeom>
              <a:avLst/>
              <a:gdLst/>
              <a:ahLst/>
              <a:cxnLst/>
              <a:rect l="l" t="t" r="r" b="b"/>
              <a:pathLst>
                <a:path w="646" h="179" fill="none" extrusionOk="0">
                  <a:moveTo>
                    <a:pt x="0" y="178"/>
                  </a:moveTo>
                  <a:lnTo>
                    <a:pt x="0" y="178"/>
                  </a:lnTo>
                  <a:lnTo>
                    <a:pt x="312" y="89"/>
                  </a:lnTo>
                  <a:lnTo>
                    <a:pt x="646" y="0"/>
                  </a:lnTo>
                  <a:lnTo>
                    <a:pt x="646" y="0"/>
                  </a:lnTo>
                  <a:lnTo>
                    <a:pt x="312" y="89"/>
                  </a:lnTo>
                  <a:lnTo>
                    <a:pt x="0" y="17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8" name="Google Shape;1298;p47"/>
            <p:cNvSpPr/>
            <p:nvPr/>
          </p:nvSpPr>
          <p:spPr>
            <a:xfrm>
              <a:off x="3365675" y="2580275"/>
              <a:ext cx="5025" cy="600"/>
            </a:xfrm>
            <a:custGeom>
              <a:avLst/>
              <a:gdLst/>
              <a:ahLst/>
              <a:cxnLst/>
              <a:rect l="l" t="t" r="r" b="b"/>
              <a:pathLst>
                <a:path w="201" h="24" fill="none" extrusionOk="0">
                  <a:moveTo>
                    <a:pt x="45" y="1"/>
                  </a:moveTo>
                  <a:lnTo>
                    <a:pt x="45" y="1"/>
                  </a:lnTo>
                  <a:lnTo>
                    <a:pt x="201" y="1"/>
                  </a:lnTo>
                  <a:lnTo>
                    <a:pt x="201" y="1"/>
                  </a:lnTo>
                  <a:lnTo>
                    <a:pt x="45" y="1"/>
                  </a:lnTo>
                  <a:lnTo>
                    <a:pt x="45" y="1"/>
                  </a:lnTo>
                  <a:lnTo>
                    <a:pt x="1" y="23"/>
                  </a:lnTo>
                  <a:lnTo>
                    <a:pt x="1" y="23"/>
                  </a:lnTo>
                  <a:lnTo>
                    <a:pt x="4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9" name="Google Shape;1299;p47"/>
            <p:cNvSpPr/>
            <p:nvPr/>
          </p:nvSpPr>
          <p:spPr>
            <a:xfrm>
              <a:off x="3329525" y="2581950"/>
              <a:ext cx="23950" cy="6700"/>
            </a:xfrm>
            <a:custGeom>
              <a:avLst/>
              <a:gdLst/>
              <a:ahLst/>
              <a:cxnLst/>
              <a:rect l="l" t="t" r="r" b="b"/>
              <a:pathLst>
                <a:path w="958" h="268" fill="none" extrusionOk="0">
                  <a:moveTo>
                    <a:pt x="1" y="268"/>
                  </a:moveTo>
                  <a:lnTo>
                    <a:pt x="1" y="268"/>
                  </a:lnTo>
                  <a:lnTo>
                    <a:pt x="245" y="179"/>
                  </a:lnTo>
                  <a:lnTo>
                    <a:pt x="490" y="112"/>
                  </a:lnTo>
                  <a:lnTo>
                    <a:pt x="713" y="45"/>
                  </a:lnTo>
                  <a:lnTo>
                    <a:pt x="957" y="1"/>
                  </a:lnTo>
                  <a:lnTo>
                    <a:pt x="957" y="1"/>
                  </a:lnTo>
                  <a:lnTo>
                    <a:pt x="713" y="45"/>
                  </a:lnTo>
                  <a:lnTo>
                    <a:pt x="490" y="112"/>
                  </a:lnTo>
                  <a:lnTo>
                    <a:pt x="245" y="179"/>
                  </a:lnTo>
                  <a:lnTo>
                    <a:pt x="1" y="26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0" name="Google Shape;1300;p47"/>
            <p:cNvSpPr/>
            <p:nvPr/>
          </p:nvSpPr>
          <p:spPr>
            <a:xfrm>
              <a:off x="3407950" y="2553600"/>
              <a:ext cx="11700" cy="6700"/>
            </a:xfrm>
            <a:custGeom>
              <a:avLst/>
              <a:gdLst/>
              <a:ahLst/>
              <a:cxnLst/>
              <a:rect l="l" t="t" r="r" b="b"/>
              <a:pathLst>
                <a:path w="468" h="268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245" y="111"/>
                  </a:lnTo>
                  <a:lnTo>
                    <a:pt x="467" y="267"/>
                  </a:lnTo>
                  <a:lnTo>
                    <a:pt x="467" y="267"/>
                  </a:lnTo>
                  <a:lnTo>
                    <a:pt x="245" y="111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1" name="Google Shape;1301;p47"/>
            <p:cNvSpPr/>
            <p:nvPr/>
          </p:nvSpPr>
          <p:spPr>
            <a:xfrm>
              <a:off x="3159925" y="2609750"/>
              <a:ext cx="289175" cy="90125"/>
            </a:xfrm>
            <a:custGeom>
              <a:avLst/>
              <a:gdLst/>
              <a:ahLst/>
              <a:cxnLst/>
              <a:rect l="l" t="t" r="r" b="b"/>
              <a:pathLst>
                <a:path w="11567" h="3605" extrusionOk="0">
                  <a:moveTo>
                    <a:pt x="2247" y="1"/>
                  </a:moveTo>
                  <a:lnTo>
                    <a:pt x="1869" y="45"/>
                  </a:lnTo>
                  <a:lnTo>
                    <a:pt x="1491" y="134"/>
                  </a:lnTo>
                  <a:lnTo>
                    <a:pt x="1113" y="245"/>
                  </a:lnTo>
                  <a:lnTo>
                    <a:pt x="735" y="401"/>
                  </a:lnTo>
                  <a:lnTo>
                    <a:pt x="379" y="579"/>
                  </a:lnTo>
                  <a:lnTo>
                    <a:pt x="201" y="690"/>
                  </a:lnTo>
                  <a:lnTo>
                    <a:pt x="1" y="824"/>
                  </a:lnTo>
                  <a:lnTo>
                    <a:pt x="223" y="979"/>
                  </a:lnTo>
                  <a:lnTo>
                    <a:pt x="379" y="1113"/>
                  </a:lnTo>
                  <a:lnTo>
                    <a:pt x="490" y="1269"/>
                  </a:lnTo>
                  <a:lnTo>
                    <a:pt x="601" y="1402"/>
                  </a:lnTo>
                  <a:lnTo>
                    <a:pt x="668" y="1558"/>
                  </a:lnTo>
                  <a:lnTo>
                    <a:pt x="735" y="1714"/>
                  </a:lnTo>
                  <a:lnTo>
                    <a:pt x="801" y="1869"/>
                  </a:lnTo>
                  <a:lnTo>
                    <a:pt x="824" y="2025"/>
                  </a:lnTo>
                  <a:lnTo>
                    <a:pt x="846" y="2203"/>
                  </a:lnTo>
                  <a:lnTo>
                    <a:pt x="846" y="2359"/>
                  </a:lnTo>
                  <a:lnTo>
                    <a:pt x="1713" y="2403"/>
                  </a:lnTo>
                  <a:lnTo>
                    <a:pt x="2625" y="2470"/>
                  </a:lnTo>
                  <a:lnTo>
                    <a:pt x="3560" y="2559"/>
                  </a:lnTo>
                  <a:lnTo>
                    <a:pt x="4494" y="2648"/>
                  </a:lnTo>
                  <a:lnTo>
                    <a:pt x="5695" y="2826"/>
                  </a:lnTo>
                  <a:lnTo>
                    <a:pt x="6451" y="2937"/>
                  </a:lnTo>
                  <a:lnTo>
                    <a:pt x="6451" y="2937"/>
                  </a:lnTo>
                  <a:lnTo>
                    <a:pt x="6429" y="2714"/>
                  </a:lnTo>
                  <a:lnTo>
                    <a:pt x="6384" y="2092"/>
                  </a:lnTo>
                  <a:lnTo>
                    <a:pt x="6429" y="2069"/>
                  </a:lnTo>
                  <a:lnTo>
                    <a:pt x="6807" y="1869"/>
                  </a:lnTo>
                  <a:lnTo>
                    <a:pt x="7074" y="1758"/>
                  </a:lnTo>
                  <a:lnTo>
                    <a:pt x="7185" y="2381"/>
                  </a:lnTo>
                  <a:lnTo>
                    <a:pt x="7185" y="2448"/>
                  </a:lnTo>
                  <a:lnTo>
                    <a:pt x="7296" y="2981"/>
                  </a:lnTo>
                  <a:lnTo>
                    <a:pt x="10699" y="3604"/>
                  </a:lnTo>
                  <a:lnTo>
                    <a:pt x="10722" y="3426"/>
                  </a:lnTo>
                  <a:lnTo>
                    <a:pt x="10744" y="3293"/>
                  </a:lnTo>
                  <a:lnTo>
                    <a:pt x="10788" y="3137"/>
                  </a:lnTo>
                  <a:lnTo>
                    <a:pt x="10855" y="3026"/>
                  </a:lnTo>
                  <a:lnTo>
                    <a:pt x="10944" y="2915"/>
                  </a:lnTo>
                  <a:lnTo>
                    <a:pt x="11033" y="2803"/>
                  </a:lnTo>
                  <a:lnTo>
                    <a:pt x="11122" y="2714"/>
                  </a:lnTo>
                  <a:lnTo>
                    <a:pt x="11256" y="2625"/>
                  </a:lnTo>
                  <a:lnTo>
                    <a:pt x="11389" y="2536"/>
                  </a:lnTo>
                  <a:lnTo>
                    <a:pt x="11567" y="2448"/>
                  </a:lnTo>
                  <a:lnTo>
                    <a:pt x="11434" y="2270"/>
                  </a:lnTo>
                  <a:lnTo>
                    <a:pt x="11278" y="2114"/>
                  </a:lnTo>
                  <a:lnTo>
                    <a:pt x="10989" y="1847"/>
                  </a:lnTo>
                  <a:lnTo>
                    <a:pt x="10677" y="1602"/>
                  </a:lnTo>
                  <a:lnTo>
                    <a:pt x="10344" y="1380"/>
                  </a:lnTo>
                  <a:lnTo>
                    <a:pt x="10010" y="1202"/>
                  </a:lnTo>
                  <a:lnTo>
                    <a:pt x="9654" y="1046"/>
                  </a:lnTo>
                  <a:lnTo>
                    <a:pt x="9276" y="935"/>
                  </a:lnTo>
                  <a:lnTo>
                    <a:pt x="8876" y="846"/>
                  </a:lnTo>
                  <a:lnTo>
                    <a:pt x="8453" y="779"/>
                  </a:lnTo>
                  <a:lnTo>
                    <a:pt x="8053" y="757"/>
                  </a:lnTo>
                  <a:lnTo>
                    <a:pt x="7674" y="779"/>
                  </a:lnTo>
                  <a:lnTo>
                    <a:pt x="7296" y="846"/>
                  </a:lnTo>
                  <a:lnTo>
                    <a:pt x="6940" y="957"/>
                  </a:lnTo>
                  <a:lnTo>
                    <a:pt x="6629" y="1113"/>
                  </a:lnTo>
                  <a:lnTo>
                    <a:pt x="6318" y="1313"/>
                  </a:lnTo>
                  <a:lnTo>
                    <a:pt x="6029" y="1558"/>
                  </a:lnTo>
                  <a:lnTo>
                    <a:pt x="5762" y="1825"/>
                  </a:lnTo>
                  <a:lnTo>
                    <a:pt x="5584" y="1491"/>
                  </a:lnTo>
                  <a:lnTo>
                    <a:pt x="5383" y="1180"/>
                  </a:lnTo>
                  <a:lnTo>
                    <a:pt x="5139" y="891"/>
                  </a:lnTo>
                  <a:lnTo>
                    <a:pt x="4872" y="668"/>
                  </a:lnTo>
                  <a:lnTo>
                    <a:pt x="4560" y="446"/>
                  </a:lnTo>
                  <a:lnTo>
                    <a:pt x="4227" y="290"/>
                  </a:lnTo>
                  <a:lnTo>
                    <a:pt x="3871" y="157"/>
                  </a:lnTo>
                  <a:lnTo>
                    <a:pt x="3471" y="68"/>
                  </a:lnTo>
                  <a:lnTo>
                    <a:pt x="3048" y="23"/>
                  </a:lnTo>
                  <a:lnTo>
                    <a:pt x="2648" y="1"/>
                  </a:lnTo>
                  <a:close/>
                </a:path>
              </a:pathLst>
            </a:custGeom>
            <a:solidFill>
              <a:srgbClr val="EFE8A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2" name="Google Shape;1302;p47"/>
            <p:cNvSpPr/>
            <p:nvPr/>
          </p:nvSpPr>
          <p:spPr>
            <a:xfrm>
              <a:off x="3159925" y="2609750"/>
              <a:ext cx="289175" cy="90125"/>
            </a:xfrm>
            <a:custGeom>
              <a:avLst/>
              <a:gdLst/>
              <a:ahLst/>
              <a:cxnLst/>
              <a:rect l="l" t="t" r="r" b="b"/>
              <a:pathLst>
                <a:path w="11567" h="3605" fill="none" extrusionOk="0">
                  <a:moveTo>
                    <a:pt x="11567" y="2448"/>
                  </a:moveTo>
                  <a:lnTo>
                    <a:pt x="11567" y="2448"/>
                  </a:lnTo>
                  <a:lnTo>
                    <a:pt x="11434" y="2270"/>
                  </a:lnTo>
                  <a:lnTo>
                    <a:pt x="11278" y="2114"/>
                  </a:lnTo>
                  <a:lnTo>
                    <a:pt x="11278" y="2114"/>
                  </a:lnTo>
                  <a:lnTo>
                    <a:pt x="10989" y="1847"/>
                  </a:lnTo>
                  <a:lnTo>
                    <a:pt x="10677" y="1602"/>
                  </a:lnTo>
                  <a:lnTo>
                    <a:pt x="10344" y="1380"/>
                  </a:lnTo>
                  <a:lnTo>
                    <a:pt x="10010" y="1202"/>
                  </a:lnTo>
                  <a:lnTo>
                    <a:pt x="9654" y="1046"/>
                  </a:lnTo>
                  <a:lnTo>
                    <a:pt x="9276" y="935"/>
                  </a:lnTo>
                  <a:lnTo>
                    <a:pt x="8876" y="846"/>
                  </a:lnTo>
                  <a:lnTo>
                    <a:pt x="8453" y="779"/>
                  </a:lnTo>
                  <a:lnTo>
                    <a:pt x="8453" y="779"/>
                  </a:lnTo>
                  <a:lnTo>
                    <a:pt x="8053" y="757"/>
                  </a:lnTo>
                  <a:lnTo>
                    <a:pt x="7674" y="779"/>
                  </a:lnTo>
                  <a:lnTo>
                    <a:pt x="7296" y="846"/>
                  </a:lnTo>
                  <a:lnTo>
                    <a:pt x="6940" y="957"/>
                  </a:lnTo>
                  <a:lnTo>
                    <a:pt x="6629" y="1113"/>
                  </a:lnTo>
                  <a:lnTo>
                    <a:pt x="6318" y="1313"/>
                  </a:lnTo>
                  <a:lnTo>
                    <a:pt x="6029" y="1558"/>
                  </a:lnTo>
                  <a:lnTo>
                    <a:pt x="5762" y="1825"/>
                  </a:lnTo>
                  <a:lnTo>
                    <a:pt x="5762" y="1825"/>
                  </a:lnTo>
                  <a:lnTo>
                    <a:pt x="5584" y="1491"/>
                  </a:lnTo>
                  <a:lnTo>
                    <a:pt x="5383" y="1180"/>
                  </a:lnTo>
                  <a:lnTo>
                    <a:pt x="5139" y="891"/>
                  </a:lnTo>
                  <a:lnTo>
                    <a:pt x="4872" y="668"/>
                  </a:lnTo>
                  <a:lnTo>
                    <a:pt x="4560" y="446"/>
                  </a:lnTo>
                  <a:lnTo>
                    <a:pt x="4227" y="290"/>
                  </a:lnTo>
                  <a:lnTo>
                    <a:pt x="3871" y="157"/>
                  </a:lnTo>
                  <a:lnTo>
                    <a:pt x="3471" y="68"/>
                  </a:lnTo>
                  <a:lnTo>
                    <a:pt x="3471" y="68"/>
                  </a:lnTo>
                  <a:lnTo>
                    <a:pt x="3048" y="23"/>
                  </a:lnTo>
                  <a:lnTo>
                    <a:pt x="2648" y="1"/>
                  </a:lnTo>
                  <a:lnTo>
                    <a:pt x="2247" y="1"/>
                  </a:lnTo>
                  <a:lnTo>
                    <a:pt x="1869" y="45"/>
                  </a:lnTo>
                  <a:lnTo>
                    <a:pt x="1491" y="134"/>
                  </a:lnTo>
                  <a:lnTo>
                    <a:pt x="1113" y="245"/>
                  </a:lnTo>
                  <a:lnTo>
                    <a:pt x="735" y="401"/>
                  </a:lnTo>
                  <a:lnTo>
                    <a:pt x="379" y="579"/>
                  </a:lnTo>
                  <a:lnTo>
                    <a:pt x="379" y="579"/>
                  </a:lnTo>
                  <a:lnTo>
                    <a:pt x="201" y="690"/>
                  </a:lnTo>
                  <a:lnTo>
                    <a:pt x="1" y="824"/>
                  </a:lnTo>
                  <a:lnTo>
                    <a:pt x="1" y="824"/>
                  </a:lnTo>
                  <a:lnTo>
                    <a:pt x="223" y="979"/>
                  </a:lnTo>
                  <a:lnTo>
                    <a:pt x="379" y="1113"/>
                  </a:lnTo>
                  <a:lnTo>
                    <a:pt x="379" y="1113"/>
                  </a:lnTo>
                  <a:lnTo>
                    <a:pt x="490" y="1269"/>
                  </a:lnTo>
                  <a:lnTo>
                    <a:pt x="601" y="1402"/>
                  </a:lnTo>
                  <a:lnTo>
                    <a:pt x="668" y="1558"/>
                  </a:lnTo>
                  <a:lnTo>
                    <a:pt x="735" y="1714"/>
                  </a:lnTo>
                  <a:lnTo>
                    <a:pt x="801" y="1869"/>
                  </a:lnTo>
                  <a:lnTo>
                    <a:pt x="824" y="2025"/>
                  </a:lnTo>
                  <a:lnTo>
                    <a:pt x="846" y="2203"/>
                  </a:lnTo>
                  <a:lnTo>
                    <a:pt x="846" y="2359"/>
                  </a:lnTo>
                  <a:lnTo>
                    <a:pt x="846" y="2359"/>
                  </a:lnTo>
                  <a:lnTo>
                    <a:pt x="1713" y="2403"/>
                  </a:lnTo>
                  <a:lnTo>
                    <a:pt x="2625" y="2470"/>
                  </a:lnTo>
                  <a:lnTo>
                    <a:pt x="3560" y="2559"/>
                  </a:lnTo>
                  <a:lnTo>
                    <a:pt x="4494" y="2648"/>
                  </a:lnTo>
                  <a:lnTo>
                    <a:pt x="5695" y="2826"/>
                  </a:lnTo>
                  <a:lnTo>
                    <a:pt x="6451" y="2937"/>
                  </a:lnTo>
                  <a:lnTo>
                    <a:pt x="6451" y="2937"/>
                  </a:lnTo>
                  <a:lnTo>
                    <a:pt x="6429" y="2714"/>
                  </a:lnTo>
                  <a:lnTo>
                    <a:pt x="6429" y="2714"/>
                  </a:lnTo>
                  <a:lnTo>
                    <a:pt x="6384" y="2092"/>
                  </a:lnTo>
                  <a:lnTo>
                    <a:pt x="6384" y="2092"/>
                  </a:lnTo>
                  <a:lnTo>
                    <a:pt x="6206" y="2158"/>
                  </a:lnTo>
                  <a:lnTo>
                    <a:pt x="6206" y="2158"/>
                  </a:lnTo>
                  <a:lnTo>
                    <a:pt x="6384" y="2092"/>
                  </a:lnTo>
                  <a:lnTo>
                    <a:pt x="6384" y="2092"/>
                  </a:lnTo>
                  <a:lnTo>
                    <a:pt x="6429" y="2069"/>
                  </a:lnTo>
                  <a:lnTo>
                    <a:pt x="6429" y="2069"/>
                  </a:lnTo>
                  <a:lnTo>
                    <a:pt x="6807" y="1869"/>
                  </a:lnTo>
                  <a:lnTo>
                    <a:pt x="6807" y="1869"/>
                  </a:lnTo>
                  <a:lnTo>
                    <a:pt x="7074" y="1758"/>
                  </a:lnTo>
                  <a:lnTo>
                    <a:pt x="7074" y="1758"/>
                  </a:lnTo>
                  <a:lnTo>
                    <a:pt x="7385" y="1625"/>
                  </a:lnTo>
                  <a:lnTo>
                    <a:pt x="7385" y="1625"/>
                  </a:lnTo>
                  <a:lnTo>
                    <a:pt x="7074" y="1758"/>
                  </a:lnTo>
                  <a:lnTo>
                    <a:pt x="7074" y="1758"/>
                  </a:lnTo>
                  <a:lnTo>
                    <a:pt x="7185" y="2381"/>
                  </a:lnTo>
                  <a:lnTo>
                    <a:pt x="7185" y="2381"/>
                  </a:lnTo>
                  <a:lnTo>
                    <a:pt x="7452" y="2336"/>
                  </a:lnTo>
                  <a:lnTo>
                    <a:pt x="7741" y="2314"/>
                  </a:lnTo>
                  <a:lnTo>
                    <a:pt x="8053" y="2292"/>
                  </a:lnTo>
                  <a:lnTo>
                    <a:pt x="8364" y="2314"/>
                  </a:lnTo>
                  <a:lnTo>
                    <a:pt x="8364" y="2314"/>
                  </a:lnTo>
                  <a:lnTo>
                    <a:pt x="8053" y="2292"/>
                  </a:lnTo>
                  <a:lnTo>
                    <a:pt x="7741" y="2314"/>
                  </a:lnTo>
                  <a:lnTo>
                    <a:pt x="7452" y="2336"/>
                  </a:lnTo>
                  <a:lnTo>
                    <a:pt x="7185" y="2381"/>
                  </a:lnTo>
                  <a:lnTo>
                    <a:pt x="7185" y="2381"/>
                  </a:lnTo>
                  <a:lnTo>
                    <a:pt x="7185" y="2448"/>
                  </a:lnTo>
                  <a:lnTo>
                    <a:pt x="7185" y="2448"/>
                  </a:lnTo>
                  <a:lnTo>
                    <a:pt x="7296" y="2981"/>
                  </a:lnTo>
                  <a:lnTo>
                    <a:pt x="10699" y="3604"/>
                  </a:lnTo>
                  <a:lnTo>
                    <a:pt x="10699" y="3604"/>
                  </a:lnTo>
                  <a:lnTo>
                    <a:pt x="10722" y="3426"/>
                  </a:lnTo>
                  <a:lnTo>
                    <a:pt x="10744" y="3293"/>
                  </a:lnTo>
                  <a:lnTo>
                    <a:pt x="10788" y="3137"/>
                  </a:lnTo>
                  <a:lnTo>
                    <a:pt x="10855" y="3026"/>
                  </a:lnTo>
                  <a:lnTo>
                    <a:pt x="10944" y="2915"/>
                  </a:lnTo>
                  <a:lnTo>
                    <a:pt x="11033" y="2803"/>
                  </a:lnTo>
                  <a:lnTo>
                    <a:pt x="11122" y="2714"/>
                  </a:lnTo>
                  <a:lnTo>
                    <a:pt x="11256" y="2625"/>
                  </a:lnTo>
                  <a:lnTo>
                    <a:pt x="11256" y="2625"/>
                  </a:lnTo>
                  <a:lnTo>
                    <a:pt x="11389" y="2536"/>
                  </a:lnTo>
                  <a:lnTo>
                    <a:pt x="11567" y="244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3" name="Google Shape;1303;p47"/>
            <p:cNvSpPr/>
            <p:nvPr/>
          </p:nvSpPr>
          <p:spPr>
            <a:xfrm>
              <a:off x="3240000" y="2638675"/>
              <a:ext cx="37850" cy="13925"/>
            </a:xfrm>
            <a:custGeom>
              <a:avLst/>
              <a:gdLst/>
              <a:ahLst/>
              <a:cxnLst/>
              <a:rect l="l" t="t" r="r" b="b"/>
              <a:pathLst>
                <a:path w="1514" h="557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245" y="0"/>
                  </a:lnTo>
                  <a:lnTo>
                    <a:pt x="490" y="67"/>
                  </a:lnTo>
                  <a:lnTo>
                    <a:pt x="757" y="156"/>
                  </a:lnTo>
                  <a:lnTo>
                    <a:pt x="1046" y="290"/>
                  </a:lnTo>
                  <a:lnTo>
                    <a:pt x="1046" y="290"/>
                  </a:lnTo>
                  <a:lnTo>
                    <a:pt x="1291" y="423"/>
                  </a:lnTo>
                  <a:lnTo>
                    <a:pt x="1513" y="557"/>
                  </a:lnTo>
                  <a:lnTo>
                    <a:pt x="1513" y="557"/>
                  </a:lnTo>
                  <a:lnTo>
                    <a:pt x="1291" y="423"/>
                  </a:lnTo>
                  <a:lnTo>
                    <a:pt x="1046" y="290"/>
                  </a:lnTo>
                  <a:lnTo>
                    <a:pt x="1046" y="290"/>
                  </a:lnTo>
                  <a:lnTo>
                    <a:pt x="757" y="156"/>
                  </a:lnTo>
                  <a:lnTo>
                    <a:pt x="490" y="67"/>
                  </a:lnTo>
                  <a:lnTo>
                    <a:pt x="245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4" name="Google Shape;1304;p47"/>
            <p:cNvSpPr/>
            <p:nvPr/>
          </p:nvSpPr>
          <p:spPr>
            <a:xfrm>
              <a:off x="3286150" y="2658700"/>
              <a:ext cx="3925" cy="3900"/>
            </a:xfrm>
            <a:custGeom>
              <a:avLst/>
              <a:gdLst/>
              <a:ahLst/>
              <a:cxnLst/>
              <a:rect l="l" t="t" r="r" b="b"/>
              <a:pathLst>
                <a:path w="157" h="156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57" y="156"/>
                  </a:lnTo>
                  <a:lnTo>
                    <a:pt x="157" y="156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5" name="Google Shape;1305;p47"/>
            <p:cNvSpPr/>
            <p:nvPr/>
          </p:nvSpPr>
          <p:spPr>
            <a:xfrm>
              <a:off x="3233900" y="2654250"/>
              <a:ext cx="47825" cy="11150"/>
            </a:xfrm>
            <a:custGeom>
              <a:avLst/>
              <a:gdLst/>
              <a:ahLst/>
              <a:cxnLst/>
              <a:rect l="l" t="t" r="r" b="b"/>
              <a:pathLst>
                <a:path w="1913" h="446" fill="none" extrusionOk="0">
                  <a:moveTo>
                    <a:pt x="1601" y="312"/>
                  </a:moveTo>
                  <a:lnTo>
                    <a:pt x="1601" y="312"/>
                  </a:lnTo>
                  <a:lnTo>
                    <a:pt x="1913" y="445"/>
                  </a:lnTo>
                  <a:lnTo>
                    <a:pt x="1913" y="445"/>
                  </a:lnTo>
                  <a:lnTo>
                    <a:pt x="1601" y="312"/>
                  </a:lnTo>
                  <a:lnTo>
                    <a:pt x="1601" y="312"/>
                  </a:lnTo>
                  <a:lnTo>
                    <a:pt x="1268" y="223"/>
                  </a:lnTo>
                  <a:lnTo>
                    <a:pt x="890" y="134"/>
                  </a:lnTo>
                  <a:lnTo>
                    <a:pt x="467" y="67"/>
                  </a:lnTo>
                  <a:lnTo>
                    <a:pt x="0" y="0"/>
                  </a:lnTo>
                  <a:lnTo>
                    <a:pt x="0" y="0"/>
                  </a:lnTo>
                  <a:lnTo>
                    <a:pt x="467" y="67"/>
                  </a:lnTo>
                  <a:lnTo>
                    <a:pt x="890" y="134"/>
                  </a:lnTo>
                  <a:lnTo>
                    <a:pt x="1268" y="223"/>
                  </a:lnTo>
                  <a:lnTo>
                    <a:pt x="1601" y="31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6" name="Google Shape;1306;p47"/>
            <p:cNvSpPr/>
            <p:nvPr/>
          </p:nvSpPr>
          <p:spPr>
            <a:xfrm>
              <a:off x="3378475" y="2668150"/>
              <a:ext cx="7800" cy="1125"/>
            </a:xfrm>
            <a:custGeom>
              <a:avLst/>
              <a:gdLst/>
              <a:ahLst/>
              <a:cxnLst/>
              <a:rect l="l" t="t" r="r" b="b"/>
              <a:pathLst>
                <a:path w="312" h="45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312" y="45"/>
                  </a:lnTo>
                  <a:lnTo>
                    <a:pt x="312" y="45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7" name="Google Shape;1307;p47"/>
            <p:cNvSpPr/>
            <p:nvPr/>
          </p:nvSpPr>
          <p:spPr>
            <a:xfrm>
              <a:off x="3430175" y="2600850"/>
              <a:ext cx="3925" cy="5050"/>
            </a:xfrm>
            <a:custGeom>
              <a:avLst/>
              <a:gdLst/>
              <a:ahLst/>
              <a:cxnLst/>
              <a:rect l="l" t="t" r="r" b="b"/>
              <a:pathLst>
                <a:path w="157" h="202" extrusionOk="0">
                  <a:moveTo>
                    <a:pt x="45" y="1"/>
                  </a:moveTo>
                  <a:lnTo>
                    <a:pt x="1" y="45"/>
                  </a:lnTo>
                  <a:lnTo>
                    <a:pt x="1" y="68"/>
                  </a:lnTo>
                  <a:lnTo>
                    <a:pt x="1" y="90"/>
                  </a:lnTo>
                  <a:lnTo>
                    <a:pt x="45" y="157"/>
                  </a:lnTo>
                  <a:lnTo>
                    <a:pt x="90" y="201"/>
                  </a:lnTo>
                  <a:lnTo>
                    <a:pt x="134" y="179"/>
                  </a:lnTo>
                  <a:lnTo>
                    <a:pt x="156" y="157"/>
                  </a:lnTo>
                  <a:lnTo>
                    <a:pt x="156" y="90"/>
                  </a:lnTo>
                  <a:lnTo>
                    <a:pt x="134" y="45"/>
                  </a:lnTo>
                  <a:lnTo>
                    <a:pt x="90" y="23"/>
                  </a:lnTo>
                  <a:lnTo>
                    <a:pt x="45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8" name="Google Shape;1308;p47"/>
            <p:cNvSpPr/>
            <p:nvPr/>
          </p:nvSpPr>
          <p:spPr>
            <a:xfrm>
              <a:off x="3380700" y="2579725"/>
              <a:ext cx="43950" cy="16700"/>
            </a:xfrm>
            <a:custGeom>
              <a:avLst/>
              <a:gdLst/>
              <a:ahLst/>
              <a:cxnLst/>
              <a:rect l="l" t="t" r="r" b="b"/>
              <a:pathLst>
                <a:path w="1758" h="668" extrusionOk="0">
                  <a:moveTo>
                    <a:pt x="22" y="1"/>
                  </a:moveTo>
                  <a:lnTo>
                    <a:pt x="0" y="45"/>
                  </a:lnTo>
                  <a:lnTo>
                    <a:pt x="45" y="90"/>
                  </a:lnTo>
                  <a:lnTo>
                    <a:pt x="89" y="134"/>
                  </a:lnTo>
                  <a:lnTo>
                    <a:pt x="489" y="201"/>
                  </a:lnTo>
                  <a:lnTo>
                    <a:pt x="890" y="290"/>
                  </a:lnTo>
                  <a:lnTo>
                    <a:pt x="1090" y="357"/>
                  </a:lnTo>
                  <a:lnTo>
                    <a:pt x="1268" y="446"/>
                  </a:lnTo>
                  <a:lnTo>
                    <a:pt x="1468" y="535"/>
                  </a:lnTo>
                  <a:lnTo>
                    <a:pt x="1646" y="646"/>
                  </a:lnTo>
                  <a:lnTo>
                    <a:pt x="1691" y="668"/>
                  </a:lnTo>
                  <a:lnTo>
                    <a:pt x="1735" y="646"/>
                  </a:lnTo>
                  <a:lnTo>
                    <a:pt x="1757" y="601"/>
                  </a:lnTo>
                  <a:lnTo>
                    <a:pt x="1713" y="557"/>
                  </a:lnTo>
                  <a:lnTo>
                    <a:pt x="1513" y="446"/>
                  </a:lnTo>
                  <a:lnTo>
                    <a:pt x="1335" y="334"/>
                  </a:lnTo>
                  <a:lnTo>
                    <a:pt x="1134" y="245"/>
                  </a:lnTo>
                  <a:lnTo>
                    <a:pt x="912" y="179"/>
                  </a:lnTo>
                  <a:lnTo>
                    <a:pt x="512" y="67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9" name="Google Shape;1309;p47"/>
            <p:cNvSpPr/>
            <p:nvPr/>
          </p:nvSpPr>
          <p:spPr>
            <a:xfrm>
              <a:off x="3302275" y="2471300"/>
              <a:ext cx="179650" cy="201325"/>
            </a:xfrm>
            <a:custGeom>
              <a:avLst/>
              <a:gdLst/>
              <a:ahLst/>
              <a:cxnLst/>
              <a:rect l="l" t="t" r="r" b="b"/>
              <a:pathLst>
                <a:path w="7186" h="8053" extrusionOk="0">
                  <a:moveTo>
                    <a:pt x="3449" y="134"/>
                  </a:moveTo>
                  <a:lnTo>
                    <a:pt x="3893" y="178"/>
                  </a:lnTo>
                  <a:lnTo>
                    <a:pt x="4338" y="267"/>
                  </a:lnTo>
                  <a:lnTo>
                    <a:pt x="4761" y="401"/>
                  </a:lnTo>
                  <a:lnTo>
                    <a:pt x="5183" y="579"/>
                  </a:lnTo>
                  <a:lnTo>
                    <a:pt x="5584" y="801"/>
                  </a:lnTo>
                  <a:lnTo>
                    <a:pt x="5962" y="1068"/>
                  </a:lnTo>
                  <a:lnTo>
                    <a:pt x="6296" y="1357"/>
                  </a:lnTo>
                  <a:lnTo>
                    <a:pt x="6474" y="1557"/>
                  </a:lnTo>
                  <a:lnTo>
                    <a:pt x="6651" y="1758"/>
                  </a:lnTo>
                  <a:lnTo>
                    <a:pt x="6807" y="1980"/>
                  </a:lnTo>
                  <a:lnTo>
                    <a:pt x="6941" y="2202"/>
                  </a:lnTo>
                  <a:lnTo>
                    <a:pt x="7030" y="2336"/>
                  </a:lnTo>
                  <a:lnTo>
                    <a:pt x="7052" y="2380"/>
                  </a:lnTo>
                  <a:lnTo>
                    <a:pt x="7052" y="2447"/>
                  </a:lnTo>
                  <a:lnTo>
                    <a:pt x="7052" y="2558"/>
                  </a:lnTo>
                  <a:lnTo>
                    <a:pt x="7030" y="2647"/>
                  </a:lnTo>
                  <a:lnTo>
                    <a:pt x="6963" y="2870"/>
                  </a:lnTo>
                  <a:lnTo>
                    <a:pt x="6562" y="4605"/>
                  </a:lnTo>
                  <a:lnTo>
                    <a:pt x="5829" y="7861"/>
                  </a:lnTo>
                  <a:lnTo>
                    <a:pt x="5829" y="7861"/>
                  </a:lnTo>
                  <a:lnTo>
                    <a:pt x="5651" y="7652"/>
                  </a:lnTo>
                  <a:lnTo>
                    <a:pt x="5339" y="7363"/>
                  </a:lnTo>
                  <a:lnTo>
                    <a:pt x="5005" y="7096"/>
                  </a:lnTo>
                  <a:lnTo>
                    <a:pt x="4627" y="6851"/>
                  </a:lnTo>
                  <a:lnTo>
                    <a:pt x="4249" y="6651"/>
                  </a:lnTo>
                  <a:lnTo>
                    <a:pt x="3871" y="6495"/>
                  </a:lnTo>
                  <a:lnTo>
                    <a:pt x="3449" y="6362"/>
                  </a:lnTo>
                  <a:lnTo>
                    <a:pt x="3048" y="6295"/>
                  </a:lnTo>
                  <a:lnTo>
                    <a:pt x="2626" y="6251"/>
                  </a:lnTo>
                  <a:lnTo>
                    <a:pt x="2225" y="6251"/>
                  </a:lnTo>
                  <a:lnTo>
                    <a:pt x="1803" y="6295"/>
                  </a:lnTo>
                  <a:lnTo>
                    <a:pt x="1402" y="6384"/>
                  </a:lnTo>
                  <a:lnTo>
                    <a:pt x="1224" y="6451"/>
                  </a:lnTo>
                  <a:lnTo>
                    <a:pt x="1024" y="6540"/>
                  </a:lnTo>
                  <a:lnTo>
                    <a:pt x="846" y="6629"/>
                  </a:lnTo>
                  <a:lnTo>
                    <a:pt x="668" y="6740"/>
                  </a:lnTo>
                  <a:lnTo>
                    <a:pt x="490" y="6873"/>
                  </a:lnTo>
                  <a:lnTo>
                    <a:pt x="312" y="7007"/>
                  </a:lnTo>
                  <a:lnTo>
                    <a:pt x="166" y="7153"/>
                  </a:lnTo>
                  <a:lnTo>
                    <a:pt x="512" y="4649"/>
                  </a:lnTo>
                  <a:lnTo>
                    <a:pt x="802" y="2581"/>
                  </a:lnTo>
                  <a:lnTo>
                    <a:pt x="891" y="1935"/>
                  </a:lnTo>
                  <a:lnTo>
                    <a:pt x="935" y="1602"/>
                  </a:lnTo>
                  <a:lnTo>
                    <a:pt x="1002" y="1290"/>
                  </a:lnTo>
                  <a:lnTo>
                    <a:pt x="1024" y="1201"/>
                  </a:lnTo>
                  <a:lnTo>
                    <a:pt x="1069" y="1112"/>
                  </a:lnTo>
                  <a:lnTo>
                    <a:pt x="1180" y="979"/>
                  </a:lnTo>
                  <a:lnTo>
                    <a:pt x="1335" y="846"/>
                  </a:lnTo>
                  <a:lnTo>
                    <a:pt x="1469" y="734"/>
                  </a:lnTo>
                  <a:lnTo>
                    <a:pt x="1647" y="623"/>
                  </a:lnTo>
                  <a:lnTo>
                    <a:pt x="1825" y="512"/>
                  </a:lnTo>
                  <a:lnTo>
                    <a:pt x="2003" y="401"/>
                  </a:lnTo>
                  <a:lnTo>
                    <a:pt x="2181" y="334"/>
                  </a:lnTo>
                  <a:lnTo>
                    <a:pt x="2381" y="267"/>
                  </a:lnTo>
                  <a:lnTo>
                    <a:pt x="2581" y="223"/>
                  </a:lnTo>
                  <a:lnTo>
                    <a:pt x="2781" y="178"/>
                  </a:lnTo>
                  <a:lnTo>
                    <a:pt x="2981" y="156"/>
                  </a:lnTo>
                  <a:lnTo>
                    <a:pt x="3449" y="134"/>
                  </a:lnTo>
                  <a:close/>
                  <a:moveTo>
                    <a:pt x="3404" y="0"/>
                  </a:moveTo>
                  <a:lnTo>
                    <a:pt x="3026" y="23"/>
                  </a:lnTo>
                  <a:lnTo>
                    <a:pt x="2648" y="67"/>
                  </a:lnTo>
                  <a:lnTo>
                    <a:pt x="2270" y="156"/>
                  </a:lnTo>
                  <a:lnTo>
                    <a:pt x="1914" y="289"/>
                  </a:lnTo>
                  <a:lnTo>
                    <a:pt x="1736" y="378"/>
                  </a:lnTo>
                  <a:lnTo>
                    <a:pt x="1580" y="490"/>
                  </a:lnTo>
                  <a:lnTo>
                    <a:pt x="1402" y="601"/>
                  </a:lnTo>
                  <a:lnTo>
                    <a:pt x="1246" y="734"/>
                  </a:lnTo>
                  <a:lnTo>
                    <a:pt x="1135" y="846"/>
                  </a:lnTo>
                  <a:lnTo>
                    <a:pt x="1024" y="957"/>
                  </a:lnTo>
                  <a:lnTo>
                    <a:pt x="913" y="1090"/>
                  </a:lnTo>
                  <a:lnTo>
                    <a:pt x="868" y="1224"/>
                  </a:lnTo>
                  <a:lnTo>
                    <a:pt x="824" y="1491"/>
                  </a:lnTo>
                  <a:lnTo>
                    <a:pt x="779" y="1758"/>
                  </a:lnTo>
                  <a:lnTo>
                    <a:pt x="512" y="3693"/>
                  </a:lnTo>
                  <a:lnTo>
                    <a:pt x="8" y="7311"/>
                  </a:lnTo>
                  <a:lnTo>
                    <a:pt x="1" y="7318"/>
                  </a:lnTo>
                  <a:lnTo>
                    <a:pt x="7" y="7321"/>
                  </a:lnTo>
                  <a:lnTo>
                    <a:pt x="1" y="7363"/>
                  </a:lnTo>
                  <a:lnTo>
                    <a:pt x="1" y="7385"/>
                  </a:lnTo>
                  <a:lnTo>
                    <a:pt x="45" y="7429"/>
                  </a:lnTo>
                  <a:lnTo>
                    <a:pt x="90" y="7429"/>
                  </a:lnTo>
                  <a:lnTo>
                    <a:pt x="112" y="7407"/>
                  </a:lnTo>
                  <a:lnTo>
                    <a:pt x="268" y="7252"/>
                  </a:lnTo>
                  <a:lnTo>
                    <a:pt x="423" y="7118"/>
                  </a:lnTo>
                  <a:lnTo>
                    <a:pt x="579" y="6985"/>
                  </a:lnTo>
                  <a:lnTo>
                    <a:pt x="757" y="6851"/>
                  </a:lnTo>
                  <a:lnTo>
                    <a:pt x="935" y="6762"/>
                  </a:lnTo>
                  <a:lnTo>
                    <a:pt x="1113" y="6651"/>
                  </a:lnTo>
                  <a:lnTo>
                    <a:pt x="1291" y="6584"/>
                  </a:lnTo>
                  <a:lnTo>
                    <a:pt x="1469" y="6517"/>
                  </a:lnTo>
                  <a:lnTo>
                    <a:pt x="1847" y="6429"/>
                  </a:lnTo>
                  <a:lnTo>
                    <a:pt x="2247" y="6384"/>
                  </a:lnTo>
                  <a:lnTo>
                    <a:pt x="2648" y="6362"/>
                  </a:lnTo>
                  <a:lnTo>
                    <a:pt x="3048" y="6406"/>
                  </a:lnTo>
                  <a:lnTo>
                    <a:pt x="3449" y="6495"/>
                  </a:lnTo>
                  <a:lnTo>
                    <a:pt x="3827" y="6606"/>
                  </a:lnTo>
                  <a:lnTo>
                    <a:pt x="4227" y="6784"/>
                  </a:lnTo>
                  <a:lnTo>
                    <a:pt x="4583" y="6962"/>
                  </a:lnTo>
                  <a:lnTo>
                    <a:pt x="4939" y="7185"/>
                  </a:lnTo>
                  <a:lnTo>
                    <a:pt x="5250" y="7452"/>
                  </a:lnTo>
                  <a:lnTo>
                    <a:pt x="5562" y="7719"/>
                  </a:lnTo>
                  <a:lnTo>
                    <a:pt x="5806" y="8004"/>
                  </a:lnTo>
                  <a:lnTo>
                    <a:pt x="5806" y="8004"/>
                  </a:lnTo>
                  <a:lnTo>
                    <a:pt x="5806" y="8008"/>
                  </a:lnTo>
                  <a:lnTo>
                    <a:pt x="5851" y="8052"/>
                  </a:lnTo>
                  <a:lnTo>
                    <a:pt x="5917" y="8052"/>
                  </a:lnTo>
                  <a:lnTo>
                    <a:pt x="5940" y="8030"/>
                  </a:lnTo>
                  <a:lnTo>
                    <a:pt x="6651" y="4894"/>
                  </a:lnTo>
                  <a:lnTo>
                    <a:pt x="7074" y="2981"/>
                  </a:lnTo>
                  <a:lnTo>
                    <a:pt x="7141" y="2736"/>
                  </a:lnTo>
                  <a:lnTo>
                    <a:pt x="7163" y="2625"/>
                  </a:lnTo>
                  <a:lnTo>
                    <a:pt x="7185" y="2492"/>
                  </a:lnTo>
                  <a:lnTo>
                    <a:pt x="7185" y="2403"/>
                  </a:lnTo>
                  <a:lnTo>
                    <a:pt x="7163" y="2314"/>
                  </a:lnTo>
                  <a:lnTo>
                    <a:pt x="7052" y="2113"/>
                  </a:lnTo>
                  <a:lnTo>
                    <a:pt x="6918" y="1913"/>
                  </a:lnTo>
                  <a:lnTo>
                    <a:pt x="6807" y="1758"/>
                  </a:lnTo>
                  <a:lnTo>
                    <a:pt x="6562" y="1446"/>
                  </a:lnTo>
                  <a:lnTo>
                    <a:pt x="6296" y="1179"/>
                  </a:lnTo>
                  <a:lnTo>
                    <a:pt x="5984" y="935"/>
                  </a:lnTo>
                  <a:lnTo>
                    <a:pt x="5673" y="712"/>
                  </a:lnTo>
                  <a:lnTo>
                    <a:pt x="5317" y="512"/>
                  </a:lnTo>
                  <a:lnTo>
                    <a:pt x="4961" y="334"/>
                  </a:lnTo>
                  <a:lnTo>
                    <a:pt x="4583" y="201"/>
                  </a:lnTo>
                  <a:lnTo>
                    <a:pt x="4183" y="112"/>
                  </a:lnTo>
                  <a:lnTo>
                    <a:pt x="3804" y="45"/>
                  </a:lnTo>
                  <a:lnTo>
                    <a:pt x="3404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0" name="Google Shape;1310;p47"/>
            <p:cNvSpPr/>
            <p:nvPr/>
          </p:nvSpPr>
          <p:spPr>
            <a:xfrm>
              <a:off x="3158275" y="2452400"/>
              <a:ext cx="292500" cy="275275"/>
            </a:xfrm>
            <a:custGeom>
              <a:avLst/>
              <a:gdLst/>
              <a:ahLst/>
              <a:cxnLst/>
              <a:rect l="l" t="t" r="r" b="b"/>
              <a:pathLst>
                <a:path w="11700" h="11011" extrusionOk="0">
                  <a:moveTo>
                    <a:pt x="3314" y="0"/>
                  </a:moveTo>
                  <a:lnTo>
                    <a:pt x="3025" y="22"/>
                  </a:lnTo>
                  <a:lnTo>
                    <a:pt x="2758" y="67"/>
                  </a:lnTo>
                  <a:lnTo>
                    <a:pt x="2491" y="111"/>
                  </a:lnTo>
                  <a:lnTo>
                    <a:pt x="2224" y="200"/>
                  </a:lnTo>
                  <a:lnTo>
                    <a:pt x="1957" y="289"/>
                  </a:lnTo>
                  <a:lnTo>
                    <a:pt x="1513" y="467"/>
                  </a:lnTo>
                  <a:lnTo>
                    <a:pt x="1290" y="578"/>
                  </a:lnTo>
                  <a:lnTo>
                    <a:pt x="1090" y="712"/>
                  </a:lnTo>
                  <a:lnTo>
                    <a:pt x="890" y="845"/>
                  </a:lnTo>
                  <a:lnTo>
                    <a:pt x="667" y="1001"/>
                  </a:lnTo>
                  <a:lnTo>
                    <a:pt x="467" y="1201"/>
                  </a:lnTo>
                  <a:lnTo>
                    <a:pt x="378" y="1290"/>
                  </a:lnTo>
                  <a:lnTo>
                    <a:pt x="334" y="1379"/>
                  </a:lnTo>
                  <a:lnTo>
                    <a:pt x="311" y="1468"/>
                  </a:lnTo>
                  <a:lnTo>
                    <a:pt x="311" y="1557"/>
                  </a:lnTo>
                  <a:lnTo>
                    <a:pt x="311" y="1735"/>
                  </a:lnTo>
                  <a:lnTo>
                    <a:pt x="245" y="2714"/>
                  </a:lnTo>
                  <a:lnTo>
                    <a:pt x="89" y="5361"/>
                  </a:lnTo>
                  <a:lnTo>
                    <a:pt x="0" y="7118"/>
                  </a:lnTo>
                  <a:lnTo>
                    <a:pt x="22" y="7162"/>
                  </a:lnTo>
                  <a:lnTo>
                    <a:pt x="44" y="7185"/>
                  </a:lnTo>
                  <a:lnTo>
                    <a:pt x="178" y="7273"/>
                  </a:lnTo>
                  <a:lnTo>
                    <a:pt x="289" y="7340"/>
                  </a:lnTo>
                  <a:lnTo>
                    <a:pt x="334" y="7385"/>
                  </a:lnTo>
                  <a:lnTo>
                    <a:pt x="356" y="7429"/>
                  </a:lnTo>
                  <a:lnTo>
                    <a:pt x="356" y="7496"/>
                  </a:lnTo>
                  <a:lnTo>
                    <a:pt x="378" y="7563"/>
                  </a:lnTo>
                  <a:lnTo>
                    <a:pt x="356" y="8208"/>
                  </a:lnTo>
                  <a:lnTo>
                    <a:pt x="334" y="8830"/>
                  </a:lnTo>
                  <a:lnTo>
                    <a:pt x="334" y="9453"/>
                  </a:lnTo>
                  <a:lnTo>
                    <a:pt x="356" y="9520"/>
                  </a:lnTo>
                  <a:lnTo>
                    <a:pt x="423" y="9542"/>
                  </a:lnTo>
                  <a:lnTo>
                    <a:pt x="1223" y="9631"/>
                  </a:lnTo>
                  <a:lnTo>
                    <a:pt x="2024" y="9698"/>
                  </a:lnTo>
                  <a:lnTo>
                    <a:pt x="2825" y="9765"/>
                  </a:lnTo>
                  <a:lnTo>
                    <a:pt x="3626" y="9854"/>
                  </a:lnTo>
                  <a:lnTo>
                    <a:pt x="4538" y="9965"/>
                  </a:lnTo>
                  <a:lnTo>
                    <a:pt x="5427" y="10076"/>
                  </a:lnTo>
                  <a:lnTo>
                    <a:pt x="6206" y="10187"/>
                  </a:lnTo>
                  <a:lnTo>
                    <a:pt x="6361" y="10210"/>
                  </a:lnTo>
                  <a:lnTo>
                    <a:pt x="6450" y="10232"/>
                  </a:lnTo>
                  <a:lnTo>
                    <a:pt x="6517" y="10276"/>
                  </a:lnTo>
                  <a:lnTo>
                    <a:pt x="6539" y="10365"/>
                  </a:lnTo>
                  <a:lnTo>
                    <a:pt x="6539" y="10476"/>
                  </a:lnTo>
                  <a:lnTo>
                    <a:pt x="6517" y="10677"/>
                  </a:lnTo>
                  <a:lnTo>
                    <a:pt x="6539" y="10721"/>
                  </a:lnTo>
                  <a:lnTo>
                    <a:pt x="6562" y="10766"/>
                  </a:lnTo>
                  <a:lnTo>
                    <a:pt x="6628" y="10766"/>
                  </a:lnTo>
                  <a:lnTo>
                    <a:pt x="6806" y="10610"/>
                  </a:lnTo>
                  <a:lnTo>
                    <a:pt x="6895" y="10565"/>
                  </a:lnTo>
                  <a:lnTo>
                    <a:pt x="6984" y="10521"/>
                  </a:lnTo>
                  <a:lnTo>
                    <a:pt x="7051" y="10543"/>
                  </a:lnTo>
                  <a:lnTo>
                    <a:pt x="7095" y="10588"/>
                  </a:lnTo>
                  <a:lnTo>
                    <a:pt x="7229" y="10654"/>
                  </a:lnTo>
                  <a:lnTo>
                    <a:pt x="7674" y="10877"/>
                  </a:lnTo>
                  <a:lnTo>
                    <a:pt x="7696" y="10899"/>
                  </a:lnTo>
                  <a:lnTo>
                    <a:pt x="7718" y="10877"/>
                  </a:lnTo>
                  <a:lnTo>
                    <a:pt x="7740" y="10855"/>
                  </a:lnTo>
                  <a:lnTo>
                    <a:pt x="7740" y="10832"/>
                  </a:lnTo>
                  <a:lnTo>
                    <a:pt x="7647" y="10404"/>
                  </a:lnTo>
                  <a:lnTo>
                    <a:pt x="7647" y="10404"/>
                  </a:lnTo>
                  <a:lnTo>
                    <a:pt x="8363" y="10543"/>
                  </a:lnTo>
                  <a:lnTo>
                    <a:pt x="9186" y="10699"/>
                  </a:lnTo>
                  <a:lnTo>
                    <a:pt x="9987" y="10877"/>
                  </a:lnTo>
                  <a:lnTo>
                    <a:pt x="10810" y="11010"/>
                  </a:lnTo>
                  <a:lnTo>
                    <a:pt x="10854" y="11010"/>
                  </a:lnTo>
                  <a:lnTo>
                    <a:pt x="10877" y="10988"/>
                  </a:lnTo>
                  <a:lnTo>
                    <a:pt x="11055" y="10254"/>
                  </a:lnTo>
                  <a:lnTo>
                    <a:pt x="11210" y="9565"/>
                  </a:lnTo>
                  <a:lnTo>
                    <a:pt x="11255" y="9342"/>
                  </a:lnTo>
                  <a:lnTo>
                    <a:pt x="11322" y="9120"/>
                  </a:lnTo>
                  <a:lnTo>
                    <a:pt x="11388" y="9031"/>
                  </a:lnTo>
                  <a:lnTo>
                    <a:pt x="11455" y="8942"/>
                  </a:lnTo>
                  <a:lnTo>
                    <a:pt x="11544" y="8875"/>
                  </a:lnTo>
                  <a:lnTo>
                    <a:pt x="11655" y="8808"/>
                  </a:lnTo>
                  <a:lnTo>
                    <a:pt x="11677" y="8808"/>
                  </a:lnTo>
                  <a:lnTo>
                    <a:pt x="11700" y="8786"/>
                  </a:lnTo>
                  <a:lnTo>
                    <a:pt x="11677" y="8719"/>
                  </a:lnTo>
                  <a:lnTo>
                    <a:pt x="11655" y="8697"/>
                  </a:lnTo>
                  <a:lnTo>
                    <a:pt x="11588" y="8697"/>
                  </a:lnTo>
                  <a:lnTo>
                    <a:pt x="11455" y="8764"/>
                  </a:lnTo>
                  <a:lnTo>
                    <a:pt x="11344" y="8830"/>
                  </a:lnTo>
                  <a:lnTo>
                    <a:pt x="11255" y="8919"/>
                  </a:lnTo>
                  <a:lnTo>
                    <a:pt x="11188" y="9075"/>
                  </a:lnTo>
                  <a:lnTo>
                    <a:pt x="10988" y="9854"/>
                  </a:lnTo>
                  <a:lnTo>
                    <a:pt x="10854" y="10476"/>
                  </a:lnTo>
                  <a:lnTo>
                    <a:pt x="10810" y="10699"/>
                  </a:lnTo>
                  <a:lnTo>
                    <a:pt x="10788" y="10832"/>
                  </a:lnTo>
                  <a:lnTo>
                    <a:pt x="10743" y="10899"/>
                  </a:lnTo>
                  <a:lnTo>
                    <a:pt x="10654" y="10899"/>
                  </a:lnTo>
                  <a:lnTo>
                    <a:pt x="10454" y="10855"/>
                  </a:lnTo>
                  <a:lnTo>
                    <a:pt x="10120" y="10766"/>
                  </a:lnTo>
                  <a:lnTo>
                    <a:pt x="9297" y="10610"/>
                  </a:lnTo>
                  <a:lnTo>
                    <a:pt x="8430" y="10432"/>
                  </a:lnTo>
                  <a:lnTo>
                    <a:pt x="7563" y="10254"/>
                  </a:lnTo>
                  <a:lnTo>
                    <a:pt x="7518" y="10276"/>
                  </a:lnTo>
                  <a:lnTo>
                    <a:pt x="7496" y="10299"/>
                  </a:lnTo>
                  <a:lnTo>
                    <a:pt x="7496" y="10321"/>
                  </a:lnTo>
                  <a:lnTo>
                    <a:pt x="7579" y="10703"/>
                  </a:lnTo>
                  <a:lnTo>
                    <a:pt x="7579" y="10703"/>
                  </a:lnTo>
                  <a:lnTo>
                    <a:pt x="7407" y="10610"/>
                  </a:lnTo>
                  <a:lnTo>
                    <a:pt x="7095" y="10454"/>
                  </a:lnTo>
                  <a:lnTo>
                    <a:pt x="7006" y="10432"/>
                  </a:lnTo>
                  <a:lnTo>
                    <a:pt x="6940" y="10410"/>
                  </a:lnTo>
                  <a:lnTo>
                    <a:pt x="6873" y="10432"/>
                  </a:lnTo>
                  <a:lnTo>
                    <a:pt x="6806" y="10454"/>
                  </a:lnTo>
                  <a:lnTo>
                    <a:pt x="6695" y="10543"/>
                  </a:lnTo>
                  <a:lnTo>
                    <a:pt x="6651" y="10575"/>
                  </a:lnTo>
                  <a:lnTo>
                    <a:pt x="6651" y="10187"/>
                  </a:lnTo>
                  <a:lnTo>
                    <a:pt x="6628" y="10143"/>
                  </a:lnTo>
                  <a:lnTo>
                    <a:pt x="6584" y="10121"/>
                  </a:lnTo>
                  <a:lnTo>
                    <a:pt x="5027" y="9898"/>
                  </a:lnTo>
                  <a:lnTo>
                    <a:pt x="4248" y="9787"/>
                  </a:lnTo>
                  <a:lnTo>
                    <a:pt x="3492" y="9698"/>
                  </a:lnTo>
                  <a:lnTo>
                    <a:pt x="2714" y="9631"/>
                  </a:lnTo>
                  <a:lnTo>
                    <a:pt x="1935" y="9565"/>
                  </a:lnTo>
                  <a:lnTo>
                    <a:pt x="1157" y="9498"/>
                  </a:lnTo>
                  <a:lnTo>
                    <a:pt x="467" y="9419"/>
                  </a:lnTo>
                  <a:lnTo>
                    <a:pt x="467" y="9419"/>
                  </a:lnTo>
                  <a:lnTo>
                    <a:pt x="467" y="9075"/>
                  </a:lnTo>
                  <a:lnTo>
                    <a:pt x="467" y="8675"/>
                  </a:lnTo>
                  <a:lnTo>
                    <a:pt x="489" y="7830"/>
                  </a:lnTo>
                  <a:lnTo>
                    <a:pt x="512" y="7629"/>
                  </a:lnTo>
                  <a:lnTo>
                    <a:pt x="512" y="7518"/>
                  </a:lnTo>
                  <a:lnTo>
                    <a:pt x="512" y="7407"/>
                  </a:lnTo>
                  <a:lnTo>
                    <a:pt x="467" y="7340"/>
                  </a:lnTo>
                  <a:lnTo>
                    <a:pt x="400" y="7296"/>
                  </a:lnTo>
                  <a:lnTo>
                    <a:pt x="245" y="7207"/>
                  </a:lnTo>
                  <a:lnTo>
                    <a:pt x="133" y="7140"/>
                  </a:lnTo>
                  <a:lnTo>
                    <a:pt x="111" y="7073"/>
                  </a:lnTo>
                  <a:lnTo>
                    <a:pt x="111" y="7007"/>
                  </a:lnTo>
                  <a:lnTo>
                    <a:pt x="133" y="6829"/>
                  </a:lnTo>
                  <a:lnTo>
                    <a:pt x="178" y="6517"/>
                  </a:lnTo>
                  <a:lnTo>
                    <a:pt x="245" y="5249"/>
                  </a:lnTo>
                  <a:lnTo>
                    <a:pt x="400" y="2425"/>
                  </a:lnTo>
                  <a:lnTo>
                    <a:pt x="423" y="1980"/>
                  </a:lnTo>
                  <a:lnTo>
                    <a:pt x="423" y="1757"/>
                  </a:lnTo>
                  <a:lnTo>
                    <a:pt x="445" y="1557"/>
                  </a:lnTo>
                  <a:lnTo>
                    <a:pt x="467" y="1446"/>
                  </a:lnTo>
                  <a:lnTo>
                    <a:pt x="534" y="1357"/>
                  </a:lnTo>
                  <a:lnTo>
                    <a:pt x="645" y="1223"/>
                  </a:lnTo>
                  <a:lnTo>
                    <a:pt x="779" y="1112"/>
                  </a:lnTo>
                  <a:lnTo>
                    <a:pt x="1068" y="890"/>
                  </a:lnTo>
                  <a:lnTo>
                    <a:pt x="1379" y="690"/>
                  </a:lnTo>
                  <a:lnTo>
                    <a:pt x="1690" y="534"/>
                  </a:lnTo>
                  <a:lnTo>
                    <a:pt x="2024" y="400"/>
                  </a:lnTo>
                  <a:lnTo>
                    <a:pt x="2380" y="289"/>
                  </a:lnTo>
                  <a:lnTo>
                    <a:pt x="2714" y="200"/>
                  </a:lnTo>
                  <a:lnTo>
                    <a:pt x="3070" y="156"/>
                  </a:lnTo>
                  <a:lnTo>
                    <a:pt x="3448" y="134"/>
                  </a:lnTo>
                  <a:lnTo>
                    <a:pt x="3804" y="134"/>
                  </a:lnTo>
                  <a:lnTo>
                    <a:pt x="4159" y="178"/>
                  </a:lnTo>
                  <a:lnTo>
                    <a:pt x="4493" y="223"/>
                  </a:lnTo>
                  <a:lnTo>
                    <a:pt x="4827" y="334"/>
                  </a:lnTo>
                  <a:lnTo>
                    <a:pt x="5160" y="445"/>
                  </a:lnTo>
                  <a:lnTo>
                    <a:pt x="5472" y="623"/>
                  </a:lnTo>
                  <a:lnTo>
                    <a:pt x="5761" y="801"/>
                  </a:lnTo>
                  <a:lnTo>
                    <a:pt x="6028" y="1045"/>
                  </a:lnTo>
                  <a:lnTo>
                    <a:pt x="6250" y="1290"/>
                  </a:lnTo>
                  <a:lnTo>
                    <a:pt x="6473" y="1602"/>
                  </a:lnTo>
                  <a:lnTo>
                    <a:pt x="6628" y="1935"/>
                  </a:lnTo>
                  <a:lnTo>
                    <a:pt x="6673" y="1957"/>
                  </a:lnTo>
                  <a:lnTo>
                    <a:pt x="6717" y="1980"/>
                  </a:lnTo>
                  <a:lnTo>
                    <a:pt x="6762" y="1957"/>
                  </a:lnTo>
                  <a:lnTo>
                    <a:pt x="6762" y="1935"/>
                  </a:lnTo>
                  <a:lnTo>
                    <a:pt x="6762" y="1891"/>
                  </a:lnTo>
                  <a:lnTo>
                    <a:pt x="6673" y="1691"/>
                  </a:lnTo>
                  <a:lnTo>
                    <a:pt x="6562" y="1513"/>
                  </a:lnTo>
                  <a:lnTo>
                    <a:pt x="6428" y="1335"/>
                  </a:lnTo>
                  <a:lnTo>
                    <a:pt x="6317" y="1157"/>
                  </a:lnTo>
                  <a:lnTo>
                    <a:pt x="6161" y="1001"/>
                  </a:lnTo>
                  <a:lnTo>
                    <a:pt x="6028" y="868"/>
                  </a:lnTo>
                  <a:lnTo>
                    <a:pt x="5872" y="734"/>
                  </a:lnTo>
                  <a:lnTo>
                    <a:pt x="5694" y="623"/>
                  </a:lnTo>
                  <a:lnTo>
                    <a:pt x="5538" y="512"/>
                  </a:lnTo>
                  <a:lnTo>
                    <a:pt x="5361" y="400"/>
                  </a:lnTo>
                  <a:lnTo>
                    <a:pt x="4982" y="245"/>
                  </a:lnTo>
                  <a:lnTo>
                    <a:pt x="4560" y="111"/>
                  </a:lnTo>
                  <a:lnTo>
                    <a:pt x="4137" y="45"/>
                  </a:lnTo>
                  <a:lnTo>
                    <a:pt x="3870" y="22"/>
                  </a:lnTo>
                  <a:lnTo>
                    <a:pt x="3581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1" name="Google Shape;1311;p47"/>
            <p:cNvSpPr/>
            <p:nvPr/>
          </p:nvSpPr>
          <p:spPr>
            <a:xfrm>
              <a:off x="3340650" y="2673700"/>
              <a:ext cx="102350" cy="42850"/>
            </a:xfrm>
            <a:custGeom>
              <a:avLst/>
              <a:gdLst/>
              <a:ahLst/>
              <a:cxnLst/>
              <a:rect l="l" t="t" r="r" b="b"/>
              <a:pathLst>
                <a:path w="4094" h="1714" extrusionOk="0">
                  <a:moveTo>
                    <a:pt x="3960" y="1"/>
                  </a:moveTo>
                  <a:lnTo>
                    <a:pt x="3782" y="134"/>
                  </a:lnTo>
                  <a:lnTo>
                    <a:pt x="3648" y="312"/>
                  </a:lnTo>
                  <a:lnTo>
                    <a:pt x="3537" y="490"/>
                  </a:lnTo>
                  <a:lnTo>
                    <a:pt x="3448" y="690"/>
                  </a:lnTo>
                  <a:lnTo>
                    <a:pt x="3426" y="868"/>
                  </a:lnTo>
                  <a:lnTo>
                    <a:pt x="3426" y="957"/>
                  </a:lnTo>
                  <a:lnTo>
                    <a:pt x="3426" y="968"/>
                  </a:lnTo>
                  <a:lnTo>
                    <a:pt x="3404" y="957"/>
                  </a:lnTo>
                  <a:lnTo>
                    <a:pt x="3226" y="957"/>
                  </a:lnTo>
                  <a:lnTo>
                    <a:pt x="3092" y="935"/>
                  </a:lnTo>
                  <a:lnTo>
                    <a:pt x="2803" y="890"/>
                  </a:lnTo>
                  <a:lnTo>
                    <a:pt x="2247" y="757"/>
                  </a:lnTo>
                  <a:lnTo>
                    <a:pt x="67" y="357"/>
                  </a:lnTo>
                  <a:lnTo>
                    <a:pt x="1" y="357"/>
                  </a:lnTo>
                  <a:lnTo>
                    <a:pt x="1" y="379"/>
                  </a:lnTo>
                  <a:lnTo>
                    <a:pt x="1" y="423"/>
                  </a:lnTo>
                  <a:lnTo>
                    <a:pt x="90" y="979"/>
                  </a:lnTo>
                  <a:lnTo>
                    <a:pt x="134" y="1024"/>
                  </a:lnTo>
                  <a:lnTo>
                    <a:pt x="156" y="1046"/>
                  </a:lnTo>
                  <a:lnTo>
                    <a:pt x="1024" y="1202"/>
                  </a:lnTo>
                  <a:lnTo>
                    <a:pt x="1891" y="1358"/>
                  </a:lnTo>
                  <a:lnTo>
                    <a:pt x="2759" y="1535"/>
                  </a:lnTo>
                  <a:lnTo>
                    <a:pt x="3626" y="1713"/>
                  </a:lnTo>
                  <a:lnTo>
                    <a:pt x="3671" y="1691"/>
                  </a:lnTo>
                  <a:lnTo>
                    <a:pt x="3693" y="1647"/>
                  </a:lnTo>
                  <a:lnTo>
                    <a:pt x="3671" y="1602"/>
                  </a:lnTo>
                  <a:lnTo>
                    <a:pt x="3626" y="1580"/>
                  </a:lnTo>
                  <a:lnTo>
                    <a:pt x="2536" y="1380"/>
                  </a:lnTo>
                  <a:lnTo>
                    <a:pt x="1446" y="1157"/>
                  </a:lnTo>
                  <a:lnTo>
                    <a:pt x="735" y="1002"/>
                  </a:lnTo>
                  <a:lnTo>
                    <a:pt x="490" y="979"/>
                  </a:lnTo>
                  <a:lnTo>
                    <a:pt x="357" y="957"/>
                  </a:lnTo>
                  <a:lnTo>
                    <a:pt x="268" y="890"/>
                  </a:lnTo>
                  <a:lnTo>
                    <a:pt x="223" y="868"/>
                  </a:lnTo>
                  <a:lnTo>
                    <a:pt x="201" y="801"/>
                  </a:lnTo>
                  <a:lnTo>
                    <a:pt x="156" y="668"/>
                  </a:lnTo>
                  <a:lnTo>
                    <a:pt x="142" y="507"/>
                  </a:lnTo>
                  <a:lnTo>
                    <a:pt x="142" y="507"/>
                  </a:lnTo>
                  <a:lnTo>
                    <a:pt x="3448" y="1091"/>
                  </a:lnTo>
                  <a:lnTo>
                    <a:pt x="3493" y="1091"/>
                  </a:lnTo>
                  <a:lnTo>
                    <a:pt x="3515" y="1046"/>
                  </a:lnTo>
                  <a:lnTo>
                    <a:pt x="3582" y="779"/>
                  </a:lnTo>
                  <a:lnTo>
                    <a:pt x="3626" y="646"/>
                  </a:lnTo>
                  <a:lnTo>
                    <a:pt x="3671" y="512"/>
                  </a:lnTo>
                  <a:lnTo>
                    <a:pt x="3760" y="401"/>
                  </a:lnTo>
                  <a:lnTo>
                    <a:pt x="3849" y="312"/>
                  </a:lnTo>
                  <a:lnTo>
                    <a:pt x="3938" y="201"/>
                  </a:lnTo>
                  <a:lnTo>
                    <a:pt x="4071" y="112"/>
                  </a:lnTo>
                  <a:lnTo>
                    <a:pt x="4093" y="90"/>
                  </a:lnTo>
                  <a:lnTo>
                    <a:pt x="4071" y="23"/>
                  </a:lnTo>
                  <a:lnTo>
                    <a:pt x="4027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2" name="Google Shape;1312;p47"/>
            <p:cNvSpPr/>
            <p:nvPr/>
          </p:nvSpPr>
          <p:spPr>
            <a:xfrm>
              <a:off x="3287825" y="2499650"/>
              <a:ext cx="14475" cy="12275"/>
            </a:xfrm>
            <a:custGeom>
              <a:avLst/>
              <a:gdLst/>
              <a:ahLst/>
              <a:cxnLst/>
              <a:rect l="l" t="t" r="r" b="b"/>
              <a:pathLst>
                <a:path w="579" h="491" extrusionOk="0">
                  <a:moveTo>
                    <a:pt x="45" y="1"/>
                  </a:moveTo>
                  <a:lnTo>
                    <a:pt x="1" y="23"/>
                  </a:lnTo>
                  <a:lnTo>
                    <a:pt x="1" y="67"/>
                  </a:lnTo>
                  <a:lnTo>
                    <a:pt x="23" y="112"/>
                  </a:lnTo>
                  <a:lnTo>
                    <a:pt x="245" y="268"/>
                  </a:lnTo>
                  <a:lnTo>
                    <a:pt x="468" y="468"/>
                  </a:lnTo>
                  <a:lnTo>
                    <a:pt x="512" y="490"/>
                  </a:lnTo>
                  <a:lnTo>
                    <a:pt x="557" y="468"/>
                  </a:lnTo>
                  <a:lnTo>
                    <a:pt x="579" y="423"/>
                  </a:lnTo>
                  <a:lnTo>
                    <a:pt x="534" y="379"/>
                  </a:lnTo>
                  <a:lnTo>
                    <a:pt x="334" y="179"/>
                  </a:lnTo>
                  <a:lnTo>
                    <a:pt x="112" y="23"/>
                  </a:lnTo>
                  <a:lnTo>
                    <a:pt x="45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3" name="Google Shape;1313;p47"/>
            <p:cNvSpPr/>
            <p:nvPr/>
          </p:nvSpPr>
          <p:spPr>
            <a:xfrm>
              <a:off x="3238900" y="2524675"/>
              <a:ext cx="51725" cy="25600"/>
            </a:xfrm>
            <a:custGeom>
              <a:avLst/>
              <a:gdLst/>
              <a:ahLst/>
              <a:cxnLst/>
              <a:rect l="l" t="t" r="r" b="b"/>
              <a:pathLst>
                <a:path w="2069" h="1024" extrusionOk="0">
                  <a:moveTo>
                    <a:pt x="45" y="1"/>
                  </a:moveTo>
                  <a:lnTo>
                    <a:pt x="22" y="23"/>
                  </a:lnTo>
                  <a:lnTo>
                    <a:pt x="0" y="23"/>
                  </a:lnTo>
                  <a:lnTo>
                    <a:pt x="0" y="67"/>
                  </a:lnTo>
                  <a:lnTo>
                    <a:pt x="22" y="112"/>
                  </a:lnTo>
                  <a:lnTo>
                    <a:pt x="67" y="134"/>
                  </a:lnTo>
                  <a:lnTo>
                    <a:pt x="356" y="156"/>
                  </a:lnTo>
                  <a:lnTo>
                    <a:pt x="623" y="201"/>
                  </a:lnTo>
                  <a:lnTo>
                    <a:pt x="868" y="268"/>
                  </a:lnTo>
                  <a:lnTo>
                    <a:pt x="1112" y="357"/>
                  </a:lnTo>
                  <a:lnTo>
                    <a:pt x="1335" y="490"/>
                  </a:lnTo>
                  <a:lnTo>
                    <a:pt x="1535" y="623"/>
                  </a:lnTo>
                  <a:lnTo>
                    <a:pt x="1757" y="801"/>
                  </a:lnTo>
                  <a:lnTo>
                    <a:pt x="1935" y="1002"/>
                  </a:lnTo>
                  <a:lnTo>
                    <a:pt x="1980" y="1024"/>
                  </a:lnTo>
                  <a:lnTo>
                    <a:pt x="2047" y="1024"/>
                  </a:lnTo>
                  <a:lnTo>
                    <a:pt x="2069" y="979"/>
                  </a:lnTo>
                  <a:lnTo>
                    <a:pt x="2047" y="935"/>
                  </a:lnTo>
                  <a:lnTo>
                    <a:pt x="1846" y="712"/>
                  </a:lnTo>
                  <a:lnTo>
                    <a:pt x="1624" y="534"/>
                  </a:lnTo>
                  <a:lnTo>
                    <a:pt x="1379" y="379"/>
                  </a:lnTo>
                  <a:lnTo>
                    <a:pt x="1157" y="245"/>
                  </a:lnTo>
                  <a:lnTo>
                    <a:pt x="890" y="156"/>
                  </a:lnTo>
                  <a:lnTo>
                    <a:pt x="623" y="67"/>
                  </a:lnTo>
                  <a:lnTo>
                    <a:pt x="334" y="23"/>
                  </a:lnTo>
                  <a:lnTo>
                    <a:pt x="45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4" name="Google Shape;1314;p47"/>
            <p:cNvSpPr/>
            <p:nvPr/>
          </p:nvSpPr>
          <p:spPr>
            <a:xfrm>
              <a:off x="3331200" y="2546925"/>
              <a:ext cx="65650" cy="12250"/>
            </a:xfrm>
            <a:custGeom>
              <a:avLst/>
              <a:gdLst/>
              <a:ahLst/>
              <a:cxnLst/>
              <a:rect l="l" t="t" r="r" b="b"/>
              <a:pathLst>
                <a:path w="2626" h="490" extrusionOk="0">
                  <a:moveTo>
                    <a:pt x="1557" y="0"/>
                  </a:moveTo>
                  <a:lnTo>
                    <a:pt x="1224" y="23"/>
                  </a:lnTo>
                  <a:lnTo>
                    <a:pt x="935" y="89"/>
                  </a:lnTo>
                  <a:lnTo>
                    <a:pt x="623" y="178"/>
                  </a:lnTo>
                  <a:lnTo>
                    <a:pt x="45" y="356"/>
                  </a:lnTo>
                  <a:lnTo>
                    <a:pt x="23" y="378"/>
                  </a:lnTo>
                  <a:lnTo>
                    <a:pt x="1" y="401"/>
                  </a:lnTo>
                  <a:lnTo>
                    <a:pt x="1" y="445"/>
                  </a:lnTo>
                  <a:lnTo>
                    <a:pt x="45" y="490"/>
                  </a:lnTo>
                  <a:lnTo>
                    <a:pt x="89" y="490"/>
                  </a:lnTo>
                  <a:lnTo>
                    <a:pt x="646" y="312"/>
                  </a:lnTo>
                  <a:lnTo>
                    <a:pt x="935" y="223"/>
                  </a:lnTo>
                  <a:lnTo>
                    <a:pt x="1224" y="156"/>
                  </a:lnTo>
                  <a:lnTo>
                    <a:pt x="1557" y="134"/>
                  </a:lnTo>
                  <a:lnTo>
                    <a:pt x="1891" y="134"/>
                  </a:lnTo>
                  <a:lnTo>
                    <a:pt x="2247" y="156"/>
                  </a:lnTo>
                  <a:lnTo>
                    <a:pt x="2581" y="178"/>
                  </a:lnTo>
                  <a:lnTo>
                    <a:pt x="2625" y="178"/>
                  </a:lnTo>
                  <a:lnTo>
                    <a:pt x="2625" y="134"/>
                  </a:lnTo>
                  <a:lnTo>
                    <a:pt x="2603" y="89"/>
                  </a:lnTo>
                  <a:lnTo>
                    <a:pt x="2558" y="67"/>
                  </a:lnTo>
                  <a:lnTo>
                    <a:pt x="2225" y="23"/>
                  </a:lnTo>
                  <a:lnTo>
                    <a:pt x="1891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5" name="Google Shape;1315;p47"/>
            <p:cNvSpPr/>
            <p:nvPr/>
          </p:nvSpPr>
          <p:spPr>
            <a:xfrm>
              <a:off x="3385700" y="2505775"/>
              <a:ext cx="71200" cy="43950"/>
            </a:xfrm>
            <a:custGeom>
              <a:avLst/>
              <a:gdLst/>
              <a:ahLst/>
              <a:cxnLst/>
              <a:rect l="l" t="t" r="r" b="b"/>
              <a:pathLst>
                <a:path w="2848" h="1758" extrusionOk="0">
                  <a:moveTo>
                    <a:pt x="23" y="0"/>
                  </a:moveTo>
                  <a:lnTo>
                    <a:pt x="0" y="23"/>
                  </a:lnTo>
                  <a:lnTo>
                    <a:pt x="0" y="67"/>
                  </a:lnTo>
                  <a:lnTo>
                    <a:pt x="23" y="112"/>
                  </a:lnTo>
                  <a:lnTo>
                    <a:pt x="89" y="134"/>
                  </a:lnTo>
                  <a:lnTo>
                    <a:pt x="289" y="134"/>
                  </a:lnTo>
                  <a:lnTo>
                    <a:pt x="512" y="156"/>
                  </a:lnTo>
                  <a:lnTo>
                    <a:pt x="712" y="178"/>
                  </a:lnTo>
                  <a:lnTo>
                    <a:pt x="912" y="223"/>
                  </a:lnTo>
                  <a:lnTo>
                    <a:pt x="1090" y="290"/>
                  </a:lnTo>
                  <a:lnTo>
                    <a:pt x="1268" y="356"/>
                  </a:lnTo>
                  <a:lnTo>
                    <a:pt x="1446" y="445"/>
                  </a:lnTo>
                  <a:lnTo>
                    <a:pt x="1624" y="556"/>
                  </a:lnTo>
                  <a:lnTo>
                    <a:pt x="1935" y="779"/>
                  </a:lnTo>
                  <a:lnTo>
                    <a:pt x="2225" y="1068"/>
                  </a:lnTo>
                  <a:lnTo>
                    <a:pt x="2491" y="1379"/>
                  </a:lnTo>
                  <a:lnTo>
                    <a:pt x="2714" y="1713"/>
                  </a:lnTo>
                  <a:lnTo>
                    <a:pt x="2758" y="1758"/>
                  </a:lnTo>
                  <a:lnTo>
                    <a:pt x="2803" y="1758"/>
                  </a:lnTo>
                  <a:lnTo>
                    <a:pt x="2847" y="1735"/>
                  </a:lnTo>
                  <a:lnTo>
                    <a:pt x="2847" y="1713"/>
                  </a:lnTo>
                  <a:lnTo>
                    <a:pt x="2847" y="1691"/>
                  </a:lnTo>
                  <a:lnTo>
                    <a:pt x="2603" y="1313"/>
                  </a:lnTo>
                  <a:lnTo>
                    <a:pt x="2314" y="979"/>
                  </a:lnTo>
                  <a:lnTo>
                    <a:pt x="2002" y="690"/>
                  </a:lnTo>
                  <a:lnTo>
                    <a:pt x="1846" y="556"/>
                  </a:lnTo>
                  <a:lnTo>
                    <a:pt x="1668" y="445"/>
                  </a:lnTo>
                  <a:lnTo>
                    <a:pt x="1491" y="334"/>
                  </a:lnTo>
                  <a:lnTo>
                    <a:pt x="1313" y="245"/>
                  </a:lnTo>
                  <a:lnTo>
                    <a:pt x="1135" y="178"/>
                  </a:lnTo>
                  <a:lnTo>
                    <a:pt x="934" y="112"/>
                  </a:lnTo>
                  <a:lnTo>
                    <a:pt x="712" y="45"/>
                  </a:lnTo>
                  <a:lnTo>
                    <a:pt x="512" y="23"/>
                  </a:lnTo>
                  <a:lnTo>
                    <a:pt x="289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6" name="Google Shape;1316;p47"/>
            <p:cNvSpPr/>
            <p:nvPr/>
          </p:nvSpPr>
          <p:spPr>
            <a:xfrm>
              <a:off x="3350100" y="2508000"/>
              <a:ext cx="19500" cy="7250"/>
            </a:xfrm>
            <a:custGeom>
              <a:avLst/>
              <a:gdLst/>
              <a:ahLst/>
              <a:cxnLst/>
              <a:rect l="l" t="t" r="r" b="b"/>
              <a:pathLst>
                <a:path w="780" h="290" extrusionOk="0">
                  <a:moveTo>
                    <a:pt x="690" y="0"/>
                  </a:moveTo>
                  <a:lnTo>
                    <a:pt x="357" y="89"/>
                  </a:lnTo>
                  <a:lnTo>
                    <a:pt x="45" y="178"/>
                  </a:lnTo>
                  <a:lnTo>
                    <a:pt x="23" y="178"/>
                  </a:lnTo>
                  <a:lnTo>
                    <a:pt x="1" y="201"/>
                  </a:lnTo>
                  <a:lnTo>
                    <a:pt x="23" y="245"/>
                  </a:lnTo>
                  <a:lnTo>
                    <a:pt x="45" y="290"/>
                  </a:lnTo>
                  <a:lnTo>
                    <a:pt x="112" y="290"/>
                  </a:lnTo>
                  <a:lnTo>
                    <a:pt x="423" y="201"/>
                  </a:lnTo>
                  <a:lnTo>
                    <a:pt x="735" y="134"/>
                  </a:lnTo>
                  <a:lnTo>
                    <a:pt x="757" y="134"/>
                  </a:lnTo>
                  <a:lnTo>
                    <a:pt x="779" y="112"/>
                  </a:lnTo>
                  <a:lnTo>
                    <a:pt x="779" y="67"/>
                  </a:lnTo>
                  <a:lnTo>
                    <a:pt x="735" y="23"/>
                  </a:lnTo>
                  <a:lnTo>
                    <a:pt x="690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7" name="Google Shape;1317;p47"/>
            <p:cNvSpPr/>
            <p:nvPr/>
          </p:nvSpPr>
          <p:spPr>
            <a:xfrm>
              <a:off x="3363450" y="2578625"/>
              <a:ext cx="8925" cy="3900"/>
            </a:xfrm>
            <a:custGeom>
              <a:avLst/>
              <a:gdLst/>
              <a:ahLst/>
              <a:cxnLst/>
              <a:rect l="l" t="t" r="r" b="b"/>
              <a:pathLst>
                <a:path w="357" h="156" extrusionOk="0">
                  <a:moveTo>
                    <a:pt x="267" y="0"/>
                  </a:moveTo>
                  <a:lnTo>
                    <a:pt x="67" y="22"/>
                  </a:lnTo>
                  <a:lnTo>
                    <a:pt x="23" y="22"/>
                  </a:lnTo>
                  <a:lnTo>
                    <a:pt x="23" y="45"/>
                  </a:lnTo>
                  <a:lnTo>
                    <a:pt x="1" y="89"/>
                  </a:lnTo>
                  <a:lnTo>
                    <a:pt x="45" y="134"/>
                  </a:lnTo>
                  <a:lnTo>
                    <a:pt x="90" y="156"/>
                  </a:lnTo>
                  <a:lnTo>
                    <a:pt x="312" y="134"/>
                  </a:lnTo>
                  <a:lnTo>
                    <a:pt x="334" y="134"/>
                  </a:lnTo>
                  <a:lnTo>
                    <a:pt x="356" y="111"/>
                  </a:lnTo>
                  <a:lnTo>
                    <a:pt x="356" y="67"/>
                  </a:lnTo>
                  <a:lnTo>
                    <a:pt x="334" y="22"/>
                  </a:lnTo>
                  <a:lnTo>
                    <a:pt x="267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8" name="Google Shape;1318;p47"/>
            <p:cNvSpPr/>
            <p:nvPr/>
          </p:nvSpPr>
          <p:spPr>
            <a:xfrm>
              <a:off x="3193850" y="2486875"/>
              <a:ext cx="67300" cy="16150"/>
            </a:xfrm>
            <a:custGeom>
              <a:avLst/>
              <a:gdLst/>
              <a:ahLst/>
              <a:cxnLst/>
              <a:rect l="l" t="t" r="r" b="b"/>
              <a:pathLst>
                <a:path w="2692" h="646" extrusionOk="0">
                  <a:moveTo>
                    <a:pt x="1936" y="0"/>
                  </a:moveTo>
                  <a:lnTo>
                    <a:pt x="1602" y="22"/>
                  </a:lnTo>
                  <a:lnTo>
                    <a:pt x="1268" y="67"/>
                  </a:lnTo>
                  <a:lnTo>
                    <a:pt x="957" y="134"/>
                  </a:lnTo>
                  <a:lnTo>
                    <a:pt x="646" y="245"/>
                  </a:lnTo>
                  <a:lnTo>
                    <a:pt x="334" y="356"/>
                  </a:lnTo>
                  <a:lnTo>
                    <a:pt x="23" y="512"/>
                  </a:lnTo>
                  <a:lnTo>
                    <a:pt x="23" y="534"/>
                  </a:lnTo>
                  <a:lnTo>
                    <a:pt x="1" y="556"/>
                  </a:lnTo>
                  <a:lnTo>
                    <a:pt x="23" y="601"/>
                  </a:lnTo>
                  <a:lnTo>
                    <a:pt x="67" y="645"/>
                  </a:lnTo>
                  <a:lnTo>
                    <a:pt x="112" y="623"/>
                  </a:lnTo>
                  <a:lnTo>
                    <a:pt x="423" y="489"/>
                  </a:lnTo>
                  <a:lnTo>
                    <a:pt x="712" y="356"/>
                  </a:lnTo>
                  <a:lnTo>
                    <a:pt x="1024" y="267"/>
                  </a:lnTo>
                  <a:lnTo>
                    <a:pt x="1335" y="200"/>
                  </a:lnTo>
                  <a:lnTo>
                    <a:pt x="1647" y="156"/>
                  </a:lnTo>
                  <a:lnTo>
                    <a:pt x="1980" y="134"/>
                  </a:lnTo>
                  <a:lnTo>
                    <a:pt x="2314" y="134"/>
                  </a:lnTo>
                  <a:lnTo>
                    <a:pt x="2625" y="156"/>
                  </a:lnTo>
                  <a:lnTo>
                    <a:pt x="2670" y="156"/>
                  </a:lnTo>
                  <a:lnTo>
                    <a:pt x="2670" y="134"/>
                  </a:lnTo>
                  <a:lnTo>
                    <a:pt x="2692" y="89"/>
                  </a:lnTo>
                  <a:lnTo>
                    <a:pt x="2647" y="45"/>
                  </a:lnTo>
                  <a:lnTo>
                    <a:pt x="2603" y="22"/>
                  </a:lnTo>
                  <a:lnTo>
                    <a:pt x="2269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9" name="Google Shape;1319;p47"/>
            <p:cNvSpPr/>
            <p:nvPr/>
          </p:nvSpPr>
          <p:spPr>
            <a:xfrm>
              <a:off x="3207200" y="2526350"/>
              <a:ext cx="16700" cy="6700"/>
            </a:xfrm>
            <a:custGeom>
              <a:avLst/>
              <a:gdLst/>
              <a:ahLst/>
              <a:cxnLst/>
              <a:rect l="l" t="t" r="r" b="b"/>
              <a:pathLst>
                <a:path w="668" h="268" extrusionOk="0">
                  <a:moveTo>
                    <a:pt x="556" y="0"/>
                  </a:moveTo>
                  <a:lnTo>
                    <a:pt x="312" y="67"/>
                  </a:lnTo>
                  <a:lnTo>
                    <a:pt x="45" y="134"/>
                  </a:lnTo>
                  <a:lnTo>
                    <a:pt x="23" y="156"/>
                  </a:lnTo>
                  <a:lnTo>
                    <a:pt x="0" y="178"/>
                  </a:lnTo>
                  <a:lnTo>
                    <a:pt x="0" y="223"/>
                  </a:lnTo>
                  <a:lnTo>
                    <a:pt x="45" y="245"/>
                  </a:lnTo>
                  <a:lnTo>
                    <a:pt x="89" y="267"/>
                  </a:lnTo>
                  <a:lnTo>
                    <a:pt x="356" y="201"/>
                  </a:lnTo>
                  <a:lnTo>
                    <a:pt x="623" y="134"/>
                  </a:lnTo>
                  <a:lnTo>
                    <a:pt x="645" y="134"/>
                  </a:lnTo>
                  <a:lnTo>
                    <a:pt x="668" y="112"/>
                  </a:lnTo>
                  <a:lnTo>
                    <a:pt x="668" y="67"/>
                  </a:lnTo>
                  <a:lnTo>
                    <a:pt x="623" y="23"/>
                  </a:lnTo>
                  <a:lnTo>
                    <a:pt x="556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20" name="Google Shape;1320;p47"/>
            <p:cNvSpPr/>
            <p:nvPr/>
          </p:nvSpPr>
          <p:spPr>
            <a:xfrm>
              <a:off x="3190525" y="2561925"/>
              <a:ext cx="77875" cy="13925"/>
            </a:xfrm>
            <a:custGeom>
              <a:avLst/>
              <a:gdLst/>
              <a:ahLst/>
              <a:cxnLst/>
              <a:rect l="l" t="t" r="r" b="b"/>
              <a:pathLst>
                <a:path w="3115" h="557" extrusionOk="0">
                  <a:moveTo>
                    <a:pt x="1513" y="1"/>
                  </a:moveTo>
                  <a:lnTo>
                    <a:pt x="1112" y="23"/>
                  </a:lnTo>
                  <a:lnTo>
                    <a:pt x="912" y="68"/>
                  </a:lnTo>
                  <a:lnTo>
                    <a:pt x="712" y="112"/>
                  </a:lnTo>
                  <a:lnTo>
                    <a:pt x="534" y="157"/>
                  </a:lnTo>
                  <a:lnTo>
                    <a:pt x="356" y="246"/>
                  </a:lnTo>
                  <a:lnTo>
                    <a:pt x="178" y="335"/>
                  </a:lnTo>
                  <a:lnTo>
                    <a:pt x="22" y="424"/>
                  </a:lnTo>
                  <a:lnTo>
                    <a:pt x="0" y="446"/>
                  </a:lnTo>
                  <a:lnTo>
                    <a:pt x="0" y="468"/>
                  </a:lnTo>
                  <a:lnTo>
                    <a:pt x="22" y="535"/>
                  </a:lnTo>
                  <a:lnTo>
                    <a:pt x="67" y="557"/>
                  </a:lnTo>
                  <a:lnTo>
                    <a:pt x="111" y="557"/>
                  </a:lnTo>
                  <a:lnTo>
                    <a:pt x="267" y="446"/>
                  </a:lnTo>
                  <a:lnTo>
                    <a:pt x="423" y="357"/>
                  </a:lnTo>
                  <a:lnTo>
                    <a:pt x="601" y="290"/>
                  </a:lnTo>
                  <a:lnTo>
                    <a:pt x="779" y="223"/>
                  </a:lnTo>
                  <a:lnTo>
                    <a:pt x="957" y="179"/>
                  </a:lnTo>
                  <a:lnTo>
                    <a:pt x="1157" y="157"/>
                  </a:lnTo>
                  <a:lnTo>
                    <a:pt x="1535" y="134"/>
                  </a:lnTo>
                  <a:lnTo>
                    <a:pt x="1935" y="157"/>
                  </a:lnTo>
                  <a:lnTo>
                    <a:pt x="2313" y="201"/>
                  </a:lnTo>
                  <a:lnTo>
                    <a:pt x="2691" y="290"/>
                  </a:lnTo>
                  <a:lnTo>
                    <a:pt x="3025" y="424"/>
                  </a:lnTo>
                  <a:lnTo>
                    <a:pt x="3070" y="424"/>
                  </a:lnTo>
                  <a:lnTo>
                    <a:pt x="3114" y="379"/>
                  </a:lnTo>
                  <a:lnTo>
                    <a:pt x="3092" y="335"/>
                  </a:lnTo>
                  <a:lnTo>
                    <a:pt x="3070" y="312"/>
                  </a:lnTo>
                  <a:lnTo>
                    <a:pt x="2714" y="179"/>
                  </a:lnTo>
                  <a:lnTo>
                    <a:pt x="2336" y="90"/>
                  </a:lnTo>
                  <a:lnTo>
                    <a:pt x="1935" y="23"/>
                  </a:lnTo>
                  <a:lnTo>
                    <a:pt x="1513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21" name="Google Shape;1321;p47"/>
            <p:cNvSpPr/>
            <p:nvPr/>
          </p:nvSpPr>
          <p:spPr>
            <a:xfrm>
              <a:off x="3166600" y="2635900"/>
              <a:ext cx="137375" cy="57300"/>
            </a:xfrm>
            <a:custGeom>
              <a:avLst/>
              <a:gdLst/>
              <a:ahLst/>
              <a:cxnLst/>
              <a:rect l="l" t="t" r="r" b="b"/>
              <a:pathLst>
                <a:path w="5495" h="2292" extrusionOk="0">
                  <a:moveTo>
                    <a:pt x="5361" y="1824"/>
                  </a:moveTo>
                  <a:lnTo>
                    <a:pt x="5406" y="1846"/>
                  </a:lnTo>
                  <a:lnTo>
                    <a:pt x="5383" y="1846"/>
                  </a:lnTo>
                  <a:lnTo>
                    <a:pt x="5361" y="1824"/>
                  </a:lnTo>
                  <a:close/>
                  <a:moveTo>
                    <a:pt x="67" y="0"/>
                  </a:moveTo>
                  <a:lnTo>
                    <a:pt x="45" y="45"/>
                  </a:lnTo>
                  <a:lnTo>
                    <a:pt x="45" y="89"/>
                  </a:lnTo>
                  <a:lnTo>
                    <a:pt x="245" y="356"/>
                  </a:lnTo>
                  <a:lnTo>
                    <a:pt x="379" y="645"/>
                  </a:lnTo>
                  <a:lnTo>
                    <a:pt x="446" y="801"/>
                  </a:lnTo>
                  <a:lnTo>
                    <a:pt x="468" y="957"/>
                  </a:lnTo>
                  <a:lnTo>
                    <a:pt x="490" y="1112"/>
                  </a:lnTo>
                  <a:lnTo>
                    <a:pt x="512" y="1290"/>
                  </a:lnTo>
                  <a:lnTo>
                    <a:pt x="512" y="1313"/>
                  </a:lnTo>
                  <a:lnTo>
                    <a:pt x="534" y="1357"/>
                  </a:lnTo>
                  <a:lnTo>
                    <a:pt x="579" y="1379"/>
                  </a:lnTo>
                  <a:lnTo>
                    <a:pt x="1491" y="1424"/>
                  </a:lnTo>
                  <a:lnTo>
                    <a:pt x="2403" y="1490"/>
                  </a:lnTo>
                  <a:lnTo>
                    <a:pt x="3315" y="1557"/>
                  </a:lnTo>
                  <a:lnTo>
                    <a:pt x="4227" y="1668"/>
                  </a:lnTo>
                  <a:lnTo>
                    <a:pt x="5005" y="1780"/>
                  </a:lnTo>
                  <a:lnTo>
                    <a:pt x="5183" y="1824"/>
                  </a:lnTo>
                  <a:lnTo>
                    <a:pt x="5350" y="1824"/>
                  </a:lnTo>
                  <a:lnTo>
                    <a:pt x="5317" y="1958"/>
                  </a:lnTo>
                  <a:lnTo>
                    <a:pt x="5317" y="2069"/>
                  </a:lnTo>
                  <a:lnTo>
                    <a:pt x="5317" y="2113"/>
                  </a:lnTo>
                  <a:lnTo>
                    <a:pt x="5294" y="2158"/>
                  </a:lnTo>
                  <a:lnTo>
                    <a:pt x="5294" y="2180"/>
                  </a:lnTo>
                  <a:lnTo>
                    <a:pt x="5161" y="2136"/>
                  </a:lnTo>
                  <a:lnTo>
                    <a:pt x="4939" y="2091"/>
                  </a:lnTo>
                  <a:lnTo>
                    <a:pt x="4716" y="2069"/>
                  </a:lnTo>
                  <a:lnTo>
                    <a:pt x="4249" y="2002"/>
                  </a:lnTo>
                  <a:lnTo>
                    <a:pt x="2892" y="1846"/>
                  </a:lnTo>
                  <a:lnTo>
                    <a:pt x="2180" y="1780"/>
                  </a:lnTo>
                  <a:lnTo>
                    <a:pt x="1469" y="1735"/>
                  </a:lnTo>
                  <a:lnTo>
                    <a:pt x="757" y="1668"/>
                  </a:lnTo>
                  <a:lnTo>
                    <a:pt x="45" y="1624"/>
                  </a:lnTo>
                  <a:lnTo>
                    <a:pt x="1" y="1624"/>
                  </a:lnTo>
                  <a:lnTo>
                    <a:pt x="1" y="1668"/>
                  </a:lnTo>
                  <a:lnTo>
                    <a:pt x="23" y="1713"/>
                  </a:lnTo>
                  <a:lnTo>
                    <a:pt x="67" y="1735"/>
                  </a:lnTo>
                  <a:lnTo>
                    <a:pt x="712" y="1802"/>
                  </a:lnTo>
                  <a:lnTo>
                    <a:pt x="1357" y="1846"/>
                  </a:lnTo>
                  <a:lnTo>
                    <a:pt x="2648" y="1935"/>
                  </a:lnTo>
                  <a:lnTo>
                    <a:pt x="3337" y="2024"/>
                  </a:lnTo>
                  <a:lnTo>
                    <a:pt x="4004" y="2091"/>
                  </a:lnTo>
                  <a:lnTo>
                    <a:pt x="5361" y="2291"/>
                  </a:lnTo>
                  <a:lnTo>
                    <a:pt x="5406" y="2269"/>
                  </a:lnTo>
                  <a:lnTo>
                    <a:pt x="5428" y="2247"/>
                  </a:lnTo>
                  <a:lnTo>
                    <a:pt x="5495" y="1802"/>
                  </a:lnTo>
                  <a:lnTo>
                    <a:pt x="5472" y="1735"/>
                  </a:lnTo>
                  <a:lnTo>
                    <a:pt x="5428" y="1713"/>
                  </a:lnTo>
                  <a:lnTo>
                    <a:pt x="4205" y="1557"/>
                  </a:lnTo>
                  <a:lnTo>
                    <a:pt x="3003" y="1424"/>
                  </a:lnTo>
                  <a:lnTo>
                    <a:pt x="1780" y="1313"/>
                  </a:lnTo>
                  <a:lnTo>
                    <a:pt x="636" y="1250"/>
                  </a:lnTo>
                  <a:lnTo>
                    <a:pt x="636" y="1250"/>
                  </a:lnTo>
                  <a:lnTo>
                    <a:pt x="623" y="1135"/>
                  </a:lnTo>
                  <a:lnTo>
                    <a:pt x="601" y="957"/>
                  </a:lnTo>
                  <a:lnTo>
                    <a:pt x="557" y="801"/>
                  </a:lnTo>
                  <a:lnTo>
                    <a:pt x="512" y="645"/>
                  </a:lnTo>
                  <a:lnTo>
                    <a:pt x="446" y="467"/>
                  </a:lnTo>
                  <a:lnTo>
                    <a:pt x="357" y="334"/>
                  </a:lnTo>
                  <a:lnTo>
                    <a:pt x="156" y="22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22" name="Google Shape;1322;p47"/>
            <p:cNvSpPr/>
            <p:nvPr/>
          </p:nvSpPr>
          <p:spPr>
            <a:xfrm>
              <a:off x="3158275" y="2608100"/>
              <a:ext cx="147375" cy="48950"/>
            </a:xfrm>
            <a:custGeom>
              <a:avLst/>
              <a:gdLst/>
              <a:ahLst/>
              <a:cxnLst/>
              <a:rect l="l" t="t" r="r" b="b"/>
              <a:pathLst>
                <a:path w="5895" h="1958" extrusionOk="0">
                  <a:moveTo>
                    <a:pt x="2691" y="0"/>
                  </a:moveTo>
                  <a:lnTo>
                    <a:pt x="2224" y="22"/>
                  </a:lnTo>
                  <a:lnTo>
                    <a:pt x="1735" y="67"/>
                  </a:lnTo>
                  <a:lnTo>
                    <a:pt x="1290" y="200"/>
                  </a:lnTo>
                  <a:lnTo>
                    <a:pt x="1045" y="267"/>
                  </a:lnTo>
                  <a:lnTo>
                    <a:pt x="823" y="356"/>
                  </a:lnTo>
                  <a:lnTo>
                    <a:pt x="623" y="445"/>
                  </a:lnTo>
                  <a:lnTo>
                    <a:pt x="423" y="578"/>
                  </a:lnTo>
                  <a:lnTo>
                    <a:pt x="222" y="690"/>
                  </a:lnTo>
                  <a:lnTo>
                    <a:pt x="22" y="845"/>
                  </a:lnTo>
                  <a:lnTo>
                    <a:pt x="0" y="868"/>
                  </a:lnTo>
                  <a:lnTo>
                    <a:pt x="0" y="890"/>
                  </a:lnTo>
                  <a:lnTo>
                    <a:pt x="22" y="934"/>
                  </a:lnTo>
                  <a:lnTo>
                    <a:pt x="67" y="957"/>
                  </a:lnTo>
                  <a:lnTo>
                    <a:pt x="111" y="957"/>
                  </a:lnTo>
                  <a:lnTo>
                    <a:pt x="289" y="823"/>
                  </a:lnTo>
                  <a:lnTo>
                    <a:pt x="489" y="690"/>
                  </a:lnTo>
                  <a:lnTo>
                    <a:pt x="667" y="578"/>
                  </a:lnTo>
                  <a:lnTo>
                    <a:pt x="867" y="489"/>
                  </a:lnTo>
                  <a:lnTo>
                    <a:pt x="1290" y="334"/>
                  </a:lnTo>
                  <a:lnTo>
                    <a:pt x="1735" y="223"/>
                  </a:lnTo>
                  <a:lnTo>
                    <a:pt x="2180" y="156"/>
                  </a:lnTo>
                  <a:lnTo>
                    <a:pt x="2625" y="134"/>
                  </a:lnTo>
                  <a:lnTo>
                    <a:pt x="3070" y="134"/>
                  </a:lnTo>
                  <a:lnTo>
                    <a:pt x="3514" y="200"/>
                  </a:lnTo>
                  <a:lnTo>
                    <a:pt x="3892" y="289"/>
                  </a:lnTo>
                  <a:lnTo>
                    <a:pt x="4248" y="423"/>
                  </a:lnTo>
                  <a:lnTo>
                    <a:pt x="4560" y="578"/>
                  </a:lnTo>
                  <a:lnTo>
                    <a:pt x="4871" y="779"/>
                  </a:lnTo>
                  <a:lnTo>
                    <a:pt x="5138" y="1001"/>
                  </a:lnTo>
                  <a:lnTo>
                    <a:pt x="5383" y="1268"/>
                  </a:lnTo>
                  <a:lnTo>
                    <a:pt x="5583" y="1579"/>
                  </a:lnTo>
                  <a:lnTo>
                    <a:pt x="5761" y="1913"/>
                  </a:lnTo>
                  <a:lnTo>
                    <a:pt x="5805" y="1957"/>
                  </a:lnTo>
                  <a:lnTo>
                    <a:pt x="5850" y="1957"/>
                  </a:lnTo>
                  <a:lnTo>
                    <a:pt x="5894" y="1935"/>
                  </a:lnTo>
                  <a:lnTo>
                    <a:pt x="5894" y="1913"/>
                  </a:lnTo>
                  <a:lnTo>
                    <a:pt x="5872" y="1891"/>
                  </a:lnTo>
                  <a:lnTo>
                    <a:pt x="5694" y="1535"/>
                  </a:lnTo>
                  <a:lnTo>
                    <a:pt x="5494" y="1223"/>
                  </a:lnTo>
                  <a:lnTo>
                    <a:pt x="5249" y="957"/>
                  </a:lnTo>
                  <a:lnTo>
                    <a:pt x="4982" y="712"/>
                  </a:lnTo>
                  <a:lnTo>
                    <a:pt x="4671" y="489"/>
                  </a:lnTo>
                  <a:lnTo>
                    <a:pt x="4360" y="334"/>
                  </a:lnTo>
                  <a:lnTo>
                    <a:pt x="4004" y="200"/>
                  </a:lnTo>
                  <a:lnTo>
                    <a:pt x="3626" y="89"/>
                  </a:lnTo>
                  <a:lnTo>
                    <a:pt x="3158" y="22"/>
                  </a:lnTo>
                  <a:lnTo>
                    <a:pt x="2691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23" name="Google Shape;1323;p47"/>
            <p:cNvSpPr/>
            <p:nvPr/>
          </p:nvSpPr>
          <p:spPr>
            <a:xfrm>
              <a:off x="3335100" y="2648675"/>
              <a:ext cx="11150" cy="6150"/>
            </a:xfrm>
            <a:custGeom>
              <a:avLst/>
              <a:gdLst/>
              <a:ahLst/>
              <a:cxnLst/>
              <a:rect l="l" t="t" r="r" b="b"/>
              <a:pathLst>
                <a:path w="446" h="246" extrusionOk="0">
                  <a:moveTo>
                    <a:pt x="356" y="1"/>
                  </a:moveTo>
                  <a:lnTo>
                    <a:pt x="22" y="134"/>
                  </a:lnTo>
                  <a:lnTo>
                    <a:pt x="0" y="134"/>
                  </a:lnTo>
                  <a:lnTo>
                    <a:pt x="0" y="157"/>
                  </a:lnTo>
                  <a:lnTo>
                    <a:pt x="0" y="223"/>
                  </a:lnTo>
                  <a:lnTo>
                    <a:pt x="45" y="245"/>
                  </a:lnTo>
                  <a:lnTo>
                    <a:pt x="89" y="245"/>
                  </a:lnTo>
                  <a:lnTo>
                    <a:pt x="401" y="134"/>
                  </a:lnTo>
                  <a:lnTo>
                    <a:pt x="423" y="112"/>
                  </a:lnTo>
                  <a:lnTo>
                    <a:pt x="445" y="90"/>
                  </a:lnTo>
                  <a:lnTo>
                    <a:pt x="445" y="45"/>
                  </a:lnTo>
                  <a:lnTo>
                    <a:pt x="401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24" name="Google Shape;1324;p47"/>
            <p:cNvSpPr/>
            <p:nvPr/>
          </p:nvSpPr>
          <p:spPr>
            <a:xfrm>
              <a:off x="3337325" y="2667600"/>
              <a:ext cx="6700" cy="18375"/>
            </a:xfrm>
            <a:custGeom>
              <a:avLst/>
              <a:gdLst/>
              <a:ahLst/>
              <a:cxnLst/>
              <a:rect l="l" t="t" r="r" b="b"/>
              <a:pathLst>
                <a:path w="268" h="735" extrusionOk="0">
                  <a:moveTo>
                    <a:pt x="67" y="0"/>
                  </a:moveTo>
                  <a:lnTo>
                    <a:pt x="22" y="22"/>
                  </a:lnTo>
                  <a:lnTo>
                    <a:pt x="22" y="45"/>
                  </a:lnTo>
                  <a:lnTo>
                    <a:pt x="0" y="67"/>
                  </a:lnTo>
                  <a:lnTo>
                    <a:pt x="67" y="356"/>
                  </a:lnTo>
                  <a:lnTo>
                    <a:pt x="134" y="667"/>
                  </a:lnTo>
                  <a:lnTo>
                    <a:pt x="156" y="712"/>
                  </a:lnTo>
                  <a:lnTo>
                    <a:pt x="200" y="734"/>
                  </a:lnTo>
                  <a:lnTo>
                    <a:pt x="245" y="712"/>
                  </a:lnTo>
                  <a:lnTo>
                    <a:pt x="267" y="690"/>
                  </a:lnTo>
                  <a:lnTo>
                    <a:pt x="267" y="667"/>
                  </a:lnTo>
                  <a:lnTo>
                    <a:pt x="200" y="356"/>
                  </a:lnTo>
                  <a:lnTo>
                    <a:pt x="134" y="67"/>
                  </a:lnTo>
                  <a:lnTo>
                    <a:pt x="111" y="22"/>
                  </a:lnTo>
                  <a:lnTo>
                    <a:pt x="67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25" name="Google Shape;1325;p47"/>
            <p:cNvSpPr/>
            <p:nvPr/>
          </p:nvSpPr>
          <p:spPr>
            <a:xfrm>
              <a:off x="3317850" y="2652025"/>
              <a:ext cx="52850" cy="18925"/>
            </a:xfrm>
            <a:custGeom>
              <a:avLst/>
              <a:gdLst/>
              <a:ahLst/>
              <a:cxnLst/>
              <a:rect l="l" t="t" r="r" b="b"/>
              <a:pathLst>
                <a:path w="2114" h="757" extrusionOk="0">
                  <a:moveTo>
                    <a:pt x="712" y="0"/>
                  </a:moveTo>
                  <a:lnTo>
                    <a:pt x="357" y="156"/>
                  </a:lnTo>
                  <a:lnTo>
                    <a:pt x="179" y="245"/>
                  </a:lnTo>
                  <a:lnTo>
                    <a:pt x="23" y="334"/>
                  </a:lnTo>
                  <a:lnTo>
                    <a:pt x="1" y="356"/>
                  </a:lnTo>
                  <a:lnTo>
                    <a:pt x="1" y="378"/>
                  </a:lnTo>
                  <a:lnTo>
                    <a:pt x="23" y="423"/>
                  </a:lnTo>
                  <a:lnTo>
                    <a:pt x="67" y="467"/>
                  </a:lnTo>
                  <a:lnTo>
                    <a:pt x="112" y="445"/>
                  </a:lnTo>
                  <a:lnTo>
                    <a:pt x="268" y="356"/>
                  </a:lnTo>
                  <a:lnTo>
                    <a:pt x="446" y="267"/>
                  </a:lnTo>
                  <a:lnTo>
                    <a:pt x="703" y="155"/>
                  </a:lnTo>
                  <a:lnTo>
                    <a:pt x="703" y="155"/>
                  </a:lnTo>
                  <a:lnTo>
                    <a:pt x="779" y="690"/>
                  </a:lnTo>
                  <a:lnTo>
                    <a:pt x="801" y="712"/>
                  </a:lnTo>
                  <a:lnTo>
                    <a:pt x="824" y="734"/>
                  </a:lnTo>
                  <a:lnTo>
                    <a:pt x="890" y="757"/>
                  </a:lnTo>
                  <a:lnTo>
                    <a:pt x="1180" y="712"/>
                  </a:lnTo>
                  <a:lnTo>
                    <a:pt x="1469" y="690"/>
                  </a:lnTo>
                  <a:lnTo>
                    <a:pt x="1758" y="668"/>
                  </a:lnTo>
                  <a:lnTo>
                    <a:pt x="2069" y="690"/>
                  </a:lnTo>
                  <a:lnTo>
                    <a:pt x="2091" y="690"/>
                  </a:lnTo>
                  <a:lnTo>
                    <a:pt x="2114" y="668"/>
                  </a:lnTo>
                  <a:lnTo>
                    <a:pt x="2114" y="623"/>
                  </a:lnTo>
                  <a:lnTo>
                    <a:pt x="2091" y="579"/>
                  </a:lnTo>
                  <a:lnTo>
                    <a:pt x="2025" y="556"/>
                  </a:lnTo>
                  <a:lnTo>
                    <a:pt x="1424" y="556"/>
                  </a:lnTo>
                  <a:lnTo>
                    <a:pt x="1135" y="579"/>
                  </a:lnTo>
                  <a:lnTo>
                    <a:pt x="902" y="612"/>
                  </a:lnTo>
                  <a:lnTo>
                    <a:pt x="902" y="612"/>
                  </a:lnTo>
                  <a:lnTo>
                    <a:pt x="824" y="67"/>
                  </a:lnTo>
                  <a:lnTo>
                    <a:pt x="801" y="23"/>
                  </a:lnTo>
                  <a:lnTo>
                    <a:pt x="779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26" name="Google Shape;1326;p47"/>
            <p:cNvSpPr/>
            <p:nvPr/>
          </p:nvSpPr>
          <p:spPr>
            <a:xfrm>
              <a:off x="3313400" y="2660350"/>
              <a:ext cx="11150" cy="47850"/>
            </a:xfrm>
            <a:custGeom>
              <a:avLst/>
              <a:gdLst/>
              <a:ahLst/>
              <a:cxnLst/>
              <a:rect l="l" t="t" r="r" b="b"/>
              <a:pathLst>
                <a:path w="446" h="1914" extrusionOk="0">
                  <a:moveTo>
                    <a:pt x="223" y="1"/>
                  </a:moveTo>
                  <a:lnTo>
                    <a:pt x="23" y="68"/>
                  </a:lnTo>
                  <a:lnTo>
                    <a:pt x="1" y="90"/>
                  </a:lnTo>
                  <a:lnTo>
                    <a:pt x="1" y="112"/>
                  </a:lnTo>
                  <a:lnTo>
                    <a:pt x="1" y="157"/>
                  </a:lnTo>
                  <a:lnTo>
                    <a:pt x="45" y="201"/>
                  </a:lnTo>
                  <a:lnTo>
                    <a:pt x="90" y="201"/>
                  </a:lnTo>
                  <a:lnTo>
                    <a:pt x="179" y="157"/>
                  </a:lnTo>
                  <a:lnTo>
                    <a:pt x="179" y="490"/>
                  </a:lnTo>
                  <a:lnTo>
                    <a:pt x="223" y="957"/>
                  </a:lnTo>
                  <a:lnTo>
                    <a:pt x="312" y="1847"/>
                  </a:lnTo>
                  <a:lnTo>
                    <a:pt x="334" y="1892"/>
                  </a:lnTo>
                  <a:lnTo>
                    <a:pt x="379" y="1914"/>
                  </a:lnTo>
                  <a:lnTo>
                    <a:pt x="423" y="1914"/>
                  </a:lnTo>
                  <a:lnTo>
                    <a:pt x="446" y="1892"/>
                  </a:lnTo>
                  <a:lnTo>
                    <a:pt x="446" y="1847"/>
                  </a:lnTo>
                  <a:lnTo>
                    <a:pt x="357" y="957"/>
                  </a:lnTo>
                  <a:lnTo>
                    <a:pt x="312" y="512"/>
                  </a:lnTo>
                  <a:lnTo>
                    <a:pt x="312" y="68"/>
                  </a:lnTo>
                  <a:lnTo>
                    <a:pt x="312" y="45"/>
                  </a:lnTo>
                  <a:lnTo>
                    <a:pt x="290" y="23"/>
                  </a:lnTo>
                  <a:lnTo>
                    <a:pt x="245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27" name="Google Shape;1327;p47"/>
            <p:cNvSpPr/>
            <p:nvPr/>
          </p:nvSpPr>
          <p:spPr>
            <a:xfrm>
              <a:off x="3238325" y="2637000"/>
              <a:ext cx="41175" cy="17275"/>
            </a:xfrm>
            <a:custGeom>
              <a:avLst/>
              <a:gdLst/>
              <a:ahLst/>
              <a:cxnLst/>
              <a:rect l="l" t="t" r="r" b="b"/>
              <a:pathLst>
                <a:path w="1647" h="691" extrusionOk="0">
                  <a:moveTo>
                    <a:pt x="45" y="1"/>
                  </a:moveTo>
                  <a:lnTo>
                    <a:pt x="23" y="23"/>
                  </a:lnTo>
                  <a:lnTo>
                    <a:pt x="1" y="23"/>
                  </a:lnTo>
                  <a:lnTo>
                    <a:pt x="1" y="67"/>
                  </a:lnTo>
                  <a:lnTo>
                    <a:pt x="23" y="112"/>
                  </a:lnTo>
                  <a:lnTo>
                    <a:pt x="68" y="134"/>
                  </a:lnTo>
                  <a:lnTo>
                    <a:pt x="268" y="134"/>
                  </a:lnTo>
                  <a:lnTo>
                    <a:pt x="468" y="179"/>
                  </a:lnTo>
                  <a:lnTo>
                    <a:pt x="668" y="223"/>
                  </a:lnTo>
                  <a:lnTo>
                    <a:pt x="846" y="290"/>
                  </a:lnTo>
                  <a:lnTo>
                    <a:pt x="1024" y="379"/>
                  </a:lnTo>
                  <a:lnTo>
                    <a:pt x="1202" y="468"/>
                  </a:lnTo>
                  <a:lnTo>
                    <a:pt x="1536" y="668"/>
                  </a:lnTo>
                  <a:lnTo>
                    <a:pt x="1602" y="690"/>
                  </a:lnTo>
                  <a:lnTo>
                    <a:pt x="1647" y="668"/>
                  </a:lnTo>
                  <a:lnTo>
                    <a:pt x="1647" y="624"/>
                  </a:lnTo>
                  <a:lnTo>
                    <a:pt x="1625" y="579"/>
                  </a:lnTo>
                  <a:lnTo>
                    <a:pt x="1247" y="357"/>
                  </a:lnTo>
                  <a:lnTo>
                    <a:pt x="1069" y="245"/>
                  </a:lnTo>
                  <a:lnTo>
                    <a:pt x="868" y="179"/>
                  </a:lnTo>
                  <a:lnTo>
                    <a:pt x="668" y="90"/>
                  </a:lnTo>
                  <a:lnTo>
                    <a:pt x="468" y="45"/>
                  </a:lnTo>
                  <a:lnTo>
                    <a:pt x="268" y="23"/>
                  </a:lnTo>
                  <a:lnTo>
                    <a:pt x="45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28" name="Google Shape;1328;p47"/>
            <p:cNvSpPr/>
            <p:nvPr/>
          </p:nvSpPr>
          <p:spPr>
            <a:xfrm>
              <a:off x="3284500" y="2657025"/>
              <a:ext cx="7250" cy="7250"/>
            </a:xfrm>
            <a:custGeom>
              <a:avLst/>
              <a:gdLst/>
              <a:ahLst/>
              <a:cxnLst/>
              <a:rect l="l" t="t" r="r" b="b"/>
              <a:pathLst>
                <a:path w="290" h="290" extrusionOk="0">
                  <a:moveTo>
                    <a:pt x="45" y="0"/>
                  </a:moveTo>
                  <a:lnTo>
                    <a:pt x="0" y="23"/>
                  </a:lnTo>
                  <a:lnTo>
                    <a:pt x="0" y="67"/>
                  </a:lnTo>
                  <a:lnTo>
                    <a:pt x="22" y="112"/>
                  </a:lnTo>
                  <a:lnTo>
                    <a:pt x="178" y="267"/>
                  </a:lnTo>
                  <a:lnTo>
                    <a:pt x="223" y="290"/>
                  </a:lnTo>
                  <a:lnTo>
                    <a:pt x="267" y="267"/>
                  </a:lnTo>
                  <a:lnTo>
                    <a:pt x="289" y="223"/>
                  </a:lnTo>
                  <a:lnTo>
                    <a:pt x="245" y="178"/>
                  </a:lnTo>
                  <a:lnTo>
                    <a:pt x="89" y="23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29" name="Google Shape;1329;p47"/>
            <p:cNvSpPr/>
            <p:nvPr/>
          </p:nvSpPr>
          <p:spPr>
            <a:xfrm>
              <a:off x="3275600" y="2575275"/>
              <a:ext cx="10025" cy="8375"/>
            </a:xfrm>
            <a:custGeom>
              <a:avLst/>
              <a:gdLst/>
              <a:ahLst/>
              <a:cxnLst/>
              <a:rect l="l" t="t" r="r" b="b"/>
              <a:pathLst>
                <a:path w="401" h="335" extrusionOk="0">
                  <a:moveTo>
                    <a:pt x="45" y="1"/>
                  </a:moveTo>
                  <a:lnTo>
                    <a:pt x="22" y="23"/>
                  </a:lnTo>
                  <a:lnTo>
                    <a:pt x="0" y="67"/>
                  </a:lnTo>
                  <a:lnTo>
                    <a:pt x="22" y="112"/>
                  </a:lnTo>
                  <a:lnTo>
                    <a:pt x="312" y="312"/>
                  </a:lnTo>
                  <a:lnTo>
                    <a:pt x="356" y="334"/>
                  </a:lnTo>
                  <a:lnTo>
                    <a:pt x="401" y="312"/>
                  </a:lnTo>
                  <a:lnTo>
                    <a:pt x="401" y="268"/>
                  </a:lnTo>
                  <a:lnTo>
                    <a:pt x="378" y="223"/>
                  </a:lnTo>
                  <a:lnTo>
                    <a:pt x="111" y="23"/>
                  </a:lnTo>
                  <a:lnTo>
                    <a:pt x="45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30" name="Google Shape;1330;p47"/>
            <p:cNvSpPr/>
            <p:nvPr/>
          </p:nvSpPr>
          <p:spPr>
            <a:xfrm>
              <a:off x="3232225" y="2652575"/>
              <a:ext cx="50625" cy="13925"/>
            </a:xfrm>
            <a:custGeom>
              <a:avLst/>
              <a:gdLst/>
              <a:ahLst/>
              <a:cxnLst/>
              <a:rect l="l" t="t" r="r" b="b"/>
              <a:pathLst>
                <a:path w="2025" h="557" extrusionOk="0">
                  <a:moveTo>
                    <a:pt x="45" y="1"/>
                  </a:moveTo>
                  <a:lnTo>
                    <a:pt x="23" y="23"/>
                  </a:lnTo>
                  <a:lnTo>
                    <a:pt x="0" y="23"/>
                  </a:lnTo>
                  <a:lnTo>
                    <a:pt x="0" y="67"/>
                  </a:lnTo>
                  <a:lnTo>
                    <a:pt x="23" y="112"/>
                  </a:lnTo>
                  <a:lnTo>
                    <a:pt x="67" y="134"/>
                  </a:lnTo>
                  <a:lnTo>
                    <a:pt x="556" y="201"/>
                  </a:lnTo>
                  <a:lnTo>
                    <a:pt x="1023" y="290"/>
                  </a:lnTo>
                  <a:lnTo>
                    <a:pt x="1491" y="401"/>
                  </a:lnTo>
                  <a:lnTo>
                    <a:pt x="1713" y="468"/>
                  </a:lnTo>
                  <a:lnTo>
                    <a:pt x="1935" y="557"/>
                  </a:lnTo>
                  <a:lnTo>
                    <a:pt x="2002" y="557"/>
                  </a:lnTo>
                  <a:lnTo>
                    <a:pt x="2024" y="534"/>
                  </a:lnTo>
                  <a:lnTo>
                    <a:pt x="2024" y="490"/>
                  </a:lnTo>
                  <a:lnTo>
                    <a:pt x="1980" y="445"/>
                  </a:lnTo>
                  <a:lnTo>
                    <a:pt x="1757" y="356"/>
                  </a:lnTo>
                  <a:lnTo>
                    <a:pt x="1513" y="267"/>
                  </a:lnTo>
                  <a:lnTo>
                    <a:pt x="1023" y="156"/>
                  </a:lnTo>
                  <a:lnTo>
                    <a:pt x="534" y="67"/>
                  </a:lnTo>
                  <a:lnTo>
                    <a:pt x="45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31" name="Google Shape;1331;p47"/>
            <p:cNvSpPr/>
            <p:nvPr/>
          </p:nvSpPr>
          <p:spPr>
            <a:xfrm>
              <a:off x="3342875" y="2696500"/>
              <a:ext cx="6150" cy="15600"/>
            </a:xfrm>
            <a:custGeom>
              <a:avLst/>
              <a:gdLst/>
              <a:ahLst/>
              <a:cxnLst/>
              <a:rect l="l" t="t" r="r" b="b"/>
              <a:pathLst>
                <a:path w="246" h="624" extrusionOk="0">
                  <a:moveTo>
                    <a:pt x="67" y="1"/>
                  </a:moveTo>
                  <a:lnTo>
                    <a:pt x="23" y="23"/>
                  </a:lnTo>
                  <a:lnTo>
                    <a:pt x="1" y="45"/>
                  </a:lnTo>
                  <a:lnTo>
                    <a:pt x="1" y="67"/>
                  </a:lnTo>
                  <a:lnTo>
                    <a:pt x="112" y="557"/>
                  </a:lnTo>
                  <a:lnTo>
                    <a:pt x="134" y="601"/>
                  </a:lnTo>
                  <a:lnTo>
                    <a:pt x="179" y="623"/>
                  </a:lnTo>
                  <a:lnTo>
                    <a:pt x="223" y="601"/>
                  </a:lnTo>
                  <a:lnTo>
                    <a:pt x="245" y="579"/>
                  </a:lnTo>
                  <a:lnTo>
                    <a:pt x="245" y="557"/>
                  </a:lnTo>
                  <a:lnTo>
                    <a:pt x="156" y="67"/>
                  </a:lnTo>
                  <a:lnTo>
                    <a:pt x="112" y="23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32" name="Google Shape;1332;p47"/>
            <p:cNvSpPr/>
            <p:nvPr/>
          </p:nvSpPr>
          <p:spPr>
            <a:xfrm>
              <a:off x="3297275" y="2689825"/>
              <a:ext cx="26175" cy="15050"/>
            </a:xfrm>
            <a:custGeom>
              <a:avLst/>
              <a:gdLst/>
              <a:ahLst/>
              <a:cxnLst/>
              <a:rect l="l" t="t" r="r" b="b"/>
              <a:pathLst>
                <a:path w="1047" h="602" extrusionOk="0">
                  <a:moveTo>
                    <a:pt x="90" y="1"/>
                  </a:moveTo>
                  <a:lnTo>
                    <a:pt x="67" y="45"/>
                  </a:lnTo>
                  <a:lnTo>
                    <a:pt x="1" y="535"/>
                  </a:lnTo>
                  <a:lnTo>
                    <a:pt x="1" y="579"/>
                  </a:lnTo>
                  <a:lnTo>
                    <a:pt x="45" y="601"/>
                  </a:lnTo>
                  <a:lnTo>
                    <a:pt x="112" y="601"/>
                  </a:lnTo>
                  <a:lnTo>
                    <a:pt x="112" y="579"/>
                  </a:lnTo>
                  <a:lnTo>
                    <a:pt x="134" y="557"/>
                  </a:lnTo>
                  <a:lnTo>
                    <a:pt x="193" y="147"/>
                  </a:lnTo>
                  <a:lnTo>
                    <a:pt x="193" y="147"/>
                  </a:lnTo>
                  <a:lnTo>
                    <a:pt x="334" y="179"/>
                  </a:lnTo>
                  <a:lnTo>
                    <a:pt x="557" y="201"/>
                  </a:lnTo>
                  <a:lnTo>
                    <a:pt x="979" y="245"/>
                  </a:lnTo>
                  <a:lnTo>
                    <a:pt x="1024" y="245"/>
                  </a:lnTo>
                  <a:lnTo>
                    <a:pt x="1046" y="201"/>
                  </a:lnTo>
                  <a:lnTo>
                    <a:pt x="1024" y="156"/>
                  </a:lnTo>
                  <a:lnTo>
                    <a:pt x="979" y="134"/>
                  </a:lnTo>
                  <a:lnTo>
                    <a:pt x="557" y="68"/>
                  </a:lnTo>
                  <a:lnTo>
                    <a:pt x="334" y="45"/>
                  </a:lnTo>
                  <a:lnTo>
                    <a:pt x="134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33" name="Google Shape;1333;p47"/>
            <p:cNvSpPr/>
            <p:nvPr/>
          </p:nvSpPr>
          <p:spPr>
            <a:xfrm>
              <a:off x="3300625" y="2678700"/>
              <a:ext cx="21700" cy="6150"/>
            </a:xfrm>
            <a:custGeom>
              <a:avLst/>
              <a:gdLst/>
              <a:ahLst/>
              <a:cxnLst/>
              <a:rect l="l" t="t" r="r" b="b"/>
              <a:pathLst>
                <a:path w="868" h="246" extrusionOk="0">
                  <a:moveTo>
                    <a:pt x="22" y="1"/>
                  </a:moveTo>
                  <a:lnTo>
                    <a:pt x="0" y="45"/>
                  </a:lnTo>
                  <a:lnTo>
                    <a:pt x="0" y="90"/>
                  </a:lnTo>
                  <a:lnTo>
                    <a:pt x="67" y="134"/>
                  </a:lnTo>
                  <a:lnTo>
                    <a:pt x="801" y="246"/>
                  </a:lnTo>
                  <a:lnTo>
                    <a:pt x="868" y="223"/>
                  </a:lnTo>
                  <a:lnTo>
                    <a:pt x="868" y="179"/>
                  </a:lnTo>
                  <a:lnTo>
                    <a:pt x="868" y="134"/>
                  </a:lnTo>
                  <a:lnTo>
                    <a:pt x="823" y="112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34" name="Google Shape;1334;p47"/>
            <p:cNvSpPr/>
            <p:nvPr/>
          </p:nvSpPr>
          <p:spPr>
            <a:xfrm>
              <a:off x="3327875" y="2580850"/>
              <a:ext cx="27250" cy="9475"/>
            </a:xfrm>
            <a:custGeom>
              <a:avLst/>
              <a:gdLst/>
              <a:ahLst/>
              <a:cxnLst/>
              <a:rect l="l" t="t" r="r" b="b"/>
              <a:pathLst>
                <a:path w="1090" h="379" extrusionOk="0">
                  <a:moveTo>
                    <a:pt x="979" y="0"/>
                  </a:moveTo>
                  <a:lnTo>
                    <a:pt x="734" y="45"/>
                  </a:lnTo>
                  <a:lnTo>
                    <a:pt x="512" y="89"/>
                  </a:lnTo>
                  <a:lnTo>
                    <a:pt x="45" y="245"/>
                  </a:lnTo>
                  <a:lnTo>
                    <a:pt x="22" y="267"/>
                  </a:lnTo>
                  <a:lnTo>
                    <a:pt x="0" y="289"/>
                  </a:lnTo>
                  <a:lnTo>
                    <a:pt x="0" y="334"/>
                  </a:lnTo>
                  <a:lnTo>
                    <a:pt x="45" y="378"/>
                  </a:lnTo>
                  <a:lnTo>
                    <a:pt x="89" y="378"/>
                  </a:lnTo>
                  <a:lnTo>
                    <a:pt x="556" y="223"/>
                  </a:lnTo>
                  <a:lnTo>
                    <a:pt x="801" y="156"/>
                  </a:lnTo>
                  <a:lnTo>
                    <a:pt x="1045" y="111"/>
                  </a:lnTo>
                  <a:lnTo>
                    <a:pt x="1068" y="111"/>
                  </a:lnTo>
                  <a:lnTo>
                    <a:pt x="1090" y="89"/>
                  </a:lnTo>
                  <a:lnTo>
                    <a:pt x="1068" y="45"/>
                  </a:lnTo>
                  <a:lnTo>
                    <a:pt x="1045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35" name="Google Shape;1335;p47"/>
            <p:cNvSpPr/>
            <p:nvPr/>
          </p:nvSpPr>
          <p:spPr>
            <a:xfrm>
              <a:off x="3271700" y="2490750"/>
              <a:ext cx="8925" cy="5600"/>
            </a:xfrm>
            <a:custGeom>
              <a:avLst/>
              <a:gdLst/>
              <a:ahLst/>
              <a:cxnLst/>
              <a:rect l="l" t="t" r="r" b="b"/>
              <a:pathLst>
                <a:path w="357" h="224" extrusionOk="0">
                  <a:moveTo>
                    <a:pt x="23" y="1"/>
                  </a:moveTo>
                  <a:lnTo>
                    <a:pt x="1" y="45"/>
                  </a:lnTo>
                  <a:lnTo>
                    <a:pt x="23" y="90"/>
                  </a:lnTo>
                  <a:lnTo>
                    <a:pt x="67" y="134"/>
                  </a:lnTo>
                  <a:lnTo>
                    <a:pt x="267" y="223"/>
                  </a:lnTo>
                  <a:lnTo>
                    <a:pt x="334" y="223"/>
                  </a:lnTo>
                  <a:lnTo>
                    <a:pt x="356" y="201"/>
                  </a:lnTo>
                  <a:lnTo>
                    <a:pt x="356" y="134"/>
                  </a:lnTo>
                  <a:lnTo>
                    <a:pt x="312" y="112"/>
                  </a:lnTo>
                  <a:lnTo>
                    <a:pt x="201" y="45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36" name="Google Shape;1336;p47"/>
            <p:cNvSpPr/>
            <p:nvPr/>
          </p:nvSpPr>
          <p:spPr>
            <a:xfrm>
              <a:off x="3406275" y="2551925"/>
              <a:ext cx="14475" cy="10025"/>
            </a:xfrm>
            <a:custGeom>
              <a:avLst/>
              <a:gdLst/>
              <a:ahLst/>
              <a:cxnLst/>
              <a:rect l="l" t="t" r="r" b="b"/>
              <a:pathLst>
                <a:path w="579" h="401" extrusionOk="0">
                  <a:moveTo>
                    <a:pt x="23" y="1"/>
                  </a:moveTo>
                  <a:lnTo>
                    <a:pt x="0" y="45"/>
                  </a:lnTo>
                  <a:lnTo>
                    <a:pt x="0" y="90"/>
                  </a:lnTo>
                  <a:lnTo>
                    <a:pt x="45" y="112"/>
                  </a:lnTo>
                  <a:lnTo>
                    <a:pt x="267" y="245"/>
                  </a:lnTo>
                  <a:lnTo>
                    <a:pt x="490" y="379"/>
                  </a:lnTo>
                  <a:lnTo>
                    <a:pt x="534" y="401"/>
                  </a:lnTo>
                  <a:lnTo>
                    <a:pt x="579" y="379"/>
                  </a:lnTo>
                  <a:lnTo>
                    <a:pt x="579" y="334"/>
                  </a:lnTo>
                  <a:lnTo>
                    <a:pt x="556" y="290"/>
                  </a:lnTo>
                  <a:lnTo>
                    <a:pt x="334" y="134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37" name="Google Shape;1337;p47"/>
            <p:cNvSpPr/>
            <p:nvPr/>
          </p:nvSpPr>
          <p:spPr>
            <a:xfrm>
              <a:off x="3376800" y="2667025"/>
              <a:ext cx="11150" cy="3925"/>
            </a:xfrm>
            <a:custGeom>
              <a:avLst/>
              <a:gdLst/>
              <a:ahLst/>
              <a:cxnLst/>
              <a:rect l="l" t="t" r="r" b="b"/>
              <a:pathLst>
                <a:path w="446" h="157" extrusionOk="0">
                  <a:moveTo>
                    <a:pt x="0" y="1"/>
                  </a:moveTo>
                  <a:lnTo>
                    <a:pt x="0" y="45"/>
                  </a:lnTo>
                  <a:lnTo>
                    <a:pt x="23" y="90"/>
                  </a:lnTo>
                  <a:lnTo>
                    <a:pt x="67" y="112"/>
                  </a:lnTo>
                  <a:lnTo>
                    <a:pt x="379" y="157"/>
                  </a:lnTo>
                  <a:lnTo>
                    <a:pt x="423" y="134"/>
                  </a:lnTo>
                  <a:lnTo>
                    <a:pt x="445" y="90"/>
                  </a:lnTo>
                  <a:lnTo>
                    <a:pt x="423" y="45"/>
                  </a:lnTo>
                  <a:lnTo>
                    <a:pt x="379" y="23"/>
                  </a:lnTo>
                  <a:lnTo>
                    <a:pt x="45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73" name="Rounded Rectangle 7"/>
          <p:cNvSpPr/>
          <p:nvPr/>
        </p:nvSpPr>
        <p:spPr>
          <a:xfrm>
            <a:off x="1433924" y="1935817"/>
            <a:ext cx="9127102" cy="2998105"/>
          </a:xfrm>
          <a:prstGeom prst="roundRect">
            <a:avLst/>
          </a:prstGeom>
          <a:solidFill>
            <a:schemeClr val="accent2"/>
          </a:solidFill>
          <a:ln w="635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alt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1. Vai </a:t>
            </a:r>
            <a:r>
              <a:rPr kumimoji="0" lang="vi-VN" altLang="en-US" sz="6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trò</a:t>
            </a:r>
            <a:r>
              <a:rPr kumimoji="0" lang="vi-VN" alt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 </a:t>
            </a:r>
            <a:r>
              <a:rPr kumimoji="0" lang="vi-VN" altLang="en-US" sz="6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của</a:t>
            </a:r>
            <a:r>
              <a:rPr kumimoji="0" lang="vi-VN" alt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 </a:t>
            </a:r>
            <a:r>
              <a:rPr kumimoji="0" lang="vi-VN" altLang="en-US" sz="6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nhiệt</a:t>
            </a:r>
            <a:r>
              <a:rPr kumimoji="0" lang="vi-VN" alt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 </a:t>
            </a:r>
            <a:r>
              <a:rPr kumimoji="0" lang="vi-VN" altLang="en-US" sz="6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đối</a:t>
            </a:r>
            <a:r>
              <a:rPr kumimoji="0" lang="vi-VN" alt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 </a:t>
            </a:r>
            <a:r>
              <a:rPr kumimoji="0" lang="vi-VN" altLang="en-US" sz="6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với</a:t>
            </a:r>
            <a:r>
              <a:rPr kumimoji="0" lang="vi-VN" alt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 </a:t>
            </a:r>
            <a:r>
              <a:rPr kumimoji="0" lang="vi-VN" altLang="en-US" sz="6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sự</a:t>
            </a:r>
            <a:r>
              <a:rPr kumimoji="0" lang="vi-VN" alt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 </a:t>
            </a:r>
            <a:r>
              <a:rPr kumimoji="0" lang="vi-VN" altLang="en-US" sz="6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sống</a:t>
            </a:r>
            <a:r>
              <a:rPr kumimoji="0" lang="vi-VN" alt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 trên </a:t>
            </a:r>
            <a:r>
              <a:rPr kumimoji="0" lang="vi-VN" altLang="en-US" sz="6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Trái</a:t>
            </a:r>
            <a:r>
              <a:rPr kumimoji="0" lang="vi-VN" alt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 </a:t>
            </a:r>
            <a:r>
              <a:rPr kumimoji="0" lang="vi-VN" altLang="en-US" sz="6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Đất</a:t>
            </a:r>
            <a:endParaRPr kumimoji="0" lang="vi-VN" altLang="en-US" sz="66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5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IMG_256"/>
          <p:cNvPicPr>
            <a:picLocks noGrp="1"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19810" y="4467938"/>
            <a:ext cx="2558210" cy="2558210"/>
          </a:xfrm>
          <a:prstGeom prst="rect">
            <a:avLst/>
          </a:prstGeom>
        </p:spPr>
      </p:pic>
      <p:sp>
        <p:nvSpPr>
          <p:cNvPr id="4" name="Bong bóng Ý nghĩ: Hình đám mây 3"/>
          <p:cNvSpPr/>
          <p:nvPr/>
        </p:nvSpPr>
        <p:spPr>
          <a:xfrm>
            <a:off x="933020" y="520965"/>
            <a:ext cx="7564960" cy="3116580"/>
          </a:xfrm>
          <a:prstGeom prst="cloudCallout">
            <a:avLst>
              <a:gd name="adj1" fmla="val -47941"/>
              <a:gd name="adj2" fmla="val 80239"/>
            </a:avLst>
          </a:prstGeom>
          <a:solidFill>
            <a:srgbClr val="FF7C8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lvl1pPr marL="0" lvl="0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980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248920" lvl="1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498475" lvl="2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747395" lvl="3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996950" lvl="4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1245870" lvl="5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1494790" lvl="6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1744345" lvl="7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1993265" lvl="8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4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vi-VN" sz="44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Theo em khi </a:t>
            </a:r>
            <a:r>
              <a:rPr lang="vi-VN" sz="4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nào</a:t>
            </a:r>
            <a:r>
              <a:rPr lang="vi-VN" sz="44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vi-VN" sz="4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là</a:t>
            </a:r>
            <a:r>
              <a:rPr lang="vi-VN" sz="44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vi-VN" sz="4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nóng</a:t>
            </a:r>
            <a:r>
              <a:rPr lang="vi-VN" sz="44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/</a:t>
            </a:r>
            <a:r>
              <a:rPr lang="vi-VN" sz="4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rét</a:t>
            </a:r>
            <a:r>
              <a:rPr lang="vi-VN" sz="44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vi-VN" sz="4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đối</a:t>
            </a:r>
            <a:r>
              <a:rPr lang="vi-VN" sz="44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vi-VN" sz="4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với</a:t>
            </a:r>
            <a:r>
              <a:rPr lang="vi-VN" sz="44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con </a:t>
            </a:r>
            <a:r>
              <a:rPr lang="vi-VN" sz="4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người</a:t>
            </a:r>
            <a:r>
              <a:rPr lang="vi-VN" sz="44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, </a:t>
            </a:r>
            <a:r>
              <a:rPr lang="vi-VN" sz="4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động</a:t>
            </a:r>
            <a:r>
              <a:rPr lang="vi-VN" sz="44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vi-VN" sz="4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vật</a:t>
            </a:r>
            <a:r>
              <a:rPr lang="vi-VN" sz="44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vi-VN" sz="4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và</a:t>
            </a:r>
            <a:r>
              <a:rPr lang="vi-VN" sz="44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vi-VN" sz="4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thực</a:t>
            </a:r>
            <a:r>
              <a:rPr lang="vi-VN" sz="44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vi-VN" sz="4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vật</a:t>
            </a:r>
            <a:r>
              <a:rPr lang="vi-VN" sz="44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?</a:t>
            </a:r>
            <a:endParaRPr lang="vi-VN" sz="4400" dirty="0"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  <p:sp>
        <p:nvSpPr>
          <p:cNvPr id="5" name="Rounded Rectangle 7"/>
          <p:cNvSpPr/>
          <p:nvPr/>
        </p:nvSpPr>
        <p:spPr>
          <a:xfrm>
            <a:off x="3066649" y="3816626"/>
            <a:ext cx="8873560" cy="2942059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lnSpc>
                <a:spcPct val="114000"/>
              </a:lnSpc>
            </a:pPr>
            <a:r>
              <a:rPr lang="vi-VN" sz="40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</a:rPr>
              <a:t>Khi </a:t>
            </a:r>
            <a:r>
              <a:rPr lang="vi-VN" sz="4000" b="1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</a:rPr>
              <a:t>nhiệt</a:t>
            </a:r>
            <a:r>
              <a:rPr lang="vi-VN" sz="40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</a:rPr>
              <a:t> </a:t>
            </a:r>
            <a:r>
              <a:rPr lang="vi-VN" sz="4000" b="1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</a:rPr>
              <a:t>độ</a:t>
            </a:r>
            <a:r>
              <a:rPr lang="vi-VN" sz="40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</a:rPr>
              <a:t> cao </a:t>
            </a:r>
            <a:r>
              <a:rPr lang="vi-VN" sz="4000" b="1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</a:rPr>
              <a:t>quá</a:t>
            </a:r>
            <a:r>
              <a:rPr lang="vi-VN" sz="40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</a:rPr>
              <a:t> </a:t>
            </a:r>
            <a:r>
              <a:rPr lang="vi-VN" sz="4000" b="1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</a:rPr>
              <a:t>hoặc</a:t>
            </a:r>
            <a:r>
              <a:rPr lang="vi-VN" sz="40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</a:rPr>
              <a:t> </a:t>
            </a:r>
            <a:r>
              <a:rPr lang="vi-VN" sz="4000" b="1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</a:rPr>
              <a:t>thấp</a:t>
            </a:r>
            <a:r>
              <a:rPr lang="vi-VN" sz="40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</a:rPr>
              <a:t> </a:t>
            </a:r>
            <a:r>
              <a:rPr lang="vi-VN" sz="4000" b="1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</a:rPr>
              <a:t>quá</a:t>
            </a:r>
            <a:r>
              <a:rPr lang="vi-VN" sz="40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</a:rPr>
              <a:t> so </a:t>
            </a:r>
            <a:r>
              <a:rPr lang="vi-VN" sz="4000" b="1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</a:rPr>
              <a:t>với</a:t>
            </a:r>
            <a:r>
              <a:rPr lang="vi-VN" sz="40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</a:rPr>
              <a:t> </a:t>
            </a:r>
            <a:r>
              <a:rPr lang="vi-VN" sz="4000" b="1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</a:rPr>
              <a:t>nhiệt</a:t>
            </a:r>
            <a:r>
              <a:rPr lang="vi-VN" sz="40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</a:rPr>
              <a:t> </a:t>
            </a:r>
            <a:r>
              <a:rPr lang="vi-VN" sz="4000" b="1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</a:rPr>
              <a:t>độ</a:t>
            </a:r>
            <a:r>
              <a:rPr lang="vi-VN" sz="40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</a:rPr>
              <a:t> </a:t>
            </a:r>
            <a:r>
              <a:rPr lang="vi-VN" sz="4000" b="1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</a:rPr>
              <a:t>thích</a:t>
            </a:r>
            <a:r>
              <a:rPr lang="vi-VN" sz="40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</a:rPr>
              <a:t> </a:t>
            </a:r>
            <a:r>
              <a:rPr lang="vi-VN" sz="4000" b="1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</a:rPr>
              <a:t>hợp</a:t>
            </a:r>
            <a:r>
              <a:rPr lang="vi-VN" sz="40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</a:rPr>
              <a:t> </a:t>
            </a:r>
            <a:r>
              <a:rPr lang="vi-VN" sz="4000" b="1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</a:rPr>
              <a:t>của</a:t>
            </a:r>
            <a:r>
              <a:rPr lang="vi-VN" sz="40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</a:rPr>
              <a:t> </a:t>
            </a:r>
            <a:r>
              <a:rPr lang="vi-VN" sz="4000" b="1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</a:rPr>
              <a:t>người</a:t>
            </a:r>
            <a:r>
              <a:rPr lang="vi-VN" sz="40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</a:rPr>
              <a:t>, </a:t>
            </a:r>
            <a:r>
              <a:rPr lang="vi-VN" sz="4000" b="1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</a:rPr>
              <a:t>động</a:t>
            </a:r>
            <a:r>
              <a:rPr lang="vi-VN" sz="40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</a:rPr>
              <a:t> </a:t>
            </a:r>
            <a:r>
              <a:rPr lang="vi-VN" sz="4000" b="1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</a:rPr>
              <a:t>vật</a:t>
            </a:r>
            <a:r>
              <a:rPr lang="vi-VN" sz="40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</a:rPr>
              <a:t> </a:t>
            </a:r>
            <a:r>
              <a:rPr lang="vi-VN" sz="4000" b="1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</a:rPr>
              <a:t>và</a:t>
            </a:r>
            <a:r>
              <a:rPr lang="vi-VN" sz="40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</a:rPr>
              <a:t> </a:t>
            </a:r>
            <a:r>
              <a:rPr lang="vi-VN" sz="4000" b="1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</a:rPr>
              <a:t>thực</a:t>
            </a:r>
            <a:r>
              <a:rPr lang="vi-VN" sz="40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</a:rPr>
              <a:t> </a:t>
            </a:r>
            <a:r>
              <a:rPr lang="vi-VN" sz="4000" b="1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</a:rPr>
              <a:t>vật</a:t>
            </a:r>
            <a:r>
              <a:rPr lang="vi-VN" sz="40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hlinkClick r:id="rId3" action="ppaction://hlinksldjump"/>
          </p:cNvPr>
          <p:cNvSpPr/>
          <p:nvPr/>
        </p:nvSpPr>
        <p:spPr>
          <a:xfrm>
            <a:off x="4295800" y="2305819"/>
            <a:ext cx="4248470" cy="1129777"/>
          </a:xfrm>
          <a:prstGeom prst="roundRect">
            <a:avLst/>
          </a:prstGeom>
          <a:solidFill>
            <a:srgbClr val="FFCCFF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>
                <a:solidFill>
                  <a:schemeClr val="dk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vi-VN" sz="5400" b="1" dirty="0" err="1">
                <a:effectLst/>
                <a:ea typeface="Calibri" panose="020F0502020204030204" pitchFamily="34" charset="0"/>
              </a:rPr>
              <a:t>Người</a:t>
            </a:r>
            <a:endParaRPr lang="vi-VN" sz="5400" b="1" dirty="0">
              <a:effectLst/>
              <a:ea typeface="Calibri" panose="020F0502020204030204" pitchFamily="34" charset="0"/>
            </a:endParaRPr>
          </a:p>
        </p:txBody>
      </p:sp>
      <p:sp>
        <p:nvSpPr>
          <p:cNvPr id="3" name="Hình chữ nhật: Góc Tròn 2">
            <a:hlinkClick r:id="rId4" action="ppaction://hlinksldjump"/>
          </p:cNvPr>
          <p:cNvSpPr/>
          <p:nvPr/>
        </p:nvSpPr>
        <p:spPr>
          <a:xfrm>
            <a:off x="4295800" y="3713420"/>
            <a:ext cx="4313362" cy="1071531"/>
          </a:xfrm>
          <a:prstGeom prst="roundRect">
            <a:avLst/>
          </a:prstGeom>
          <a:solidFill>
            <a:srgbClr val="52E8F0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>
                <a:solidFill>
                  <a:schemeClr val="dk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vi-VN" sz="5400" b="1" dirty="0" err="1">
                <a:ea typeface="Calibri" panose="020F0502020204030204" pitchFamily="34" charset="0"/>
              </a:rPr>
              <a:t>Động</a:t>
            </a:r>
            <a:r>
              <a:rPr lang="vi-VN" sz="5400" b="1" dirty="0">
                <a:ea typeface="Calibri" panose="020F0502020204030204" pitchFamily="34" charset="0"/>
              </a:rPr>
              <a:t> </a:t>
            </a:r>
            <a:r>
              <a:rPr lang="vi-VN" sz="5400" b="1" dirty="0" err="1">
                <a:ea typeface="Calibri" panose="020F0502020204030204" pitchFamily="34" charset="0"/>
              </a:rPr>
              <a:t>vật</a:t>
            </a:r>
            <a:endParaRPr lang="vi-VN" sz="5400" b="1" dirty="0">
              <a:effectLst/>
              <a:ea typeface="Calibri" panose="020F0502020204030204" pitchFamily="34" charset="0"/>
            </a:endParaRPr>
          </a:p>
        </p:txBody>
      </p:sp>
      <p:sp>
        <p:nvSpPr>
          <p:cNvPr id="4" name="Hình chữ nhật: Góc Tròn 3">
            <a:hlinkClick r:id="rId5" action="ppaction://hlinksldjump"/>
          </p:cNvPr>
          <p:cNvSpPr/>
          <p:nvPr/>
        </p:nvSpPr>
        <p:spPr>
          <a:xfrm>
            <a:off x="4295800" y="5066460"/>
            <a:ext cx="4313362" cy="1071531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>
                <a:solidFill>
                  <a:schemeClr val="dk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vi-VN" sz="5400" b="1" dirty="0" err="1">
                <a:effectLst/>
                <a:ea typeface="Calibri" panose="020F0502020204030204" pitchFamily="34" charset="0"/>
              </a:rPr>
              <a:t>Thực</a:t>
            </a:r>
            <a:r>
              <a:rPr lang="vi-VN" sz="5400" b="1" dirty="0">
                <a:effectLst/>
                <a:ea typeface="Calibri" panose="020F0502020204030204" pitchFamily="34" charset="0"/>
              </a:rPr>
              <a:t> </a:t>
            </a:r>
            <a:r>
              <a:rPr lang="vi-VN" sz="5400" b="1" dirty="0" err="1">
                <a:effectLst/>
                <a:ea typeface="Calibri" panose="020F0502020204030204" pitchFamily="34" charset="0"/>
              </a:rPr>
              <a:t>vật</a:t>
            </a:r>
            <a:endParaRPr lang="vi-VN" sz="5400" b="1" dirty="0">
              <a:effectLst/>
              <a:ea typeface="Calibri" panose="020F0502020204030204" pitchFamily="34" charset="0"/>
            </a:endParaRPr>
          </a:p>
        </p:txBody>
      </p:sp>
      <p:sp>
        <p:nvSpPr>
          <p:cNvPr id="5" name="Hình chữ nhật: Góc Tròn 4"/>
          <p:cNvSpPr/>
          <p:nvPr/>
        </p:nvSpPr>
        <p:spPr>
          <a:xfrm>
            <a:off x="2279576" y="720008"/>
            <a:ext cx="8759485" cy="936104"/>
          </a:xfrm>
          <a:prstGeom prst="roundRect">
            <a:avLst/>
          </a:prstGeom>
          <a:ln>
            <a:solidFill>
              <a:srgbClr val="FF0000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>
                <a:solidFill>
                  <a:schemeClr val="dk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sz="4400" b="1" dirty="0" err="1"/>
              <a:t>Cách</a:t>
            </a:r>
            <a:r>
              <a:rPr lang="en-US" sz="4400" b="1" dirty="0"/>
              <a:t> </a:t>
            </a:r>
            <a:r>
              <a:rPr lang="en-US" sz="4400" b="1" dirty="0" err="1"/>
              <a:t>chống</a:t>
            </a:r>
            <a:r>
              <a:rPr lang="en-US" sz="4400" b="1" dirty="0"/>
              <a:t> </a:t>
            </a:r>
            <a:r>
              <a:rPr lang="en-US" sz="4400" b="1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</a:rPr>
              <a:t>nóng</a:t>
            </a:r>
            <a:r>
              <a:rPr lang="en-US" sz="4400" b="1" dirty="0"/>
              <a:t> </a:t>
            </a:r>
            <a:r>
              <a:rPr lang="en-US" sz="4400" b="1" dirty="0" err="1"/>
              <a:t>và</a:t>
            </a:r>
            <a:r>
              <a:rPr lang="en-US" sz="4400" b="1" dirty="0"/>
              <a:t> </a:t>
            </a:r>
            <a:r>
              <a:rPr lang="en-US" sz="4400" b="1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</a:rPr>
              <a:t>rét</a:t>
            </a:r>
            <a:r>
              <a:rPr lang="en-US" sz="4400" b="1" dirty="0"/>
              <a:t> </a:t>
            </a:r>
            <a:r>
              <a:rPr lang="en-US" sz="4400" b="1" dirty="0" err="1"/>
              <a:t>cho</a:t>
            </a:r>
            <a:r>
              <a:rPr lang="en-US" sz="4400" b="1" dirty="0"/>
              <a:t>:</a:t>
            </a:r>
            <a:endParaRPr lang="vi-VN" sz="4400" b="1" dirty="0"/>
          </a:p>
        </p:txBody>
      </p:sp>
      <p:pic>
        <p:nvPicPr>
          <p:cNvPr id="6" name="Hình ảnh 5"/>
          <p:cNvPicPr>
            <a:picLocks noChangeAspect="1"/>
          </p:cNvPicPr>
          <p:nvPr/>
        </p:nvPicPr>
        <p:blipFill>
          <a:blip r:embed="rId6" cstate="screen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908312"/>
            <a:ext cx="4340087" cy="4340087"/>
          </a:xfrm>
          <a:prstGeom prst="rect">
            <a:avLst/>
          </a:prstGeom>
        </p:spPr>
      </p:pic>
      <p:pic>
        <p:nvPicPr>
          <p:cNvPr id="7" name="Hình ảnh 6"/>
          <p:cNvPicPr>
            <a:picLocks noChangeAspect="1"/>
          </p:cNvPicPr>
          <p:nvPr/>
        </p:nvPicPr>
        <p:blipFill>
          <a:blip r:embed="rId7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544270" y="1908311"/>
            <a:ext cx="4340087" cy="4340087"/>
          </a:xfrm>
          <a:prstGeom prst="rect">
            <a:avLst/>
          </a:prstGeom>
        </p:spPr>
      </p:pic>
      <p:sp>
        <p:nvSpPr>
          <p:cNvPr id="8" name="Mũi tên: Phải 7">
            <a:hlinkClick r:id="rId8" action="ppaction://hlinksldjump"/>
            <a:extLst>
              <a:ext uri="{FF2B5EF4-FFF2-40B4-BE49-F238E27FC236}">
                <a16:creationId xmlns="" xmlns:a16="http://schemas.microsoft.com/office/drawing/2014/main" id="{35337C11-F217-4299-84B0-AFAD47849D17}"/>
              </a:ext>
            </a:extLst>
          </p:cNvPr>
          <p:cNvSpPr/>
          <p:nvPr/>
        </p:nvSpPr>
        <p:spPr>
          <a:xfrm>
            <a:off x="238513" y="6137991"/>
            <a:ext cx="1303464" cy="71561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109869" y="145773"/>
            <a:ext cx="9972262" cy="69650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Nút Hành động: Đến Trang chủ 7">
            <a:hlinkClick r:id="rId4" action="ppaction://hlinksldjump" highlightClick="1"/>
          </p:cNvPr>
          <p:cNvSpPr/>
          <p:nvPr/>
        </p:nvSpPr>
        <p:spPr>
          <a:xfrm>
            <a:off x="142460" y="5870713"/>
            <a:ext cx="967409" cy="987287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284591" y="81131"/>
            <a:ext cx="9622818" cy="66957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Nút Hành động: Đến Trang chủ 5">
            <a:hlinkClick r:id="rId4" action="ppaction://hlinksldjump" highlightClick="1"/>
          </p:cNvPr>
          <p:cNvSpPr/>
          <p:nvPr/>
        </p:nvSpPr>
        <p:spPr>
          <a:xfrm>
            <a:off x="142460" y="5870713"/>
            <a:ext cx="967409" cy="987287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Hình ảnh 6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254936" y="0"/>
            <a:ext cx="9254037" cy="68988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 descr="Ảnh có chứa ngoài trời&#10;&#10;Mô tả được tạo tự độn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21628" y="320511"/>
            <a:ext cx="3794760" cy="3930978"/>
          </a:xfrm>
          <a:prstGeom prst="rect">
            <a:avLst/>
          </a:prstGeom>
        </p:spPr>
      </p:pic>
      <p:pic>
        <p:nvPicPr>
          <p:cNvPr id="2" name="Hình ảnh 1" descr="Ảnh có chứa người, rất ít, ngoài trời, trẻ em&#10;&#10;Mô tả được tạo tự động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flipH="1">
            <a:off x="4198385" y="320511"/>
            <a:ext cx="3794760" cy="3930978"/>
          </a:xfrm>
          <a:prstGeom prst="rect">
            <a:avLst/>
          </a:prstGeom>
        </p:spPr>
      </p:pic>
      <p:pic>
        <p:nvPicPr>
          <p:cNvPr id="3" name="Hình ảnh 2" descr="Ảnh có chứa người, trong nhà, động vật có vú&#10;&#10;Mô tả được tạo tự động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453" r="14145" b="-2"/>
          <a:stretch>
            <a:fillRect/>
          </a:stretch>
        </p:blipFill>
        <p:spPr>
          <a:xfrm>
            <a:off x="8075142" y="320511"/>
            <a:ext cx="3794760" cy="3930978"/>
          </a:xfrm>
          <a:prstGeom prst="rect">
            <a:avLst/>
          </a:prstGeom>
        </p:spPr>
      </p:pic>
      <p:cxnSp>
        <p:nvCxnSpPr>
          <p:cNvPr id="9" name="Straight Connector 8"/>
          <p:cNvCxnSpPr>
            <a:cxnSpLocks noGrp="1" noRot="1" noChangeAspect="1" noMove="1" noResize="1" noEditPoints="1" noAdjustHandles="1" noChangeArrowheads="1" noChangeShapeType="1"/>
          </p:cNvCxnSpPr>
          <p:nvPr/>
        </p:nvCxnSpPr>
        <p:spPr>
          <a:xfrm>
            <a:off x="1524000" y="5778706"/>
            <a:ext cx="9144000" cy="0"/>
          </a:xfrm>
          <a:prstGeom prst="line">
            <a:avLst/>
          </a:prstGeom>
          <a:ln w="19050">
            <a:solidFill>
              <a:srgbClr val="F9B03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Hình chữ nhật: Góc Tròn 5"/>
          <p:cNvSpPr/>
          <p:nvPr/>
        </p:nvSpPr>
        <p:spPr>
          <a:xfrm>
            <a:off x="1524000" y="4547044"/>
            <a:ext cx="8759485" cy="1336911"/>
          </a:xfrm>
          <a:prstGeom prst="roundRect">
            <a:avLst/>
          </a:prstGeom>
          <a:ln>
            <a:solidFill>
              <a:srgbClr val="FF0000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>
                <a:solidFill>
                  <a:schemeClr val="dk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sz="4400" b="1" dirty="0" err="1">
                <a:solidFill>
                  <a:schemeClr val="tx1"/>
                </a:solidFill>
              </a:rPr>
              <a:t>Một</a:t>
            </a:r>
            <a:r>
              <a:rPr lang="en-US" sz="4400" b="1" dirty="0">
                <a:solidFill>
                  <a:schemeClr val="tx1"/>
                </a:solidFill>
              </a:rPr>
              <a:t> </a:t>
            </a:r>
            <a:r>
              <a:rPr lang="en-US" sz="4400" b="1" dirty="0" err="1">
                <a:solidFill>
                  <a:schemeClr val="tx1"/>
                </a:solidFill>
              </a:rPr>
              <a:t>số</a:t>
            </a:r>
            <a:r>
              <a:rPr lang="en-US" sz="4400" b="1" dirty="0">
                <a:solidFill>
                  <a:schemeClr val="tx1"/>
                </a:solidFill>
              </a:rPr>
              <a:t> </a:t>
            </a:r>
            <a:r>
              <a:rPr lang="en-US" sz="4400" b="1" dirty="0" err="1">
                <a:solidFill>
                  <a:schemeClr val="tx1"/>
                </a:solidFill>
              </a:rPr>
              <a:t>hình</a:t>
            </a:r>
            <a:r>
              <a:rPr lang="en-US" sz="4400" b="1" dirty="0">
                <a:solidFill>
                  <a:schemeClr val="tx1"/>
                </a:solidFill>
              </a:rPr>
              <a:t> </a:t>
            </a:r>
            <a:r>
              <a:rPr lang="en-US" sz="4400" b="1" dirty="0" err="1">
                <a:solidFill>
                  <a:schemeClr val="tx1"/>
                </a:solidFill>
              </a:rPr>
              <a:t>ảnh</a:t>
            </a:r>
            <a:r>
              <a:rPr lang="en-US" sz="4400" b="1" dirty="0">
                <a:solidFill>
                  <a:schemeClr val="tx1"/>
                </a:solidFill>
              </a:rPr>
              <a:t> </a:t>
            </a:r>
            <a:r>
              <a:rPr lang="en-US" sz="4400" b="1" dirty="0" err="1">
                <a:solidFill>
                  <a:schemeClr val="tx1"/>
                </a:solidFill>
              </a:rPr>
              <a:t>chống</a:t>
            </a:r>
            <a:r>
              <a:rPr lang="en-US" sz="4400" b="1" dirty="0">
                <a:solidFill>
                  <a:schemeClr val="tx1"/>
                </a:solidFill>
              </a:rPr>
              <a:t> </a:t>
            </a:r>
            <a:r>
              <a:rPr lang="en-US" sz="4400" b="1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</a:rPr>
              <a:t>rét</a:t>
            </a:r>
            <a:r>
              <a:rPr lang="en-US" sz="4400" b="1" dirty="0"/>
              <a:t> </a:t>
            </a:r>
            <a:r>
              <a:rPr lang="en-US" sz="4400" b="1" dirty="0" err="1"/>
              <a:t>của</a:t>
            </a:r>
            <a:r>
              <a:rPr lang="en-US" sz="4400" b="1" dirty="0"/>
              <a:t> </a:t>
            </a:r>
            <a:r>
              <a:rPr lang="en-US" sz="4400" b="1" dirty="0" err="1"/>
              <a:t>thực</a:t>
            </a:r>
            <a:r>
              <a:rPr lang="en-US" sz="4400" b="1" dirty="0"/>
              <a:t> </a:t>
            </a:r>
            <a:r>
              <a:rPr lang="en-US" sz="4400" b="1" dirty="0" err="1"/>
              <a:t>vật</a:t>
            </a:r>
            <a:r>
              <a:rPr lang="en-US" sz="4400" b="1" dirty="0"/>
              <a:t>, </a:t>
            </a:r>
            <a:r>
              <a:rPr lang="en-US" sz="4400" b="1" dirty="0" err="1"/>
              <a:t>người</a:t>
            </a:r>
            <a:r>
              <a:rPr lang="en-US" sz="4400" b="1" dirty="0"/>
              <a:t> </a:t>
            </a:r>
            <a:r>
              <a:rPr lang="en-US" sz="4400" b="1" dirty="0" err="1"/>
              <a:t>và</a:t>
            </a:r>
            <a:r>
              <a:rPr lang="en-US" sz="4400" b="1" dirty="0"/>
              <a:t> </a:t>
            </a:r>
            <a:r>
              <a:rPr lang="en-US" sz="4400" b="1" dirty="0" err="1"/>
              <a:t>động</a:t>
            </a:r>
            <a:r>
              <a:rPr lang="en-US" sz="4400" b="1" dirty="0"/>
              <a:t> </a:t>
            </a:r>
            <a:r>
              <a:rPr lang="en-US" sz="4400" b="1" dirty="0" err="1"/>
              <a:t>vật</a:t>
            </a:r>
            <a:endParaRPr lang="vi-VN" sz="44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032" r="12266"/>
          <a:stretch>
            <a:fillRect/>
          </a:stretch>
        </p:blipFill>
        <p:spPr>
          <a:xfrm>
            <a:off x="0" y="291242"/>
            <a:ext cx="4017364" cy="3347092"/>
          </a:xfrm>
          <a:prstGeom prst="rect">
            <a:avLst/>
          </a:prstGeom>
        </p:spPr>
      </p:pic>
      <p:pic>
        <p:nvPicPr>
          <p:cNvPr id="4" name="Hình ảnh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17364" y="291241"/>
            <a:ext cx="4434789" cy="3395127"/>
          </a:xfrm>
          <a:prstGeom prst="rect">
            <a:avLst/>
          </a:prstGeom>
        </p:spPr>
      </p:pic>
      <p:pic>
        <p:nvPicPr>
          <p:cNvPr id="2" name="Hình ảnh 1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917" t="-2076" r="18310" b="2076"/>
          <a:stretch>
            <a:fillRect/>
          </a:stretch>
        </p:blipFill>
        <p:spPr>
          <a:xfrm>
            <a:off x="8452153" y="209862"/>
            <a:ext cx="3677586" cy="3476506"/>
          </a:xfrm>
          <a:prstGeom prst="rect">
            <a:avLst/>
          </a:prstGeom>
        </p:spPr>
      </p:pic>
      <p:cxnSp>
        <p:nvCxnSpPr>
          <p:cNvPr id="29" name="Straight Connector 26"/>
          <p:cNvCxnSpPr>
            <a:cxnSpLocks noGrp="1" noRot="1" noChangeAspect="1" noMove="1" noResize="1" noEditPoints="1" noAdjustHandles="1" noChangeArrowheads="1" noChangeShapeType="1"/>
          </p:cNvCxnSpPr>
          <p:nvPr/>
        </p:nvCxnSpPr>
        <p:spPr>
          <a:xfrm>
            <a:off x="1524000" y="5778706"/>
            <a:ext cx="9144000" cy="0"/>
          </a:xfrm>
          <a:prstGeom prst="line">
            <a:avLst/>
          </a:prstGeom>
          <a:ln w="19050">
            <a:solidFill>
              <a:srgbClr val="B824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Hình chữ nhật: Góc Tròn 12"/>
          <p:cNvSpPr/>
          <p:nvPr/>
        </p:nvSpPr>
        <p:spPr>
          <a:xfrm>
            <a:off x="1524000" y="4547044"/>
            <a:ext cx="9144000" cy="1336911"/>
          </a:xfrm>
          <a:prstGeom prst="roundRect">
            <a:avLst/>
          </a:prstGeom>
          <a:ln>
            <a:solidFill>
              <a:srgbClr val="FF0000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>
                <a:solidFill>
                  <a:schemeClr val="dk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sz="4400" b="1" dirty="0" err="1">
                <a:solidFill>
                  <a:schemeClr val="tx1"/>
                </a:solidFill>
              </a:rPr>
              <a:t>Một</a:t>
            </a:r>
            <a:r>
              <a:rPr lang="en-US" sz="4400" b="1" dirty="0">
                <a:solidFill>
                  <a:schemeClr val="tx1"/>
                </a:solidFill>
              </a:rPr>
              <a:t> </a:t>
            </a:r>
            <a:r>
              <a:rPr lang="en-US" sz="4400" b="1" dirty="0" err="1">
                <a:solidFill>
                  <a:schemeClr val="tx1"/>
                </a:solidFill>
              </a:rPr>
              <a:t>số</a:t>
            </a:r>
            <a:r>
              <a:rPr lang="en-US" sz="4400" b="1" dirty="0">
                <a:solidFill>
                  <a:schemeClr val="tx1"/>
                </a:solidFill>
              </a:rPr>
              <a:t> </a:t>
            </a:r>
            <a:r>
              <a:rPr lang="en-US" sz="4400" b="1" dirty="0" err="1">
                <a:solidFill>
                  <a:schemeClr val="tx1"/>
                </a:solidFill>
              </a:rPr>
              <a:t>hình</a:t>
            </a:r>
            <a:r>
              <a:rPr lang="en-US" sz="4400" b="1" dirty="0">
                <a:solidFill>
                  <a:schemeClr val="tx1"/>
                </a:solidFill>
              </a:rPr>
              <a:t> </a:t>
            </a:r>
            <a:r>
              <a:rPr lang="en-US" sz="4400" b="1" dirty="0" err="1">
                <a:solidFill>
                  <a:schemeClr val="tx1"/>
                </a:solidFill>
              </a:rPr>
              <a:t>ảnh</a:t>
            </a:r>
            <a:r>
              <a:rPr lang="en-US" sz="4400" b="1" dirty="0">
                <a:solidFill>
                  <a:schemeClr val="tx1"/>
                </a:solidFill>
              </a:rPr>
              <a:t> </a:t>
            </a:r>
            <a:r>
              <a:rPr lang="en-US" sz="4400" b="1" dirty="0" err="1">
                <a:solidFill>
                  <a:schemeClr val="tx1"/>
                </a:solidFill>
              </a:rPr>
              <a:t>chống</a:t>
            </a:r>
            <a:r>
              <a:rPr lang="en-US" sz="4400" b="1" dirty="0">
                <a:solidFill>
                  <a:schemeClr val="tx1"/>
                </a:solidFill>
              </a:rPr>
              <a:t> </a:t>
            </a:r>
            <a:r>
              <a:rPr lang="en-US" sz="4400" b="1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</a:rPr>
              <a:t>nóng</a:t>
            </a:r>
            <a:r>
              <a:rPr lang="en-US" sz="4400" b="1" dirty="0"/>
              <a:t> </a:t>
            </a:r>
            <a:r>
              <a:rPr lang="en-US" sz="4400" b="1" dirty="0" err="1"/>
              <a:t>của</a:t>
            </a:r>
            <a:r>
              <a:rPr lang="en-US" sz="4400" b="1" dirty="0"/>
              <a:t> </a:t>
            </a:r>
            <a:r>
              <a:rPr lang="en-US" sz="4400" b="1" dirty="0" err="1"/>
              <a:t>động</a:t>
            </a:r>
            <a:r>
              <a:rPr lang="en-US" sz="4400" b="1" dirty="0"/>
              <a:t> </a:t>
            </a:r>
            <a:r>
              <a:rPr lang="en-US" sz="4400" b="1" dirty="0" err="1"/>
              <a:t>vật</a:t>
            </a:r>
            <a:r>
              <a:rPr lang="en-US" sz="4400" b="1" dirty="0"/>
              <a:t>, </a:t>
            </a:r>
            <a:r>
              <a:rPr lang="en-US" sz="4400" b="1" dirty="0" err="1"/>
              <a:t>thực</a:t>
            </a:r>
            <a:r>
              <a:rPr lang="en-US" sz="4400" b="1" dirty="0"/>
              <a:t> </a:t>
            </a:r>
            <a:r>
              <a:rPr lang="en-US" sz="4400" b="1" dirty="0" err="1"/>
              <a:t>vật</a:t>
            </a:r>
            <a:r>
              <a:rPr lang="en-US" sz="4400" b="1" dirty="0"/>
              <a:t> </a:t>
            </a:r>
            <a:r>
              <a:rPr lang="en-US" sz="4400" b="1" dirty="0" err="1"/>
              <a:t>và</a:t>
            </a:r>
            <a:r>
              <a:rPr lang="en-US" sz="4400" b="1" dirty="0"/>
              <a:t> </a:t>
            </a:r>
            <a:r>
              <a:rPr lang="en-US" sz="4400" b="1" dirty="0" err="1"/>
              <a:t>người</a:t>
            </a:r>
            <a:r>
              <a:rPr lang="en-US" sz="4400" b="1" dirty="0"/>
              <a:t>.</a:t>
            </a:r>
            <a:endParaRPr lang="vi-VN" sz="44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="" xmlns:a16="http://schemas.microsoft.com/office/drawing/2014/main" id="{25C9474E-AFDF-4619-BA36-6D546073FEAD}"/>
              </a:ext>
            </a:extLst>
          </p:cNvPr>
          <p:cNvSpPr/>
          <p:nvPr/>
        </p:nvSpPr>
        <p:spPr>
          <a:xfrm>
            <a:off x="1455173" y="676272"/>
            <a:ext cx="8612920" cy="1512169"/>
          </a:xfrm>
          <a:prstGeom prst="roundRect">
            <a:avLst/>
          </a:prstGeom>
          <a:solidFill>
            <a:srgbClr val="00B050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>
                <a:solidFill>
                  <a:schemeClr val="dk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vi-VN" sz="3600" b="1" dirty="0"/>
              <a:t>3. </a:t>
            </a:r>
            <a:r>
              <a:rPr lang="vi-VN" sz="3600" b="1" dirty="0" err="1"/>
              <a:t>Điều</a:t>
            </a:r>
            <a:r>
              <a:rPr lang="vi-VN" sz="3600" b="1" dirty="0"/>
              <a:t> </a:t>
            </a:r>
            <a:r>
              <a:rPr lang="vi-VN" sz="3600" b="1" dirty="0" err="1"/>
              <a:t>gì</a:t>
            </a:r>
            <a:r>
              <a:rPr lang="vi-VN" sz="3600" b="1" dirty="0"/>
              <a:t> </a:t>
            </a:r>
            <a:r>
              <a:rPr lang="vi-VN" sz="3600" b="1" dirty="0" err="1"/>
              <a:t>sẽ</a:t>
            </a:r>
            <a:r>
              <a:rPr lang="vi-VN" sz="3600" b="1" dirty="0"/>
              <a:t> </a:t>
            </a:r>
            <a:r>
              <a:rPr lang="vi-VN" sz="3600" b="1" dirty="0" err="1"/>
              <a:t>xảy</a:t>
            </a:r>
            <a:r>
              <a:rPr lang="vi-VN" sz="3600" b="1" dirty="0"/>
              <a:t> ra khi </a:t>
            </a:r>
            <a:r>
              <a:rPr lang="vi-VN" sz="3600" b="1" dirty="0" err="1"/>
              <a:t>Trái</a:t>
            </a:r>
            <a:r>
              <a:rPr lang="vi-VN" sz="3600" b="1" dirty="0"/>
              <a:t> </a:t>
            </a:r>
            <a:r>
              <a:rPr lang="vi-VN" sz="3600" b="1" dirty="0" err="1"/>
              <a:t>Đất</a:t>
            </a:r>
            <a:r>
              <a:rPr lang="vi-VN" sz="3600" b="1" dirty="0"/>
              <a:t> không </a:t>
            </a:r>
            <a:r>
              <a:rPr lang="vi-VN" sz="3600" b="1" dirty="0" err="1"/>
              <a:t>được</a:t>
            </a:r>
            <a:r>
              <a:rPr lang="vi-VN" sz="3600" b="1" dirty="0"/>
              <a:t> </a:t>
            </a:r>
            <a:r>
              <a:rPr lang="vi-VN" sz="3600" b="1" dirty="0" err="1"/>
              <a:t>Mặt</a:t>
            </a:r>
            <a:r>
              <a:rPr lang="vi-VN" sz="3600" b="1" dirty="0"/>
              <a:t> </a:t>
            </a:r>
            <a:r>
              <a:rPr lang="vi-VN" sz="3600" b="1" dirty="0" err="1"/>
              <a:t>Trời</a:t>
            </a:r>
            <a:r>
              <a:rPr lang="vi-VN" sz="3600" b="1" dirty="0"/>
              <a:t> </a:t>
            </a:r>
            <a:r>
              <a:rPr lang="vi-VN" sz="3600" b="1" dirty="0" err="1"/>
              <a:t>sưởi</a:t>
            </a:r>
            <a:r>
              <a:rPr lang="vi-VN" sz="3600" b="1" dirty="0"/>
              <a:t> </a:t>
            </a:r>
            <a:r>
              <a:rPr lang="vi-VN" sz="3600" b="1" dirty="0" err="1"/>
              <a:t>ấm</a:t>
            </a:r>
            <a:r>
              <a:rPr lang="vi-VN" sz="3600" b="1" dirty="0"/>
              <a:t>?</a:t>
            </a:r>
          </a:p>
        </p:txBody>
      </p:sp>
      <p:sp>
        <p:nvSpPr>
          <p:cNvPr id="3" name="Hình chữ nhật: Góc Tròn 2">
            <a:extLst>
              <a:ext uri="{FF2B5EF4-FFF2-40B4-BE49-F238E27FC236}">
                <a16:creationId xmlns="" xmlns:a16="http://schemas.microsoft.com/office/drawing/2014/main" id="{001C02BC-E08C-41EF-B63E-B8F7CB7A9E91}"/>
              </a:ext>
            </a:extLst>
          </p:cNvPr>
          <p:cNvSpPr/>
          <p:nvPr/>
        </p:nvSpPr>
        <p:spPr>
          <a:xfrm>
            <a:off x="505049" y="2665210"/>
            <a:ext cx="4515812" cy="1512169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>
                <a:solidFill>
                  <a:schemeClr val="dk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vi-VN" sz="2800" dirty="0"/>
              <a:t>A. </a:t>
            </a:r>
            <a:r>
              <a:rPr lang="vi-VN" sz="2800" dirty="0" err="1"/>
              <a:t>Sự</a:t>
            </a:r>
            <a:r>
              <a:rPr lang="vi-VN" sz="2800" dirty="0"/>
              <a:t> </a:t>
            </a:r>
            <a:r>
              <a:rPr lang="vi-VN" sz="2800" dirty="0" err="1"/>
              <a:t>sống</a:t>
            </a:r>
            <a:r>
              <a:rPr lang="vi-VN" sz="2800" dirty="0"/>
              <a:t> </a:t>
            </a:r>
            <a:r>
              <a:rPr lang="vi-VN" sz="2800" dirty="0" err="1"/>
              <a:t>sẽ</a:t>
            </a:r>
            <a:r>
              <a:rPr lang="vi-VN" sz="2800" dirty="0"/>
              <a:t> </a:t>
            </a:r>
            <a:r>
              <a:rPr lang="vi-VN" sz="2800" dirty="0" err="1"/>
              <a:t>diễn</a:t>
            </a:r>
            <a:r>
              <a:rPr lang="vi-VN" sz="2800" dirty="0"/>
              <a:t> ra </a:t>
            </a:r>
            <a:r>
              <a:rPr lang="vi-VN" sz="2800" dirty="0" err="1"/>
              <a:t>bình</a:t>
            </a:r>
            <a:r>
              <a:rPr lang="vi-VN" sz="2800" dirty="0"/>
              <a:t> </a:t>
            </a:r>
            <a:r>
              <a:rPr lang="vi-VN" sz="2800" dirty="0" err="1"/>
              <a:t>thường</a:t>
            </a:r>
            <a:r>
              <a:rPr lang="vi-VN" sz="2800" dirty="0"/>
              <a:t>.</a:t>
            </a:r>
          </a:p>
        </p:txBody>
      </p:sp>
      <p:sp>
        <p:nvSpPr>
          <p:cNvPr id="4" name="Hình chữ nhật: Góc Tròn 3">
            <a:extLst>
              <a:ext uri="{FF2B5EF4-FFF2-40B4-BE49-F238E27FC236}">
                <a16:creationId xmlns="" xmlns:a16="http://schemas.microsoft.com/office/drawing/2014/main" id="{B881C6CF-ED31-4C5B-A0BE-D6D57E158BEF}"/>
              </a:ext>
            </a:extLst>
          </p:cNvPr>
          <p:cNvSpPr/>
          <p:nvPr/>
        </p:nvSpPr>
        <p:spPr>
          <a:xfrm>
            <a:off x="5761633" y="4669559"/>
            <a:ext cx="4515812" cy="1512169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>
                <a:solidFill>
                  <a:schemeClr val="dk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vi-VN" sz="2800" dirty="0"/>
              <a:t>D. </a:t>
            </a:r>
            <a:r>
              <a:rPr lang="vi-VN" sz="2800" dirty="0" err="1"/>
              <a:t>Trái</a:t>
            </a:r>
            <a:r>
              <a:rPr lang="vi-VN" sz="2800" dirty="0"/>
              <a:t> </a:t>
            </a:r>
            <a:r>
              <a:rPr lang="vi-VN" sz="2800" dirty="0" err="1"/>
              <a:t>Đất</a:t>
            </a:r>
            <a:r>
              <a:rPr lang="vi-VN" sz="2800" dirty="0"/>
              <a:t> </a:t>
            </a:r>
            <a:r>
              <a:rPr lang="vi-VN" sz="2800" dirty="0" err="1"/>
              <a:t>sẽ</a:t>
            </a:r>
            <a:r>
              <a:rPr lang="vi-VN" sz="2800" dirty="0"/>
              <a:t> </a:t>
            </a:r>
            <a:r>
              <a:rPr lang="vi-VN" sz="2800" dirty="0" err="1"/>
              <a:t>trở</a:t>
            </a:r>
            <a:r>
              <a:rPr lang="vi-VN" sz="2800" dirty="0"/>
              <a:t> </a:t>
            </a:r>
            <a:r>
              <a:rPr lang="vi-VN" sz="2800" dirty="0" err="1"/>
              <a:t>thành</a:t>
            </a:r>
            <a:r>
              <a:rPr lang="vi-VN" sz="2800" dirty="0"/>
              <a:t> </a:t>
            </a:r>
            <a:r>
              <a:rPr lang="vi-VN" sz="2800" dirty="0" err="1"/>
              <a:t>hành</a:t>
            </a:r>
            <a:r>
              <a:rPr lang="vi-VN" sz="2800" dirty="0"/>
              <a:t> tinh </a:t>
            </a:r>
            <a:r>
              <a:rPr lang="vi-VN" sz="2800" dirty="0" err="1"/>
              <a:t>chết</a:t>
            </a:r>
            <a:r>
              <a:rPr lang="vi-VN" sz="2800" dirty="0"/>
              <a:t>, không </a:t>
            </a:r>
            <a:r>
              <a:rPr lang="vi-VN" sz="2800" dirty="0" err="1"/>
              <a:t>có</a:t>
            </a:r>
            <a:r>
              <a:rPr lang="vi-VN" sz="2800" dirty="0"/>
              <a:t> </a:t>
            </a:r>
            <a:r>
              <a:rPr lang="vi-VN" sz="2800" dirty="0" err="1"/>
              <a:t>sự</a:t>
            </a:r>
            <a:r>
              <a:rPr lang="vi-VN" sz="2800" dirty="0"/>
              <a:t> </a:t>
            </a:r>
            <a:r>
              <a:rPr lang="vi-VN" sz="2800" dirty="0" err="1"/>
              <a:t>sống</a:t>
            </a:r>
            <a:r>
              <a:rPr lang="vi-VN" sz="2800" dirty="0"/>
              <a:t>.</a:t>
            </a:r>
          </a:p>
        </p:txBody>
      </p:sp>
      <p:sp>
        <p:nvSpPr>
          <p:cNvPr id="5" name="Hình chữ nhật: Góc Tròn 4">
            <a:extLst>
              <a:ext uri="{FF2B5EF4-FFF2-40B4-BE49-F238E27FC236}">
                <a16:creationId xmlns="" xmlns:a16="http://schemas.microsoft.com/office/drawing/2014/main" id="{7867AFC8-8994-4534-9588-3EB3D74D5C3B}"/>
              </a:ext>
            </a:extLst>
          </p:cNvPr>
          <p:cNvSpPr/>
          <p:nvPr/>
        </p:nvSpPr>
        <p:spPr>
          <a:xfrm>
            <a:off x="505049" y="4621592"/>
            <a:ext cx="4515812" cy="1512169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>
                <a:solidFill>
                  <a:schemeClr val="dk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vi-VN" sz="2800" dirty="0"/>
              <a:t>C. </a:t>
            </a:r>
            <a:r>
              <a:rPr lang="vi-VN" sz="2800" dirty="0" err="1"/>
              <a:t>Chỉ</a:t>
            </a:r>
            <a:r>
              <a:rPr lang="vi-VN" sz="2800" dirty="0"/>
              <a:t> </a:t>
            </a:r>
            <a:r>
              <a:rPr lang="vi-VN" sz="2800" dirty="0" err="1"/>
              <a:t>có</a:t>
            </a:r>
            <a:r>
              <a:rPr lang="vi-VN" sz="2800" dirty="0"/>
              <a:t> </a:t>
            </a:r>
            <a:r>
              <a:rPr lang="vi-VN" sz="2800" dirty="0" err="1"/>
              <a:t>thực</a:t>
            </a:r>
            <a:r>
              <a:rPr lang="vi-VN" sz="2800" dirty="0"/>
              <a:t> </a:t>
            </a:r>
            <a:r>
              <a:rPr lang="vi-VN" sz="2800" dirty="0" err="1"/>
              <a:t>vật</a:t>
            </a:r>
            <a:r>
              <a:rPr lang="vi-VN" sz="2800" dirty="0"/>
              <a:t> </a:t>
            </a:r>
            <a:r>
              <a:rPr lang="vi-VN" sz="2800" dirty="0" err="1"/>
              <a:t>mới</a:t>
            </a:r>
            <a:r>
              <a:rPr lang="vi-VN" sz="2800" dirty="0"/>
              <a:t> </a:t>
            </a:r>
            <a:r>
              <a:rPr lang="vi-VN" sz="2800" dirty="0" err="1"/>
              <a:t>có</a:t>
            </a:r>
            <a:r>
              <a:rPr lang="vi-VN" sz="2800" dirty="0"/>
              <a:t> </a:t>
            </a:r>
            <a:r>
              <a:rPr lang="vi-VN" sz="2800" dirty="0" err="1"/>
              <a:t>thể</a:t>
            </a:r>
            <a:r>
              <a:rPr lang="vi-VN" sz="2800" dirty="0"/>
              <a:t> </a:t>
            </a:r>
            <a:r>
              <a:rPr lang="vi-VN" sz="2800" dirty="0" err="1"/>
              <a:t>tồn</a:t>
            </a:r>
            <a:r>
              <a:rPr lang="vi-VN" sz="2800" dirty="0"/>
              <a:t> </a:t>
            </a:r>
            <a:r>
              <a:rPr lang="vi-VN" sz="2800" dirty="0" err="1"/>
              <a:t>tại</a:t>
            </a:r>
            <a:r>
              <a:rPr lang="vi-VN" sz="2800" dirty="0"/>
              <a:t>, </a:t>
            </a:r>
            <a:r>
              <a:rPr lang="vi-VN" sz="2800" dirty="0" err="1"/>
              <a:t>động</a:t>
            </a:r>
            <a:r>
              <a:rPr lang="vi-VN" sz="2800" dirty="0"/>
              <a:t> </a:t>
            </a:r>
            <a:r>
              <a:rPr lang="vi-VN" sz="2800" dirty="0" err="1"/>
              <a:t>vật</a:t>
            </a:r>
            <a:r>
              <a:rPr lang="vi-VN" sz="2800" dirty="0"/>
              <a:t> </a:t>
            </a:r>
            <a:r>
              <a:rPr lang="vi-VN" sz="2800" dirty="0" err="1"/>
              <a:t>và</a:t>
            </a:r>
            <a:r>
              <a:rPr lang="vi-VN" sz="2800" dirty="0"/>
              <a:t> con </a:t>
            </a:r>
            <a:r>
              <a:rPr lang="vi-VN" sz="2800" dirty="0" err="1"/>
              <a:t>người</a:t>
            </a:r>
            <a:r>
              <a:rPr lang="vi-VN" sz="2800" dirty="0"/>
              <a:t> </a:t>
            </a:r>
            <a:r>
              <a:rPr lang="vi-VN" sz="2800" dirty="0" err="1"/>
              <a:t>sẽ</a:t>
            </a:r>
            <a:r>
              <a:rPr lang="vi-VN" sz="2800" dirty="0"/>
              <a:t> </a:t>
            </a:r>
            <a:r>
              <a:rPr lang="vi-VN" sz="2800" dirty="0" err="1"/>
              <a:t>bị</a:t>
            </a:r>
            <a:r>
              <a:rPr lang="vi-VN" sz="2800" dirty="0"/>
              <a:t> </a:t>
            </a:r>
            <a:r>
              <a:rPr lang="vi-VN" sz="2800" dirty="0" err="1"/>
              <a:t>chết</a:t>
            </a:r>
            <a:r>
              <a:rPr lang="vi-VN" sz="2800" dirty="0"/>
              <a:t>.</a:t>
            </a:r>
          </a:p>
        </p:txBody>
      </p:sp>
      <p:sp>
        <p:nvSpPr>
          <p:cNvPr id="6" name="Hình chữ nhật: Góc Tròn 5">
            <a:extLst>
              <a:ext uri="{FF2B5EF4-FFF2-40B4-BE49-F238E27FC236}">
                <a16:creationId xmlns="" xmlns:a16="http://schemas.microsoft.com/office/drawing/2014/main" id="{904BCDC7-629B-44AA-8B0F-3ABABD139607}"/>
              </a:ext>
            </a:extLst>
          </p:cNvPr>
          <p:cNvSpPr/>
          <p:nvPr/>
        </p:nvSpPr>
        <p:spPr>
          <a:xfrm>
            <a:off x="5761633" y="2701836"/>
            <a:ext cx="4515812" cy="1512169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>
                <a:solidFill>
                  <a:schemeClr val="dk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vi-VN" sz="2800" dirty="0"/>
              <a:t>B. </a:t>
            </a:r>
            <a:r>
              <a:rPr lang="vi-VN" sz="2800" dirty="0" err="1"/>
              <a:t>Chỉ</a:t>
            </a:r>
            <a:r>
              <a:rPr lang="vi-VN" sz="2800" dirty="0"/>
              <a:t> </a:t>
            </a:r>
            <a:r>
              <a:rPr lang="vi-VN" sz="2800" dirty="0" err="1"/>
              <a:t>có</a:t>
            </a:r>
            <a:r>
              <a:rPr lang="vi-VN" sz="2800" dirty="0"/>
              <a:t> con </a:t>
            </a:r>
            <a:r>
              <a:rPr lang="vi-VN" sz="2800" dirty="0" err="1"/>
              <a:t>người</a:t>
            </a:r>
            <a:r>
              <a:rPr lang="vi-VN" sz="2800" dirty="0"/>
              <a:t> </a:t>
            </a:r>
            <a:r>
              <a:rPr lang="vi-VN" sz="2800" dirty="0" err="1"/>
              <a:t>mới</a:t>
            </a:r>
            <a:r>
              <a:rPr lang="vi-VN" sz="2800" dirty="0"/>
              <a:t> </a:t>
            </a:r>
            <a:r>
              <a:rPr lang="vi-VN" sz="2800" dirty="0" err="1"/>
              <a:t>có</a:t>
            </a:r>
            <a:r>
              <a:rPr lang="vi-VN" sz="2800" dirty="0"/>
              <a:t> </a:t>
            </a:r>
            <a:r>
              <a:rPr lang="vi-VN" sz="2800" dirty="0" err="1"/>
              <a:t>thể</a:t>
            </a:r>
            <a:r>
              <a:rPr lang="vi-VN" sz="2800" dirty="0"/>
              <a:t> </a:t>
            </a:r>
            <a:r>
              <a:rPr lang="vi-VN" sz="2800" dirty="0" err="1"/>
              <a:t>tồn</a:t>
            </a:r>
            <a:r>
              <a:rPr lang="vi-VN" sz="2800" dirty="0"/>
              <a:t> </a:t>
            </a:r>
            <a:r>
              <a:rPr lang="vi-VN" sz="2800" dirty="0" err="1"/>
              <a:t>tại</a:t>
            </a:r>
            <a:r>
              <a:rPr lang="vi-VN" sz="2800" dirty="0"/>
              <a:t>, </a:t>
            </a:r>
            <a:r>
              <a:rPr lang="vi-VN" sz="2800" dirty="0" err="1"/>
              <a:t>động</a:t>
            </a:r>
            <a:r>
              <a:rPr lang="vi-VN" sz="2800" dirty="0"/>
              <a:t> </a:t>
            </a:r>
            <a:r>
              <a:rPr lang="vi-VN" sz="2800" dirty="0" err="1"/>
              <a:t>vật</a:t>
            </a:r>
            <a:r>
              <a:rPr lang="vi-VN" sz="2800" dirty="0"/>
              <a:t> </a:t>
            </a:r>
            <a:r>
              <a:rPr lang="vi-VN" sz="2800" dirty="0" err="1"/>
              <a:t>và</a:t>
            </a:r>
            <a:r>
              <a:rPr lang="vi-VN" sz="2800" dirty="0"/>
              <a:t> </a:t>
            </a:r>
            <a:r>
              <a:rPr lang="vi-VN" sz="2800" dirty="0" err="1"/>
              <a:t>thực</a:t>
            </a:r>
            <a:r>
              <a:rPr lang="vi-VN" sz="2800" dirty="0"/>
              <a:t> </a:t>
            </a:r>
            <a:r>
              <a:rPr lang="vi-VN" sz="2800" dirty="0" err="1"/>
              <a:t>vật</a:t>
            </a:r>
            <a:r>
              <a:rPr lang="vi-VN" sz="2800" dirty="0"/>
              <a:t> </a:t>
            </a:r>
            <a:r>
              <a:rPr lang="vi-VN" sz="2800" dirty="0" err="1"/>
              <a:t>sẽ</a:t>
            </a:r>
            <a:r>
              <a:rPr lang="vi-VN" sz="2800" dirty="0"/>
              <a:t> </a:t>
            </a:r>
            <a:r>
              <a:rPr lang="vi-VN" sz="2800" dirty="0" err="1"/>
              <a:t>bị</a:t>
            </a:r>
            <a:r>
              <a:rPr lang="vi-VN" sz="2800" dirty="0"/>
              <a:t> </a:t>
            </a:r>
            <a:r>
              <a:rPr lang="vi-VN" sz="2800" dirty="0" err="1"/>
              <a:t>chết</a:t>
            </a:r>
            <a:r>
              <a:rPr lang="vi-VN" sz="2800" dirty="0"/>
              <a:t>.</a:t>
            </a:r>
          </a:p>
        </p:txBody>
      </p:sp>
      <p:pic>
        <p:nvPicPr>
          <p:cNvPr id="7" name="Picture 11" descr="Digit 30">
            <a:extLst>
              <a:ext uri="{FF2B5EF4-FFF2-40B4-BE49-F238E27FC236}">
                <a16:creationId xmlns="" xmlns:a16="http://schemas.microsoft.com/office/drawing/2014/main" id="{DA4070B2-5406-49B7-B872-872A2E81AA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33608" y="2100060"/>
            <a:ext cx="2057400" cy="11303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Nút Hành động: Đến Trang chủ 7">
            <a:hlinkClick r:id="" action="ppaction://noaction" highlightClick="1"/>
            <a:extLst>
              <a:ext uri="{FF2B5EF4-FFF2-40B4-BE49-F238E27FC236}">
                <a16:creationId xmlns="" xmlns:a16="http://schemas.microsoft.com/office/drawing/2014/main" id="{707F40C9-7944-433B-AFC2-0986E174C025}"/>
              </a:ext>
            </a:extLst>
          </p:cNvPr>
          <p:cNvSpPr/>
          <p:nvPr/>
        </p:nvSpPr>
        <p:spPr>
          <a:xfrm>
            <a:off x="132522" y="6150850"/>
            <a:ext cx="993913" cy="7071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11897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4" presetClass="emph" presetSubtype="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29167E-6 -2.22222E-6 L -2.29167E-6 -0.07222 " pathEditMode="relative" rAng="0" ptsTypes="AA">
                                      <p:cBhvr>
                                        <p:cTn id="27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28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9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0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1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4" grpId="1" animBg="1"/>
      <p:bldP spid="4" grpId="2" animBg="1"/>
      <p:bldP spid="5" grpId="0" animBg="1"/>
      <p:bldP spid="6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IMG_256"/>
          <p:cNvPicPr>
            <a:picLocks noGrp="1"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0" y="4920488"/>
            <a:ext cx="2105660" cy="2105660"/>
          </a:xfrm>
          <a:prstGeom prst="rect">
            <a:avLst/>
          </a:prstGeom>
        </p:spPr>
      </p:pic>
      <p:sp>
        <p:nvSpPr>
          <p:cNvPr id="5" name="Hộp Văn bản 4"/>
          <p:cNvSpPr txBox="1"/>
          <p:nvPr/>
        </p:nvSpPr>
        <p:spPr>
          <a:xfrm>
            <a:off x="850586" y="1045996"/>
            <a:ext cx="10490827" cy="565097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lnSpc>
                <a:spcPct val="114000"/>
              </a:lnSpc>
            </a:pPr>
            <a:r>
              <a:rPr lang="vi-VN" sz="400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Nhiệt</a:t>
            </a:r>
            <a:r>
              <a:rPr lang="vi-VN" sz="400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 </a:t>
            </a:r>
            <a:r>
              <a:rPr lang="vi-VN" sz="400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độ</a:t>
            </a:r>
            <a:r>
              <a:rPr lang="vi-VN" sz="400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 </a:t>
            </a:r>
            <a:r>
              <a:rPr lang="vi-VN" sz="400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có</a:t>
            </a:r>
            <a:r>
              <a:rPr lang="vi-VN" sz="400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 </a:t>
            </a:r>
            <a:r>
              <a:rPr lang="vi-VN" sz="400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ảnh</a:t>
            </a:r>
            <a:r>
              <a:rPr lang="vi-VN" sz="400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 </a:t>
            </a:r>
            <a:r>
              <a:rPr lang="vi-VN" sz="400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hưởng</a:t>
            </a:r>
            <a:r>
              <a:rPr lang="vi-VN" sz="400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 </a:t>
            </a:r>
            <a:r>
              <a:rPr lang="vi-VN" sz="400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đến</a:t>
            </a:r>
            <a:r>
              <a:rPr lang="vi-VN" sz="400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……………., ………….</a:t>
            </a:r>
            <a:r>
              <a:rPr lang="vi-VN" sz="400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và</a:t>
            </a:r>
            <a:r>
              <a:rPr lang="vi-VN" sz="400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 ………….. </a:t>
            </a:r>
            <a:r>
              <a:rPr lang="vi-VN" sz="400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của</a:t>
            </a:r>
            <a:r>
              <a:rPr lang="vi-VN" sz="400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 </a:t>
            </a:r>
            <a:r>
              <a:rPr lang="vi-VN" sz="400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động</a:t>
            </a:r>
            <a:r>
              <a:rPr lang="vi-VN" sz="400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 </a:t>
            </a:r>
            <a:r>
              <a:rPr lang="vi-VN" sz="400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vật</a:t>
            </a:r>
            <a:r>
              <a:rPr lang="vi-VN" sz="400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, </a:t>
            </a:r>
            <a:r>
              <a:rPr lang="vi-VN" sz="400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thực</a:t>
            </a:r>
            <a:r>
              <a:rPr lang="vi-VN" sz="400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 </a:t>
            </a:r>
            <a:r>
              <a:rPr lang="vi-VN" sz="400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vật</a:t>
            </a:r>
            <a:r>
              <a:rPr lang="vi-VN" sz="400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. </a:t>
            </a:r>
            <a:r>
              <a:rPr lang="vi-VN" sz="400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Mỗi</a:t>
            </a:r>
            <a:r>
              <a:rPr lang="vi-VN" sz="400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 </a:t>
            </a:r>
            <a:r>
              <a:rPr lang="vi-VN" sz="400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loại</a:t>
            </a:r>
            <a:r>
              <a:rPr lang="vi-VN" sz="400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 </a:t>
            </a:r>
            <a:r>
              <a:rPr lang="vi-VN" sz="400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động</a:t>
            </a:r>
            <a:r>
              <a:rPr lang="vi-VN" sz="400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 </a:t>
            </a:r>
            <a:r>
              <a:rPr lang="vi-VN" sz="400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vật</a:t>
            </a:r>
            <a:r>
              <a:rPr lang="vi-VN" sz="400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, </a:t>
            </a:r>
            <a:r>
              <a:rPr lang="vi-VN" sz="400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thực</a:t>
            </a:r>
            <a:r>
              <a:rPr lang="vi-VN" sz="400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 </a:t>
            </a:r>
            <a:r>
              <a:rPr lang="vi-VN" sz="400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vật</a:t>
            </a:r>
            <a:r>
              <a:rPr lang="vi-VN" sz="400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 </a:t>
            </a:r>
            <a:r>
              <a:rPr lang="vi-VN" sz="400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có</a:t>
            </a:r>
            <a:r>
              <a:rPr lang="vi-VN" sz="400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 nhu </a:t>
            </a:r>
            <a:r>
              <a:rPr lang="vi-VN" sz="400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cầu</a:t>
            </a:r>
            <a:r>
              <a:rPr lang="vi-VN" sz="400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 </a:t>
            </a:r>
            <a:r>
              <a:rPr lang="vi-VN" sz="400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về</a:t>
            </a:r>
            <a:r>
              <a:rPr lang="vi-VN" sz="400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 …………. </a:t>
            </a:r>
            <a:r>
              <a:rPr lang="vi-VN" sz="400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thích</a:t>
            </a:r>
            <a:r>
              <a:rPr lang="vi-VN" sz="400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 </a:t>
            </a:r>
            <a:r>
              <a:rPr lang="vi-VN" sz="400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hợp</a:t>
            </a:r>
            <a:r>
              <a:rPr lang="vi-VN" sz="400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. </a:t>
            </a:r>
            <a:r>
              <a:rPr lang="vi-VN" sz="400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Nếu</a:t>
            </a:r>
            <a:r>
              <a:rPr lang="vi-VN" sz="400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 </a:t>
            </a:r>
            <a:r>
              <a:rPr lang="vi-VN" sz="400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phải</a:t>
            </a:r>
            <a:r>
              <a:rPr lang="vi-VN" sz="400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 </a:t>
            </a:r>
            <a:r>
              <a:rPr lang="vi-VN" sz="400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sống</a:t>
            </a:r>
            <a:r>
              <a:rPr lang="vi-VN" sz="400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 trong </a:t>
            </a:r>
            <a:r>
              <a:rPr lang="vi-VN" sz="400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điều</a:t>
            </a:r>
            <a:r>
              <a:rPr lang="vi-VN" sz="400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 </a:t>
            </a:r>
            <a:r>
              <a:rPr lang="vi-VN" sz="400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kiện</a:t>
            </a:r>
            <a:r>
              <a:rPr lang="vi-VN" sz="400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 </a:t>
            </a:r>
            <a:r>
              <a:rPr lang="vi-VN" sz="400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nhiệt</a:t>
            </a:r>
            <a:r>
              <a:rPr lang="vi-VN" sz="400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 </a:t>
            </a:r>
            <a:r>
              <a:rPr lang="vi-VN" sz="400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độ</a:t>
            </a:r>
            <a:r>
              <a:rPr lang="vi-VN" sz="400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 không </a:t>
            </a:r>
            <a:r>
              <a:rPr lang="vi-VN" sz="400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thích</a:t>
            </a:r>
            <a:r>
              <a:rPr lang="vi-VN" sz="400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 </a:t>
            </a:r>
            <a:r>
              <a:rPr lang="vi-VN" sz="400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hợp</a:t>
            </a:r>
            <a:r>
              <a:rPr lang="vi-VN" sz="400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 </a:t>
            </a:r>
            <a:r>
              <a:rPr lang="vi-VN" sz="400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mà</a:t>
            </a:r>
            <a:r>
              <a:rPr lang="vi-VN" sz="400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 cơ </a:t>
            </a:r>
            <a:r>
              <a:rPr lang="vi-VN" sz="400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thể</a:t>
            </a:r>
            <a:r>
              <a:rPr lang="vi-VN" sz="400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 không </a:t>
            </a:r>
            <a:r>
              <a:rPr lang="vi-VN" sz="400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tự</a:t>
            </a:r>
            <a:r>
              <a:rPr lang="vi-VN" sz="400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 …………… </a:t>
            </a:r>
            <a:r>
              <a:rPr lang="vi-VN" sz="400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được</a:t>
            </a:r>
            <a:r>
              <a:rPr lang="vi-VN" sz="400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 </a:t>
            </a:r>
            <a:r>
              <a:rPr lang="vi-VN" sz="400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hoặc</a:t>
            </a:r>
            <a:r>
              <a:rPr lang="vi-VN" sz="400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 không </a:t>
            </a:r>
            <a:r>
              <a:rPr lang="vi-VN" sz="400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có</a:t>
            </a:r>
            <a:r>
              <a:rPr lang="vi-VN" sz="400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 </a:t>
            </a:r>
            <a:r>
              <a:rPr lang="vi-VN" sz="400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những</a:t>
            </a:r>
            <a:r>
              <a:rPr lang="vi-VN" sz="400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 </a:t>
            </a:r>
            <a:r>
              <a:rPr lang="vi-VN" sz="400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biện</a:t>
            </a:r>
            <a:r>
              <a:rPr lang="vi-VN" sz="400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 </a:t>
            </a:r>
            <a:r>
              <a:rPr lang="vi-VN" sz="400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pháp</a:t>
            </a:r>
            <a:r>
              <a:rPr lang="vi-VN" sz="400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 nhân </a:t>
            </a:r>
            <a:r>
              <a:rPr lang="vi-VN" sz="400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tạo</a:t>
            </a:r>
            <a:r>
              <a:rPr lang="vi-VN" sz="400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 </a:t>
            </a:r>
            <a:r>
              <a:rPr lang="vi-VN" sz="400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để</a:t>
            </a:r>
            <a:r>
              <a:rPr lang="vi-VN" sz="400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 </a:t>
            </a:r>
            <a:r>
              <a:rPr lang="vi-VN" sz="400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khắc</a:t>
            </a:r>
            <a:r>
              <a:rPr lang="vi-VN" sz="400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 </a:t>
            </a:r>
            <a:r>
              <a:rPr lang="vi-VN" sz="400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phục</a:t>
            </a:r>
            <a:r>
              <a:rPr lang="vi-VN" sz="400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, </a:t>
            </a:r>
            <a:r>
              <a:rPr lang="vi-VN" sz="400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mọi</a:t>
            </a:r>
            <a:r>
              <a:rPr lang="vi-VN" sz="400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 sinh </a:t>
            </a:r>
            <a:r>
              <a:rPr lang="vi-VN" sz="400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vật</a:t>
            </a:r>
            <a:r>
              <a:rPr lang="vi-VN" sz="400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 </a:t>
            </a:r>
            <a:r>
              <a:rPr lang="vi-VN" sz="400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sẽ</a:t>
            </a:r>
            <a:r>
              <a:rPr lang="vi-VN" sz="400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 </a:t>
            </a:r>
            <a:r>
              <a:rPr lang="vi-VN" sz="400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chết</a:t>
            </a:r>
            <a:r>
              <a:rPr lang="vi-VN" sz="400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, </a:t>
            </a:r>
            <a:r>
              <a:rPr lang="vi-VN" sz="400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kể</a:t>
            </a:r>
            <a:r>
              <a:rPr lang="vi-VN" sz="400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 </a:t>
            </a:r>
            <a:r>
              <a:rPr lang="vi-VN" sz="400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cả</a:t>
            </a:r>
            <a:r>
              <a:rPr lang="vi-VN" sz="400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 con </a:t>
            </a:r>
            <a:r>
              <a:rPr lang="vi-VN" sz="400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người</a:t>
            </a:r>
            <a:r>
              <a:rPr lang="vi-VN" sz="400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.</a:t>
            </a:r>
            <a:endParaRPr lang="vi-VN" sz="40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  <p:sp>
        <p:nvSpPr>
          <p:cNvPr id="4" name="Rounded Rectangle 1"/>
          <p:cNvSpPr/>
          <p:nvPr/>
        </p:nvSpPr>
        <p:spPr>
          <a:xfrm>
            <a:off x="845490" y="133604"/>
            <a:ext cx="9650232" cy="70358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lvl1pPr marL="0" lvl="0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980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248920" lvl="1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498475" lvl="2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747395" lvl="3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996950" lvl="4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1245870" lvl="5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1494790" lvl="6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1744345" lvl="7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1993265" lvl="8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vi-VN" altLang="en-US" sz="28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Điền từ thích hợp để hoàn thành nội dung bài</a:t>
            </a:r>
            <a:endParaRPr lang="vi-VN" altLang="en-US" sz="2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Rounded Rectangle 1"/>
          <p:cNvSpPr/>
          <p:nvPr/>
        </p:nvSpPr>
        <p:spPr>
          <a:xfrm>
            <a:off x="8666922" y="1045996"/>
            <a:ext cx="2105660" cy="703580"/>
          </a:xfrm>
          <a:prstGeom prst="roundRect">
            <a:avLst/>
          </a:prstGeom>
          <a:solidFill>
            <a:srgbClr val="FFFF66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lvl1pPr marL="0" lvl="0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980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248920" lvl="1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498475" lvl="2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747395" lvl="3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996950" lvl="4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1245870" lvl="5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1494790" lvl="6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1744345" lvl="7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1993265" lvl="8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vi-VN" altLang="en-US" sz="2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</a:t>
            </a:r>
            <a:r>
              <a:rPr lang="vi-VN" altLang="en-US" sz="2800" b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ự</a:t>
            </a:r>
            <a:r>
              <a:rPr lang="vi-VN" altLang="en-US" sz="2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vi-VN" altLang="en-US" sz="2800" b="1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lớn</a:t>
            </a:r>
            <a:r>
              <a:rPr lang="vi-VN" altLang="en-US" sz="2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lên</a:t>
            </a:r>
          </a:p>
        </p:txBody>
      </p:sp>
      <p:sp>
        <p:nvSpPr>
          <p:cNvPr id="7" name="Rounded Rectangle 1"/>
          <p:cNvSpPr/>
          <p:nvPr/>
        </p:nvSpPr>
        <p:spPr>
          <a:xfrm>
            <a:off x="981326" y="1735277"/>
            <a:ext cx="1805863" cy="703580"/>
          </a:xfrm>
          <a:prstGeom prst="roundRect">
            <a:avLst/>
          </a:prstGeom>
          <a:solidFill>
            <a:srgbClr val="FFFF66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lvl1pPr marL="0" lvl="0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980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248920" lvl="1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498475" lvl="2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747395" lvl="3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996950" lvl="4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1245870" lvl="5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1494790" lvl="6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1744345" lvl="7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1993265" lvl="8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vi-VN" altLang="en-US" sz="2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sinh </a:t>
            </a:r>
            <a:r>
              <a:rPr lang="vi-VN" altLang="en-US" sz="2800" b="1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sản</a:t>
            </a:r>
            <a:endParaRPr lang="vi-VN" altLang="en-US" sz="2800" b="1" dirty="0">
              <a:ln>
                <a:solidFill>
                  <a:sysClr val="windowText" lastClr="000000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Rounded Rectangle 1"/>
          <p:cNvSpPr/>
          <p:nvPr/>
        </p:nvSpPr>
        <p:spPr>
          <a:xfrm>
            <a:off x="4022648" y="1736613"/>
            <a:ext cx="1805863" cy="703580"/>
          </a:xfrm>
          <a:prstGeom prst="roundRect">
            <a:avLst/>
          </a:prstGeom>
          <a:solidFill>
            <a:srgbClr val="FFFF66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lvl1pPr marL="0" lvl="0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980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248920" lvl="1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498475" lvl="2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747395" lvl="3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996950" lvl="4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1245870" lvl="5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1494790" lvl="6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1744345" lvl="7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1993265" lvl="8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vi-VN" altLang="en-US" sz="2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phân </a:t>
            </a:r>
            <a:r>
              <a:rPr lang="vi-VN" altLang="en-US" sz="2800" b="1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bố</a:t>
            </a:r>
            <a:endParaRPr lang="vi-VN" altLang="en-US" sz="2800" b="1" dirty="0">
              <a:ln>
                <a:solidFill>
                  <a:sysClr val="windowText" lastClr="000000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Rounded Rectangle 1"/>
          <p:cNvSpPr/>
          <p:nvPr/>
        </p:nvSpPr>
        <p:spPr>
          <a:xfrm>
            <a:off x="1052830" y="3104339"/>
            <a:ext cx="1805863" cy="703580"/>
          </a:xfrm>
          <a:prstGeom prst="roundRect">
            <a:avLst/>
          </a:prstGeom>
          <a:solidFill>
            <a:srgbClr val="FFFF66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lvl1pPr marL="0" lvl="0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980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248920" lvl="1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498475" lvl="2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747395" lvl="3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996950" lvl="4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1245870" lvl="5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1494790" lvl="6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1744345" lvl="7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1993265" lvl="8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vi-VN" altLang="en-US" sz="2800" b="1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nhiệt</a:t>
            </a:r>
            <a:r>
              <a:rPr lang="vi-VN" altLang="en-US" sz="2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vi-VN" altLang="en-US" sz="2800" b="1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độ</a:t>
            </a:r>
            <a:endParaRPr lang="vi-VN" altLang="en-US" sz="2800" b="1" dirty="0">
              <a:ln>
                <a:solidFill>
                  <a:sysClr val="windowText" lastClr="000000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Rounded Rectangle 1"/>
          <p:cNvSpPr/>
          <p:nvPr/>
        </p:nvSpPr>
        <p:spPr>
          <a:xfrm>
            <a:off x="1052830" y="4535298"/>
            <a:ext cx="2546974" cy="703580"/>
          </a:xfrm>
          <a:prstGeom prst="roundRect">
            <a:avLst/>
          </a:prstGeom>
          <a:solidFill>
            <a:srgbClr val="FFFF66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lvl1pPr marL="0" lvl="0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980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248920" lvl="1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498475" lvl="2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747395" lvl="3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996950" lvl="4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1245870" lvl="5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1494790" lvl="6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1744345" lvl="7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1993265" lvl="8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vi-VN" altLang="en-US" sz="2800" b="1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điều</a:t>
            </a:r>
            <a:r>
              <a:rPr lang="vi-VN" altLang="en-US" sz="2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vi-VN" altLang="en-US" sz="2800" b="1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chỉnh</a:t>
            </a:r>
            <a:endParaRPr lang="vi-VN" altLang="en-US" sz="2800" b="1" dirty="0">
              <a:ln>
                <a:solidFill>
                  <a:sysClr val="windowText" lastClr="000000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Cô Bé Làm Bài Tập Về Nhà Hình ảnh | Định dạng hình ảnh PSD 401460717|  vn.lovepik.com">
            <a:extLst>
              <a:ext uri="{FF2B5EF4-FFF2-40B4-BE49-F238E27FC236}">
                <a16:creationId xmlns="" xmlns:a16="http://schemas.microsoft.com/office/drawing/2014/main" id="{19429E6E-B777-41A9-AE94-0D5732F20C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3721" l="10000" r="90000">
                        <a14:foregroundMark x1="37791" y1="51395" x2="52791" y2="52907"/>
                        <a14:foregroundMark x1="52791" y1="52907" x2="35930" y2="56279"/>
                        <a14:foregroundMark x1="35930" y1="56279" x2="35581" y2="63372"/>
                        <a14:foregroundMark x1="35581" y1="63372" x2="32791" y2="56744"/>
                        <a14:foregroundMark x1="32791" y1="56744" x2="41628" y2="29884"/>
                        <a14:foregroundMark x1="41628" y1="29884" x2="41860" y2="22558"/>
                        <a14:foregroundMark x1="41860" y1="22558" x2="49651" y2="22093"/>
                        <a14:foregroundMark x1="49651" y1="22093" x2="43837" y2="23140"/>
                        <a14:foregroundMark x1="53837" y1="49302" x2="52093" y2="51163"/>
                        <a14:foregroundMark x1="28372" y1="86744" x2="26395" y2="94302"/>
                        <a14:foregroundMark x1="26395" y1="94302" x2="34070" y2="92558"/>
                        <a14:foregroundMark x1="34070" y1="92558" x2="25116" y2="94651"/>
                        <a14:foregroundMark x1="25116" y1="94651" x2="56860" y2="75116"/>
                        <a14:foregroundMark x1="56860" y1="75116" x2="38140" y2="84070"/>
                        <a14:foregroundMark x1="38140" y1="84070" x2="46860" y2="86628"/>
                        <a14:foregroundMark x1="46860" y1="86628" x2="57791" y2="84186"/>
                        <a14:foregroundMark x1="57791" y1="84186" x2="47791" y2="87674"/>
                        <a14:foregroundMark x1="47791" y1="87674" x2="62442" y2="87326"/>
                        <a14:foregroundMark x1="62442" y1="87326" x2="47093" y2="92093"/>
                        <a14:foregroundMark x1="47093" y1="92093" x2="75698" y2="86279"/>
                        <a14:foregroundMark x1="75698" y1="86279" x2="55116" y2="90814"/>
                        <a14:foregroundMark x1="55116" y1="90814" x2="62209" y2="90465"/>
                        <a14:foregroundMark x1="62209" y1="90465" x2="67093" y2="85116"/>
                        <a14:foregroundMark x1="67093" y1="85116" x2="70349" y2="91744"/>
                        <a14:foregroundMark x1="70349" y1="91744" x2="65116" y2="96395"/>
                        <a14:foregroundMark x1="65116" y1="96395" x2="21395" y2="96977"/>
                        <a14:foregroundMark x1="21395" y1="96977" x2="29535" y2="84884"/>
                        <a14:foregroundMark x1="29535" y1="84884" x2="36279" y2="87907"/>
                        <a14:foregroundMark x1="36279" y1="87907" x2="47326" y2="80233"/>
                        <a14:foregroundMark x1="47326" y1="80233" x2="52791" y2="73023"/>
                        <a14:foregroundMark x1="52791" y1="73023" x2="55233" y2="83256"/>
                        <a14:foregroundMark x1="55233" y1="83256" x2="50930" y2="89302"/>
                        <a14:foregroundMark x1="50930" y1="89302" x2="50233" y2="79302"/>
                        <a14:foregroundMark x1="50233" y1="79302" x2="48372" y2="90349"/>
                        <a14:foregroundMark x1="48372" y1="90349" x2="38372" y2="95116"/>
                        <a14:foregroundMark x1="38372" y1="95116" x2="36977" y2="87791"/>
                        <a14:foregroundMark x1="36977" y1="87791" x2="30116" y2="89651"/>
                        <a14:foregroundMark x1="30116" y1="89651" x2="48605" y2="85000"/>
                        <a14:foregroundMark x1="48605" y1="85000" x2="51279" y2="92209"/>
                        <a14:foregroundMark x1="51279" y1="92209" x2="50000" y2="93721"/>
                        <a14:foregroundMark x1="36860" y1="51395" x2="35465" y2="563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76789" y="3466942"/>
            <a:ext cx="3206115" cy="3206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图片 11268" descr="24">
            <a:extLst>
              <a:ext uri="{FF2B5EF4-FFF2-40B4-BE49-F238E27FC236}">
                <a16:creationId xmlns="" xmlns:a16="http://schemas.microsoft.com/office/drawing/2014/main" id="{D3E3C356-051D-4F6D-B42C-6355EA33FE8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26170" y="184943"/>
            <a:ext cx="6524625" cy="648811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7" name="文本框 11270">
            <a:extLst>
              <a:ext uri="{FF2B5EF4-FFF2-40B4-BE49-F238E27FC236}">
                <a16:creationId xmlns="" xmlns:a16="http://schemas.microsoft.com/office/drawing/2014/main" id="{CF9EF99B-903A-4AAB-AA56-AE725A0E473D}"/>
              </a:ext>
            </a:extLst>
          </p:cNvPr>
          <p:cNvSpPr txBox="1"/>
          <p:nvPr/>
        </p:nvSpPr>
        <p:spPr>
          <a:xfrm>
            <a:off x="1812153" y="3823494"/>
            <a:ext cx="5791200" cy="1076325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>
            <a:lvl1pPr marL="0" lvl="0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98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48920" lvl="1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98475" lvl="2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47395" lvl="3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96950" lvl="4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45870" lvl="5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94790" lvl="6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44345" lvl="7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93265" lvl="8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817880">
              <a:spcBef>
                <a:spcPct val="50000"/>
              </a:spcBef>
            </a:pPr>
            <a:r>
              <a:rPr lang="vi-VN" altLang="zh-CN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XIN CHÂN THÀNH CẢM ƠN QUÝ THẦY CÔ VÀ CÁC EM!</a:t>
            </a:r>
          </a:p>
        </p:txBody>
      </p:sp>
      <p:pic>
        <p:nvPicPr>
          <p:cNvPr id="5" name="5833d1fdebf6d">
            <a:hlinkClick r:id="" action="ppaction://media"/>
            <a:extLst>
              <a:ext uri="{FF2B5EF4-FFF2-40B4-BE49-F238E27FC236}">
                <a16:creationId xmlns="" xmlns:a16="http://schemas.microsoft.com/office/drawing/2014/main" id="{3A825B3D-8D1A-46A3-9729-09845D0A54D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24046" y="207916"/>
            <a:ext cx="612232" cy="457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05" name="Google Shape;1405;p49"/>
          <p:cNvGrpSpPr/>
          <p:nvPr/>
        </p:nvGrpSpPr>
        <p:grpSpPr>
          <a:xfrm>
            <a:off x="8908674" y="5339137"/>
            <a:ext cx="2370169" cy="1545714"/>
            <a:chOff x="4795898" y="951077"/>
            <a:chExt cx="2878011" cy="2857882"/>
          </a:xfrm>
        </p:grpSpPr>
        <p:grpSp>
          <p:nvGrpSpPr>
            <p:cNvPr id="1406" name="Google Shape;1406;p49"/>
            <p:cNvGrpSpPr/>
            <p:nvPr/>
          </p:nvGrpSpPr>
          <p:grpSpPr>
            <a:xfrm>
              <a:off x="4795898" y="2029842"/>
              <a:ext cx="1547392" cy="1695644"/>
              <a:chOff x="4095250" y="4474825"/>
              <a:chExt cx="156825" cy="171850"/>
            </a:xfrm>
          </p:grpSpPr>
          <p:sp>
            <p:nvSpPr>
              <p:cNvPr id="1407" name="Google Shape;1407;p49"/>
              <p:cNvSpPr/>
              <p:nvPr/>
            </p:nvSpPr>
            <p:spPr>
              <a:xfrm>
                <a:off x="4096350" y="4521525"/>
                <a:ext cx="75650" cy="121800"/>
              </a:xfrm>
              <a:custGeom>
                <a:avLst/>
                <a:gdLst/>
                <a:ahLst/>
                <a:cxnLst/>
                <a:rect l="l" t="t" r="r" b="b"/>
                <a:pathLst>
                  <a:path w="3026" h="4872" extrusionOk="0">
                    <a:moveTo>
                      <a:pt x="134" y="1"/>
                    </a:moveTo>
                    <a:lnTo>
                      <a:pt x="67" y="112"/>
                    </a:lnTo>
                    <a:lnTo>
                      <a:pt x="23" y="245"/>
                    </a:lnTo>
                    <a:lnTo>
                      <a:pt x="1" y="357"/>
                    </a:lnTo>
                    <a:lnTo>
                      <a:pt x="1" y="490"/>
                    </a:lnTo>
                    <a:lnTo>
                      <a:pt x="1" y="646"/>
                    </a:lnTo>
                    <a:lnTo>
                      <a:pt x="23" y="779"/>
                    </a:lnTo>
                    <a:lnTo>
                      <a:pt x="67" y="935"/>
                    </a:lnTo>
                    <a:lnTo>
                      <a:pt x="134" y="1091"/>
                    </a:lnTo>
                    <a:lnTo>
                      <a:pt x="156" y="1180"/>
                    </a:lnTo>
                    <a:lnTo>
                      <a:pt x="223" y="1313"/>
                    </a:lnTo>
                    <a:lnTo>
                      <a:pt x="423" y="1647"/>
                    </a:lnTo>
                    <a:lnTo>
                      <a:pt x="779" y="2158"/>
                    </a:lnTo>
                    <a:lnTo>
                      <a:pt x="1246" y="2781"/>
                    </a:lnTo>
                    <a:lnTo>
                      <a:pt x="1691" y="3382"/>
                    </a:lnTo>
                    <a:lnTo>
                      <a:pt x="2136" y="3916"/>
                    </a:lnTo>
                    <a:lnTo>
                      <a:pt x="2558" y="4427"/>
                    </a:lnTo>
                    <a:lnTo>
                      <a:pt x="2959" y="4872"/>
                    </a:lnTo>
                    <a:lnTo>
                      <a:pt x="2959" y="4872"/>
                    </a:lnTo>
                    <a:lnTo>
                      <a:pt x="2914" y="4716"/>
                    </a:lnTo>
                    <a:lnTo>
                      <a:pt x="2870" y="4516"/>
                    </a:lnTo>
                    <a:lnTo>
                      <a:pt x="2892" y="4316"/>
                    </a:lnTo>
                    <a:lnTo>
                      <a:pt x="2937" y="4116"/>
                    </a:lnTo>
                    <a:lnTo>
                      <a:pt x="3026" y="3960"/>
                    </a:lnTo>
                    <a:lnTo>
                      <a:pt x="2625" y="3493"/>
                    </a:lnTo>
                    <a:lnTo>
                      <a:pt x="2180" y="2959"/>
                    </a:lnTo>
                    <a:lnTo>
                      <a:pt x="1713" y="2359"/>
                    </a:lnTo>
                    <a:lnTo>
                      <a:pt x="1224" y="1691"/>
                    </a:lnTo>
                    <a:lnTo>
                      <a:pt x="757" y="1046"/>
                    </a:lnTo>
                    <a:lnTo>
                      <a:pt x="423" y="557"/>
                    </a:lnTo>
                    <a:lnTo>
                      <a:pt x="223" y="201"/>
                    </a:lnTo>
                    <a:lnTo>
                      <a:pt x="156" y="90"/>
                    </a:lnTo>
                    <a:lnTo>
                      <a:pt x="134" y="1"/>
                    </a:lnTo>
                    <a:close/>
                  </a:path>
                </a:pathLst>
              </a:custGeom>
              <a:solidFill>
                <a:srgbClr val="9DC86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08" name="Google Shape;1408;p49"/>
              <p:cNvSpPr/>
              <p:nvPr/>
            </p:nvSpPr>
            <p:spPr>
              <a:xfrm>
                <a:off x="4174200" y="4577150"/>
                <a:ext cx="73425" cy="61725"/>
              </a:xfrm>
              <a:custGeom>
                <a:avLst/>
                <a:gdLst/>
                <a:ahLst/>
                <a:cxnLst/>
                <a:rect l="l" t="t" r="r" b="b"/>
                <a:pathLst>
                  <a:path w="2937" h="2469" extrusionOk="0">
                    <a:moveTo>
                      <a:pt x="2581" y="0"/>
                    </a:moveTo>
                    <a:lnTo>
                      <a:pt x="1224" y="868"/>
                    </a:lnTo>
                    <a:lnTo>
                      <a:pt x="112" y="1602"/>
                    </a:lnTo>
                    <a:lnTo>
                      <a:pt x="45" y="1735"/>
                    </a:lnTo>
                    <a:lnTo>
                      <a:pt x="23" y="1868"/>
                    </a:lnTo>
                    <a:lnTo>
                      <a:pt x="1" y="2024"/>
                    </a:lnTo>
                    <a:lnTo>
                      <a:pt x="23" y="2158"/>
                    </a:lnTo>
                    <a:lnTo>
                      <a:pt x="23" y="2202"/>
                    </a:lnTo>
                    <a:lnTo>
                      <a:pt x="45" y="2336"/>
                    </a:lnTo>
                    <a:lnTo>
                      <a:pt x="67" y="2402"/>
                    </a:lnTo>
                    <a:lnTo>
                      <a:pt x="112" y="2469"/>
                    </a:lnTo>
                    <a:lnTo>
                      <a:pt x="557" y="2202"/>
                    </a:lnTo>
                    <a:lnTo>
                      <a:pt x="1179" y="1802"/>
                    </a:lnTo>
                    <a:lnTo>
                      <a:pt x="2937" y="601"/>
                    </a:lnTo>
                    <a:lnTo>
                      <a:pt x="2870" y="556"/>
                    </a:lnTo>
                    <a:lnTo>
                      <a:pt x="2803" y="512"/>
                    </a:lnTo>
                    <a:lnTo>
                      <a:pt x="2714" y="400"/>
                    </a:lnTo>
                    <a:lnTo>
                      <a:pt x="2625" y="222"/>
                    </a:lnTo>
                    <a:lnTo>
                      <a:pt x="2581" y="0"/>
                    </a:lnTo>
                    <a:close/>
                  </a:path>
                </a:pathLst>
              </a:custGeom>
              <a:solidFill>
                <a:srgbClr val="FFF9D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09" name="Google Shape;1409;p49"/>
              <p:cNvSpPr/>
              <p:nvPr/>
            </p:nvSpPr>
            <p:spPr>
              <a:xfrm>
                <a:off x="4174200" y="4577150"/>
                <a:ext cx="73425" cy="61725"/>
              </a:xfrm>
              <a:custGeom>
                <a:avLst/>
                <a:gdLst/>
                <a:ahLst/>
                <a:cxnLst/>
                <a:rect l="l" t="t" r="r" b="b"/>
                <a:pathLst>
                  <a:path w="2937" h="2469" fill="none" extrusionOk="0">
                    <a:moveTo>
                      <a:pt x="2937" y="601"/>
                    </a:moveTo>
                    <a:lnTo>
                      <a:pt x="2937" y="601"/>
                    </a:lnTo>
                    <a:lnTo>
                      <a:pt x="2870" y="556"/>
                    </a:lnTo>
                    <a:lnTo>
                      <a:pt x="2803" y="512"/>
                    </a:lnTo>
                    <a:lnTo>
                      <a:pt x="2714" y="400"/>
                    </a:lnTo>
                    <a:lnTo>
                      <a:pt x="2625" y="222"/>
                    </a:lnTo>
                    <a:lnTo>
                      <a:pt x="2581" y="0"/>
                    </a:lnTo>
                    <a:lnTo>
                      <a:pt x="2581" y="0"/>
                    </a:lnTo>
                    <a:lnTo>
                      <a:pt x="1224" y="868"/>
                    </a:lnTo>
                    <a:lnTo>
                      <a:pt x="1224" y="868"/>
                    </a:lnTo>
                    <a:lnTo>
                      <a:pt x="112" y="1602"/>
                    </a:lnTo>
                    <a:lnTo>
                      <a:pt x="112" y="1602"/>
                    </a:lnTo>
                    <a:lnTo>
                      <a:pt x="45" y="1735"/>
                    </a:lnTo>
                    <a:lnTo>
                      <a:pt x="23" y="1868"/>
                    </a:lnTo>
                    <a:lnTo>
                      <a:pt x="23" y="1868"/>
                    </a:lnTo>
                    <a:lnTo>
                      <a:pt x="690" y="1468"/>
                    </a:lnTo>
                    <a:lnTo>
                      <a:pt x="690" y="1468"/>
                    </a:lnTo>
                    <a:lnTo>
                      <a:pt x="735" y="1446"/>
                    </a:lnTo>
                    <a:lnTo>
                      <a:pt x="735" y="1446"/>
                    </a:lnTo>
                    <a:lnTo>
                      <a:pt x="690" y="1468"/>
                    </a:lnTo>
                    <a:lnTo>
                      <a:pt x="690" y="1468"/>
                    </a:lnTo>
                    <a:lnTo>
                      <a:pt x="23" y="1868"/>
                    </a:lnTo>
                    <a:lnTo>
                      <a:pt x="23" y="1868"/>
                    </a:lnTo>
                    <a:lnTo>
                      <a:pt x="1" y="2024"/>
                    </a:lnTo>
                    <a:lnTo>
                      <a:pt x="23" y="2158"/>
                    </a:lnTo>
                    <a:lnTo>
                      <a:pt x="23" y="2158"/>
                    </a:lnTo>
                    <a:lnTo>
                      <a:pt x="490" y="1824"/>
                    </a:lnTo>
                    <a:lnTo>
                      <a:pt x="490" y="1824"/>
                    </a:lnTo>
                    <a:lnTo>
                      <a:pt x="23" y="2158"/>
                    </a:lnTo>
                    <a:lnTo>
                      <a:pt x="23" y="2158"/>
                    </a:lnTo>
                    <a:lnTo>
                      <a:pt x="23" y="2202"/>
                    </a:lnTo>
                    <a:lnTo>
                      <a:pt x="23" y="2202"/>
                    </a:lnTo>
                    <a:lnTo>
                      <a:pt x="45" y="2336"/>
                    </a:lnTo>
                    <a:lnTo>
                      <a:pt x="45" y="2336"/>
                    </a:lnTo>
                    <a:lnTo>
                      <a:pt x="690" y="1913"/>
                    </a:lnTo>
                    <a:lnTo>
                      <a:pt x="690" y="1913"/>
                    </a:lnTo>
                    <a:lnTo>
                      <a:pt x="45" y="2336"/>
                    </a:lnTo>
                    <a:lnTo>
                      <a:pt x="45" y="2336"/>
                    </a:lnTo>
                    <a:lnTo>
                      <a:pt x="67" y="2402"/>
                    </a:lnTo>
                    <a:lnTo>
                      <a:pt x="67" y="2402"/>
                    </a:lnTo>
                    <a:lnTo>
                      <a:pt x="112" y="2469"/>
                    </a:lnTo>
                    <a:lnTo>
                      <a:pt x="112" y="2469"/>
                    </a:lnTo>
                    <a:lnTo>
                      <a:pt x="557" y="2202"/>
                    </a:lnTo>
                    <a:lnTo>
                      <a:pt x="1179" y="1802"/>
                    </a:lnTo>
                    <a:lnTo>
                      <a:pt x="2937" y="60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10" name="Google Shape;1410;p49"/>
              <p:cNvSpPr/>
              <p:nvPr/>
            </p:nvSpPr>
            <p:spPr>
              <a:xfrm>
                <a:off x="4200900" y="4616625"/>
                <a:ext cx="2250" cy="1700"/>
              </a:xfrm>
              <a:custGeom>
                <a:avLst/>
                <a:gdLst/>
                <a:ahLst/>
                <a:cxnLst/>
                <a:rect l="l" t="t" r="r" b="b"/>
                <a:pathLst>
                  <a:path w="90" h="68" fill="none" extrusionOk="0">
                    <a:moveTo>
                      <a:pt x="0" y="67"/>
                    </a:moveTo>
                    <a:lnTo>
                      <a:pt x="0" y="67"/>
                    </a:lnTo>
                    <a:lnTo>
                      <a:pt x="89" y="0"/>
                    </a:lnTo>
                    <a:lnTo>
                      <a:pt x="89" y="0"/>
                    </a:lnTo>
                    <a:lnTo>
                      <a:pt x="0" y="67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11" name="Google Shape;1411;p49"/>
              <p:cNvSpPr/>
              <p:nvPr/>
            </p:nvSpPr>
            <p:spPr>
              <a:xfrm>
                <a:off x="4195875" y="4609400"/>
                <a:ext cx="2825" cy="1675"/>
              </a:xfrm>
              <a:custGeom>
                <a:avLst/>
                <a:gdLst/>
                <a:ahLst/>
                <a:cxnLst/>
                <a:rect l="l" t="t" r="r" b="b"/>
                <a:pathLst>
                  <a:path w="113" h="67" fill="none" extrusionOk="0">
                    <a:moveTo>
                      <a:pt x="1" y="67"/>
                    </a:moveTo>
                    <a:lnTo>
                      <a:pt x="1" y="67"/>
                    </a:lnTo>
                    <a:lnTo>
                      <a:pt x="112" y="0"/>
                    </a:lnTo>
                    <a:lnTo>
                      <a:pt x="112" y="0"/>
                    </a:lnTo>
                    <a:lnTo>
                      <a:pt x="1" y="67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12" name="Google Shape;1412;p49"/>
              <p:cNvSpPr/>
              <p:nvPr/>
            </p:nvSpPr>
            <p:spPr>
              <a:xfrm>
                <a:off x="4194775" y="4621075"/>
                <a:ext cx="1700" cy="1125"/>
              </a:xfrm>
              <a:custGeom>
                <a:avLst/>
                <a:gdLst/>
                <a:ahLst/>
                <a:cxnLst/>
                <a:rect l="l" t="t" r="r" b="b"/>
                <a:pathLst>
                  <a:path w="68" h="45" fill="none" extrusionOk="0">
                    <a:moveTo>
                      <a:pt x="0" y="45"/>
                    </a:moveTo>
                    <a:lnTo>
                      <a:pt x="0" y="45"/>
                    </a:lnTo>
                    <a:lnTo>
                      <a:pt x="67" y="0"/>
                    </a:lnTo>
                    <a:lnTo>
                      <a:pt x="67" y="0"/>
                    </a:lnTo>
                    <a:lnTo>
                      <a:pt x="0" y="45"/>
                    </a:lnTo>
                    <a:lnTo>
                      <a:pt x="0" y="45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13" name="Google Shape;1413;p49"/>
              <p:cNvSpPr/>
              <p:nvPr/>
            </p:nvSpPr>
            <p:spPr>
              <a:xfrm>
                <a:off x="4168075" y="4574925"/>
                <a:ext cx="83450" cy="70625"/>
              </a:xfrm>
              <a:custGeom>
                <a:avLst/>
                <a:gdLst/>
                <a:ahLst/>
                <a:cxnLst/>
                <a:rect l="l" t="t" r="r" b="b"/>
                <a:pathLst>
                  <a:path w="3338" h="2825" extrusionOk="0">
                    <a:moveTo>
                      <a:pt x="2959" y="0"/>
                    </a:moveTo>
                    <a:lnTo>
                      <a:pt x="2826" y="89"/>
                    </a:lnTo>
                    <a:lnTo>
                      <a:pt x="2870" y="311"/>
                    </a:lnTo>
                    <a:lnTo>
                      <a:pt x="2959" y="489"/>
                    </a:lnTo>
                    <a:lnTo>
                      <a:pt x="3048" y="601"/>
                    </a:lnTo>
                    <a:lnTo>
                      <a:pt x="3115" y="645"/>
                    </a:lnTo>
                    <a:lnTo>
                      <a:pt x="3182" y="690"/>
                    </a:lnTo>
                    <a:lnTo>
                      <a:pt x="1424" y="1891"/>
                    </a:lnTo>
                    <a:lnTo>
                      <a:pt x="802" y="2291"/>
                    </a:lnTo>
                    <a:lnTo>
                      <a:pt x="357" y="2558"/>
                    </a:lnTo>
                    <a:lnTo>
                      <a:pt x="312" y="2491"/>
                    </a:lnTo>
                    <a:lnTo>
                      <a:pt x="290" y="2425"/>
                    </a:lnTo>
                    <a:lnTo>
                      <a:pt x="268" y="2291"/>
                    </a:lnTo>
                    <a:lnTo>
                      <a:pt x="268" y="2247"/>
                    </a:lnTo>
                    <a:lnTo>
                      <a:pt x="246" y="2113"/>
                    </a:lnTo>
                    <a:lnTo>
                      <a:pt x="268" y="1957"/>
                    </a:lnTo>
                    <a:lnTo>
                      <a:pt x="290" y="1824"/>
                    </a:lnTo>
                    <a:lnTo>
                      <a:pt x="357" y="1691"/>
                    </a:lnTo>
                    <a:lnTo>
                      <a:pt x="357" y="1691"/>
                    </a:lnTo>
                    <a:lnTo>
                      <a:pt x="157" y="1824"/>
                    </a:lnTo>
                    <a:lnTo>
                      <a:pt x="68" y="1980"/>
                    </a:lnTo>
                    <a:lnTo>
                      <a:pt x="23" y="2180"/>
                    </a:lnTo>
                    <a:lnTo>
                      <a:pt x="1" y="2380"/>
                    </a:lnTo>
                    <a:lnTo>
                      <a:pt x="45" y="2580"/>
                    </a:lnTo>
                    <a:lnTo>
                      <a:pt x="90" y="2736"/>
                    </a:lnTo>
                    <a:lnTo>
                      <a:pt x="112" y="2780"/>
                    </a:lnTo>
                    <a:lnTo>
                      <a:pt x="157" y="2803"/>
                    </a:lnTo>
                    <a:lnTo>
                      <a:pt x="223" y="2825"/>
                    </a:lnTo>
                    <a:lnTo>
                      <a:pt x="290" y="2825"/>
                    </a:lnTo>
                    <a:lnTo>
                      <a:pt x="1469" y="2046"/>
                    </a:lnTo>
                    <a:lnTo>
                      <a:pt x="3204" y="912"/>
                    </a:lnTo>
                    <a:lnTo>
                      <a:pt x="3293" y="823"/>
                    </a:lnTo>
                    <a:lnTo>
                      <a:pt x="3337" y="712"/>
                    </a:lnTo>
                    <a:lnTo>
                      <a:pt x="3315" y="578"/>
                    </a:lnTo>
                    <a:lnTo>
                      <a:pt x="3271" y="445"/>
                    </a:lnTo>
                    <a:lnTo>
                      <a:pt x="2959" y="0"/>
                    </a:lnTo>
                    <a:close/>
                  </a:path>
                </a:pathLst>
              </a:custGeom>
              <a:solidFill>
                <a:srgbClr val="A0C96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14" name="Google Shape;1414;p49"/>
              <p:cNvSpPr/>
              <p:nvPr/>
            </p:nvSpPr>
            <p:spPr>
              <a:xfrm>
                <a:off x="4099675" y="4475375"/>
                <a:ext cx="144050" cy="145150"/>
              </a:xfrm>
              <a:custGeom>
                <a:avLst/>
                <a:gdLst/>
                <a:ahLst/>
                <a:cxnLst/>
                <a:rect l="l" t="t" r="r" b="b"/>
                <a:pathLst>
                  <a:path w="5762" h="5806" extrusionOk="0">
                    <a:moveTo>
                      <a:pt x="2937" y="1"/>
                    </a:moveTo>
                    <a:lnTo>
                      <a:pt x="2870" y="23"/>
                    </a:lnTo>
                    <a:lnTo>
                      <a:pt x="2715" y="112"/>
                    </a:lnTo>
                    <a:lnTo>
                      <a:pt x="1336" y="979"/>
                    </a:lnTo>
                    <a:lnTo>
                      <a:pt x="1" y="1847"/>
                    </a:lnTo>
                    <a:lnTo>
                      <a:pt x="23" y="1936"/>
                    </a:lnTo>
                    <a:lnTo>
                      <a:pt x="90" y="2047"/>
                    </a:lnTo>
                    <a:lnTo>
                      <a:pt x="290" y="2403"/>
                    </a:lnTo>
                    <a:lnTo>
                      <a:pt x="624" y="2892"/>
                    </a:lnTo>
                    <a:lnTo>
                      <a:pt x="1091" y="3537"/>
                    </a:lnTo>
                    <a:lnTo>
                      <a:pt x="1580" y="4205"/>
                    </a:lnTo>
                    <a:lnTo>
                      <a:pt x="2047" y="4805"/>
                    </a:lnTo>
                    <a:lnTo>
                      <a:pt x="2492" y="5339"/>
                    </a:lnTo>
                    <a:lnTo>
                      <a:pt x="2893" y="5806"/>
                    </a:lnTo>
                    <a:lnTo>
                      <a:pt x="3093" y="5673"/>
                    </a:lnTo>
                    <a:lnTo>
                      <a:pt x="4205" y="4939"/>
                    </a:lnTo>
                    <a:lnTo>
                      <a:pt x="5562" y="4071"/>
                    </a:lnTo>
                    <a:lnTo>
                      <a:pt x="5695" y="3982"/>
                    </a:lnTo>
                    <a:lnTo>
                      <a:pt x="5740" y="3893"/>
                    </a:lnTo>
                    <a:lnTo>
                      <a:pt x="5762" y="3782"/>
                    </a:lnTo>
                    <a:lnTo>
                      <a:pt x="5740" y="3671"/>
                    </a:lnTo>
                    <a:lnTo>
                      <a:pt x="5695" y="3515"/>
                    </a:lnTo>
                    <a:lnTo>
                      <a:pt x="5161" y="2759"/>
                    </a:lnTo>
                    <a:lnTo>
                      <a:pt x="4583" y="1958"/>
                    </a:lnTo>
                    <a:lnTo>
                      <a:pt x="3271" y="179"/>
                    </a:lnTo>
                    <a:lnTo>
                      <a:pt x="3204" y="112"/>
                    </a:lnTo>
                    <a:lnTo>
                      <a:pt x="3137" y="45"/>
                    </a:lnTo>
                    <a:lnTo>
                      <a:pt x="3070" y="23"/>
                    </a:lnTo>
                    <a:lnTo>
                      <a:pt x="3004" y="1"/>
                    </a:lnTo>
                    <a:close/>
                  </a:path>
                </a:pathLst>
              </a:custGeom>
              <a:solidFill>
                <a:srgbClr val="ADD07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15" name="Google Shape;1415;p49"/>
              <p:cNvSpPr/>
              <p:nvPr/>
            </p:nvSpPr>
            <p:spPr>
              <a:xfrm>
                <a:off x="4095250" y="4474825"/>
                <a:ext cx="156825" cy="171850"/>
              </a:xfrm>
              <a:custGeom>
                <a:avLst/>
                <a:gdLst/>
                <a:ahLst/>
                <a:cxnLst/>
                <a:rect l="l" t="t" r="r" b="b"/>
                <a:pathLst>
                  <a:path w="6273" h="6874" extrusionOk="0">
                    <a:moveTo>
                      <a:pt x="3159" y="67"/>
                    </a:moveTo>
                    <a:lnTo>
                      <a:pt x="3225" y="89"/>
                    </a:lnTo>
                    <a:lnTo>
                      <a:pt x="3292" y="112"/>
                    </a:lnTo>
                    <a:lnTo>
                      <a:pt x="3403" y="223"/>
                    </a:lnTo>
                    <a:lnTo>
                      <a:pt x="3514" y="356"/>
                    </a:lnTo>
                    <a:lnTo>
                      <a:pt x="4604" y="1824"/>
                    </a:lnTo>
                    <a:lnTo>
                      <a:pt x="5338" y="2870"/>
                    </a:lnTo>
                    <a:lnTo>
                      <a:pt x="5650" y="3315"/>
                    </a:lnTo>
                    <a:lnTo>
                      <a:pt x="5761" y="3470"/>
                    </a:lnTo>
                    <a:lnTo>
                      <a:pt x="5872" y="3626"/>
                    </a:lnTo>
                    <a:lnTo>
                      <a:pt x="5894" y="3715"/>
                    </a:lnTo>
                    <a:lnTo>
                      <a:pt x="5894" y="3804"/>
                    </a:lnTo>
                    <a:lnTo>
                      <a:pt x="5872" y="3893"/>
                    </a:lnTo>
                    <a:lnTo>
                      <a:pt x="5828" y="3982"/>
                    </a:lnTo>
                    <a:lnTo>
                      <a:pt x="5828" y="4004"/>
                    </a:lnTo>
                    <a:lnTo>
                      <a:pt x="5828" y="4026"/>
                    </a:lnTo>
                    <a:lnTo>
                      <a:pt x="6006" y="4227"/>
                    </a:lnTo>
                    <a:lnTo>
                      <a:pt x="6139" y="4449"/>
                    </a:lnTo>
                    <a:lnTo>
                      <a:pt x="6184" y="4538"/>
                    </a:lnTo>
                    <a:lnTo>
                      <a:pt x="6206" y="4627"/>
                    </a:lnTo>
                    <a:lnTo>
                      <a:pt x="6206" y="4694"/>
                    </a:lnTo>
                    <a:lnTo>
                      <a:pt x="6184" y="4760"/>
                    </a:lnTo>
                    <a:lnTo>
                      <a:pt x="6139" y="4827"/>
                    </a:lnTo>
                    <a:lnTo>
                      <a:pt x="6072" y="4894"/>
                    </a:lnTo>
                    <a:lnTo>
                      <a:pt x="5939" y="5005"/>
                    </a:lnTo>
                    <a:lnTo>
                      <a:pt x="4293" y="6050"/>
                    </a:lnTo>
                    <a:lnTo>
                      <a:pt x="3292" y="6695"/>
                    </a:lnTo>
                    <a:lnTo>
                      <a:pt x="3225" y="6740"/>
                    </a:lnTo>
                    <a:lnTo>
                      <a:pt x="3136" y="6762"/>
                    </a:lnTo>
                    <a:lnTo>
                      <a:pt x="3092" y="6740"/>
                    </a:lnTo>
                    <a:lnTo>
                      <a:pt x="3025" y="6718"/>
                    </a:lnTo>
                    <a:lnTo>
                      <a:pt x="2914" y="6629"/>
                    </a:lnTo>
                    <a:lnTo>
                      <a:pt x="2825" y="6495"/>
                    </a:lnTo>
                    <a:lnTo>
                      <a:pt x="2424" y="6050"/>
                    </a:lnTo>
                    <a:lnTo>
                      <a:pt x="1980" y="5494"/>
                    </a:lnTo>
                    <a:lnTo>
                      <a:pt x="1535" y="4961"/>
                    </a:lnTo>
                    <a:lnTo>
                      <a:pt x="1112" y="4404"/>
                    </a:lnTo>
                    <a:lnTo>
                      <a:pt x="712" y="3826"/>
                    </a:lnTo>
                    <a:lnTo>
                      <a:pt x="423" y="3404"/>
                    </a:lnTo>
                    <a:lnTo>
                      <a:pt x="289" y="3159"/>
                    </a:lnTo>
                    <a:lnTo>
                      <a:pt x="178" y="2914"/>
                    </a:lnTo>
                    <a:lnTo>
                      <a:pt x="111" y="2670"/>
                    </a:lnTo>
                    <a:lnTo>
                      <a:pt x="89" y="2536"/>
                    </a:lnTo>
                    <a:lnTo>
                      <a:pt x="89" y="2403"/>
                    </a:lnTo>
                    <a:lnTo>
                      <a:pt x="89" y="2269"/>
                    </a:lnTo>
                    <a:lnTo>
                      <a:pt x="111" y="2158"/>
                    </a:lnTo>
                    <a:lnTo>
                      <a:pt x="156" y="2024"/>
                    </a:lnTo>
                    <a:lnTo>
                      <a:pt x="222" y="1913"/>
                    </a:lnTo>
                    <a:lnTo>
                      <a:pt x="222" y="1899"/>
                    </a:lnTo>
                    <a:lnTo>
                      <a:pt x="222" y="1899"/>
                    </a:lnTo>
                    <a:lnTo>
                      <a:pt x="1045" y="1357"/>
                    </a:lnTo>
                    <a:lnTo>
                      <a:pt x="1891" y="823"/>
                    </a:lnTo>
                    <a:lnTo>
                      <a:pt x="2691" y="312"/>
                    </a:lnTo>
                    <a:lnTo>
                      <a:pt x="2825" y="201"/>
                    </a:lnTo>
                    <a:lnTo>
                      <a:pt x="2981" y="112"/>
                    </a:lnTo>
                    <a:lnTo>
                      <a:pt x="3070" y="89"/>
                    </a:lnTo>
                    <a:lnTo>
                      <a:pt x="3159" y="67"/>
                    </a:lnTo>
                    <a:close/>
                    <a:moveTo>
                      <a:pt x="3070" y="0"/>
                    </a:moveTo>
                    <a:lnTo>
                      <a:pt x="2958" y="45"/>
                    </a:lnTo>
                    <a:lnTo>
                      <a:pt x="2780" y="156"/>
                    </a:lnTo>
                    <a:lnTo>
                      <a:pt x="2358" y="423"/>
                    </a:lnTo>
                    <a:lnTo>
                      <a:pt x="1246" y="1113"/>
                    </a:lnTo>
                    <a:lnTo>
                      <a:pt x="156" y="1847"/>
                    </a:lnTo>
                    <a:lnTo>
                      <a:pt x="133" y="1847"/>
                    </a:lnTo>
                    <a:lnTo>
                      <a:pt x="67" y="2024"/>
                    </a:lnTo>
                    <a:lnTo>
                      <a:pt x="22" y="2202"/>
                    </a:lnTo>
                    <a:lnTo>
                      <a:pt x="0" y="2403"/>
                    </a:lnTo>
                    <a:lnTo>
                      <a:pt x="22" y="2581"/>
                    </a:lnTo>
                    <a:lnTo>
                      <a:pt x="67" y="2781"/>
                    </a:lnTo>
                    <a:lnTo>
                      <a:pt x="133" y="2959"/>
                    </a:lnTo>
                    <a:lnTo>
                      <a:pt x="200" y="3137"/>
                    </a:lnTo>
                    <a:lnTo>
                      <a:pt x="311" y="3292"/>
                    </a:lnTo>
                    <a:lnTo>
                      <a:pt x="601" y="3759"/>
                    </a:lnTo>
                    <a:lnTo>
                      <a:pt x="912" y="4204"/>
                    </a:lnTo>
                    <a:lnTo>
                      <a:pt x="1579" y="5072"/>
                    </a:lnTo>
                    <a:lnTo>
                      <a:pt x="1980" y="5606"/>
                    </a:lnTo>
                    <a:lnTo>
                      <a:pt x="2424" y="6117"/>
                    </a:lnTo>
                    <a:lnTo>
                      <a:pt x="2803" y="6562"/>
                    </a:lnTo>
                    <a:lnTo>
                      <a:pt x="2914" y="6718"/>
                    </a:lnTo>
                    <a:lnTo>
                      <a:pt x="2981" y="6784"/>
                    </a:lnTo>
                    <a:lnTo>
                      <a:pt x="3070" y="6851"/>
                    </a:lnTo>
                    <a:lnTo>
                      <a:pt x="3159" y="6873"/>
                    </a:lnTo>
                    <a:lnTo>
                      <a:pt x="3225" y="6851"/>
                    </a:lnTo>
                    <a:lnTo>
                      <a:pt x="3359" y="6762"/>
                    </a:lnTo>
                    <a:lnTo>
                      <a:pt x="3804" y="6473"/>
                    </a:lnTo>
                    <a:lnTo>
                      <a:pt x="4893" y="5761"/>
                    </a:lnTo>
                    <a:lnTo>
                      <a:pt x="5516" y="5383"/>
                    </a:lnTo>
                    <a:lnTo>
                      <a:pt x="5828" y="5183"/>
                    </a:lnTo>
                    <a:lnTo>
                      <a:pt x="6117" y="4983"/>
                    </a:lnTo>
                    <a:lnTo>
                      <a:pt x="6184" y="4916"/>
                    </a:lnTo>
                    <a:lnTo>
                      <a:pt x="6228" y="4872"/>
                    </a:lnTo>
                    <a:lnTo>
                      <a:pt x="6272" y="4805"/>
                    </a:lnTo>
                    <a:lnTo>
                      <a:pt x="6272" y="4738"/>
                    </a:lnTo>
                    <a:lnTo>
                      <a:pt x="6272" y="4627"/>
                    </a:lnTo>
                    <a:lnTo>
                      <a:pt x="6228" y="4516"/>
                    </a:lnTo>
                    <a:lnTo>
                      <a:pt x="6161" y="4404"/>
                    </a:lnTo>
                    <a:lnTo>
                      <a:pt x="6095" y="4271"/>
                    </a:lnTo>
                    <a:lnTo>
                      <a:pt x="5939" y="4049"/>
                    </a:lnTo>
                    <a:lnTo>
                      <a:pt x="5917" y="4026"/>
                    </a:lnTo>
                    <a:lnTo>
                      <a:pt x="5917" y="4004"/>
                    </a:lnTo>
                    <a:lnTo>
                      <a:pt x="5983" y="3871"/>
                    </a:lnTo>
                    <a:lnTo>
                      <a:pt x="5983" y="3782"/>
                    </a:lnTo>
                    <a:lnTo>
                      <a:pt x="5961" y="3670"/>
                    </a:lnTo>
                    <a:lnTo>
                      <a:pt x="5917" y="3581"/>
                    </a:lnTo>
                    <a:lnTo>
                      <a:pt x="5850" y="3493"/>
                    </a:lnTo>
                    <a:lnTo>
                      <a:pt x="5472" y="2936"/>
                    </a:lnTo>
                    <a:lnTo>
                      <a:pt x="5071" y="2380"/>
                    </a:lnTo>
                    <a:lnTo>
                      <a:pt x="3692" y="490"/>
                    </a:lnTo>
                    <a:lnTo>
                      <a:pt x="3603" y="356"/>
                    </a:lnTo>
                    <a:lnTo>
                      <a:pt x="3492" y="178"/>
                    </a:lnTo>
                    <a:lnTo>
                      <a:pt x="3425" y="112"/>
                    </a:lnTo>
                    <a:lnTo>
                      <a:pt x="3336" y="67"/>
                    </a:lnTo>
                    <a:lnTo>
                      <a:pt x="3270" y="23"/>
                    </a:lnTo>
                    <a:lnTo>
                      <a:pt x="3181" y="0"/>
                    </a:lnTo>
                    <a:close/>
                  </a:path>
                </a:pathLst>
              </a:custGeom>
              <a:solidFill>
                <a:srgbClr val="01020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16" name="Google Shape;1416;p49"/>
              <p:cNvSpPr/>
              <p:nvPr/>
            </p:nvSpPr>
            <p:spPr>
              <a:xfrm>
                <a:off x="4098575" y="4520975"/>
                <a:ext cx="144050" cy="100125"/>
              </a:xfrm>
              <a:custGeom>
                <a:avLst/>
                <a:gdLst/>
                <a:ahLst/>
                <a:cxnLst/>
                <a:rect l="l" t="t" r="r" b="b"/>
                <a:pathLst>
                  <a:path w="5762" h="4005" extrusionOk="0">
                    <a:moveTo>
                      <a:pt x="23" y="1"/>
                    </a:moveTo>
                    <a:lnTo>
                      <a:pt x="0" y="23"/>
                    </a:lnTo>
                    <a:lnTo>
                      <a:pt x="45" y="178"/>
                    </a:lnTo>
                    <a:lnTo>
                      <a:pt x="134" y="312"/>
                    </a:lnTo>
                    <a:lnTo>
                      <a:pt x="290" y="557"/>
                    </a:lnTo>
                    <a:lnTo>
                      <a:pt x="668" y="1113"/>
                    </a:lnTo>
                    <a:lnTo>
                      <a:pt x="1046" y="1647"/>
                    </a:lnTo>
                    <a:lnTo>
                      <a:pt x="1491" y="2247"/>
                    </a:lnTo>
                    <a:lnTo>
                      <a:pt x="1958" y="2848"/>
                    </a:lnTo>
                    <a:lnTo>
                      <a:pt x="2425" y="3426"/>
                    </a:lnTo>
                    <a:lnTo>
                      <a:pt x="2914" y="3982"/>
                    </a:lnTo>
                    <a:lnTo>
                      <a:pt x="2937" y="4004"/>
                    </a:lnTo>
                    <a:lnTo>
                      <a:pt x="2959" y="4004"/>
                    </a:lnTo>
                    <a:lnTo>
                      <a:pt x="4338" y="3092"/>
                    </a:lnTo>
                    <a:lnTo>
                      <a:pt x="5761" y="2203"/>
                    </a:lnTo>
                    <a:lnTo>
                      <a:pt x="5761" y="2180"/>
                    </a:lnTo>
                    <a:lnTo>
                      <a:pt x="5761" y="2158"/>
                    </a:lnTo>
                    <a:lnTo>
                      <a:pt x="5739" y="2136"/>
                    </a:lnTo>
                    <a:lnTo>
                      <a:pt x="5695" y="2136"/>
                    </a:lnTo>
                    <a:lnTo>
                      <a:pt x="4827" y="2692"/>
                    </a:lnTo>
                    <a:lnTo>
                      <a:pt x="3937" y="3270"/>
                    </a:lnTo>
                    <a:lnTo>
                      <a:pt x="3026" y="3849"/>
                    </a:lnTo>
                    <a:lnTo>
                      <a:pt x="2959" y="3893"/>
                    </a:lnTo>
                    <a:lnTo>
                      <a:pt x="2937" y="3915"/>
                    </a:lnTo>
                    <a:lnTo>
                      <a:pt x="2892" y="3893"/>
                    </a:lnTo>
                    <a:lnTo>
                      <a:pt x="2848" y="3826"/>
                    </a:lnTo>
                    <a:lnTo>
                      <a:pt x="2692" y="3648"/>
                    </a:lnTo>
                    <a:lnTo>
                      <a:pt x="2380" y="3270"/>
                    </a:lnTo>
                    <a:lnTo>
                      <a:pt x="1580" y="2269"/>
                    </a:lnTo>
                    <a:lnTo>
                      <a:pt x="823" y="1246"/>
                    </a:lnTo>
                    <a:lnTo>
                      <a:pt x="557" y="846"/>
                    </a:lnTo>
                    <a:lnTo>
                      <a:pt x="290" y="445"/>
                    </a:lnTo>
                    <a:lnTo>
                      <a:pt x="178" y="245"/>
                    </a:lnTo>
                    <a:lnTo>
                      <a:pt x="112" y="156"/>
                    </a:lnTo>
                    <a:lnTo>
                      <a:pt x="89" y="45"/>
                    </a:lnTo>
                    <a:lnTo>
                      <a:pt x="67" y="1"/>
                    </a:lnTo>
                    <a:close/>
                  </a:path>
                </a:pathLst>
              </a:custGeom>
              <a:solidFill>
                <a:srgbClr val="01020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17" name="Google Shape;1417;p49"/>
              <p:cNvSpPr/>
              <p:nvPr/>
            </p:nvSpPr>
            <p:spPr>
              <a:xfrm>
                <a:off x="4173100" y="4576575"/>
                <a:ext cx="75650" cy="63425"/>
              </a:xfrm>
              <a:custGeom>
                <a:avLst/>
                <a:gdLst/>
                <a:ahLst/>
                <a:cxnLst/>
                <a:rect l="l" t="t" r="r" b="b"/>
                <a:pathLst>
                  <a:path w="3026" h="2537" extrusionOk="0">
                    <a:moveTo>
                      <a:pt x="2580" y="1"/>
                    </a:moveTo>
                    <a:lnTo>
                      <a:pt x="2580" y="23"/>
                    </a:lnTo>
                    <a:lnTo>
                      <a:pt x="2625" y="201"/>
                    </a:lnTo>
                    <a:lnTo>
                      <a:pt x="2691" y="379"/>
                    </a:lnTo>
                    <a:lnTo>
                      <a:pt x="2758" y="468"/>
                    </a:lnTo>
                    <a:lnTo>
                      <a:pt x="2803" y="535"/>
                    </a:lnTo>
                    <a:lnTo>
                      <a:pt x="2892" y="601"/>
                    </a:lnTo>
                    <a:lnTo>
                      <a:pt x="2899" y="605"/>
                    </a:lnTo>
                    <a:lnTo>
                      <a:pt x="2899" y="605"/>
                    </a:lnTo>
                    <a:lnTo>
                      <a:pt x="1557" y="1558"/>
                    </a:lnTo>
                    <a:lnTo>
                      <a:pt x="845" y="2025"/>
                    </a:lnTo>
                    <a:lnTo>
                      <a:pt x="154" y="2444"/>
                    </a:lnTo>
                    <a:lnTo>
                      <a:pt x="154" y="2444"/>
                    </a:lnTo>
                    <a:lnTo>
                      <a:pt x="133" y="2403"/>
                    </a:lnTo>
                    <a:lnTo>
                      <a:pt x="111" y="2292"/>
                    </a:lnTo>
                    <a:lnTo>
                      <a:pt x="89" y="2181"/>
                    </a:lnTo>
                    <a:lnTo>
                      <a:pt x="89" y="2069"/>
                    </a:lnTo>
                    <a:lnTo>
                      <a:pt x="111" y="1847"/>
                    </a:lnTo>
                    <a:lnTo>
                      <a:pt x="178" y="1647"/>
                    </a:lnTo>
                    <a:lnTo>
                      <a:pt x="178" y="1602"/>
                    </a:lnTo>
                    <a:lnTo>
                      <a:pt x="156" y="1580"/>
                    </a:lnTo>
                    <a:lnTo>
                      <a:pt x="133" y="1580"/>
                    </a:lnTo>
                    <a:lnTo>
                      <a:pt x="111" y="1602"/>
                    </a:lnTo>
                    <a:lnTo>
                      <a:pt x="45" y="1825"/>
                    </a:lnTo>
                    <a:lnTo>
                      <a:pt x="0" y="2047"/>
                    </a:lnTo>
                    <a:lnTo>
                      <a:pt x="22" y="2181"/>
                    </a:lnTo>
                    <a:lnTo>
                      <a:pt x="22" y="2292"/>
                    </a:lnTo>
                    <a:lnTo>
                      <a:pt x="67" y="2403"/>
                    </a:lnTo>
                    <a:lnTo>
                      <a:pt x="111" y="2514"/>
                    </a:lnTo>
                    <a:lnTo>
                      <a:pt x="133" y="2537"/>
                    </a:lnTo>
                    <a:lnTo>
                      <a:pt x="178" y="2537"/>
                    </a:lnTo>
                    <a:lnTo>
                      <a:pt x="890" y="2092"/>
                    </a:lnTo>
                    <a:lnTo>
                      <a:pt x="1601" y="1625"/>
                    </a:lnTo>
                    <a:lnTo>
                      <a:pt x="3003" y="646"/>
                    </a:lnTo>
                    <a:lnTo>
                      <a:pt x="3025" y="624"/>
                    </a:lnTo>
                    <a:lnTo>
                      <a:pt x="3003" y="624"/>
                    </a:lnTo>
                    <a:lnTo>
                      <a:pt x="2981" y="579"/>
                    </a:lnTo>
                    <a:lnTo>
                      <a:pt x="2892" y="535"/>
                    </a:lnTo>
                    <a:lnTo>
                      <a:pt x="2847" y="490"/>
                    </a:lnTo>
                    <a:lnTo>
                      <a:pt x="2758" y="357"/>
                    </a:lnTo>
                    <a:lnTo>
                      <a:pt x="2691" y="201"/>
                    </a:lnTo>
                    <a:lnTo>
                      <a:pt x="2669" y="45"/>
                    </a:lnTo>
                    <a:lnTo>
                      <a:pt x="2647" y="23"/>
                    </a:lnTo>
                    <a:lnTo>
                      <a:pt x="2625" y="1"/>
                    </a:lnTo>
                    <a:close/>
                  </a:path>
                </a:pathLst>
              </a:custGeom>
              <a:solidFill>
                <a:srgbClr val="01020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18" name="Google Shape;1418;p49"/>
              <p:cNvSpPr/>
              <p:nvPr/>
            </p:nvSpPr>
            <p:spPr>
              <a:xfrm>
                <a:off x="4199775" y="4615500"/>
                <a:ext cx="4475" cy="3925"/>
              </a:xfrm>
              <a:custGeom>
                <a:avLst/>
                <a:gdLst/>
                <a:ahLst/>
                <a:cxnLst/>
                <a:rect l="l" t="t" r="r" b="b"/>
                <a:pathLst>
                  <a:path w="179" h="157" extrusionOk="0">
                    <a:moveTo>
                      <a:pt x="112" y="1"/>
                    </a:moveTo>
                    <a:lnTo>
                      <a:pt x="1" y="90"/>
                    </a:lnTo>
                    <a:lnTo>
                      <a:pt x="1" y="112"/>
                    </a:lnTo>
                    <a:lnTo>
                      <a:pt x="23" y="134"/>
                    </a:lnTo>
                    <a:lnTo>
                      <a:pt x="45" y="157"/>
                    </a:lnTo>
                    <a:lnTo>
                      <a:pt x="67" y="157"/>
                    </a:lnTo>
                    <a:lnTo>
                      <a:pt x="156" y="68"/>
                    </a:lnTo>
                    <a:lnTo>
                      <a:pt x="179" y="45"/>
                    </a:lnTo>
                    <a:lnTo>
                      <a:pt x="156" y="23"/>
                    </a:lnTo>
                    <a:lnTo>
                      <a:pt x="134" y="1"/>
                    </a:lnTo>
                    <a:close/>
                  </a:path>
                </a:pathLst>
              </a:custGeom>
              <a:solidFill>
                <a:srgbClr val="01020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19" name="Google Shape;1419;p49"/>
              <p:cNvSpPr/>
              <p:nvPr/>
            </p:nvSpPr>
            <p:spPr>
              <a:xfrm>
                <a:off x="4194775" y="4608825"/>
                <a:ext cx="5025" cy="3375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35" extrusionOk="0">
                    <a:moveTo>
                      <a:pt x="134" y="1"/>
                    </a:moveTo>
                    <a:lnTo>
                      <a:pt x="23" y="68"/>
                    </a:lnTo>
                    <a:lnTo>
                      <a:pt x="0" y="90"/>
                    </a:lnTo>
                    <a:lnTo>
                      <a:pt x="23" y="112"/>
                    </a:lnTo>
                    <a:lnTo>
                      <a:pt x="45" y="134"/>
                    </a:lnTo>
                    <a:lnTo>
                      <a:pt x="67" y="134"/>
                    </a:lnTo>
                    <a:lnTo>
                      <a:pt x="178" y="68"/>
                    </a:lnTo>
                    <a:lnTo>
                      <a:pt x="201" y="45"/>
                    </a:lnTo>
                    <a:lnTo>
                      <a:pt x="178" y="23"/>
                    </a:lnTo>
                    <a:lnTo>
                      <a:pt x="156" y="1"/>
                    </a:lnTo>
                    <a:close/>
                  </a:path>
                </a:pathLst>
              </a:custGeom>
              <a:solidFill>
                <a:srgbClr val="01020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20" name="Google Shape;1420;p49"/>
              <p:cNvSpPr/>
              <p:nvPr/>
            </p:nvSpPr>
            <p:spPr>
              <a:xfrm>
                <a:off x="4173650" y="4612725"/>
                <a:ext cx="19475" cy="12250"/>
              </a:xfrm>
              <a:custGeom>
                <a:avLst/>
                <a:gdLst/>
                <a:ahLst/>
                <a:cxnLst/>
                <a:rect l="l" t="t" r="r" b="b"/>
                <a:pathLst>
                  <a:path w="779" h="490" extrusionOk="0">
                    <a:moveTo>
                      <a:pt x="712" y="1"/>
                    </a:moveTo>
                    <a:lnTo>
                      <a:pt x="356" y="201"/>
                    </a:lnTo>
                    <a:lnTo>
                      <a:pt x="0" y="423"/>
                    </a:lnTo>
                    <a:lnTo>
                      <a:pt x="0" y="445"/>
                    </a:lnTo>
                    <a:lnTo>
                      <a:pt x="23" y="468"/>
                    </a:lnTo>
                    <a:lnTo>
                      <a:pt x="45" y="490"/>
                    </a:lnTo>
                    <a:lnTo>
                      <a:pt x="67" y="490"/>
                    </a:lnTo>
                    <a:lnTo>
                      <a:pt x="423" y="268"/>
                    </a:lnTo>
                    <a:lnTo>
                      <a:pt x="779" y="67"/>
                    </a:lnTo>
                    <a:lnTo>
                      <a:pt x="779" y="45"/>
                    </a:lnTo>
                    <a:lnTo>
                      <a:pt x="779" y="1"/>
                    </a:lnTo>
                    <a:close/>
                  </a:path>
                </a:pathLst>
              </a:custGeom>
              <a:solidFill>
                <a:srgbClr val="01020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21" name="Google Shape;1421;p49"/>
              <p:cNvSpPr/>
              <p:nvPr/>
            </p:nvSpPr>
            <p:spPr>
              <a:xfrm>
                <a:off x="4194225" y="4620525"/>
                <a:ext cx="3350" cy="2800"/>
              </a:xfrm>
              <a:custGeom>
                <a:avLst/>
                <a:gdLst/>
                <a:ahLst/>
                <a:cxnLst/>
                <a:rect l="l" t="t" r="r" b="b"/>
                <a:pathLst>
                  <a:path w="134" h="112" extrusionOk="0">
                    <a:moveTo>
                      <a:pt x="67" y="0"/>
                    </a:moveTo>
                    <a:lnTo>
                      <a:pt x="0" y="44"/>
                    </a:lnTo>
                    <a:lnTo>
                      <a:pt x="0" y="67"/>
                    </a:lnTo>
                    <a:lnTo>
                      <a:pt x="0" y="89"/>
                    </a:lnTo>
                    <a:lnTo>
                      <a:pt x="22" y="111"/>
                    </a:lnTo>
                    <a:lnTo>
                      <a:pt x="67" y="111"/>
                    </a:lnTo>
                    <a:lnTo>
                      <a:pt x="111" y="67"/>
                    </a:lnTo>
                    <a:lnTo>
                      <a:pt x="134" y="44"/>
                    </a:lnTo>
                    <a:lnTo>
                      <a:pt x="111" y="0"/>
                    </a:lnTo>
                    <a:close/>
                  </a:path>
                </a:pathLst>
              </a:custGeom>
              <a:solidFill>
                <a:srgbClr val="01020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22" name="Google Shape;1422;p49"/>
              <p:cNvSpPr/>
              <p:nvPr/>
            </p:nvSpPr>
            <p:spPr>
              <a:xfrm>
                <a:off x="4173650" y="4622175"/>
                <a:ext cx="13925" cy="10050"/>
              </a:xfrm>
              <a:custGeom>
                <a:avLst/>
                <a:gdLst/>
                <a:ahLst/>
                <a:cxnLst/>
                <a:rect l="l" t="t" r="r" b="b"/>
                <a:pathLst>
                  <a:path w="557" h="402" extrusionOk="0">
                    <a:moveTo>
                      <a:pt x="490" y="1"/>
                    </a:moveTo>
                    <a:lnTo>
                      <a:pt x="245" y="156"/>
                    </a:lnTo>
                    <a:lnTo>
                      <a:pt x="0" y="334"/>
                    </a:lnTo>
                    <a:lnTo>
                      <a:pt x="0" y="357"/>
                    </a:lnTo>
                    <a:lnTo>
                      <a:pt x="23" y="379"/>
                    </a:lnTo>
                    <a:lnTo>
                      <a:pt x="45" y="401"/>
                    </a:lnTo>
                    <a:lnTo>
                      <a:pt x="67" y="401"/>
                    </a:lnTo>
                    <a:lnTo>
                      <a:pt x="289" y="223"/>
                    </a:lnTo>
                    <a:lnTo>
                      <a:pt x="534" y="67"/>
                    </a:lnTo>
                    <a:lnTo>
                      <a:pt x="556" y="45"/>
                    </a:lnTo>
                    <a:lnTo>
                      <a:pt x="534" y="23"/>
                    </a:lnTo>
                    <a:lnTo>
                      <a:pt x="512" y="1"/>
                    </a:lnTo>
                    <a:close/>
                  </a:path>
                </a:pathLst>
              </a:custGeom>
              <a:solidFill>
                <a:srgbClr val="01020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23" name="Google Shape;1423;p49"/>
              <p:cNvSpPr/>
              <p:nvPr/>
            </p:nvSpPr>
            <p:spPr>
              <a:xfrm>
                <a:off x="4174200" y="4623850"/>
                <a:ext cx="17825" cy="12825"/>
              </a:xfrm>
              <a:custGeom>
                <a:avLst/>
                <a:gdLst/>
                <a:ahLst/>
                <a:cxnLst/>
                <a:rect l="l" t="t" r="r" b="b"/>
                <a:pathLst>
                  <a:path w="713" h="513" extrusionOk="0">
                    <a:moveTo>
                      <a:pt x="646" y="0"/>
                    </a:moveTo>
                    <a:lnTo>
                      <a:pt x="23" y="445"/>
                    </a:lnTo>
                    <a:lnTo>
                      <a:pt x="1" y="468"/>
                    </a:lnTo>
                    <a:lnTo>
                      <a:pt x="23" y="490"/>
                    </a:lnTo>
                    <a:lnTo>
                      <a:pt x="45" y="512"/>
                    </a:lnTo>
                    <a:lnTo>
                      <a:pt x="67" y="512"/>
                    </a:lnTo>
                    <a:lnTo>
                      <a:pt x="712" y="67"/>
                    </a:lnTo>
                    <a:lnTo>
                      <a:pt x="712" y="45"/>
                    </a:lnTo>
                    <a:lnTo>
                      <a:pt x="712" y="23"/>
                    </a:lnTo>
                    <a:lnTo>
                      <a:pt x="690" y="0"/>
                    </a:lnTo>
                    <a:close/>
                  </a:path>
                </a:pathLst>
              </a:custGeom>
              <a:solidFill>
                <a:srgbClr val="01020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24" name="Google Shape;1424;p49"/>
              <p:cNvSpPr/>
              <p:nvPr/>
            </p:nvSpPr>
            <p:spPr>
              <a:xfrm>
                <a:off x="4167525" y="4619400"/>
                <a:ext cx="5025" cy="25050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002" extrusionOk="0">
                    <a:moveTo>
                      <a:pt x="156" y="1"/>
                    </a:moveTo>
                    <a:lnTo>
                      <a:pt x="134" y="23"/>
                    </a:lnTo>
                    <a:lnTo>
                      <a:pt x="90" y="134"/>
                    </a:lnTo>
                    <a:lnTo>
                      <a:pt x="45" y="245"/>
                    </a:lnTo>
                    <a:lnTo>
                      <a:pt x="1" y="356"/>
                    </a:lnTo>
                    <a:lnTo>
                      <a:pt x="1" y="490"/>
                    </a:lnTo>
                    <a:lnTo>
                      <a:pt x="1" y="601"/>
                    </a:lnTo>
                    <a:lnTo>
                      <a:pt x="1" y="735"/>
                    </a:lnTo>
                    <a:lnTo>
                      <a:pt x="45" y="846"/>
                    </a:lnTo>
                    <a:lnTo>
                      <a:pt x="90" y="979"/>
                    </a:lnTo>
                    <a:lnTo>
                      <a:pt x="112" y="1001"/>
                    </a:lnTo>
                    <a:lnTo>
                      <a:pt x="134" y="1001"/>
                    </a:lnTo>
                    <a:lnTo>
                      <a:pt x="156" y="979"/>
                    </a:lnTo>
                    <a:lnTo>
                      <a:pt x="156" y="957"/>
                    </a:lnTo>
                    <a:lnTo>
                      <a:pt x="112" y="846"/>
                    </a:lnTo>
                    <a:lnTo>
                      <a:pt x="90" y="735"/>
                    </a:lnTo>
                    <a:lnTo>
                      <a:pt x="67" y="623"/>
                    </a:lnTo>
                    <a:lnTo>
                      <a:pt x="67" y="512"/>
                    </a:lnTo>
                    <a:lnTo>
                      <a:pt x="112" y="267"/>
                    </a:lnTo>
                    <a:lnTo>
                      <a:pt x="156" y="178"/>
                    </a:lnTo>
                    <a:lnTo>
                      <a:pt x="201" y="67"/>
                    </a:lnTo>
                    <a:lnTo>
                      <a:pt x="201" y="45"/>
                    </a:lnTo>
                    <a:lnTo>
                      <a:pt x="179" y="23"/>
                    </a:lnTo>
                    <a:lnTo>
                      <a:pt x="156" y="1"/>
                    </a:lnTo>
                    <a:close/>
                  </a:path>
                </a:pathLst>
              </a:custGeom>
              <a:solidFill>
                <a:srgbClr val="01020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425" name="Google Shape;1425;p49"/>
            <p:cNvGrpSpPr/>
            <p:nvPr/>
          </p:nvGrpSpPr>
          <p:grpSpPr>
            <a:xfrm>
              <a:off x="5588239" y="1334561"/>
              <a:ext cx="2085670" cy="2474398"/>
              <a:chOff x="5742686" y="1235496"/>
              <a:chExt cx="2383350" cy="2827560"/>
            </a:xfrm>
          </p:grpSpPr>
          <p:sp>
            <p:nvSpPr>
              <p:cNvPr id="1426" name="Google Shape;1426;p49"/>
              <p:cNvSpPr/>
              <p:nvPr/>
            </p:nvSpPr>
            <p:spPr>
              <a:xfrm rot="-1160826">
                <a:off x="6105640" y="1458610"/>
                <a:ext cx="1658295" cy="2374089"/>
              </a:xfrm>
              <a:custGeom>
                <a:avLst/>
                <a:gdLst/>
                <a:ahLst/>
                <a:cxnLst/>
                <a:rect l="l" t="t" r="r" b="b"/>
                <a:pathLst>
                  <a:path w="11389" h="16305" extrusionOk="0">
                    <a:moveTo>
                      <a:pt x="7207" y="7163"/>
                    </a:moveTo>
                    <a:lnTo>
                      <a:pt x="7274" y="7185"/>
                    </a:lnTo>
                    <a:lnTo>
                      <a:pt x="7318" y="7230"/>
                    </a:lnTo>
                    <a:lnTo>
                      <a:pt x="7341" y="7274"/>
                    </a:lnTo>
                    <a:lnTo>
                      <a:pt x="7363" y="7319"/>
                    </a:lnTo>
                    <a:lnTo>
                      <a:pt x="7341" y="7385"/>
                    </a:lnTo>
                    <a:lnTo>
                      <a:pt x="7296" y="7452"/>
                    </a:lnTo>
                    <a:lnTo>
                      <a:pt x="7252" y="7496"/>
                    </a:lnTo>
                    <a:lnTo>
                      <a:pt x="7207" y="7496"/>
                    </a:lnTo>
                    <a:lnTo>
                      <a:pt x="7141" y="7474"/>
                    </a:lnTo>
                    <a:lnTo>
                      <a:pt x="7096" y="7452"/>
                    </a:lnTo>
                    <a:lnTo>
                      <a:pt x="7074" y="7385"/>
                    </a:lnTo>
                    <a:lnTo>
                      <a:pt x="7052" y="7341"/>
                    </a:lnTo>
                    <a:lnTo>
                      <a:pt x="7074" y="7274"/>
                    </a:lnTo>
                    <a:lnTo>
                      <a:pt x="7118" y="7207"/>
                    </a:lnTo>
                    <a:lnTo>
                      <a:pt x="7163" y="7185"/>
                    </a:lnTo>
                    <a:lnTo>
                      <a:pt x="7207" y="7163"/>
                    </a:lnTo>
                    <a:close/>
                    <a:moveTo>
                      <a:pt x="7185" y="8275"/>
                    </a:moveTo>
                    <a:lnTo>
                      <a:pt x="7296" y="8319"/>
                    </a:lnTo>
                    <a:lnTo>
                      <a:pt x="7385" y="8364"/>
                    </a:lnTo>
                    <a:lnTo>
                      <a:pt x="7430" y="8408"/>
                    </a:lnTo>
                    <a:lnTo>
                      <a:pt x="7430" y="8475"/>
                    </a:lnTo>
                    <a:lnTo>
                      <a:pt x="7430" y="8564"/>
                    </a:lnTo>
                    <a:lnTo>
                      <a:pt x="7363" y="8653"/>
                    </a:lnTo>
                    <a:lnTo>
                      <a:pt x="7296" y="8698"/>
                    </a:lnTo>
                    <a:lnTo>
                      <a:pt x="7207" y="8698"/>
                    </a:lnTo>
                    <a:lnTo>
                      <a:pt x="7118" y="8675"/>
                    </a:lnTo>
                    <a:lnTo>
                      <a:pt x="7029" y="8631"/>
                    </a:lnTo>
                    <a:lnTo>
                      <a:pt x="7007" y="8564"/>
                    </a:lnTo>
                    <a:lnTo>
                      <a:pt x="7007" y="8497"/>
                    </a:lnTo>
                    <a:lnTo>
                      <a:pt x="7029" y="8408"/>
                    </a:lnTo>
                    <a:lnTo>
                      <a:pt x="7096" y="8297"/>
                    </a:lnTo>
                    <a:lnTo>
                      <a:pt x="7141" y="8275"/>
                    </a:lnTo>
                    <a:close/>
                    <a:moveTo>
                      <a:pt x="6362" y="8898"/>
                    </a:moveTo>
                    <a:lnTo>
                      <a:pt x="6473" y="8920"/>
                    </a:lnTo>
                    <a:lnTo>
                      <a:pt x="6584" y="8964"/>
                    </a:lnTo>
                    <a:lnTo>
                      <a:pt x="6696" y="9009"/>
                    </a:lnTo>
                    <a:lnTo>
                      <a:pt x="6785" y="9076"/>
                    </a:lnTo>
                    <a:lnTo>
                      <a:pt x="6851" y="9142"/>
                    </a:lnTo>
                    <a:lnTo>
                      <a:pt x="6896" y="9231"/>
                    </a:lnTo>
                    <a:lnTo>
                      <a:pt x="6918" y="9343"/>
                    </a:lnTo>
                    <a:lnTo>
                      <a:pt x="6918" y="9454"/>
                    </a:lnTo>
                    <a:lnTo>
                      <a:pt x="6896" y="9565"/>
                    </a:lnTo>
                    <a:lnTo>
                      <a:pt x="6829" y="9699"/>
                    </a:lnTo>
                    <a:lnTo>
                      <a:pt x="6762" y="9832"/>
                    </a:lnTo>
                    <a:lnTo>
                      <a:pt x="6629" y="9943"/>
                    </a:lnTo>
                    <a:lnTo>
                      <a:pt x="6495" y="9988"/>
                    </a:lnTo>
                    <a:lnTo>
                      <a:pt x="6384" y="10010"/>
                    </a:lnTo>
                    <a:lnTo>
                      <a:pt x="6251" y="10010"/>
                    </a:lnTo>
                    <a:lnTo>
                      <a:pt x="6140" y="9965"/>
                    </a:lnTo>
                    <a:lnTo>
                      <a:pt x="6006" y="9899"/>
                    </a:lnTo>
                    <a:lnTo>
                      <a:pt x="5917" y="9810"/>
                    </a:lnTo>
                    <a:lnTo>
                      <a:pt x="5873" y="9699"/>
                    </a:lnTo>
                    <a:lnTo>
                      <a:pt x="5828" y="9543"/>
                    </a:lnTo>
                    <a:lnTo>
                      <a:pt x="5828" y="9387"/>
                    </a:lnTo>
                    <a:lnTo>
                      <a:pt x="5895" y="9231"/>
                    </a:lnTo>
                    <a:lnTo>
                      <a:pt x="5939" y="9120"/>
                    </a:lnTo>
                    <a:lnTo>
                      <a:pt x="6006" y="9031"/>
                    </a:lnTo>
                    <a:lnTo>
                      <a:pt x="6095" y="8964"/>
                    </a:lnTo>
                    <a:lnTo>
                      <a:pt x="6162" y="8920"/>
                    </a:lnTo>
                    <a:lnTo>
                      <a:pt x="6251" y="8898"/>
                    </a:lnTo>
                    <a:close/>
                    <a:moveTo>
                      <a:pt x="3359" y="9743"/>
                    </a:moveTo>
                    <a:lnTo>
                      <a:pt x="3626" y="9787"/>
                    </a:lnTo>
                    <a:lnTo>
                      <a:pt x="3982" y="9854"/>
                    </a:lnTo>
                    <a:lnTo>
                      <a:pt x="4405" y="9988"/>
                    </a:lnTo>
                    <a:lnTo>
                      <a:pt x="4872" y="10143"/>
                    </a:lnTo>
                    <a:lnTo>
                      <a:pt x="5383" y="10344"/>
                    </a:lnTo>
                    <a:lnTo>
                      <a:pt x="5917" y="10566"/>
                    </a:lnTo>
                    <a:lnTo>
                      <a:pt x="6451" y="10811"/>
                    </a:lnTo>
                    <a:lnTo>
                      <a:pt x="6918" y="11055"/>
                    </a:lnTo>
                    <a:lnTo>
                      <a:pt x="7363" y="11300"/>
                    </a:lnTo>
                    <a:lnTo>
                      <a:pt x="7741" y="11522"/>
                    </a:lnTo>
                    <a:lnTo>
                      <a:pt x="8052" y="11767"/>
                    </a:lnTo>
                    <a:lnTo>
                      <a:pt x="8253" y="11945"/>
                    </a:lnTo>
                    <a:lnTo>
                      <a:pt x="8319" y="12034"/>
                    </a:lnTo>
                    <a:lnTo>
                      <a:pt x="8364" y="12101"/>
                    </a:lnTo>
                    <a:lnTo>
                      <a:pt x="8386" y="12145"/>
                    </a:lnTo>
                    <a:lnTo>
                      <a:pt x="8364" y="12212"/>
                    </a:lnTo>
                    <a:lnTo>
                      <a:pt x="8475" y="12790"/>
                    </a:lnTo>
                    <a:lnTo>
                      <a:pt x="8564" y="13747"/>
                    </a:lnTo>
                    <a:lnTo>
                      <a:pt x="8586" y="14236"/>
                    </a:lnTo>
                    <a:lnTo>
                      <a:pt x="8542" y="14659"/>
                    </a:lnTo>
                    <a:lnTo>
                      <a:pt x="8520" y="14859"/>
                    </a:lnTo>
                    <a:lnTo>
                      <a:pt x="8475" y="15037"/>
                    </a:lnTo>
                    <a:lnTo>
                      <a:pt x="8431" y="15215"/>
                    </a:lnTo>
                    <a:lnTo>
                      <a:pt x="8364" y="15370"/>
                    </a:lnTo>
                    <a:lnTo>
                      <a:pt x="8275" y="15504"/>
                    </a:lnTo>
                    <a:lnTo>
                      <a:pt x="8141" y="15615"/>
                    </a:lnTo>
                    <a:lnTo>
                      <a:pt x="7964" y="15682"/>
                    </a:lnTo>
                    <a:lnTo>
                      <a:pt x="7741" y="15726"/>
                    </a:lnTo>
                    <a:lnTo>
                      <a:pt x="7496" y="15726"/>
                    </a:lnTo>
                    <a:lnTo>
                      <a:pt x="7207" y="15704"/>
                    </a:lnTo>
                    <a:lnTo>
                      <a:pt x="6874" y="15660"/>
                    </a:lnTo>
                    <a:lnTo>
                      <a:pt x="6495" y="15571"/>
                    </a:lnTo>
                    <a:lnTo>
                      <a:pt x="5806" y="15415"/>
                    </a:lnTo>
                    <a:lnTo>
                      <a:pt x="5161" y="15192"/>
                    </a:lnTo>
                    <a:lnTo>
                      <a:pt x="4449" y="14881"/>
                    </a:lnTo>
                    <a:lnTo>
                      <a:pt x="3470" y="14436"/>
                    </a:lnTo>
                    <a:lnTo>
                      <a:pt x="2914" y="14192"/>
                    </a:lnTo>
                    <a:lnTo>
                      <a:pt x="2403" y="13902"/>
                    </a:lnTo>
                    <a:lnTo>
                      <a:pt x="1913" y="13591"/>
                    </a:lnTo>
                    <a:lnTo>
                      <a:pt x="1424" y="13257"/>
                    </a:lnTo>
                    <a:lnTo>
                      <a:pt x="1202" y="13079"/>
                    </a:lnTo>
                    <a:lnTo>
                      <a:pt x="1024" y="12901"/>
                    </a:lnTo>
                    <a:lnTo>
                      <a:pt x="890" y="12746"/>
                    </a:lnTo>
                    <a:lnTo>
                      <a:pt x="779" y="12590"/>
                    </a:lnTo>
                    <a:lnTo>
                      <a:pt x="712" y="12412"/>
                    </a:lnTo>
                    <a:lnTo>
                      <a:pt x="690" y="12256"/>
                    </a:lnTo>
                    <a:lnTo>
                      <a:pt x="690" y="12101"/>
                    </a:lnTo>
                    <a:lnTo>
                      <a:pt x="735" y="11945"/>
                    </a:lnTo>
                    <a:lnTo>
                      <a:pt x="824" y="11789"/>
                    </a:lnTo>
                    <a:lnTo>
                      <a:pt x="913" y="11634"/>
                    </a:lnTo>
                    <a:lnTo>
                      <a:pt x="1135" y="11322"/>
                    </a:lnTo>
                    <a:lnTo>
                      <a:pt x="1446" y="11011"/>
                    </a:lnTo>
                    <a:lnTo>
                      <a:pt x="1802" y="10722"/>
                    </a:lnTo>
                    <a:lnTo>
                      <a:pt x="2514" y="10166"/>
                    </a:lnTo>
                    <a:lnTo>
                      <a:pt x="3048" y="9810"/>
                    </a:lnTo>
                    <a:lnTo>
                      <a:pt x="3070" y="9810"/>
                    </a:lnTo>
                    <a:lnTo>
                      <a:pt x="3115" y="9765"/>
                    </a:lnTo>
                    <a:lnTo>
                      <a:pt x="3181" y="9743"/>
                    </a:lnTo>
                    <a:close/>
                    <a:moveTo>
                      <a:pt x="9476" y="1"/>
                    </a:moveTo>
                    <a:lnTo>
                      <a:pt x="9343" y="23"/>
                    </a:lnTo>
                    <a:lnTo>
                      <a:pt x="9254" y="67"/>
                    </a:lnTo>
                    <a:lnTo>
                      <a:pt x="9187" y="156"/>
                    </a:lnTo>
                    <a:lnTo>
                      <a:pt x="9187" y="201"/>
                    </a:lnTo>
                    <a:lnTo>
                      <a:pt x="9076" y="512"/>
                    </a:lnTo>
                    <a:lnTo>
                      <a:pt x="9009" y="757"/>
                    </a:lnTo>
                    <a:lnTo>
                      <a:pt x="9009" y="846"/>
                    </a:lnTo>
                    <a:lnTo>
                      <a:pt x="9009" y="935"/>
                    </a:lnTo>
                    <a:lnTo>
                      <a:pt x="9031" y="1024"/>
                    </a:lnTo>
                    <a:lnTo>
                      <a:pt x="9076" y="1068"/>
                    </a:lnTo>
                    <a:lnTo>
                      <a:pt x="9120" y="1135"/>
                    </a:lnTo>
                    <a:lnTo>
                      <a:pt x="8030" y="3537"/>
                    </a:lnTo>
                    <a:lnTo>
                      <a:pt x="7830" y="4004"/>
                    </a:lnTo>
                    <a:lnTo>
                      <a:pt x="7252" y="5228"/>
                    </a:lnTo>
                    <a:lnTo>
                      <a:pt x="6673" y="6429"/>
                    </a:lnTo>
                    <a:lnTo>
                      <a:pt x="6584" y="6607"/>
                    </a:lnTo>
                    <a:lnTo>
                      <a:pt x="6229" y="7341"/>
                    </a:lnTo>
                    <a:lnTo>
                      <a:pt x="5784" y="7674"/>
                    </a:lnTo>
                    <a:lnTo>
                      <a:pt x="5361" y="7986"/>
                    </a:lnTo>
                    <a:lnTo>
                      <a:pt x="4894" y="8253"/>
                    </a:lnTo>
                    <a:lnTo>
                      <a:pt x="4427" y="8520"/>
                    </a:lnTo>
                    <a:lnTo>
                      <a:pt x="3426" y="9009"/>
                    </a:lnTo>
                    <a:lnTo>
                      <a:pt x="2714" y="9365"/>
                    </a:lnTo>
                    <a:lnTo>
                      <a:pt x="2225" y="9654"/>
                    </a:lnTo>
                    <a:lnTo>
                      <a:pt x="1780" y="9943"/>
                    </a:lnTo>
                    <a:lnTo>
                      <a:pt x="1380" y="10232"/>
                    </a:lnTo>
                    <a:lnTo>
                      <a:pt x="1024" y="10544"/>
                    </a:lnTo>
                    <a:lnTo>
                      <a:pt x="735" y="10855"/>
                    </a:lnTo>
                    <a:lnTo>
                      <a:pt x="468" y="11167"/>
                    </a:lnTo>
                    <a:lnTo>
                      <a:pt x="245" y="11500"/>
                    </a:lnTo>
                    <a:lnTo>
                      <a:pt x="90" y="11834"/>
                    </a:lnTo>
                    <a:lnTo>
                      <a:pt x="23" y="11967"/>
                    </a:lnTo>
                    <a:lnTo>
                      <a:pt x="1" y="12101"/>
                    </a:lnTo>
                    <a:lnTo>
                      <a:pt x="1" y="12234"/>
                    </a:lnTo>
                    <a:lnTo>
                      <a:pt x="23" y="12368"/>
                    </a:lnTo>
                    <a:lnTo>
                      <a:pt x="67" y="12523"/>
                    </a:lnTo>
                    <a:lnTo>
                      <a:pt x="134" y="12679"/>
                    </a:lnTo>
                    <a:lnTo>
                      <a:pt x="245" y="12835"/>
                    </a:lnTo>
                    <a:lnTo>
                      <a:pt x="356" y="12990"/>
                    </a:lnTo>
                    <a:lnTo>
                      <a:pt x="490" y="13146"/>
                    </a:lnTo>
                    <a:lnTo>
                      <a:pt x="646" y="13302"/>
                    </a:lnTo>
                    <a:lnTo>
                      <a:pt x="1046" y="13658"/>
                    </a:lnTo>
                    <a:lnTo>
                      <a:pt x="1535" y="14014"/>
                    </a:lnTo>
                    <a:lnTo>
                      <a:pt x="2114" y="14370"/>
                    </a:lnTo>
                    <a:lnTo>
                      <a:pt x="2536" y="14614"/>
                    </a:lnTo>
                    <a:lnTo>
                      <a:pt x="2981" y="14859"/>
                    </a:lnTo>
                    <a:lnTo>
                      <a:pt x="3470" y="15081"/>
                    </a:lnTo>
                    <a:lnTo>
                      <a:pt x="3982" y="15304"/>
                    </a:lnTo>
                    <a:lnTo>
                      <a:pt x="4805" y="15660"/>
                    </a:lnTo>
                    <a:lnTo>
                      <a:pt x="5584" y="15927"/>
                    </a:lnTo>
                    <a:lnTo>
                      <a:pt x="6273" y="16104"/>
                    </a:lnTo>
                    <a:lnTo>
                      <a:pt x="6874" y="16238"/>
                    </a:lnTo>
                    <a:lnTo>
                      <a:pt x="7385" y="16305"/>
                    </a:lnTo>
                    <a:lnTo>
                      <a:pt x="7852" y="16305"/>
                    </a:lnTo>
                    <a:lnTo>
                      <a:pt x="8030" y="16282"/>
                    </a:lnTo>
                    <a:lnTo>
                      <a:pt x="8208" y="16238"/>
                    </a:lnTo>
                    <a:lnTo>
                      <a:pt x="8342" y="16193"/>
                    </a:lnTo>
                    <a:lnTo>
                      <a:pt x="8475" y="16127"/>
                    </a:lnTo>
                    <a:lnTo>
                      <a:pt x="8609" y="16038"/>
                    </a:lnTo>
                    <a:lnTo>
                      <a:pt x="8698" y="15949"/>
                    </a:lnTo>
                    <a:lnTo>
                      <a:pt x="8786" y="15860"/>
                    </a:lnTo>
                    <a:lnTo>
                      <a:pt x="8853" y="15726"/>
                    </a:lnTo>
                    <a:lnTo>
                      <a:pt x="8987" y="15393"/>
                    </a:lnTo>
                    <a:lnTo>
                      <a:pt x="9076" y="15015"/>
                    </a:lnTo>
                    <a:lnTo>
                      <a:pt x="9142" y="14592"/>
                    </a:lnTo>
                    <a:lnTo>
                      <a:pt x="9165" y="14169"/>
                    </a:lnTo>
                    <a:lnTo>
                      <a:pt x="9142" y="13702"/>
                    </a:lnTo>
                    <a:lnTo>
                      <a:pt x="9098" y="13191"/>
                    </a:lnTo>
                    <a:lnTo>
                      <a:pt x="9009" y="12679"/>
                    </a:lnTo>
                    <a:lnTo>
                      <a:pt x="8898" y="12123"/>
                    </a:lnTo>
                    <a:lnTo>
                      <a:pt x="8698" y="11344"/>
                    </a:lnTo>
                    <a:lnTo>
                      <a:pt x="8408" y="10299"/>
                    </a:lnTo>
                    <a:lnTo>
                      <a:pt x="8275" y="9765"/>
                    </a:lnTo>
                    <a:lnTo>
                      <a:pt x="8164" y="9231"/>
                    </a:lnTo>
                    <a:lnTo>
                      <a:pt x="8097" y="8720"/>
                    </a:lnTo>
                    <a:lnTo>
                      <a:pt x="8052" y="8164"/>
                    </a:lnTo>
                    <a:lnTo>
                      <a:pt x="8364" y="7385"/>
                    </a:lnTo>
                    <a:lnTo>
                      <a:pt x="8431" y="7207"/>
                    </a:lnTo>
                    <a:lnTo>
                      <a:pt x="8942" y="5984"/>
                    </a:lnTo>
                    <a:lnTo>
                      <a:pt x="9476" y="4738"/>
                    </a:lnTo>
                    <a:lnTo>
                      <a:pt x="9676" y="4271"/>
                    </a:lnTo>
                    <a:lnTo>
                      <a:pt x="10766" y="1825"/>
                    </a:lnTo>
                    <a:lnTo>
                      <a:pt x="10877" y="1825"/>
                    </a:lnTo>
                    <a:lnTo>
                      <a:pt x="10944" y="1780"/>
                    </a:lnTo>
                    <a:lnTo>
                      <a:pt x="11055" y="1647"/>
                    </a:lnTo>
                    <a:lnTo>
                      <a:pt x="11189" y="1446"/>
                    </a:lnTo>
                    <a:lnTo>
                      <a:pt x="11344" y="1179"/>
                    </a:lnTo>
                    <a:lnTo>
                      <a:pt x="11367" y="1135"/>
                    </a:lnTo>
                    <a:lnTo>
                      <a:pt x="11389" y="1024"/>
                    </a:lnTo>
                    <a:lnTo>
                      <a:pt x="11344" y="913"/>
                    </a:lnTo>
                    <a:lnTo>
                      <a:pt x="11278" y="801"/>
                    </a:lnTo>
                    <a:lnTo>
                      <a:pt x="11166" y="668"/>
                    </a:lnTo>
                    <a:lnTo>
                      <a:pt x="11033" y="557"/>
                    </a:lnTo>
                    <a:lnTo>
                      <a:pt x="10877" y="423"/>
                    </a:lnTo>
                    <a:lnTo>
                      <a:pt x="10677" y="312"/>
                    </a:lnTo>
                    <a:lnTo>
                      <a:pt x="10477" y="201"/>
                    </a:lnTo>
                    <a:lnTo>
                      <a:pt x="10255" y="134"/>
                    </a:lnTo>
                    <a:lnTo>
                      <a:pt x="10032" y="67"/>
                    </a:lnTo>
                    <a:lnTo>
                      <a:pt x="9832" y="23"/>
                    </a:lnTo>
                    <a:lnTo>
                      <a:pt x="965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27" name="Google Shape;1427;p49"/>
              <p:cNvSpPr/>
              <p:nvPr/>
            </p:nvSpPr>
            <p:spPr>
              <a:xfrm rot="-1160826">
                <a:off x="6110644" y="1487970"/>
                <a:ext cx="1651888" cy="2344968"/>
              </a:xfrm>
              <a:custGeom>
                <a:avLst/>
                <a:gdLst/>
                <a:ahLst/>
                <a:cxnLst/>
                <a:rect l="l" t="t" r="r" b="b"/>
                <a:pathLst>
                  <a:path w="11345" h="16105" fill="none" extrusionOk="0">
                    <a:moveTo>
                      <a:pt x="11344" y="979"/>
                    </a:moveTo>
                    <a:lnTo>
                      <a:pt x="11344" y="979"/>
                    </a:lnTo>
                    <a:lnTo>
                      <a:pt x="11233" y="1046"/>
                    </a:lnTo>
                    <a:lnTo>
                      <a:pt x="11077" y="1091"/>
                    </a:lnTo>
                    <a:lnTo>
                      <a:pt x="11077" y="1091"/>
                    </a:lnTo>
                    <a:lnTo>
                      <a:pt x="10900" y="1091"/>
                    </a:lnTo>
                    <a:lnTo>
                      <a:pt x="10900" y="1091"/>
                    </a:lnTo>
                    <a:lnTo>
                      <a:pt x="10722" y="1068"/>
                    </a:lnTo>
                    <a:lnTo>
                      <a:pt x="10521" y="1024"/>
                    </a:lnTo>
                    <a:lnTo>
                      <a:pt x="10321" y="957"/>
                    </a:lnTo>
                    <a:lnTo>
                      <a:pt x="10099" y="868"/>
                    </a:lnTo>
                    <a:lnTo>
                      <a:pt x="10099" y="868"/>
                    </a:lnTo>
                    <a:lnTo>
                      <a:pt x="9876" y="757"/>
                    </a:lnTo>
                    <a:lnTo>
                      <a:pt x="9698" y="646"/>
                    </a:lnTo>
                    <a:lnTo>
                      <a:pt x="9520" y="535"/>
                    </a:lnTo>
                    <a:lnTo>
                      <a:pt x="9387" y="401"/>
                    </a:lnTo>
                    <a:lnTo>
                      <a:pt x="9387" y="401"/>
                    </a:lnTo>
                    <a:lnTo>
                      <a:pt x="9320" y="334"/>
                    </a:lnTo>
                    <a:lnTo>
                      <a:pt x="9320" y="334"/>
                    </a:lnTo>
                    <a:lnTo>
                      <a:pt x="9231" y="245"/>
                    </a:lnTo>
                    <a:lnTo>
                      <a:pt x="9187" y="157"/>
                    </a:lnTo>
                    <a:lnTo>
                      <a:pt x="9187" y="68"/>
                    </a:lnTo>
                    <a:lnTo>
                      <a:pt x="9187" y="1"/>
                    </a:lnTo>
                    <a:lnTo>
                      <a:pt x="9187" y="1"/>
                    </a:lnTo>
                    <a:lnTo>
                      <a:pt x="9076" y="312"/>
                    </a:lnTo>
                    <a:lnTo>
                      <a:pt x="9009" y="557"/>
                    </a:lnTo>
                    <a:lnTo>
                      <a:pt x="9009" y="646"/>
                    </a:lnTo>
                    <a:lnTo>
                      <a:pt x="9009" y="735"/>
                    </a:lnTo>
                    <a:lnTo>
                      <a:pt x="9031" y="824"/>
                    </a:lnTo>
                    <a:lnTo>
                      <a:pt x="9076" y="868"/>
                    </a:lnTo>
                    <a:lnTo>
                      <a:pt x="9076" y="868"/>
                    </a:lnTo>
                    <a:lnTo>
                      <a:pt x="9120" y="935"/>
                    </a:lnTo>
                    <a:lnTo>
                      <a:pt x="9120" y="935"/>
                    </a:lnTo>
                    <a:lnTo>
                      <a:pt x="9142" y="935"/>
                    </a:lnTo>
                    <a:lnTo>
                      <a:pt x="9142" y="935"/>
                    </a:lnTo>
                    <a:lnTo>
                      <a:pt x="9365" y="1135"/>
                    </a:lnTo>
                    <a:lnTo>
                      <a:pt x="9654" y="1313"/>
                    </a:lnTo>
                    <a:lnTo>
                      <a:pt x="9654" y="1313"/>
                    </a:lnTo>
                    <a:lnTo>
                      <a:pt x="9365" y="1135"/>
                    </a:lnTo>
                    <a:lnTo>
                      <a:pt x="9142" y="935"/>
                    </a:lnTo>
                    <a:lnTo>
                      <a:pt x="9142" y="935"/>
                    </a:lnTo>
                    <a:lnTo>
                      <a:pt x="9120" y="935"/>
                    </a:lnTo>
                    <a:lnTo>
                      <a:pt x="9120" y="935"/>
                    </a:lnTo>
                    <a:lnTo>
                      <a:pt x="8030" y="3337"/>
                    </a:lnTo>
                    <a:lnTo>
                      <a:pt x="8030" y="3337"/>
                    </a:lnTo>
                    <a:lnTo>
                      <a:pt x="7830" y="3804"/>
                    </a:lnTo>
                    <a:lnTo>
                      <a:pt x="7830" y="3804"/>
                    </a:lnTo>
                    <a:lnTo>
                      <a:pt x="7252" y="5028"/>
                    </a:lnTo>
                    <a:lnTo>
                      <a:pt x="6673" y="6229"/>
                    </a:lnTo>
                    <a:lnTo>
                      <a:pt x="6673" y="6229"/>
                    </a:lnTo>
                    <a:lnTo>
                      <a:pt x="6584" y="6407"/>
                    </a:lnTo>
                    <a:lnTo>
                      <a:pt x="6584" y="6407"/>
                    </a:lnTo>
                    <a:lnTo>
                      <a:pt x="6229" y="7141"/>
                    </a:lnTo>
                    <a:lnTo>
                      <a:pt x="6229" y="7141"/>
                    </a:lnTo>
                    <a:lnTo>
                      <a:pt x="5784" y="7474"/>
                    </a:lnTo>
                    <a:lnTo>
                      <a:pt x="5361" y="7786"/>
                    </a:lnTo>
                    <a:lnTo>
                      <a:pt x="4894" y="8053"/>
                    </a:lnTo>
                    <a:lnTo>
                      <a:pt x="4427" y="8320"/>
                    </a:lnTo>
                    <a:lnTo>
                      <a:pt x="4427" y="8320"/>
                    </a:lnTo>
                    <a:lnTo>
                      <a:pt x="3426" y="8809"/>
                    </a:lnTo>
                    <a:lnTo>
                      <a:pt x="2714" y="9165"/>
                    </a:lnTo>
                    <a:lnTo>
                      <a:pt x="2714" y="9165"/>
                    </a:lnTo>
                    <a:lnTo>
                      <a:pt x="2225" y="9454"/>
                    </a:lnTo>
                    <a:lnTo>
                      <a:pt x="1780" y="9743"/>
                    </a:lnTo>
                    <a:lnTo>
                      <a:pt x="1380" y="10032"/>
                    </a:lnTo>
                    <a:lnTo>
                      <a:pt x="1024" y="10344"/>
                    </a:lnTo>
                    <a:lnTo>
                      <a:pt x="735" y="10655"/>
                    </a:lnTo>
                    <a:lnTo>
                      <a:pt x="468" y="10967"/>
                    </a:lnTo>
                    <a:lnTo>
                      <a:pt x="245" y="11300"/>
                    </a:lnTo>
                    <a:lnTo>
                      <a:pt x="90" y="11634"/>
                    </a:lnTo>
                    <a:lnTo>
                      <a:pt x="90" y="11634"/>
                    </a:lnTo>
                    <a:lnTo>
                      <a:pt x="23" y="11767"/>
                    </a:lnTo>
                    <a:lnTo>
                      <a:pt x="1" y="11901"/>
                    </a:lnTo>
                    <a:lnTo>
                      <a:pt x="1" y="12034"/>
                    </a:lnTo>
                    <a:lnTo>
                      <a:pt x="23" y="12168"/>
                    </a:lnTo>
                    <a:lnTo>
                      <a:pt x="67" y="12323"/>
                    </a:lnTo>
                    <a:lnTo>
                      <a:pt x="134" y="12479"/>
                    </a:lnTo>
                    <a:lnTo>
                      <a:pt x="245" y="12635"/>
                    </a:lnTo>
                    <a:lnTo>
                      <a:pt x="356" y="12790"/>
                    </a:lnTo>
                    <a:lnTo>
                      <a:pt x="490" y="12946"/>
                    </a:lnTo>
                    <a:lnTo>
                      <a:pt x="646" y="13102"/>
                    </a:lnTo>
                    <a:lnTo>
                      <a:pt x="1046" y="13458"/>
                    </a:lnTo>
                    <a:lnTo>
                      <a:pt x="1535" y="13814"/>
                    </a:lnTo>
                    <a:lnTo>
                      <a:pt x="2114" y="14170"/>
                    </a:lnTo>
                    <a:lnTo>
                      <a:pt x="2114" y="14170"/>
                    </a:lnTo>
                    <a:lnTo>
                      <a:pt x="2536" y="14414"/>
                    </a:lnTo>
                    <a:lnTo>
                      <a:pt x="2981" y="14659"/>
                    </a:lnTo>
                    <a:lnTo>
                      <a:pt x="3470" y="14881"/>
                    </a:lnTo>
                    <a:lnTo>
                      <a:pt x="3982" y="15104"/>
                    </a:lnTo>
                    <a:lnTo>
                      <a:pt x="3982" y="15104"/>
                    </a:lnTo>
                    <a:lnTo>
                      <a:pt x="4805" y="15460"/>
                    </a:lnTo>
                    <a:lnTo>
                      <a:pt x="5584" y="15727"/>
                    </a:lnTo>
                    <a:lnTo>
                      <a:pt x="5584" y="15727"/>
                    </a:lnTo>
                    <a:lnTo>
                      <a:pt x="6273" y="15904"/>
                    </a:lnTo>
                    <a:lnTo>
                      <a:pt x="6874" y="16038"/>
                    </a:lnTo>
                    <a:lnTo>
                      <a:pt x="7385" y="16105"/>
                    </a:lnTo>
                    <a:lnTo>
                      <a:pt x="7630" y="16105"/>
                    </a:lnTo>
                    <a:lnTo>
                      <a:pt x="7852" y="16105"/>
                    </a:lnTo>
                    <a:lnTo>
                      <a:pt x="7852" y="16105"/>
                    </a:lnTo>
                    <a:lnTo>
                      <a:pt x="8030" y="16082"/>
                    </a:lnTo>
                    <a:lnTo>
                      <a:pt x="8208" y="16038"/>
                    </a:lnTo>
                    <a:lnTo>
                      <a:pt x="8342" y="15993"/>
                    </a:lnTo>
                    <a:lnTo>
                      <a:pt x="8475" y="15927"/>
                    </a:lnTo>
                    <a:lnTo>
                      <a:pt x="8609" y="15838"/>
                    </a:lnTo>
                    <a:lnTo>
                      <a:pt x="8698" y="15749"/>
                    </a:lnTo>
                    <a:lnTo>
                      <a:pt x="8786" y="15660"/>
                    </a:lnTo>
                    <a:lnTo>
                      <a:pt x="8853" y="15526"/>
                    </a:lnTo>
                    <a:lnTo>
                      <a:pt x="8853" y="15526"/>
                    </a:lnTo>
                    <a:lnTo>
                      <a:pt x="8987" y="15193"/>
                    </a:lnTo>
                    <a:lnTo>
                      <a:pt x="9076" y="14815"/>
                    </a:lnTo>
                    <a:lnTo>
                      <a:pt x="9142" y="14392"/>
                    </a:lnTo>
                    <a:lnTo>
                      <a:pt x="9165" y="13969"/>
                    </a:lnTo>
                    <a:lnTo>
                      <a:pt x="9142" y="13502"/>
                    </a:lnTo>
                    <a:lnTo>
                      <a:pt x="9098" y="12991"/>
                    </a:lnTo>
                    <a:lnTo>
                      <a:pt x="9009" y="12479"/>
                    </a:lnTo>
                    <a:lnTo>
                      <a:pt x="8898" y="11923"/>
                    </a:lnTo>
                    <a:lnTo>
                      <a:pt x="8898" y="11923"/>
                    </a:lnTo>
                    <a:lnTo>
                      <a:pt x="8698" y="11144"/>
                    </a:lnTo>
                    <a:lnTo>
                      <a:pt x="8408" y="10099"/>
                    </a:lnTo>
                    <a:lnTo>
                      <a:pt x="8408" y="10099"/>
                    </a:lnTo>
                    <a:lnTo>
                      <a:pt x="8275" y="9565"/>
                    </a:lnTo>
                    <a:lnTo>
                      <a:pt x="8164" y="9031"/>
                    </a:lnTo>
                    <a:lnTo>
                      <a:pt x="8097" y="8520"/>
                    </a:lnTo>
                    <a:lnTo>
                      <a:pt x="8052" y="7964"/>
                    </a:lnTo>
                    <a:lnTo>
                      <a:pt x="8052" y="7964"/>
                    </a:lnTo>
                    <a:lnTo>
                      <a:pt x="8364" y="7185"/>
                    </a:lnTo>
                    <a:lnTo>
                      <a:pt x="8364" y="7185"/>
                    </a:lnTo>
                    <a:lnTo>
                      <a:pt x="8431" y="7007"/>
                    </a:lnTo>
                    <a:lnTo>
                      <a:pt x="8431" y="7007"/>
                    </a:lnTo>
                    <a:lnTo>
                      <a:pt x="8942" y="5784"/>
                    </a:lnTo>
                    <a:lnTo>
                      <a:pt x="9476" y="4538"/>
                    </a:lnTo>
                    <a:lnTo>
                      <a:pt x="9476" y="4538"/>
                    </a:lnTo>
                    <a:lnTo>
                      <a:pt x="9676" y="4071"/>
                    </a:lnTo>
                    <a:lnTo>
                      <a:pt x="9676" y="4071"/>
                    </a:lnTo>
                    <a:lnTo>
                      <a:pt x="10766" y="1625"/>
                    </a:lnTo>
                    <a:lnTo>
                      <a:pt x="10766" y="1625"/>
                    </a:lnTo>
                    <a:lnTo>
                      <a:pt x="10655" y="1625"/>
                    </a:lnTo>
                    <a:lnTo>
                      <a:pt x="10655" y="1625"/>
                    </a:lnTo>
                    <a:lnTo>
                      <a:pt x="10455" y="1602"/>
                    </a:lnTo>
                    <a:lnTo>
                      <a:pt x="10232" y="1558"/>
                    </a:lnTo>
                    <a:lnTo>
                      <a:pt x="10232" y="1558"/>
                    </a:lnTo>
                    <a:lnTo>
                      <a:pt x="10455" y="1602"/>
                    </a:lnTo>
                    <a:lnTo>
                      <a:pt x="10655" y="1625"/>
                    </a:lnTo>
                    <a:lnTo>
                      <a:pt x="10655" y="1625"/>
                    </a:lnTo>
                    <a:lnTo>
                      <a:pt x="10766" y="1625"/>
                    </a:lnTo>
                    <a:lnTo>
                      <a:pt x="10766" y="1625"/>
                    </a:lnTo>
                    <a:lnTo>
                      <a:pt x="10833" y="1625"/>
                    </a:lnTo>
                    <a:lnTo>
                      <a:pt x="10833" y="1625"/>
                    </a:lnTo>
                    <a:lnTo>
                      <a:pt x="10877" y="1625"/>
                    </a:lnTo>
                    <a:lnTo>
                      <a:pt x="10944" y="1580"/>
                    </a:lnTo>
                    <a:lnTo>
                      <a:pt x="11055" y="1447"/>
                    </a:lnTo>
                    <a:lnTo>
                      <a:pt x="11189" y="1246"/>
                    </a:lnTo>
                    <a:lnTo>
                      <a:pt x="11344" y="979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28" name="Google Shape;1428;p49"/>
              <p:cNvSpPr/>
              <p:nvPr/>
            </p:nvSpPr>
            <p:spPr>
              <a:xfrm rot="-1160826">
                <a:off x="7080164" y="2435240"/>
                <a:ext cx="45429" cy="48778"/>
              </a:xfrm>
              <a:custGeom>
                <a:avLst/>
                <a:gdLst/>
                <a:ahLst/>
                <a:cxnLst/>
                <a:rect l="l" t="t" r="r" b="b"/>
                <a:pathLst>
                  <a:path w="312" h="335" fill="none" extrusionOk="0">
                    <a:moveTo>
                      <a:pt x="223" y="23"/>
                    </a:moveTo>
                    <a:lnTo>
                      <a:pt x="223" y="23"/>
                    </a:lnTo>
                    <a:lnTo>
                      <a:pt x="267" y="68"/>
                    </a:lnTo>
                    <a:lnTo>
                      <a:pt x="290" y="112"/>
                    </a:lnTo>
                    <a:lnTo>
                      <a:pt x="312" y="157"/>
                    </a:lnTo>
                    <a:lnTo>
                      <a:pt x="290" y="223"/>
                    </a:lnTo>
                    <a:lnTo>
                      <a:pt x="290" y="223"/>
                    </a:lnTo>
                    <a:lnTo>
                      <a:pt x="245" y="290"/>
                    </a:lnTo>
                    <a:lnTo>
                      <a:pt x="201" y="334"/>
                    </a:lnTo>
                    <a:lnTo>
                      <a:pt x="156" y="334"/>
                    </a:lnTo>
                    <a:lnTo>
                      <a:pt x="90" y="312"/>
                    </a:lnTo>
                    <a:lnTo>
                      <a:pt x="90" y="312"/>
                    </a:lnTo>
                    <a:lnTo>
                      <a:pt x="45" y="290"/>
                    </a:lnTo>
                    <a:lnTo>
                      <a:pt x="23" y="223"/>
                    </a:lnTo>
                    <a:lnTo>
                      <a:pt x="1" y="179"/>
                    </a:lnTo>
                    <a:lnTo>
                      <a:pt x="23" y="112"/>
                    </a:lnTo>
                    <a:lnTo>
                      <a:pt x="23" y="112"/>
                    </a:lnTo>
                    <a:lnTo>
                      <a:pt x="67" y="45"/>
                    </a:lnTo>
                    <a:lnTo>
                      <a:pt x="112" y="23"/>
                    </a:lnTo>
                    <a:lnTo>
                      <a:pt x="156" y="1"/>
                    </a:lnTo>
                    <a:lnTo>
                      <a:pt x="223" y="23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29" name="Google Shape;1429;p49"/>
              <p:cNvSpPr/>
              <p:nvPr/>
            </p:nvSpPr>
            <p:spPr>
              <a:xfrm rot="-1160826">
                <a:off x="7129450" y="2587089"/>
                <a:ext cx="61591" cy="61737"/>
              </a:xfrm>
              <a:custGeom>
                <a:avLst/>
                <a:gdLst/>
                <a:ahLst/>
                <a:cxnLst/>
                <a:rect l="l" t="t" r="r" b="b"/>
                <a:pathLst>
                  <a:path w="423" h="424" fill="none" extrusionOk="0">
                    <a:moveTo>
                      <a:pt x="89" y="23"/>
                    </a:moveTo>
                    <a:lnTo>
                      <a:pt x="89" y="23"/>
                    </a:lnTo>
                    <a:lnTo>
                      <a:pt x="134" y="1"/>
                    </a:lnTo>
                    <a:lnTo>
                      <a:pt x="178" y="1"/>
                    </a:lnTo>
                    <a:lnTo>
                      <a:pt x="289" y="45"/>
                    </a:lnTo>
                    <a:lnTo>
                      <a:pt x="289" y="45"/>
                    </a:lnTo>
                    <a:lnTo>
                      <a:pt x="378" y="90"/>
                    </a:lnTo>
                    <a:lnTo>
                      <a:pt x="423" y="134"/>
                    </a:lnTo>
                    <a:lnTo>
                      <a:pt x="423" y="201"/>
                    </a:lnTo>
                    <a:lnTo>
                      <a:pt x="423" y="290"/>
                    </a:lnTo>
                    <a:lnTo>
                      <a:pt x="423" y="290"/>
                    </a:lnTo>
                    <a:lnTo>
                      <a:pt x="356" y="379"/>
                    </a:lnTo>
                    <a:lnTo>
                      <a:pt x="289" y="424"/>
                    </a:lnTo>
                    <a:lnTo>
                      <a:pt x="200" y="424"/>
                    </a:lnTo>
                    <a:lnTo>
                      <a:pt x="111" y="401"/>
                    </a:lnTo>
                    <a:lnTo>
                      <a:pt x="111" y="401"/>
                    </a:lnTo>
                    <a:lnTo>
                      <a:pt x="22" y="357"/>
                    </a:lnTo>
                    <a:lnTo>
                      <a:pt x="0" y="290"/>
                    </a:lnTo>
                    <a:lnTo>
                      <a:pt x="0" y="223"/>
                    </a:lnTo>
                    <a:lnTo>
                      <a:pt x="22" y="134"/>
                    </a:lnTo>
                    <a:lnTo>
                      <a:pt x="22" y="134"/>
                    </a:lnTo>
                    <a:lnTo>
                      <a:pt x="89" y="23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30" name="Google Shape;1430;p49"/>
              <p:cNvSpPr/>
              <p:nvPr/>
            </p:nvSpPr>
            <p:spPr>
              <a:xfrm rot="-1160826">
                <a:off x="7011399" y="2710606"/>
                <a:ext cx="158855" cy="162058"/>
              </a:xfrm>
              <a:custGeom>
                <a:avLst/>
                <a:gdLst/>
                <a:ahLst/>
                <a:cxnLst/>
                <a:rect l="l" t="t" r="r" b="b"/>
                <a:pathLst>
                  <a:path w="1091" h="1113" fill="none" extrusionOk="0">
                    <a:moveTo>
                      <a:pt x="312" y="1068"/>
                    </a:moveTo>
                    <a:lnTo>
                      <a:pt x="312" y="1068"/>
                    </a:lnTo>
                    <a:lnTo>
                      <a:pt x="178" y="1002"/>
                    </a:lnTo>
                    <a:lnTo>
                      <a:pt x="89" y="913"/>
                    </a:lnTo>
                    <a:lnTo>
                      <a:pt x="45" y="802"/>
                    </a:lnTo>
                    <a:lnTo>
                      <a:pt x="0" y="646"/>
                    </a:lnTo>
                    <a:lnTo>
                      <a:pt x="0" y="646"/>
                    </a:lnTo>
                    <a:lnTo>
                      <a:pt x="0" y="490"/>
                    </a:lnTo>
                    <a:lnTo>
                      <a:pt x="67" y="334"/>
                    </a:lnTo>
                    <a:lnTo>
                      <a:pt x="67" y="334"/>
                    </a:lnTo>
                    <a:lnTo>
                      <a:pt x="111" y="223"/>
                    </a:lnTo>
                    <a:lnTo>
                      <a:pt x="178" y="134"/>
                    </a:lnTo>
                    <a:lnTo>
                      <a:pt x="267" y="67"/>
                    </a:lnTo>
                    <a:lnTo>
                      <a:pt x="334" y="23"/>
                    </a:lnTo>
                    <a:lnTo>
                      <a:pt x="423" y="1"/>
                    </a:lnTo>
                    <a:lnTo>
                      <a:pt x="534" y="1"/>
                    </a:lnTo>
                    <a:lnTo>
                      <a:pt x="645" y="23"/>
                    </a:lnTo>
                    <a:lnTo>
                      <a:pt x="756" y="67"/>
                    </a:lnTo>
                    <a:lnTo>
                      <a:pt x="756" y="67"/>
                    </a:lnTo>
                    <a:lnTo>
                      <a:pt x="868" y="112"/>
                    </a:lnTo>
                    <a:lnTo>
                      <a:pt x="957" y="179"/>
                    </a:lnTo>
                    <a:lnTo>
                      <a:pt x="1023" y="245"/>
                    </a:lnTo>
                    <a:lnTo>
                      <a:pt x="1068" y="334"/>
                    </a:lnTo>
                    <a:lnTo>
                      <a:pt x="1090" y="446"/>
                    </a:lnTo>
                    <a:lnTo>
                      <a:pt x="1090" y="557"/>
                    </a:lnTo>
                    <a:lnTo>
                      <a:pt x="1068" y="668"/>
                    </a:lnTo>
                    <a:lnTo>
                      <a:pt x="1001" y="802"/>
                    </a:lnTo>
                    <a:lnTo>
                      <a:pt x="1001" y="802"/>
                    </a:lnTo>
                    <a:lnTo>
                      <a:pt x="934" y="935"/>
                    </a:lnTo>
                    <a:lnTo>
                      <a:pt x="801" y="1046"/>
                    </a:lnTo>
                    <a:lnTo>
                      <a:pt x="801" y="1046"/>
                    </a:lnTo>
                    <a:lnTo>
                      <a:pt x="667" y="1091"/>
                    </a:lnTo>
                    <a:lnTo>
                      <a:pt x="556" y="1113"/>
                    </a:lnTo>
                    <a:lnTo>
                      <a:pt x="423" y="1113"/>
                    </a:lnTo>
                    <a:lnTo>
                      <a:pt x="312" y="1068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31" name="Google Shape;1431;p49"/>
              <p:cNvSpPr/>
              <p:nvPr/>
            </p:nvSpPr>
            <p:spPr>
              <a:xfrm rot="-1160826">
                <a:off x="6435814" y="2890357"/>
                <a:ext cx="1149842" cy="871446"/>
              </a:xfrm>
              <a:custGeom>
                <a:avLst/>
                <a:gdLst/>
                <a:ahLst/>
                <a:cxnLst/>
                <a:rect l="l" t="t" r="r" b="b"/>
                <a:pathLst>
                  <a:path w="7897" h="5985" fill="none" extrusionOk="0">
                    <a:moveTo>
                      <a:pt x="2358" y="68"/>
                    </a:moveTo>
                    <a:lnTo>
                      <a:pt x="2358" y="68"/>
                    </a:lnTo>
                    <a:lnTo>
                      <a:pt x="2380" y="68"/>
                    </a:lnTo>
                    <a:lnTo>
                      <a:pt x="2380" y="68"/>
                    </a:lnTo>
                    <a:lnTo>
                      <a:pt x="2425" y="23"/>
                    </a:lnTo>
                    <a:lnTo>
                      <a:pt x="2491" y="1"/>
                    </a:lnTo>
                    <a:lnTo>
                      <a:pt x="2669" y="1"/>
                    </a:lnTo>
                    <a:lnTo>
                      <a:pt x="2936" y="45"/>
                    </a:lnTo>
                    <a:lnTo>
                      <a:pt x="3292" y="112"/>
                    </a:lnTo>
                    <a:lnTo>
                      <a:pt x="3292" y="112"/>
                    </a:lnTo>
                    <a:lnTo>
                      <a:pt x="3715" y="246"/>
                    </a:lnTo>
                    <a:lnTo>
                      <a:pt x="4182" y="401"/>
                    </a:lnTo>
                    <a:lnTo>
                      <a:pt x="4693" y="602"/>
                    </a:lnTo>
                    <a:lnTo>
                      <a:pt x="5227" y="824"/>
                    </a:lnTo>
                    <a:lnTo>
                      <a:pt x="5227" y="824"/>
                    </a:lnTo>
                    <a:lnTo>
                      <a:pt x="5761" y="1069"/>
                    </a:lnTo>
                    <a:lnTo>
                      <a:pt x="6228" y="1313"/>
                    </a:lnTo>
                    <a:lnTo>
                      <a:pt x="6673" y="1558"/>
                    </a:lnTo>
                    <a:lnTo>
                      <a:pt x="7051" y="1780"/>
                    </a:lnTo>
                    <a:lnTo>
                      <a:pt x="7051" y="1780"/>
                    </a:lnTo>
                    <a:lnTo>
                      <a:pt x="7362" y="2025"/>
                    </a:lnTo>
                    <a:lnTo>
                      <a:pt x="7563" y="2203"/>
                    </a:lnTo>
                    <a:lnTo>
                      <a:pt x="7629" y="2292"/>
                    </a:lnTo>
                    <a:lnTo>
                      <a:pt x="7674" y="2359"/>
                    </a:lnTo>
                    <a:lnTo>
                      <a:pt x="7696" y="2403"/>
                    </a:lnTo>
                    <a:lnTo>
                      <a:pt x="7674" y="2470"/>
                    </a:lnTo>
                    <a:lnTo>
                      <a:pt x="7674" y="2470"/>
                    </a:lnTo>
                    <a:lnTo>
                      <a:pt x="7785" y="3048"/>
                    </a:lnTo>
                    <a:lnTo>
                      <a:pt x="7785" y="3048"/>
                    </a:lnTo>
                    <a:lnTo>
                      <a:pt x="7874" y="4005"/>
                    </a:lnTo>
                    <a:lnTo>
                      <a:pt x="7874" y="4005"/>
                    </a:lnTo>
                    <a:lnTo>
                      <a:pt x="7896" y="4494"/>
                    </a:lnTo>
                    <a:lnTo>
                      <a:pt x="7852" y="4917"/>
                    </a:lnTo>
                    <a:lnTo>
                      <a:pt x="7830" y="5117"/>
                    </a:lnTo>
                    <a:lnTo>
                      <a:pt x="7785" y="5295"/>
                    </a:lnTo>
                    <a:lnTo>
                      <a:pt x="7741" y="5473"/>
                    </a:lnTo>
                    <a:lnTo>
                      <a:pt x="7674" y="5628"/>
                    </a:lnTo>
                    <a:lnTo>
                      <a:pt x="7674" y="5628"/>
                    </a:lnTo>
                    <a:lnTo>
                      <a:pt x="7585" y="5762"/>
                    </a:lnTo>
                    <a:lnTo>
                      <a:pt x="7451" y="5873"/>
                    </a:lnTo>
                    <a:lnTo>
                      <a:pt x="7274" y="5940"/>
                    </a:lnTo>
                    <a:lnTo>
                      <a:pt x="7051" y="5984"/>
                    </a:lnTo>
                    <a:lnTo>
                      <a:pt x="6806" y="5984"/>
                    </a:lnTo>
                    <a:lnTo>
                      <a:pt x="6517" y="5962"/>
                    </a:lnTo>
                    <a:lnTo>
                      <a:pt x="6184" y="5918"/>
                    </a:lnTo>
                    <a:lnTo>
                      <a:pt x="5805" y="5829"/>
                    </a:lnTo>
                    <a:lnTo>
                      <a:pt x="5805" y="5829"/>
                    </a:lnTo>
                    <a:lnTo>
                      <a:pt x="5116" y="5673"/>
                    </a:lnTo>
                    <a:lnTo>
                      <a:pt x="4471" y="5450"/>
                    </a:lnTo>
                    <a:lnTo>
                      <a:pt x="4471" y="5450"/>
                    </a:lnTo>
                    <a:lnTo>
                      <a:pt x="3759" y="5139"/>
                    </a:lnTo>
                    <a:lnTo>
                      <a:pt x="2780" y="4694"/>
                    </a:lnTo>
                    <a:lnTo>
                      <a:pt x="2780" y="4694"/>
                    </a:lnTo>
                    <a:lnTo>
                      <a:pt x="2224" y="4450"/>
                    </a:lnTo>
                    <a:lnTo>
                      <a:pt x="1713" y="4160"/>
                    </a:lnTo>
                    <a:lnTo>
                      <a:pt x="1223" y="3849"/>
                    </a:lnTo>
                    <a:lnTo>
                      <a:pt x="734" y="3515"/>
                    </a:lnTo>
                    <a:lnTo>
                      <a:pt x="734" y="3515"/>
                    </a:lnTo>
                    <a:lnTo>
                      <a:pt x="512" y="3337"/>
                    </a:lnTo>
                    <a:lnTo>
                      <a:pt x="334" y="3159"/>
                    </a:lnTo>
                    <a:lnTo>
                      <a:pt x="200" y="3004"/>
                    </a:lnTo>
                    <a:lnTo>
                      <a:pt x="89" y="2848"/>
                    </a:lnTo>
                    <a:lnTo>
                      <a:pt x="22" y="2670"/>
                    </a:lnTo>
                    <a:lnTo>
                      <a:pt x="0" y="2514"/>
                    </a:lnTo>
                    <a:lnTo>
                      <a:pt x="0" y="2359"/>
                    </a:lnTo>
                    <a:lnTo>
                      <a:pt x="45" y="2203"/>
                    </a:lnTo>
                    <a:lnTo>
                      <a:pt x="45" y="2203"/>
                    </a:lnTo>
                    <a:lnTo>
                      <a:pt x="134" y="2047"/>
                    </a:lnTo>
                    <a:lnTo>
                      <a:pt x="223" y="1892"/>
                    </a:lnTo>
                    <a:lnTo>
                      <a:pt x="445" y="1580"/>
                    </a:lnTo>
                    <a:lnTo>
                      <a:pt x="756" y="1269"/>
                    </a:lnTo>
                    <a:lnTo>
                      <a:pt x="1112" y="980"/>
                    </a:lnTo>
                    <a:lnTo>
                      <a:pt x="1112" y="980"/>
                    </a:lnTo>
                    <a:lnTo>
                      <a:pt x="1824" y="424"/>
                    </a:lnTo>
                    <a:lnTo>
                      <a:pt x="2358" y="68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32" name="Google Shape;1432;p49"/>
              <p:cNvSpPr/>
              <p:nvPr/>
            </p:nvSpPr>
            <p:spPr>
              <a:xfrm rot="-1160826">
                <a:off x="7043282" y="1298781"/>
                <a:ext cx="320768" cy="187976"/>
              </a:xfrm>
              <a:custGeom>
                <a:avLst/>
                <a:gdLst/>
                <a:ahLst/>
                <a:cxnLst/>
                <a:rect l="l" t="t" r="r" b="b"/>
                <a:pathLst>
                  <a:path w="2203" h="1291" fill="none" extrusionOk="0">
                    <a:moveTo>
                      <a:pt x="2181" y="1135"/>
                    </a:moveTo>
                    <a:lnTo>
                      <a:pt x="2181" y="1135"/>
                    </a:lnTo>
                    <a:lnTo>
                      <a:pt x="2203" y="1024"/>
                    </a:lnTo>
                    <a:lnTo>
                      <a:pt x="2158" y="913"/>
                    </a:lnTo>
                    <a:lnTo>
                      <a:pt x="2092" y="801"/>
                    </a:lnTo>
                    <a:lnTo>
                      <a:pt x="1980" y="668"/>
                    </a:lnTo>
                    <a:lnTo>
                      <a:pt x="1980" y="668"/>
                    </a:lnTo>
                    <a:lnTo>
                      <a:pt x="1847" y="557"/>
                    </a:lnTo>
                    <a:lnTo>
                      <a:pt x="1691" y="423"/>
                    </a:lnTo>
                    <a:lnTo>
                      <a:pt x="1491" y="312"/>
                    </a:lnTo>
                    <a:lnTo>
                      <a:pt x="1291" y="201"/>
                    </a:lnTo>
                    <a:lnTo>
                      <a:pt x="1291" y="201"/>
                    </a:lnTo>
                    <a:lnTo>
                      <a:pt x="1069" y="134"/>
                    </a:lnTo>
                    <a:lnTo>
                      <a:pt x="846" y="67"/>
                    </a:lnTo>
                    <a:lnTo>
                      <a:pt x="646" y="23"/>
                    </a:lnTo>
                    <a:lnTo>
                      <a:pt x="468" y="1"/>
                    </a:lnTo>
                    <a:lnTo>
                      <a:pt x="468" y="1"/>
                    </a:lnTo>
                    <a:lnTo>
                      <a:pt x="290" y="1"/>
                    </a:lnTo>
                    <a:lnTo>
                      <a:pt x="157" y="23"/>
                    </a:lnTo>
                    <a:lnTo>
                      <a:pt x="68" y="67"/>
                    </a:lnTo>
                    <a:lnTo>
                      <a:pt x="1" y="156"/>
                    </a:lnTo>
                    <a:lnTo>
                      <a:pt x="1" y="156"/>
                    </a:lnTo>
                    <a:lnTo>
                      <a:pt x="1" y="201"/>
                    </a:lnTo>
                    <a:lnTo>
                      <a:pt x="1" y="201"/>
                    </a:lnTo>
                    <a:lnTo>
                      <a:pt x="1" y="268"/>
                    </a:lnTo>
                    <a:lnTo>
                      <a:pt x="1" y="357"/>
                    </a:lnTo>
                    <a:lnTo>
                      <a:pt x="45" y="445"/>
                    </a:lnTo>
                    <a:lnTo>
                      <a:pt x="134" y="534"/>
                    </a:lnTo>
                    <a:lnTo>
                      <a:pt x="134" y="534"/>
                    </a:lnTo>
                    <a:lnTo>
                      <a:pt x="201" y="601"/>
                    </a:lnTo>
                    <a:lnTo>
                      <a:pt x="201" y="601"/>
                    </a:lnTo>
                    <a:lnTo>
                      <a:pt x="334" y="735"/>
                    </a:lnTo>
                    <a:lnTo>
                      <a:pt x="512" y="846"/>
                    </a:lnTo>
                    <a:lnTo>
                      <a:pt x="690" y="957"/>
                    </a:lnTo>
                    <a:lnTo>
                      <a:pt x="913" y="1068"/>
                    </a:lnTo>
                    <a:lnTo>
                      <a:pt x="913" y="1068"/>
                    </a:lnTo>
                    <a:lnTo>
                      <a:pt x="1135" y="1157"/>
                    </a:lnTo>
                    <a:lnTo>
                      <a:pt x="1335" y="1224"/>
                    </a:lnTo>
                    <a:lnTo>
                      <a:pt x="1536" y="1268"/>
                    </a:lnTo>
                    <a:lnTo>
                      <a:pt x="1714" y="1291"/>
                    </a:lnTo>
                    <a:lnTo>
                      <a:pt x="1714" y="1291"/>
                    </a:lnTo>
                    <a:lnTo>
                      <a:pt x="1891" y="1291"/>
                    </a:lnTo>
                    <a:lnTo>
                      <a:pt x="1891" y="1291"/>
                    </a:lnTo>
                    <a:lnTo>
                      <a:pt x="2047" y="1246"/>
                    </a:lnTo>
                    <a:lnTo>
                      <a:pt x="2158" y="1179"/>
                    </a:lnTo>
                    <a:lnTo>
                      <a:pt x="2158" y="1179"/>
                    </a:lnTo>
                    <a:lnTo>
                      <a:pt x="2181" y="1135"/>
                    </a:lnTo>
                    <a:lnTo>
                      <a:pt x="2181" y="1135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33" name="Google Shape;1433;p49"/>
              <p:cNvSpPr/>
              <p:nvPr/>
            </p:nvSpPr>
            <p:spPr>
              <a:xfrm rot="-1160826">
                <a:off x="6675242" y="2854508"/>
                <a:ext cx="829366" cy="602659"/>
              </a:xfrm>
              <a:custGeom>
                <a:avLst/>
                <a:gdLst/>
                <a:ahLst/>
                <a:cxnLst/>
                <a:rect l="l" t="t" r="r" b="b"/>
                <a:pathLst>
                  <a:path w="5696" h="4139" extrusionOk="0">
                    <a:moveTo>
                      <a:pt x="490" y="1"/>
                    </a:moveTo>
                    <a:lnTo>
                      <a:pt x="424" y="23"/>
                    </a:lnTo>
                    <a:lnTo>
                      <a:pt x="379" y="68"/>
                    </a:lnTo>
                    <a:lnTo>
                      <a:pt x="357" y="68"/>
                    </a:lnTo>
                    <a:lnTo>
                      <a:pt x="357" y="90"/>
                    </a:lnTo>
                    <a:lnTo>
                      <a:pt x="357" y="134"/>
                    </a:lnTo>
                    <a:lnTo>
                      <a:pt x="357" y="201"/>
                    </a:lnTo>
                    <a:lnTo>
                      <a:pt x="401" y="268"/>
                    </a:lnTo>
                    <a:lnTo>
                      <a:pt x="468" y="357"/>
                    </a:lnTo>
                    <a:lnTo>
                      <a:pt x="691" y="535"/>
                    </a:lnTo>
                    <a:lnTo>
                      <a:pt x="1002" y="735"/>
                    </a:lnTo>
                    <a:lnTo>
                      <a:pt x="1158" y="846"/>
                    </a:lnTo>
                    <a:lnTo>
                      <a:pt x="1669" y="1158"/>
                    </a:lnTo>
                    <a:lnTo>
                      <a:pt x="2292" y="1469"/>
                    </a:lnTo>
                    <a:lnTo>
                      <a:pt x="2581" y="1625"/>
                    </a:lnTo>
                    <a:lnTo>
                      <a:pt x="2826" y="1736"/>
                    </a:lnTo>
                    <a:lnTo>
                      <a:pt x="3182" y="1869"/>
                    </a:lnTo>
                    <a:lnTo>
                      <a:pt x="3449" y="1981"/>
                    </a:lnTo>
                    <a:lnTo>
                      <a:pt x="3804" y="2136"/>
                    </a:lnTo>
                    <a:lnTo>
                      <a:pt x="4138" y="2248"/>
                    </a:lnTo>
                    <a:lnTo>
                      <a:pt x="4450" y="2336"/>
                    </a:lnTo>
                    <a:lnTo>
                      <a:pt x="4761" y="2425"/>
                    </a:lnTo>
                    <a:lnTo>
                      <a:pt x="5139" y="2514"/>
                    </a:lnTo>
                    <a:lnTo>
                      <a:pt x="5406" y="2537"/>
                    </a:lnTo>
                    <a:lnTo>
                      <a:pt x="5584" y="2537"/>
                    </a:lnTo>
                    <a:lnTo>
                      <a:pt x="5651" y="2492"/>
                    </a:lnTo>
                    <a:lnTo>
                      <a:pt x="5673" y="2470"/>
                    </a:lnTo>
                    <a:lnTo>
                      <a:pt x="5695" y="2403"/>
                    </a:lnTo>
                    <a:lnTo>
                      <a:pt x="5673" y="2359"/>
                    </a:lnTo>
                    <a:lnTo>
                      <a:pt x="5628" y="2292"/>
                    </a:lnTo>
                    <a:lnTo>
                      <a:pt x="5562" y="2203"/>
                    </a:lnTo>
                    <a:lnTo>
                      <a:pt x="5361" y="2025"/>
                    </a:lnTo>
                    <a:lnTo>
                      <a:pt x="5050" y="1780"/>
                    </a:lnTo>
                    <a:lnTo>
                      <a:pt x="4672" y="1558"/>
                    </a:lnTo>
                    <a:lnTo>
                      <a:pt x="4227" y="1313"/>
                    </a:lnTo>
                    <a:lnTo>
                      <a:pt x="3760" y="1069"/>
                    </a:lnTo>
                    <a:lnTo>
                      <a:pt x="3226" y="824"/>
                    </a:lnTo>
                    <a:lnTo>
                      <a:pt x="2692" y="602"/>
                    </a:lnTo>
                    <a:lnTo>
                      <a:pt x="2181" y="401"/>
                    </a:lnTo>
                    <a:lnTo>
                      <a:pt x="1714" y="246"/>
                    </a:lnTo>
                    <a:lnTo>
                      <a:pt x="1291" y="112"/>
                    </a:lnTo>
                    <a:lnTo>
                      <a:pt x="935" y="45"/>
                    </a:lnTo>
                    <a:lnTo>
                      <a:pt x="668" y="1"/>
                    </a:lnTo>
                    <a:close/>
                    <a:moveTo>
                      <a:pt x="2425" y="2514"/>
                    </a:moveTo>
                    <a:lnTo>
                      <a:pt x="2359" y="2537"/>
                    </a:lnTo>
                    <a:lnTo>
                      <a:pt x="2314" y="2559"/>
                    </a:lnTo>
                    <a:lnTo>
                      <a:pt x="2270" y="2603"/>
                    </a:lnTo>
                    <a:lnTo>
                      <a:pt x="2181" y="2737"/>
                    </a:lnTo>
                    <a:lnTo>
                      <a:pt x="2159" y="2826"/>
                    </a:lnTo>
                    <a:lnTo>
                      <a:pt x="2159" y="2937"/>
                    </a:lnTo>
                    <a:lnTo>
                      <a:pt x="2181" y="3026"/>
                    </a:lnTo>
                    <a:lnTo>
                      <a:pt x="2203" y="3093"/>
                    </a:lnTo>
                    <a:lnTo>
                      <a:pt x="2270" y="3159"/>
                    </a:lnTo>
                    <a:lnTo>
                      <a:pt x="2359" y="3204"/>
                    </a:lnTo>
                    <a:lnTo>
                      <a:pt x="2492" y="3248"/>
                    </a:lnTo>
                    <a:lnTo>
                      <a:pt x="2559" y="3248"/>
                    </a:lnTo>
                    <a:lnTo>
                      <a:pt x="2626" y="3226"/>
                    </a:lnTo>
                    <a:lnTo>
                      <a:pt x="2670" y="3204"/>
                    </a:lnTo>
                    <a:lnTo>
                      <a:pt x="2715" y="3159"/>
                    </a:lnTo>
                    <a:lnTo>
                      <a:pt x="2781" y="3048"/>
                    </a:lnTo>
                    <a:lnTo>
                      <a:pt x="2848" y="2893"/>
                    </a:lnTo>
                    <a:lnTo>
                      <a:pt x="2848" y="2826"/>
                    </a:lnTo>
                    <a:lnTo>
                      <a:pt x="2826" y="2759"/>
                    </a:lnTo>
                    <a:lnTo>
                      <a:pt x="2804" y="2692"/>
                    </a:lnTo>
                    <a:lnTo>
                      <a:pt x="2759" y="2648"/>
                    </a:lnTo>
                    <a:lnTo>
                      <a:pt x="2626" y="2559"/>
                    </a:lnTo>
                    <a:lnTo>
                      <a:pt x="2492" y="2514"/>
                    </a:lnTo>
                    <a:close/>
                    <a:moveTo>
                      <a:pt x="312" y="3026"/>
                    </a:moveTo>
                    <a:lnTo>
                      <a:pt x="201" y="3048"/>
                    </a:lnTo>
                    <a:lnTo>
                      <a:pt x="112" y="3115"/>
                    </a:lnTo>
                    <a:lnTo>
                      <a:pt x="23" y="3226"/>
                    </a:lnTo>
                    <a:lnTo>
                      <a:pt x="1" y="3337"/>
                    </a:lnTo>
                    <a:lnTo>
                      <a:pt x="1" y="3426"/>
                    </a:lnTo>
                    <a:lnTo>
                      <a:pt x="1" y="3515"/>
                    </a:lnTo>
                    <a:lnTo>
                      <a:pt x="45" y="3582"/>
                    </a:lnTo>
                    <a:lnTo>
                      <a:pt x="112" y="3649"/>
                    </a:lnTo>
                    <a:lnTo>
                      <a:pt x="179" y="3693"/>
                    </a:lnTo>
                    <a:lnTo>
                      <a:pt x="246" y="3716"/>
                    </a:lnTo>
                    <a:lnTo>
                      <a:pt x="401" y="3716"/>
                    </a:lnTo>
                    <a:lnTo>
                      <a:pt x="468" y="3671"/>
                    </a:lnTo>
                    <a:lnTo>
                      <a:pt x="557" y="3582"/>
                    </a:lnTo>
                    <a:lnTo>
                      <a:pt x="624" y="3493"/>
                    </a:lnTo>
                    <a:lnTo>
                      <a:pt x="668" y="3337"/>
                    </a:lnTo>
                    <a:lnTo>
                      <a:pt x="668" y="3271"/>
                    </a:lnTo>
                    <a:lnTo>
                      <a:pt x="646" y="3226"/>
                    </a:lnTo>
                    <a:lnTo>
                      <a:pt x="624" y="3159"/>
                    </a:lnTo>
                    <a:lnTo>
                      <a:pt x="579" y="3115"/>
                    </a:lnTo>
                    <a:lnTo>
                      <a:pt x="468" y="3048"/>
                    </a:lnTo>
                    <a:lnTo>
                      <a:pt x="312" y="3026"/>
                    </a:lnTo>
                    <a:close/>
                    <a:moveTo>
                      <a:pt x="4383" y="3449"/>
                    </a:moveTo>
                    <a:lnTo>
                      <a:pt x="4249" y="3471"/>
                    </a:lnTo>
                    <a:lnTo>
                      <a:pt x="4205" y="3493"/>
                    </a:lnTo>
                    <a:lnTo>
                      <a:pt x="4160" y="3515"/>
                    </a:lnTo>
                    <a:lnTo>
                      <a:pt x="4071" y="3649"/>
                    </a:lnTo>
                    <a:lnTo>
                      <a:pt x="4027" y="3782"/>
                    </a:lnTo>
                    <a:lnTo>
                      <a:pt x="4027" y="3849"/>
                    </a:lnTo>
                    <a:lnTo>
                      <a:pt x="4049" y="3916"/>
                    </a:lnTo>
                    <a:lnTo>
                      <a:pt x="4071" y="3982"/>
                    </a:lnTo>
                    <a:lnTo>
                      <a:pt x="4116" y="4027"/>
                    </a:lnTo>
                    <a:lnTo>
                      <a:pt x="4227" y="4094"/>
                    </a:lnTo>
                    <a:lnTo>
                      <a:pt x="4383" y="4138"/>
                    </a:lnTo>
                    <a:lnTo>
                      <a:pt x="4427" y="4138"/>
                    </a:lnTo>
                    <a:lnTo>
                      <a:pt x="4494" y="4116"/>
                    </a:lnTo>
                    <a:lnTo>
                      <a:pt x="4538" y="4071"/>
                    </a:lnTo>
                    <a:lnTo>
                      <a:pt x="4605" y="4027"/>
                    </a:lnTo>
                    <a:lnTo>
                      <a:pt x="4672" y="3893"/>
                    </a:lnTo>
                    <a:lnTo>
                      <a:pt x="4716" y="3738"/>
                    </a:lnTo>
                    <a:lnTo>
                      <a:pt x="4716" y="3693"/>
                    </a:lnTo>
                    <a:lnTo>
                      <a:pt x="4716" y="3627"/>
                    </a:lnTo>
                    <a:lnTo>
                      <a:pt x="4672" y="3582"/>
                    </a:lnTo>
                    <a:lnTo>
                      <a:pt x="4650" y="3538"/>
                    </a:lnTo>
                    <a:lnTo>
                      <a:pt x="4516" y="3471"/>
                    </a:lnTo>
                    <a:lnTo>
                      <a:pt x="4383" y="3449"/>
                    </a:lnTo>
                    <a:close/>
                  </a:path>
                </a:pathLst>
              </a:custGeom>
              <a:solidFill>
                <a:srgbClr val="C4D87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34" name="Google Shape;1434;p49"/>
              <p:cNvSpPr/>
              <p:nvPr/>
            </p:nvSpPr>
            <p:spPr>
              <a:xfrm rot="-1160826">
                <a:off x="6686976" y="2852508"/>
                <a:ext cx="777531" cy="369400"/>
              </a:xfrm>
              <a:custGeom>
                <a:avLst/>
                <a:gdLst/>
                <a:ahLst/>
                <a:cxnLst/>
                <a:rect l="l" t="t" r="r" b="b"/>
                <a:pathLst>
                  <a:path w="5340" h="2537" fill="none" extrusionOk="0">
                    <a:moveTo>
                      <a:pt x="1" y="68"/>
                    </a:moveTo>
                    <a:lnTo>
                      <a:pt x="1" y="90"/>
                    </a:lnTo>
                    <a:lnTo>
                      <a:pt x="1" y="90"/>
                    </a:lnTo>
                    <a:lnTo>
                      <a:pt x="1" y="134"/>
                    </a:lnTo>
                    <a:lnTo>
                      <a:pt x="1" y="201"/>
                    </a:lnTo>
                    <a:lnTo>
                      <a:pt x="45" y="268"/>
                    </a:lnTo>
                    <a:lnTo>
                      <a:pt x="112" y="357"/>
                    </a:lnTo>
                    <a:lnTo>
                      <a:pt x="335" y="535"/>
                    </a:lnTo>
                    <a:lnTo>
                      <a:pt x="646" y="735"/>
                    </a:lnTo>
                    <a:lnTo>
                      <a:pt x="646" y="735"/>
                    </a:lnTo>
                    <a:lnTo>
                      <a:pt x="802" y="846"/>
                    </a:lnTo>
                    <a:lnTo>
                      <a:pt x="802" y="846"/>
                    </a:lnTo>
                    <a:lnTo>
                      <a:pt x="1313" y="1158"/>
                    </a:lnTo>
                    <a:lnTo>
                      <a:pt x="1936" y="1469"/>
                    </a:lnTo>
                    <a:lnTo>
                      <a:pt x="1936" y="1469"/>
                    </a:lnTo>
                    <a:lnTo>
                      <a:pt x="2225" y="1625"/>
                    </a:lnTo>
                    <a:lnTo>
                      <a:pt x="2225" y="1625"/>
                    </a:lnTo>
                    <a:lnTo>
                      <a:pt x="2470" y="1736"/>
                    </a:lnTo>
                    <a:lnTo>
                      <a:pt x="2470" y="1736"/>
                    </a:lnTo>
                    <a:lnTo>
                      <a:pt x="2826" y="1869"/>
                    </a:lnTo>
                    <a:lnTo>
                      <a:pt x="2826" y="1869"/>
                    </a:lnTo>
                    <a:lnTo>
                      <a:pt x="3093" y="1981"/>
                    </a:lnTo>
                    <a:lnTo>
                      <a:pt x="3093" y="1981"/>
                    </a:lnTo>
                    <a:lnTo>
                      <a:pt x="3448" y="2136"/>
                    </a:lnTo>
                    <a:lnTo>
                      <a:pt x="3782" y="2248"/>
                    </a:lnTo>
                    <a:lnTo>
                      <a:pt x="4094" y="2336"/>
                    </a:lnTo>
                    <a:lnTo>
                      <a:pt x="4405" y="2425"/>
                    </a:lnTo>
                    <a:lnTo>
                      <a:pt x="4405" y="2425"/>
                    </a:lnTo>
                    <a:lnTo>
                      <a:pt x="4783" y="2514"/>
                    </a:lnTo>
                    <a:lnTo>
                      <a:pt x="5050" y="2537"/>
                    </a:lnTo>
                    <a:lnTo>
                      <a:pt x="5161" y="2537"/>
                    </a:lnTo>
                    <a:lnTo>
                      <a:pt x="5228" y="2537"/>
                    </a:lnTo>
                    <a:lnTo>
                      <a:pt x="5295" y="2492"/>
                    </a:lnTo>
                    <a:lnTo>
                      <a:pt x="5317" y="2470"/>
                    </a:lnTo>
                    <a:lnTo>
                      <a:pt x="5317" y="2470"/>
                    </a:lnTo>
                    <a:lnTo>
                      <a:pt x="5339" y="2403"/>
                    </a:lnTo>
                    <a:lnTo>
                      <a:pt x="5317" y="2359"/>
                    </a:lnTo>
                    <a:lnTo>
                      <a:pt x="5272" y="2292"/>
                    </a:lnTo>
                    <a:lnTo>
                      <a:pt x="5206" y="2203"/>
                    </a:lnTo>
                    <a:lnTo>
                      <a:pt x="5005" y="2025"/>
                    </a:lnTo>
                    <a:lnTo>
                      <a:pt x="4694" y="1780"/>
                    </a:lnTo>
                    <a:lnTo>
                      <a:pt x="4694" y="1780"/>
                    </a:lnTo>
                    <a:lnTo>
                      <a:pt x="4316" y="1558"/>
                    </a:lnTo>
                    <a:lnTo>
                      <a:pt x="3871" y="1313"/>
                    </a:lnTo>
                    <a:lnTo>
                      <a:pt x="3404" y="1069"/>
                    </a:lnTo>
                    <a:lnTo>
                      <a:pt x="2870" y="824"/>
                    </a:lnTo>
                    <a:lnTo>
                      <a:pt x="2870" y="824"/>
                    </a:lnTo>
                    <a:lnTo>
                      <a:pt x="2336" y="602"/>
                    </a:lnTo>
                    <a:lnTo>
                      <a:pt x="1825" y="401"/>
                    </a:lnTo>
                    <a:lnTo>
                      <a:pt x="1358" y="246"/>
                    </a:lnTo>
                    <a:lnTo>
                      <a:pt x="935" y="112"/>
                    </a:lnTo>
                    <a:lnTo>
                      <a:pt x="935" y="112"/>
                    </a:lnTo>
                    <a:lnTo>
                      <a:pt x="579" y="45"/>
                    </a:lnTo>
                    <a:lnTo>
                      <a:pt x="312" y="1"/>
                    </a:lnTo>
                    <a:lnTo>
                      <a:pt x="134" y="1"/>
                    </a:lnTo>
                    <a:lnTo>
                      <a:pt x="68" y="23"/>
                    </a:lnTo>
                    <a:lnTo>
                      <a:pt x="23" y="68"/>
                    </a:lnTo>
                    <a:lnTo>
                      <a:pt x="23" y="68"/>
                    </a:lnTo>
                    <a:lnTo>
                      <a:pt x="1" y="68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35" name="Google Shape;1435;p49"/>
              <p:cNvSpPr/>
              <p:nvPr/>
            </p:nvSpPr>
            <p:spPr>
              <a:xfrm rot="-1160826">
                <a:off x="7332083" y="3268889"/>
                <a:ext cx="100613" cy="100613"/>
              </a:xfrm>
              <a:custGeom>
                <a:avLst/>
                <a:gdLst/>
                <a:ahLst/>
                <a:cxnLst/>
                <a:rect l="l" t="t" r="r" b="b"/>
                <a:pathLst>
                  <a:path w="691" h="691" fill="none" extrusionOk="0">
                    <a:moveTo>
                      <a:pt x="490" y="23"/>
                    </a:moveTo>
                    <a:lnTo>
                      <a:pt x="490" y="23"/>
                    </a:lnTo>
                    <a:lnTo>
                      <a:pt x="357" y="1"/>
                    </a:lnTo>
                    <a:lnTo>
                      <a:pt x="223" y="23"/>
                    </a:lnTo>
                    <a:lnTo>
                      <a:pt x="179" y="45"/>
                    </a:lnTo>
                    <a:lnTo>
                      <a:pt x="134" y="67"/>
                    </a:lnTo>
                    <a:lnTo>
                      <a:pt x="45" y="201"/>
                    </a:lnTo>
                    <a:lnTo>
                      <a:pt x="45" y="201"/>
                    </a:lnTo>
                    <a:lnTo>
                      <a:pt x="1" y="334"/>
                    </a:lnTo>
                    <a:lnTo>
                      <a:pt x="1" y="401"/>
                    </a:lnTo>
                    <a:lnTo>
                      <a:pt x="23" y="468"/>
                    </a:lnTo>
                    <a:lnTo>
                      <a:pt x="45" y="534"/>
                    </a:lnTo>
                    <a:lnTo>
                      <a:pt x="90" y="579"/>
                    </a:lnTo>
                    <a:lnTo>
                      <a:pt x="201" y="646"/>
                    </a:lnTo>
                    <a:lnTo>
                      <a:pt x="201" y="646"/>
                    </a:lnTo>
                    <a:lnTo>
                      <a:pt x="357" y="690"/>
                    </a:lnTo>
                    <a:lnTo>
                      <a:pt x="401" y="690"/>
                    </a:lnTo>
                    <a:lnTo>
                      <a:pt x="468" y="668"/>
                    </a:lnTo>
                    <a:lnTo>
                      <a:pt x="512" y="623"/>
                    </a:lnTo>
                    <a:lnTo>
                      <a:pt x="579" y="579"/>
                    </a:lnTo>
                    <a:lnTo>
                      <a:pt x="646" y="445"/>
                    </a:lnTo>
                    <a:lnTo>
                      <a:pt x="646" y="445"/>
                    </a:lnTo>
                    <a:lnTo>
                      <a:pt x="690" y="290"/>
                    </a:lnTo>
                    <a:lnTo>
                      <a:pt x="690" y="245"/>
                    </a:lnTo>
                    <a:lnTo>
                      <a:pt x="690" y="179"/>
                    </a:lnTo>
                    <a:lnTo>
                      <a:pt x="646" y="134"/>
                    </a:lnTo>
                    <a:lnTo>
                      <a:pt x="624" y="90"/>
                    </a:lnTo>
                    <a:lnTo>
                      <a:pt x="490" y="23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36" name="Google Shape;1436;p49"/>
              <p:cNvSpPr/>
              <p:nvPr/>
            </p:nvSpPr>
            <p:spPr>
              <a:xfrm rot="-1160826">
                <a:off x="7031459" y="3230500"/>
                <a:ext cx="100613" cy="107020"/>
              </a:xfrm>
              <a:custGeom>
                <a:avLst/>
                <a:gdLst/>
                <a:ahLst/>
                <a:cxnLst/>
                <a:rect l="l" t="t" r="r" b="b"/>
                <a:pathLst>
                  <a:path w="691" h="735" fill="none" extrusionOk="0">
                    <a:moveTo>
                      <a:pt x="1" y="423"/>
                    </a:moveTo>
                    <a:lnTo>
                      <a:pt x="1" y="423"/>
                    </a:lnTo>
                    <a:lnTo>
                      <a:pt x="23" y="512"/>
                    </a:lnTo>
                    <a:lnTo>
                      <a:pt x="45" y="579"/>
                    </a:lnTo>
                    <a:lnTo>
                      <a:pt x="112" y="645"/>
                    </a:lnTo>
                    <a:lnTo>
                      <a:pt x="201" y="690"/>
                    </a:lnTo>
                    <a:lnTo>
                      <a:pt x="201" y="690"/>
                    </a:lnTo>
                    <a:lnTo>
                      <a:pt x="334" y="734"/>
                    </a:lnTo>
                    <a:lnTo>
                      <a:pt x="401" y="734"/>
                    </a:lnTo>
                    <a:lnTo>
                      <a:pt x="468" y="712"/>
                    </a:lnTo>
                    <a:lnTo>
                      <a:pt x="512" y="690"/>
                    </a:lnTo>
                    <a:lnTo>
                      <a:pt x="557" y="645"/>
                    </a:lnTo>
                    <a:lnTo>
                      <a:pt x="623" y="534"/>
                    </a:lnTo>
                    <a:lnTo>
                      <a:pt x="623" y="534"/>
                    </a:lnTo>
                    <a:lnTo>
                      <a:pt x="690" y="379"/>
                    </a:lnTo>
                    <a:lnTo>
                      <a:pt x="690" y="312"/>
                    </a:lnTo>
                    <a:lnTo>
                      <a:pt x="668" y="245"/>
                    </a:lnTo>
                    <a:lnTo>
                      <a:pt x="646" y="178"/>
                    </a:lnTo>
                    <a:lnTo>
                      <a:pt x="601" y="134"/>
                    </a:lnTo>
                    <a:lnTo>
                      <a:pt x="468" y="45"/>
                    </a:lnTo>
                    <a:lnTo>
                      <a:pt x="468" y="45"/>
                    </a:lnTo>
                    <a:lnTo>
                      <a:pt x="334" y="0"/>
                    </a:lnTo>
                    <a:lnTo>
                      <a:pt x="267" y="0"/>
                    </a:lnTo>
                    <a:lnTo>
                      <a:pt x="201" y="23"/>
                    </a:lnTo>
                    <a:lnTo>
                      <a:pt x="156" y="45"/>
                    </a:lnTo>
                    <a:lnTo>
                      <a:pt x="112" y="89"/>
                    </a:lnTo>
                    <a:lnTo>
                      <a:pt x="23" y="223"/>
                    </a:lnTo>
                    <a:lnTo>
                      <a:pt x="23" y="223"/>
                    </a:lnTo>
                    <a:lnTo>
                      <a:pt x="1" y="312"/>
                    </a:lnTo>
                    <a:lnTo>
                      <a:pt x="1" y="423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37" name="Google Shape;1437;p49"/>
              <p:cNvSpPr/>
              <p:nvPr/>
            </p:nvSpPr>
            <p:spPr>
              <a:xfrm rot="-1160826">
                <a:off x="6758691" y="3405652"/>
                <a:ext cx="97410" cy="100467"/>
              </a:xfrm>
              <a:custGeom>
                <a:avLst/>
                <a:gdLst/>
                <a:ahLst/>
                <a:cxnLst/>
                <a:rect l="l" t="t" r="r" b="b"/>
                <a:pathLst>
                  <a:path w="669" h="690" fill="none" extrusionOk="0">
                    <a:moveTo>
                      <a:pt x="468" y="22"/>
                    </a:moveTo>
                    <a:lnTo>
                      <a:pt x="468" y="22"/>
                    </a:lnTo>
                    <a:lnTo>
                      <a:pt x="312" y="0"/>
                    </a:lnTo>
                    <a:lnTo>
                      <a:pt x="201" y="22"/>
                    </a:lnTo>
                    <a:lnTo>
                      <a:pt x="112" y="89"/>
                    </a:lnTo>
                    <a:lnTo>
                      <a:pt x="23" y="200"/>
                    </a:lnTo>
                    <a:lnTo>
                      <a:pt x="23" y="200"/>
                    </a:lnTo>
                    <a:lnTo>
                      <a:pt x="1" y="311"/>
                    </a:lnTo>
                    <a:lnTo>
                      <a:pt x="1" y="400"/>
                    </a:lnTo>
                    <a:lnTo>
                      <a:pt x="1" y="400"/>
                    </a:lnTo>
                    <a:lnTo>
                      <a:pt x="1" y="489"/>
                    </a:lnTo>
                    <a:lnTo>
                      <a:pt x="45" y="556"/>
                    </a:lnTo>
                    <a:lnTo>
                      <a:pt x="112" y="623"/>
                    </a:lnTo>
                    <a:lnTo>
                      <a:pt x="179" y="667"/>
                    </a:lnTo>
                    <a:lnTo>
                      <a:pt x="179" y="667"/>
                    </a:lnTo>
                    <a:lnTo>
                      <a:pt x="246" y="690"/>
                    </a:lnTo>
                    <a:lnTo>
                      <a:pt x="335" y="690"/>
                    </a:lnTo>
                    <a:lnTo>
                      <a:pt x="401" y="690"/>
                    </a:lnTo>
                    <a:lnTo>
                      <a:pt x="468" y="645"/>
                    </a:lnTo>
                    <a:lnTo>
                      <a:pt x="468" y="645"/>
                    </a:lnTo>
                    <a:lnTo>
                      <a:pt x="557" y="556"/>
                    </a:lnTo>
                    <a:lnTo>
                      <a:pt x="624" y="467"/>
                    </a:lnTo>
                    <a:lnTo>
                      <a:pt x="624" y="467"/>
                    </a:lnTo>
                    <a:lnTo>
                      <a:pt x="668" y="311"/>
                    </a:lnTo>
                    <a:lnTo>
                      <a:pt x="668" y="245"/>
                    </a:lnTo>
                    <a:lnTo>
                      <a:pt x="646" y="200"/>
                    </a:lnTo>
                    <a:lnTo>
                      <a:pt x="624" y="133"/>
                    </a:lnTo>
                    <a:lnTo>
                      <a:pt x="579" y="89"/>
                    </a:lnTo>
                    <a:lnTo>
                      <a:pt x="468" y="22"/>
                    </a:lnTo>
                    <a:lnTo>
                      <a:pt x="468" y="22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38" name="Google Shape;1438;p49"/>
              <p:cNvSpPr/>
              <p:nvPr/>
            </p:nvSpPr>
            <p:spPr>
              <a:xfrm rot="-1160826">
                <a:off x="6373588" y="2525303"/>
                <a:ext cx="1149842" cy="1247107"/>
              </a:xfrm>
              <a:custGeom>
                <a:avLst/>
                <a:gdLst/>
                <a:ahLst/>
                <a:cxnLst/>
                <a:rect l="l" t="t" r="r" b="b"/>
                <a:pathLst>
                  <a:path w="7897" h="8565" extrusionOk="0">
                    <a:moveTo>
                      <a:pt x="6517" y="1"/>
                    </a:moveTo>
                    <a:lnTo>
                      <a:pt x="6473" y="23"/>
                    </a:lnTo>
                    <a:lnTo>
                      <a:pt x="6428" y="45"/>
                    </a:lnTo>
                    <a:lnTo>
                      <a:pt x="6384" y="112"/>
                    </a:lnTo>
                    <a:lnTo>
                      <a:pt x="6362" y="179"/>
                    </a:lnTo>
                    <a:lnTo>
                      <a:pt x="6384" y="223"/>
                    </a:lnTo>
                    <a:lnTo>
                      <a:pt x="6406" y="290"/>
                    </a:lnTo>
                    <a:lnTo>
                      <a:pt x="6451" y="312"/>
                    </a:lnTo>
                    <a:lnTo>
                      <a:pt x="6517" y="334"/>
                    </a:lnTo>
                    <a:lnTo>
                      <a:pt x="6562" y="334"/>
                    </a:lnTo>
                    <a:lnTo>
                      <a:pt x="6606" y="290"/>
                    </a:lnTo>
                    <a:lnTo>
                      <a:pt x="6651" y="223"/>
                    </a:lnTo>
                    <a:lnTo>
                      <a:pt x="6673" y="157"/>
                    </a:lnTo>
                    <a:lnTo>
                      <a:pt x="6651" y="112"/>
                    </a:lnTo>
                    <a:lnTo>
                      <a:pt x="6628" y="68"/>
                    </a:lnTo>
                    <a:lnTo>
                      <a:pt x="6584" y="23"/>
                    </a:lnTo>
                    <a:lnTo>
                      <a:pt x="6517" y="1"/>
                    </a:lnTo>
                    <a:close/>
                    <a:moveTo>
                      <a:pt x="6451" y="1113"/>
                    </a:moveTo>
                    <a:lnTo>
                      <a:pt x="6406" y="1135"/>
                    </a:lnTo>
                    <a:lnTo>
                      <a:pt x="6339" y="1246"/>
                    </a:lnTo>
                    <a:lnTo>
                      <a:pt x="6317" y="1335"/>
                    </a:lnTo>
                    <a:lnTo>
                      <a:pt x="6317" y="1402"/>
                    </a:lnTo>
                    <a:lnTo>
                      <a:pt x="6339" y="1469"/>
                    </a:lnTo>
                    <a:lnTo>
                      <a:pt x="6428" y="1513"/>
                    </a:lnTo>
                    <a:lnTo>
                      <a:pt x="6517" y="1536"/>
                    </a:lnTo>
                    <a:lnTo>
                      <a:pt x="6606" y="1536"/>
                    </a:lnTo>
                    <a:lnTo>
                      <a:pt x="6673" y="1491"/>
                    </a:lnTo>
                    <a:lnTo>
                      <a:pt x="6740" y="1402"/>
                    </a:lnTo>
                    <a:lnTo>
                      <a:pt x="6740" y="1313"/>
                    </a:lnTo>
                    <a:lnTo>
                      <a:pt x="6740" y="1246"/>
                    </a:lnTo>
                    <a:lnTo>
                      <a:pt x="6695" y="1202"/>
                    </a:lnTo>
                    <a:lnTo>
                      <a:pt x="6606" y="1157"/>
                    </a:lnTo>
                    <a:lnTo>
                      <a:pt x="6495" y="1113"/>
                    </a:lnTo>
                    <a:close/>
                    <a:moveTo>
                      <a:pt x="5561" y="1736"/>
                    </a:moveTo>
                    <a:lnTo>
                      <a:pt x="5472" y="1758"/>
                    </a:lnTo>
                    <a:lnTo>
                      <a:pt x="5405" y="1802"/>
                    </a:lnTo>
                    <a:lnTo>
                      <a:pt x="5316" y="1869"/>
                    </a:lnTo>
                    <a:lnTo>
                      <a:pt x="5249" y="1958"/>
                    </a:lnTo>
                    <a:lnTo>
                      <a:pt x="5205" y="2069"/>
                    </a:lnTo>
                    <a:lnTo>
                      <a:pt x="5138" y="2225"/>
                    </a:lnTo>
                    <a:lnTo>
                      <a:pt x="5138" y="2381"/>
                    </a:lnTo>
                    <a:lnTo>
                      <a:pt x="5183" y="2537"/>
                    </a:lnTo>
                    <a:lnTo>
                      <a:pt x="5227" y="2648"/>
                    </a:lnTo>
                    <a:lnTo>
                      <a:pt x="5316" y="2737"/>
                    </a:lnTo>
                    <a:lnTo>
                      <a:pt x="5450" y="2803"/>
                    </a:lnTo>
                    <a:lnTo>
                      <a:pt x="5561" y="2848"/>
                    </a:lnTo>
                    <a:lnTo>
                      <a:pt x="5694" y="2848"/>
                    </a:lnTo>
                    <a:lnTo>
                      <a:pt x="5805" y="2826"/>
                    </a:lnTo>
                    <a:lnTo>
                      <a:pt x="5939" y="2781"/>
                    </a:lnTo>
                    <a:lnTo>
                      <a:pt x="6072" y="2670"/>
                    </a:lnTo>
                    <a:lnTo>
                      <a:pt x="6139" y="2537"/>
                    </a:lnTo>
                    <a:lnTo>
                      <a:pt x="6206" y="2403"/>
                    </a:lnTo>
                    <a:lnTo>
                      <a:pt x="6228" y="2292"/>
                    </a:lnTo>
                    <a:lnTo>
                      <a:pt x="6228" y="2181"/>
                    </a:lnTo>
                    <a:lnTo>
                      <a:pt x="6206" y="2069"/>
                    </a:lnTo>
                    <a:lnTo>
                      <a:pt x="6161" y="1980"/>
                    </a:lnTo>
                    <a:lnTo>
                      <a:pt x="6095" y="1914"/>
                    </a:lnTo>
                    <a:lnTo>
                      <a:pt x="6006" y="1847"/>
                    </a:lnTo>
                    <a:lnTo>
                      <a:pt x="5894" y="1802"/>
                    </a:lnTo>
                    <a:lnTo>
                      <a:pt x="5783" y="1758"/>
                    </a:lnTo>
                    <a:lnTo>
                      <a:pt x="5672" y="1736"/>
                    </a:lnTo>
                    <a:close/>
                    <a:moveTo>
                      <a:pt x="4493" y="5094"/>
                    </a:moveTo>
                    <a:lnTo>
                      <a:pt x="4627" y="5139"/>
                    </a:lnTo>
                    <a:lnTo>
                      <a:pt x="4760" y="5228"/>
                    </a:lnTo>
                    <a:lnTo>
                      <a:pt x="4805" y="5272"/>
                    </a:lnTo>
                    <a:lnTo>
                      <a:pt x="4827" y="5339"/>
                    </a:lnTo>
                    <a:lnTo>
                      <a:pt x="4849" y="5406"/>
                    </a:lnTo>
                    <a:lnTo>
                      <a:pt x="4849" y="5473"/>
                    </a:lnTo>
                    <a:lnTo>
                      <a:pt x="4782" y="5628"/>
                    </a:lnTo>
                    <a:lnTo>
                      <a:pt x="4716" y="5739"/>
                    </a:lnTo>
                    <a:lnTo>
                      <a:pt x="4671" y="5784"/>
                    </a:lnTo>
                    <a:lnTo>
                      <a:pt x="4627" y="5806"/>
                    </a:lnTo>
                    <a:lnTo>
                      <a:pt x="4560" y="5828"/>
                    </a:lnTo>
                    <a:lnTo>
                      <a:pt x="4493" y="5828"/>
                    </a:lnTo>
                    <a:lnTo>
                      <a:pt x="4360" y="5784"/>
                    </a:lnTo>
                    <a:lnTo>
                      <a:pt x="4271" y="5739"/>
                    </a:lnTo>
                    <a:lnTo>
                      <a:pt x="4204" y="5673"/>
                    </a:lnTo>
                    <a:lnTo>
                      <a:pt x="4182" y="5606"/>
                    </a:lnTo>
                    <a:lnTo>
                      <a:pt x="4160" y="5517"/>
                    </a:lnTo>
                    <a:lnTo>
                      <a:pt x="4160" y="5406"/>
                    </a:lnTo>
                    <a:lnTo>
                      <a:pt x="4182" y="5317"/>
                    </a:lnTo>
                    <a:lnTo>
                      <a:pt x="4271" y="5183"/>
                    </a:lnTo>
                    <a:lnTo>
                      <a:pt x="4315" y="5139"/>
                    </a:lnTo>
                    <a:lnTo>
                      <a:pt x="4360" y="5117"/>
                    </a:lnTo>
                    <a:lnTo>
                      <a:pt x="4426" y="5094"/>
                    </a:lnTo>
                    <a:close/>
                    <a:moveTo>
                      <a:pt x="2313" y="5606"/>
                    </a:moveTo>
                    <a:lnTo>
                      <a:pt x="2469" y="5628"/>
                    </a:lnTo>
                    <a:lnTo>
                      <a:pt x="2580" y="5695"/>
                    </a:lnTo>
                    <a:lnTo>
                      <a:pt x="2625" y="5739"/>
                    </a:lnTo>
                    <a:lnTo>
                      <a:pt x="2647" y="5806"/>
                    </a:lnTo>
                    <a:lnTo>
                      <a:pt x="2669" y="5851"/>
                    </a:lnTo>
                    <a:lnTo>
                      <a:pt x="2669" y="5917"/>
                    </a:lnTo>
                    <a:lnTo>
                      <a:pt x="2625" y="6073"/>
                    </a:lnTo>
                    <a:lnTo>
                      <a:pt x="2558" y="6162"/>
                    </a:lnTo>
                    <a:lnTo>
                      <a:pt x="2469" y="6251"/>
                    </a:lnTo>
                    <a:lnTo>
                      <a:pt x="2402" y="6296"/>
                    </a:lnTo>
                    <a:lnTo>
                      <a:pt x="2247" y="6296"/>
                    </a:lnTo>
                    <a:lnTo>
                      <a:pt x="2180" y="6273"/>
                    </a:lnTo>
                    <a:lnTo>
                      <a:pt x="2113" y="6229"/>
                    </a:lnTo>
                    <a:lnTo>
                      <a:pt x="2046" y="6162"/>
                    </a:lnTo>
                    <a:lnTo>
                      <a:pt x="2002" y="6095"/>
                    </a:lnTo>
                    <a:lnTo>
                      <a:pt x="2002" y="6006"/>
                    </a:lnTo>
                    <a:lnTo>
                      <a:pt x="2002" y="5917"/>
                    </a:lnTo>
                    <a:lnTo>
                      <a:pt x="2024" y="5806"/>
                    </a:lnTo>
                    <a:lnTo>
                      <a:pt x="2113" y="5695"/>
                    </a:lnTo>
                    <a:lnTo>
                      <a:pt x="2202" y="5628"/>
                    </a:lnTo>
                    <a:lnTo>
                      <a:pt x="2313" y="5606"/>
                    </a:lnTo>
                    <a:close/>
                    <a:moveTo>
                      <a:pt x="6384" y="6029"/>
                    </a:moveTo>
                    <a:lnTo>
                      <a:pt x="6517" y="6051"/>
                    </a:lnTo>
                    <a:lnTo>
                      <a:pt x="6651" y="6118"/>
                    </a:lnTo>
                    <a:lnTo>
                      <a:pt x="6673" y="6162"/>
                    </a:lnTo>
                    <a:lnTo>
                      <a:pt x="6717" y="6207"/>
                    </a:lnTo>
                    <a:lnTo>
                      <a:pt x="6717" y="6273"/>
                    </a:lnTo>
                    <a:lnTo>
                      <a:pt x="6717" y="6318"/>
                    </a:lnTo>
                    <a:lnTo>
                      <a:pt x="6673" y="6473"/>
                    </a:lnTo>
                    <a:lnTo>
                      <a:pt x="6606" y="6607"/>
                    </a:lnTo>
                    <a:lnTo>
                      <a:pt x="6539" y="6651"/>
                    </a:lnTo>
                    <a:lnTo>
                      <a:pt x="6495" y="6696"/>
                    </a:lnTo>
                    <a:lnTo>
                      <a:pt x="6428" y="6718"/>
                    </a:lnTo>
                    <a:lnTo>
                      <a:pt x="6384" y="6718"/>
                    </a:lnTo>
                    <a:lnTo>
                      <a:pt x="6228" y="6674"/>
                    </a:lnTo>
                    <a:lnTo>
                      <a:pt x="6117" y="6607"/>
                    </a:lnTo>
                    <a:lnTo>
                      <a:pt x="6072" y="6562"/>
                    </a:lnTo>
                    <a:lnTo>
                      <a:pt x="6050" y="6496"/>
                    </a:lnTo>
                    <a:lnTo>
                      <a:pt x="6028" y="6429"/>
                    </a:lnTo>
                    <a:lnTo>
                      <a:pt x="6028" y="6362"/>
                    </a:lnTo>
                    <a:lnTo>
                      <a:pt x="6072" y="6229"/>
                    </a:lnTo>
                    <a:lnTo>
                      <a:pt x="6161" y="6095"/>
                    </a:lnTo>
                    <a:lnTo>
                      <a:pt x="6206" y="6073"/>
                    </a:lnTo>
                    <a:lnTo>
                      <a:pt x="6250" y="6051"/>
                    </a:lnTo>
                    <a:lnTo>
                      <a:pt x="6384" y="6029"/>
                    </a:lnTo>
                    <a:close/>
                    <a:moveTo>
                      <a:pt x="2358" y="2648"/>
                    </a:moveTo>
                    <a:lnTo>
                      <a:pt x="1824" y="3004"/>
                    </a:lnTo>
                    <a:lnTo>
                      <a:pt x="1112" y="3560"/>
                    </a:lnTo>
                    <a:lnTo>
                      <a:pt x="756" y="3849"/>
                    </a:lnTo>
                    <a:lnTo>
                      <a:pt x="445" y="4160"/>
                    </a:lnTo>
                    <a:lnTo>
                      <a:pt x="223" y="4472"/>
                    </a:lnTo>
                    <a:lnTo>
                      <a:pt x="134" y="4627"/>
                    </a:lnTo>
                    <a:lnTo>
                      <a:pt x="45" y="4783"/>
                    </a:lnTo>
                    <a:lnTo>
                      <a:pt x="0" y="4939"/>
                    </a:lnTo>
                    <a:lnTo>
                      <a:pt x="0" y="5094"/>
                    </a:lnTo>
                    <a:lnTo>
                      <a:pt x="22" y="5250"/>
                    </a:lnTo>
                    <a:lnTo>
                      <a:pt x="89" y="5428"/>
                    </a:lnTo>
                    <a:lnTo>
                      <a:pt x="200" y="5584"/>
                    </a:lnTo>
                    <a:lnTo>
                      <a:pt x="334" y="5739"/>
                    </a:lnTo>
                    <a:lnTo>
                      <a:pt x="512" y="5917"/>
                    </a:lnTo>
                    <a:lnTo>
                      <a:pt x="734" y="6095"/>
                    </a:lnTo>
                    <a:lnTo>
                      <a:pt x="1223" y="6429"/>
                    </a:lnTo>
                    <a:lnTo>
                      <a:pt x="1713" y="6740"/>
                    </a:lnTo>
                    <a:lnTo>
                      <a:pt x="2224" y="7030"/>
                    </a:lnTo>
                    <a:lnTo>
                      <a:pt x="2780" y="7274"/>
                    </a:lnTo>
                    <a:lnTo>
                      <a:pt x="3759" y="7719"/>
                    </a:lnTo>
                    <a:lnTo>
                      <a:pt x="4471" y="8030"/>
                    </a:lnTo>
                    <a:lnTo>
                      <a:pt x="5116" y="8253"/>
                    </a:lnTo>
                    <a:lnTo>
                      <a:pt x="5805" y="8409"/>
                    </a:lnTo>
                    <a:lnTo>
                      <a:pt x="6184" y="8498"/>
                    </a:lnTo>
                    <a:lnTo>
                      <a:pt x="6517" y="8542"/>
                    </a:lnTo>
                    <a:lnTo>
                      <a:pt x="6806" y="8564"/>
                    </a:lnTo>
                    <a:lnTo>
                      <a:pt x="7051" y="8564"/>
                    </a:lnTo>
                    <a:lnTo>
                      <a:pt x="7274" y="8520"/>
                    </a:lnTo>
                    <a:lnTo>
                      <a:pt x="7451" y="8453"/>
                    </a:lnTo>
                    <a:lnTo>
                      <a:pt x="7585" y="8342"/>
                    </a:lnTo>
                    <a:lnTo>
                      <a:pt x="7674" y="8208"/>
                    </a:lnTo>
                    <a:lnTo>
                      <a:pt x="7741" y="8053"/>
                    </a:lnTo>
                    <a:lnTo>
                      <a:pt x="7785" y="7875"/>
                    </a:lnTo>
                    <a:lnTo>
                      <a:pt x="7830" y="7697"/>
                    </a:lnTo>
                    <a:lnTo>
                      <a:pt x="7852" y="7497"/>
                    </a:lnTo>
                    <a:lnTo>
                      <a:pt x="7896" y="7074"/>
                    </a:lnTo>
                    <a:lnTo>
                      <a:pt x="7874" y="6585"/>
                    </a:lnTo>
                    <a:lnTo>
                      <a:pt x="7785" y="5628"/>
                    </a:lnTo>
                    <a:lnTo>
                      <a:pt x="7674" y="5050"/>
                    </a:lnTo>
                    <a:lnTo>
                      <a:pt x="7652" y="5072"/>
                    </a:lnTo>
                    <a:lnTo>
                      <a:pt x="7585" y="5117"/>
                    </a:lnTo>
                    <a:lnTo>
                      <a:pt x="7407" y="5117"/>
                    </a:lnTo>
                    <a:lnTo>
                      <a:pt x="7140" y="5094"/>
                    </a:lnTo>
                    <a:lnTo>
                      <a:pt x="6762" y="5005"/>
                    </a:lnTo>
                    <a:lnTo>
                      <a:pt x="6451" y="4916"/>
                    </a:lnTo>
                    <a:lnTo>
                      <a:pt x="6139" y="4828"/>
                    </a:lnTo>
                    <a:lnTo>
                      <a:pt x="5805" y="4716"/>
                    </a:lnTo>
                    <a:lnTo>
                      <a:pt x="5450" y="4561"/>
                    </a:lnTo>
                    <a:lnTo>
                      <a:pt x="5183" y="4449"/>
                    </a:lnTo>
                    <a:lnTo>
                      <a:pt x="4827" y="4316"/>
                    </a:lnTo>
                    <a:lnTo>
                      <a:pt x="4582" y="4205"/>
                    </a:lnTo>
                    <a:lnTo>
                      <a:pt x="4293" y="4049"/>
                    </a:lnTo>
                    <a:lnTo>
                      <a:pt x="3670" y="3738"/>
                    </a:lnTo>
                    <a:lnTo>
                      <a:pt x="3159" y="3426"/>
                    </a:lnTo>
                    <a:lnTo>
                      <a:pt x="3003" y="3315"/>
                    </a:lnTo>
                    <a:lnTo>
                      <a:pt x="2692" y="3115"/>
                    </a:lnTo>
                    <a:lnTo>
                      <a:pt x="2469" y="2937"/>
                    </a:lnTo>
                    <a:lnTo>
                      <a:pt x="2402" y="2848"/>
                    </a:lnTo>
                    <a:lnTo>
                      <a:pt x="2358" y="2781"/>
                    </a:lnTo>
                    <a:lnTo>
                      <a:pt x="2358" y="2714"/>
                    </a:lnTo>
                    <a:lnTo>
                      <a:pt x="2358" y="2670"/>
                    </a:lnTo>
                    <a:lnTo>
                      <a:pt x="2358" y="2648"/>
                    </a:lnTo>
                    <a:close/>
                  </a:path>
                </a:pathLst>
              </a:custGeom>
              <a:solidFill>
                <a:srgbClr val="A3C95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39" name="Google Shape;1439;p49"/>
              <p:cNvSpPr/>
              <p:nvPr/>
            </p:nvSpPr>
            <p:spPr>
              <a:xfrm rot="-1160826">
                <a:off x="6437430" y="2899837"/>
                <a:ext cx="1149842" cy="861690"/>
              </a:xfrm>
              <a:custGeom>
                <a:avLst/>
                <a:gdLst/>
                <a:ahLst/>
                <a:cxnLst/>
                <a:rect l="l" t="t" r="r" b="b"/>
                <a:pathLst>
                  <a:path w="7897" h="5918" fill="none" extrusionOk="0">
                    <a:moveTo>
                      <a:pt x="2358" y="23"/>
                    </a:moveTo>
                    <a:lnTo>
                      <a:pt x="2358" y="1"/>
                    </a:lnTo>
                    <a:lnTo>
                      <a:pt x="2358" y="1"/>
                    </a:lnTo>
                    <a:lnTo>
                      <a:pt x="1824" y="357"/>
                    </a:lnTo>
                    <a:lnTo>
                      <a:pt x="1112" y="913"/>
                    </a:lnTo>
                    <a:lnTo>
                      <a:pt x="1112" y="913"/>
                    </a:lnTo>
                    <a:lnTo>
                      <a:pt x="756" y="1202"/>
                    </a:lnTo>
                    <a:lnTo>
                      <a:pt x="445" y="1513"/>
                    </a:lnTo>
                    <a:lnTo>
                      <a:pt x="223" y="1825"/>
                    </a:lnTo>
                    <a:lnTo>
                      <a:pt x="134" y="1980"/>
                    </a:lnTo>
                    <a:lnTo>
                      <a:pt x="45" y="2136"/>
                    </a:lnTo>
                    <a:lnTo>
                      <a:pt x="45" y="2136"/>
                    </a:lnTo>
                    <a:lnTo>
                      <a:pt x="0" y="2292"/>
                    </a:lnTo>
                    <a:lnTo>
                      <a:pt x="0" y="2447"/>
                    </a:lnTo>
                    <a:lnTo>
                      <a:pt x="22" y="2603"/>
                    </a:lnTo>
                    <a:lnTo>
                      <a:pt x="89" y="2781"/>
                    </a:lnTo>
                    <a:lnTo>
                      <a:pt x="200" y="2937"/>
                    </a:lnTo>
                    <a:lnTo>
                      <a:pt x="334" y="3092"/>
                    </a:lnTo>
                    <a:lnTo>
                      <a:pt x="512" y="3270"/>
                    </a:lnTo>
                    <a:lnTo>
                      <a:pt x="734" y="3448"/>
                    </a:lnTo>
                    <a:lnTo>
                      <a:pt x="734" y="3448"/>
                    </a:lnTo>
                    <a:lnTo>
                      <a:pt x="1223" y="3782"/>
                    </a:lnTo>
                    <a:lnTo>
                      <a:pt x="1713" y="4093"/>
                    </a:lnTo>
                    <a:lnTo>
                      <a:pt x="2224" y="4383"/>
                    </a:lnTo>
                    <a:lnTo>
                      <a:pt x="2780" y="4627"/>
                    </a:lnTo>
                    <a:lnTo>
                      <a:pt x="2780" y="4627"/>
                    </a:lnTo>
                    <a:lnTo>
                      <a:pt x="3759" y="5072"/>
                    </a:lnTo>
                    <a:lnTo>
                      <a:pt x="4471" y="5383"/>
                    </a:lnTo>
                    <a:lnTo>
                      <a:pt x="4471" y="5383"/>
                    </a:lnTo>
                    <a:lnTo>
                      <a:pt x="5116" y="5606"/>
                    </a:lnTo>
                    <a:lnTo>
                      <a:pt x="5805" y="5762"/>
                    </a:lnTo>
                    <a:lnTo>
                      <a:pt x="5805" y="5762"/>
                    </a:lnTo>
                    <a:lnTo>
                      <a:pt x="6184" y="5851"/>
                    </a:lnTo>
                    <a:lnTo>
                      <a:pt x="6517" y="5895"/>
                    </a:lnTo>
                    <a:lnTo>
                      <a:pt x="6806" y="5917"/>
                    </a:lnTo>
                    <a:lnTo>
                      <a:pt x="7051" y="5917"/>
                    </a:lnTo>
                    <a:lnTo>
                      <a:pt x="7274" y="5873"/>
                    </a:lnTo>
                    <a:lnTo>
                      <a:pt x="7451" y="5806"/>
                    </a:lnTo>
                    <a:lnTo>
                      <a:pt x="7585" y="5695"/>
                    </a:lnTo>
                    <a:lnTo>
                      <a:pt x="7674" y="5561"/>
                    </a:lnTo>
                    <a:lnTo>
                      <a:pt x="7674" y="5561"/>
                    </a:lnTo>
                    <a:lnTo>
                      <a:pt x="7741" y="5406"/>
                    </a:lnTo>
                    <a:lnTo>
                      <a:pt x="7785" y="5228"/>
                    </a:lnTo>
                    <a:lnTo>
                      <a:pt x="7830" y="5050"/>
                    </a:lnTo>
                    <a:lnTo>
                      <a:pt x="7852" y="4850"/>
                    </a:lnTo>
                    <a:lnTo>
                      <a:pt x="7896" y="4427"/>
                    </a:lnTo>
                    <a:lnTo>
                      <a:pt x="7874" y="3938"/>
                    </a:lnTo>
                    <a:lnTo>
                      <a:pt x="7874" y="3938"/>
                    </a:lnTo>
                    <a:lnTo>
                      <a:pt x="7785" y="2981"/>
                    </a:lnTo>
                    <a:lnTo>
                      <a:pt x="7785" y="2981"/>
                    </a:lnTo>
                    <a:lnTo>
                      <a:pt x="7674" y="2403"/>
                    </a:lnTo>
                    <a:lnTo>
                      <a:pt x="7674" y="2403"/>
                    </a:lnTo>
                    <a:lnTo>
                      <a:pt x="7652" y="2425"/>
                    </a:lnTo>
                    <a:lnTo>
                      <a:pt x="7585" y="2470"/>
                    </a:lnTo>
                    <a:lnTo>
                      <a:pt x="7518" y="2470"/>
                    </a:lnTo>
                    <a:lnTo>
                      <a:pt x="7407" y="2470"/>
                    </a:lnTo>
                    <a:lnTo>
                      <a:pt x="7140" y="2447"/>
                    </a:lnTo>
                    <a:lnTo>
                      <a:pt x="6762" y="2358"/>
                    </a:lnTo>
                    <a:lnTo>
                      <a:pt x="6762" y="2358"/>
                    </a:lnTo>
                    <a:lnTo>
                      <a:pt x="6451" y="2269"/>
                    </a:lnTo>
                    <a:lnTo>
                      <a:pt x="6139" y="2181"/>
                    </a:lnTo>
                    <a:lnTo>
                      <a:pt x="5805" y="2069"/>
                    </a:lnTo>
                    <a:lnTo>
                      <a:pt x="5450" y="1914"/>
                    </a:lnTo>
                    <a:lnTo>
                      <a:pt x="5450" y="1914"/>
                    </a:lnTo>
                    <a:lnTo>
                      <a:pt x="5183" y="1802"/>
                    </a:lnTo>
                    <a:lnTo>
                      <a:pt x="5183" y="1802"/>
                    </a:lnTo>
                    <a:lnTo>
                      <a:pt x="4827" y="1669"/>
                    </a:lnTo>
                    <a:lnTo>
                      <a:pt x="4827" y="1669"/>
                    </a:lnTo>
                    <a:lnTo>
                      <a:pt x="4582" y="1558"/>
                    </a:lnTo>
                    <a:lnTo>
                      <a:pt x="4582" y="1558"/>
                    </a:lnTo>
                    <a:lnTo>
                      <a:pt x="4293" y="1402"/>
                    </a:lnTo>
                    <a:lnTo>
                      <a:pt x="4293" y="1402"/>
                    </a:lnTo>
                    <a:lnTo>
                      <a:pt x="3670" y="1091"/>
                    </a:lnTo>
                    <a:lnTo>
                      <a:pt x="3159" y="779"/>
                    </a:lnTo>
                    <a:lnTo>
                      <a:pt x="3159" y="779"/>
                    </a:lnTo>
                    <a:lnTo>
                      <a:pt x="3003" y="668"/>
                    </a:lnTo>
                    <a:lnTo>
                      <a:pt x="3003" y="668"/>
                    </a:lnTo>
                    <a:lnTo>
                      <a:pt x="2692" y="468"/>
                    </a:lnTo>
                    <a:lnTo>
                      <a:pt x="2469" y="290"/>
                    </a:lnTo>
                    <a:lnTo>
                      <a:pt x="2402" y="201"/>
                    </a:lnTo>
                    <a:lnTo>
                      <a:pt x="2358" y="134"/>
                    </a:lnTo>
                    <a:lnTo>
                      <a:pt x="2358" y="67"/>
                    </a:lnTo>
                    <a:lnTo>
                      <a:pt x="2358" y="23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40" name="Google Shape;1440;p49"/>
              <p:cNvSpPr/>
              <p:nvPr/>
            </p:nvSpPr>
            <p:spPr>
              <a:xfrm rot="-1160826">
                <a:off x="6758691" y="3405652"/>
                <a:ext cx="97410" cy="100467"/>
              </a:xfrm>
              <a:custGeom>
                <a:avLst/>
                <a:gdLst/>
                <a:ahLst/>
                <a:cxnLst/>
                <a:rect l="l" t="t" r="r" b="b"/>
                <a:pathLst>
                  <a:path w="669" h="690" fill="none" extrusionOk="0">
                    <a:moveTo>
                      <a:pt x="23" y="200"/>
                    </a:moveTo>
                    <a:lnTo>
                      <a:pt x="23" y="200"/>
                    </a:lnTo>
                    <a:lnTo>
                      <a:pt x="112" y="89"/>
                    </a:lnTo>
                    <a:lnTo>
                      <a:pt x="201" y="22"/>
                    </a:lnTo>
                    <a:lnTo>
                      <a:pt x="312" y="0"/>
                    </a:lnTo>
                    <a:lnTo>
                      <a:pt x="468" y="22"/>
                    </a:lnTo>
                    <a:lnTo>
                      <a:pt x="468" y="22"/>
                    </a:lnTo>
                    <a:lnTo>
                      <a:pt x="579" y="89"/>
                    </a:lnTo>
                    <a:lnTo>
                      <a:pt x="624" y="133"/>
                    </a:lnTo>
                    <a:lnTo>
                      <a:pt x="646" y="200"/>
                    </a:lnTo>
                    <a:lnTo>
                      <a:pt x="668" y="245"/>
                    </a:lnTo>
                    <a:lnTo>
                      <a:pt x="668" y="311"/>
                    </a:lnTo>
                    <a:lnTo>
                      <a:pt x="624" y="467"/>
                    </a:lnTo>
                    <a:lnTo>
                      <a:pt x="624" y="467"/>
                    </a:lnTo>
                    <a:lnTo>
                      <a:pt x="557" y="556"/>
                    </a:lnTo>
                    <a:lnTo>
                      <a:pt x="468" y="645"/>
                    </a:lnTo>
                    <a:lnTo>
                      <a:pt x="468" y="645"/>
                    </a:lnTo>
                    <a:lnTo>
                      <a:pt x="401" y="690"/>
                    </a:lnTo>
                    <a:lnTo>
                      <a:pt x="335" y="690"/>
                    </a:lnTo>
                    <a:lnTo>
                      <a:pt x="246" y="690"/>
                    </a:lnTo>
                    <a:lnTo>
                      <a:pt x="179" y="667"/>
                    </a:lnTo>
                    <a:lnTo>
                      <a:pt x="179" y="667"/>
                    </a:lnTo>
                    <a:lnTo>
                      <a:pt x="112" y="623"/>
                    </a:lnTo>
                    <a:lnTo>
                      <a:pt x="45" y="556"/>
                    </a:lnTo>
                    <a:lnTo>
                      <a:pt x="1" y="489"/>
                    </a:lnTo>
                    <a:lnTo>
                      <a:pt x="1" y="400"/>
                    </a:lnTo>
                    <a:lnTo>
                      <a:pt x="1" y="400"/>
                    </a:lnTo>
                    <a:lnTo>
                      <a:pt x="1" y="311"/>
                    </a:lnTo>
                    <a:lnTo>
                      <a:pt x="23" y="20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41" name="Google Shape;1441;p49"/>
              <p:cNvSpPr/>
              <p:nvPr/>
            </p:nvSpPr>
            <p:spPr>
              <a:xfrm rot="-1160826">
                <a:off x="7031459" y="3230500"/>
                <a:ext cx="100613" cy="107020"/>
              </a:xfrm>
              <a:custGeom>
                <a:avLst/>
                <a:gdLst/>
                <a:ahLst/>
                <a:cxnLst/>
                <a:rect l="l" t="t" r="r" b="b"/>
                <a:pathLst>
                  <a:path w="691" h="735" fill="none" extrusionOk="0">
                    <a:moveTo>
                      <a:pt x="201" y="690"/>
                    </a:moveTo>
                    <a:lnTo>
                      <a:pt x="201" y="690"/>
                    </a:lnTo>
                    <a:lnTo>
                      <a:pt x="112" y="645"/>
                    </a:lnTo>
                    <a:lnTo>
                      <a:pt x="45" y="579"/>
                    </a:lnTo>
                    <a:lnTo>
                      <a:pt x="23" y="512"/>
                    </a:lnTo>
                    <a:lnTo>
                      <a:pt x="1" y="423"/>
                    </a:lnTo>
                    <a:lnTo>
                      <a:pt x="1" y="423"/>
                    </a:lnTo>
                    <a:lnTo>
                      <a:pt x="1" y="312"/>
                    </a:lnTo>
                    <a:lnTo>
                      <a:pt x="23" y="223"/>
                    </a:lnTo>
                    <a:lnTo>
                      <a:pt x="23" y="223"/>
                    </a:lnTo>
                    <a:lnTo>
                      <a:pt x="112" y="89"/>
                    </a:lnTo>
                    <a:lnTo>
                      <a:pt x="156" y="45"/>
                    </a:lnTo>
                    <a:lnTo>
                      <a:pt x="201" y="23"/>
                    </a:lnTo>
                    <a:lnTo>
                      <a:pt x="267" y="0"/>
                    </a:lnTo>
                    <a:lnTo>
                      <a:pt x="334" y="0"/>
                    </a:lnTo>
                    <a:lnTo>
                      <a:pt x="468" y="45"/>
                    </a:lnTo>
                    <a:lnTo>
                      <a:pt x="468" y="45"/>
                    </a:lnTo>
                    <a:lnTo>
                      <a:pt x="601" y="134"/>
                    </a:lnTo>
                    <a:lnTo>
                      <a:pt x="646" y="178"/>
                    </a:lnTo>
                    <a:lnTo>
                      <a:pt x="668" y="245"/>
                    </a:lnTo>
                    <a:lnTo>
                      <a:pt x="690" y="312"/>
                    </a:lnTo>
                    <a:lnTo>
                      <a:pt x="690" y="379"/>
                    </a:lnTo>
                    <a:lnTo>
                      <a:pt x="623" y="534"/>
                    </a:lnTo>
                    <a:lnTo>
                      <a:pt x="623" y="534"/>
                    </a:lnTo>
                    <a:lnTo>
                      <a:pt x="557" y="645"/>
                    </a:lnTo>
                    <a:lnTo>
                      <a:pt x="512" y="690"/>
                    </a:lnTo>
                    <a:lnTo>
                      <a:pt x="468" y="712"/>
                    </a:lnTo>
                    <a:lnTo>
                      <a:pt x="401" y="734"/>
                    </a:lnTo>
                    <a:lnTo>
                      <a:pt x="334" y="734"/>
                    </a:lnTo>
                    <a:lnTo>
                      <a:pt x="201" y="69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42" name="Google Shape;1442;p49"/>
              <p:cNvSpPr/>
              <p:nvPr/>
            </p:nvSpPr>
            <p:spPr>
              <a:xfrm rot="-1160826">
                <a:off x="7332083" y="3268889"/>
                <a:ext cx="100613" cy="100613"/>
              </a:xfrm>
              <a:custGeom>
                <a:avLst/>
                <a:gdLst/>
                <a:ahLst/>
                <a:cxnLst/>
                <a:rect l="l" t="t" r="r" b="b"/>
                <a:pathLst>
                  <a:path w="691" h="691" fill="none" extrusionOk="0">
                    <a:moveTo>
                      <a:pt x="45" y="201"/>
                    </a:moveTo>
                    <a:lnTo>
                      <a:pt x="45" y="201"/>
                    </a:lnTo>
                    <a:lnTo>
                      <a:pt x="134" y="67"/>
                    </a:lnTo>
                    <a:lnTo>
                      <a:pt x="179" y="45"/>
                    </a:lnTo>
                    <a:lnTo>
                      <a:pt x="223" y="23"/>
                    </a:lnTo>
                    <a:lnTo>
                      <a:pt x="357" y="1"/>
                    </a:lnTo>
                    <a:lnTo>
                      <a:pt x="490" y="23"/>
                    </a:lnTo>
                    <a:lnTo>
                      <a:pt x="490" y="23"/>
                    </a:lnTo>
                    <a:lnTo>
                      <a:pt x="624" y="90"/>
                    </a:lnTo>
                    <a:lnTo>
                      <a:pt x="646" y="134"/>
                    </a:lnTo>
                    <a:lnTo>
                      <a:pt x="690" y="179"/>
                    </a:lnTo>
                    <a:lnTo>
                      <a:pt x="690" y="245"/>
                    </a:lnTo>
                    <a:lnTo>
                      <a:pt x="690" y="290"/>
                    </a:lnTo>
                    <a:lnTo>
                      <a:pt x="646" y="445"/>
                    </a:lnTo>
                    <a:lnTo>
                      <a:pt x="646" y="445"/>
                    </a:lnTo>
                    <a:lnTo>
                      <a:pt x="579" y="579"/>
                    </a:lnTo>
                    <a:lnTo>
                      <a:pt x="512" y="623"/>
                    </a:lnTo>
                    <a:lnTo>
                      <a:pt x="468" y="668"/>
                    </a:lnTo>
                    <a:lnTo>
                      <a:pt x="401" y="690"/>
                    </a:lnTo>
                    <a:lnTo>
                      <a:pt x="357" y="690"/>
                    </a:lnTo>
                    <a:lnTo>
                      <a:pt x="201" y="646"/>
                    </a:lnTo>
                    <a:lnTo>
                      <a:pt x="201" y="646"/>
                    </a:lnTo>
                    <a:lnTo>
                      <a:pt x="90" y="579"/>
                    </a:lnTo>
                    <a:lnTo>
                      <a:pt x="45" y="534"/>
                    </a:lnTo>
                    <a:lnTo>
                      <a:pt x="23" y="468"/>
                    </a:lnTo>
                    <a:lnTo>
                      <a:pt x="1" y="401"/>
                    </a:lnTo>
                    <a:lnTo>
                      <a:pt x="1" y="334"/>
                    </a:lnTo>
                    <a:lnTo>
                      <a:pt x="45" y="20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43" name="Google Shape;1443;p49"/>
              <p:cNvSpPr/>
              <p:nvPr/>
            </p:nvSpPr>
            <p:spPr>
              <a:xfrm rot="-1160826">
                <a:off x="7011399" y="2710606"/>
                <a:ext cx="158855" cy="162058"/>
              </a:xfrm>
              <a:custGeom>
                <a:avLst/>
                <a:gdLst/>
                <a:ahLst/>
                <a:cxnLst/>
                <a:rect l="l" t="t" r="r" b="b"/>
                <a:pathLst>
                  <a:path w="1091" h="1113" fill="none" extrusionOk="0">
                    <a:moveTo>
                      <a:pt x="0" y="646"/>
                    </a:moveTo>
                    <a:lnTo>
                      <a:pt x="0" y="646"/>
                    </a:lnTo>
                    <a:lnTo>
                      <a:pt x="45" y="802"/>
                    </a:lnTo>
                    <a:lnTo>
                      <a:pt x="89" y="913"/>
                    </a:lnTo>
                    <a:lnTo>
                      <a:pt x="178" y="1002"/>
                    </a:lnTo>
                    <a:lnTo>
                      <a:pt x="312" y="1068"/>
                    </a:lnTo>
                    <a:lnTo>
                      <a:pt x="312" y="1068"/>
                    </a:lnTo>
                    <a:lnTo>
                      <a:pt x="423" y="1113"/>
                    </a:lnTo>
                    <a:lnTo>
                      <a:pt x="556" y="1113"/>
                    </a:lnTo>
                    <a:lnTo>
                      <a:pt x="667" y="1091"/>
                    </a:lnTo>
                    <a:lnTo>
                      <a:pt x="801" y="1046"/>
                    </a:lnTo>
                    <a:lnTo>
                      <a:pt x="801" y="1046"/>
                    </a:lnTo>
                    <a:lnTo>
                      <a:pt x="934" y="935"/>
                    </a:lnTo>
                    <a:lnTo>
                      <a:pt x="1001" y="802"/>
                    </a:lnTo>
                    <a:lnTo>
                      <a:pt x="1001" y="802"/>
                    </a:lnTo>
                    <a:lnTo>
                      <a:pt x="1068" y="668"/>
                    </a:lnTo>
                    <a:lnTo>
                      <a:pt x="1090" y="557"/>
                    </a:lnTo>
                    <a:lnTo>
                      <a:pt x="1090" y="446"/>
                    </a:lnTo>
                    <a:lnTo>
                      <a:pt x="1068" y="334"/>
                    </a:lnTo>
                    <a:lnTo>
                      <a:pt x="1023" y="245"/>
                    </a:lnTo>
                    <a:lnTo>
                      <a:pt x="957" y="179"/>
                    </a:lnTo>
                    <a:lnTo>
                      <a:pt x="868" y="112"/>
                    </a:lnTo>
                    <a:lnTo>
                      <a:pt x="756" y="67"/>
                    </a:lnTo>
                    <a:lnTo>
                      <a:pt x="756" y="67"/>
                    </a:lnTo>
                    <a:lnTo>
                      <a:pt x="645" y="23"/>
                    </a:lnTo>
                    <a:lnTo>
                      <a:pt x="534" y="1"/>
                    </a:lnTo>
                    <a:lnTo>
                      <a:pt x="423" y="1"/>
                    </a:lnTo>
                    <a:lnTo>
                      <a:pt x="334" y="23"/>
                    </a:lnTo>
                    <a:lnTo>
                      <a:pt x="267" y="67"/>
                    </a:lnTo>
                    <a:lnTo>
                      <a:pt x="178" y="134"/>
                    </a:lnTo>
                    <a:lnTo>
                      <a:pt x="111" y="223"/>
                    </a:lnTo>
                    <a:lnTo>
                      <a:pt x="67" y="334"/>
                    </a:lnTo>
                    <a:lnTo>
                      <a:pt x="67" y="334"/>
                    </a:lnTo>
                    <a:lnTo>
                      <a:pt x="0" y="490"/>
                    </a:lnTo>
                    <a:lnTo>
                      <a:pt x="0" y="646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44" name="Google Shape;1444;p49"/>
              <p:cNvSpPr/>
              <p:nvPr/>
            </p:nvSpPr>
            <p:spPr>
              <a:xfrm rot="-1160826">
                <a:off x="7129450" y="2587089"/>
                <a:ext cx="61591" cy="61737"/>
              </a:xfrm>
              <a:custGeom>
                <a:avLst/>
                <a:gdLst/>
                <a:ahLst/>
                <a:cxnLst/>
                <a:rect l="l" t="t" r="r" b="b"/>
                <a:pathLst>
                  <a:path w="423" h="424" fill="none" extrusionOk="0">
                    <a:moveTo>
                      <a:pt x="289" y="45"/>
                    </a:moveTo>
                    <a:lnTo>
                      <a:pt x="289" y="45"/>
                    </a:lnTo>
                    <a:lnTo>
                      <a:pt x="178" y="1"/>
                    </a:lnTo>
                    <a:lnTo>
                      <a:pt x="134" y="1"/>
                    </a:lnTo>
                    <a:lnTo>
                      <a:pt x="89" y="23"/>
                    </a:lnTo>
                    <a:lnTo>
                      <a:pt x="89" y="23"/>
                    </a:lnTo>
                    <a:lnTo>
                      <a:pt x="22" y="134"/>
                    </a:lnTo>
                    <a:lnTo>
                      <a:pt x="22" y="134"/>
                    </a:lnTo>
                    <a:lnTo>
                      <a:pt x="0" y="223"/>
                    </a:lnTo>
                    <a:lnTo>
                      <a:pt x="0" y="290"/>
                    </a:lnTo>
                    <a:lnTo>
                      <a:pt x="22" y="357"/>
                    </a:lnTo>
                    <a:lnTo>
                      <a:pt x="111" y="401"/>
                    </a:lnTo>
                    <a:lnTo>
                      <a:pt x="111" y="401"/>
                    </a:lnTo>
                    <a:lnTo>
                      <a:pt x="200" y="424"/>
                    </a:lnTo>
                    <a:lnTo>
                      <a:pt x="289" y="424"/>
                    </a:lnTo>
                    <a:lnTo>
                      <a:pt x="356" y="379"/>
                    </a:lnTo>
                    <a:lnTo>
                      <a:pt x="423" y="290"/>
                    </a:lnTo>
                    <a:lnTo>
                      <a:pt x="423" y="290"/>
                    </a:lnTo>
                    <a:lnTo>
                      <a:pt x="423" y="201"/>
                    </a:lnTo>
                    <a:lnTo>
                      <a:pt x="423" y="134"/>
                    </a:lnTo>
                    <a:lnTo>
                      <a:pt x="378" y="90"/>
                    </a:lnTo>
                    <a:lnTo>
                      <a:pt x="289" y="45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45" name="Google Shape;1445;p49"/>
              <p:cNvSpPr/>
              <p:nvPr/>
            </p:nvSpPr>
            <p:spPr>
              <a:xfrm rot="-1160826">
                <a:off x="7080164" y="2435240"/>
                <a:ext cx="45429" cy="48778"/>
              </a:xfrm>
              <a:custGeom>
                <a:avLst/>
                <a:gdLst/>
                <a:ahLst/>
                <a:cxnLst/>
                <a:rect l="l" t="t" r="r" b="b"/>
                <a:pathLst>
                  <a:path w="312" h="335" fill="none" extrusionOk="0">
                    <a:moveTo>
                      <a:pt x="290" y="223"/>
                    </a:moveTo>
                    <a:lnTo>
                      <a:pt x="290" y="223"/>
                    </a:lnTo>
                    <a:lnTo>
                      <a:pt x="312" y="157"/>
                    </a:lnTo>
                    <a:lnTo>
                      <a:pt x="290" y="112"/>
                    </a:lnTo>
                    <a:lnTo>
                      <a:pt x="267" y="68"/>
                    </a:lnTo>
                    <a:lnTo>
                      <a:pt x="223" y="23"/>
                    </a:lnTo>
                    <a:lnTo>
                      <a:pt x="223" y="23"/>
                    </a:lnTo>
                    <a:lnTo>
                      <a:pt x="156" y="1"/>
                    </a:lnTo>
                    <a:lnTo>
                      <a:pt x="112" y="23"/>
                    </a:lnTo>
                    <a:lnTo>
                      <a:pt x="67" y="45"/>
                    </a:lnTo>
                    <a:lnTo>
                      <a:pt x="23" y="112"/>
                    </a:lnTo>
                    <a:lnTo>
                      <a:pt x="23" y="112"/>
                    </a:lnTo>
                    <a:lnTo>
                      <a:pt x="1" y="179"/>
                    </a:lnTo>
                    <a:lnTo>
                      <a:pt x="23" y="223"/>
                    </a:lnTo>
                    <a:lnTo>
                      <a:pt x="45" y="290"/>
                    </a:lnTo>
                    <a:lnTo>
                      <a:pt x="90" y="312"/>
                    </a:lnTo>
                    <a:lnTo>
                      <a:pt x="90" y="312"/>
                    </a:lnTo>
                    <a:lnTo>
                      <a:pt x="156" y="334"/>
                    </a:lnTo>
                    <a:lnTo>
                      <a:pt x="201" y="334"/>
                    </a:lnTo>
                    <a:lnTo>
                      <a:pt x="245" y="290"/>
                    </a:lnTo>
                    <a:lnTo>
                      <a:pt x="290" y="223"/>
                    </a:lnTo>
                    <a:lnTo>
                      <a:pt x="290" y="223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46" name="Google Shape;1446;p49"/>
              <p:cNvSpPr/>
              <p:nvPr/>
            </p:nvSpPr>
            <p:spPr>
              <a:xfrm rot="-1160826">
                <a:off x="6093857" y="1445996"/>
                <a:ext cx="1681009" cy="2406559"/>
              </a:xfrm>
              <a:custGeom>
                <a:avLst/>
                <a:gdLst/>
                <a:ahLst/>
                <a:cxnLst/>
                <a:rect l="l" t="t" r="r" b="b"/>
                <a:pathLst>
                  <a:path w="11545" h="16528" extrusionOk="0">
                    <a:moveTo>
                      <a:pt x="9609" y="156"/>
                    </a:moveTo>
                    <a:lnTo>
                      <a:pt x="9832" y="179"/>
                    </a:lnTo>
                    <a:lnTo>
                      <a:pt x="10099" y="245"/>
                    </a:lnTo>
                    <a:lnTo>
                      <a:pt x="10366" y="334"/>
                    </a:lnTo>
                    <a:lnTo>
                      <a:pt x="10610" y="446"/>
                    </a:lnTo>
                    <a:lnTo>
                      <a:pt x="10922" y="579"/>
                    </a:lnTo>
                    <a:lnTo>
                      <a:pt x="11078" y="690"/>
                    </a:lnTo>
                    <a:lnTo>
                      <a:pt x="11211" y="824"/>
                    </a:lnTo>
                    <a:lnTo>
                      <a:pt x="11278" y="913"/>
                    </a:lnTo>
                    <a:lnTo>
                      <a:pt x="11322" y="979"/>
                    </a:lnTo>
                    <a:lnTo>
                      <a:pt x="11344" y="1091"/>
                    </a:lnTo>
                    <a:lnTo>
                      <a:pt x="11344" y="1180"/>
                    </a:lnTo>
                    <a:lnTo>
                      <a:pt x="11211" y="1246"/>
                    </a:lnTo>
                    <a:lnTo>
                      <a:pt x="11078" y="1268"/>
                    </a:lnTo>
                    <a:lnTo>
                      <a:pt x="10922" y="1268"/>
                    </a:lnTo>
                    <a:lnTo>
                      <a:pt x="10766" y="1246"/>
                    </a:lnTo>
                    <a:lnTo>
                      <a:pt x="10477" y="1157"/>
                    </a:lnTo>
                    <a:lnTo>
                      <a:pt x="10210" y="1068"/>
                    </a:lnTo>
                    <a:lnTo>
                      <a:pt x="9965" y="935"/>
                    </a:lnTo>
                    <a:lnTo>
                      <a:pt x="9832" y="868"/>
                    </a:lnTo>
                    <a:lnTo>
                      <a:pt x="9676" y="779"/>
                    </a:lnTo>
                    <a:lnTo>
                      <a:pt x="9565" y="668"/>
                    </a:lnTo>
                    <a:lnTo>
                      <a:pt x="9454" y="557"/>
                    </a:lnTo>
                    <a:lnTo>
                      <a:pt x="9387" y="446"/>
                    </a:lnTo>
                    <a:lnTo>
                      <a:pt x="9387" y="379"/>
                    </a:lnTo>
                    <a:lnTo>
                      <a:pt x="9387" y="312"/>
                    </a:lnTo>
                    <a:lnTo>
                      <a:pt x="9387" y="290"/>
                    </a:lnTo>
                    <a:lnTo>
                      <a:pt x="9387" y="223"/>
                    </a:lnTo>
                    <a:lnTo>
                      <a:pt x="9454" y="179"/>
                    </a:lnTo>
                    <a:lnTo>
                      <a:pt x="9521" y="156"/>
                    </a:lnTo>
                    <a:close/>
                    <a:moveTo>
                      <a:pt x="9254" y="601"/>
                    </a:moveTo>
                    <a:lnTo>
                      <a:pt x="9343" y="690"/>
                    </a:lnTo>
                    <a:lnTo>
                      <a:pt x="9432" y="779"/>
                    </a:lnTo>
                    <a:lnTo>
                      <a:pt x="9632" y="935"/>
                    </a:lnTo>
                    <a:lnTo>
                      <a:pt x="9832" y="1068"/>
                    </a:lnTo>
                    <a:lnTo>
                      <a:pt x="10032" y="1180"/>
                    </a:lnTo>
                    <a:lnTo>
                      <a:pt x="10299" y="1291"/>
                    </a:lnTo>
                    <a:lnTo>
                      <a:pt x="10610" y="1402"/>
                    </a:lnTo>
                    <a:lnTo>
                      <a:pt x="10766" y="1446"/>
                    </a:lnTo>
                    <a:lnTo>
                      <a:pt x="10922" y="1469"/>
                    </a:lnTo>
                    <a:lnTo>
                      <a:pt x="11100" y="1469"/>
                    </a:lnTo>
                    <a:lnTo>
                      <a:pt x="11233" y="1446"/>
                    </a:lnTo>
                    <a:lnTo>
                      <a:pt x="11166" y="1580"/>
                    </a:lnTo>
                    <a:lnTo>
                      <a:pt x="11055" y="1691"/>
                    </a:lnTo>
                    <a:lnTo>
                      <a:pt x="10966" y="1780"/>
                    </a:lnTo>
                    <a:lnTo>
                      <a:pt x="10900" y="1802"/>
                    </a:lnTo>
                    <a:lnTo>
                      <a:pt x="10588" y="1802"/>
                    </a:lnTo>
                    <a:lnTo>
                      <a:pt x="10344" y="1736"/>
                    </a:lnTo>
                    <a:lnTo>
                      <a:pt x="10277" y="1736"/>
                    </a:lnTo>
                    <a:lnTo>
                      <a:pt x="10255" y="1758"/>
                    </a:lnTo>
                    <a:lnTo>
                      <a:pt x="10255" y="1802"/>
                    </a:lnTo>
                    <a:lnTo>
                      <a:pt x="10255" y="1869"/>
                    </a:lnTo>
                    <a:lnTo>
                      <a:pt x="10299" y="1891"/>
                    </a:lnTo>
                    <a:lnTo>
                      <a:pt x="10321" y="1914"/>
                    </a:lnTo>
                    <a:lnTo>
                      <a:pt x="10521" y="1980"/>
                    </a:lnTo>
                    <a:lnTo>
                      <a:pt x="10722" y="2003"/>
                    </a:lnTo>
                    <a:lnTo>
                      <a:pt x="9899" y="3826"/>
                    </a:lnTo>
                    <a:lnTo>
                      <a:pt x="9098" y="5673"/>
                    </a:lnTo>
                    <a:lnTo>
                      <a:pt x="8675" y="6629"/>
                    </a:lnTo>
                    <a:lnTo>
                      <a:pt x="8297" y="7585"/>
                    </a:lnTo>
                    <a:lnTo>
                      <a:pt x="8164" y="7919"/>
                    </a:lnTo>
                    <a:lnTo>
                      <a:pt x="8097" y="8097"/>
                    </a:lnTo>
                    <a:lnTo>
                      <a:pt x="8053" y="8253"/>
                    </a:lnTo>
                    <a:lnTo>
                      <a:pt x="8053" y="8386"/>
                    </a:lnTo>
                    <a:lnTo>
                      <a:pt x="8053" y="8542"/>
                    </a:lnTo>
                    <a:lnTo>
                      <a:pt x="8075" y="8831"/>
                    </a:lnTo>
                    <a:lnTo>
                      <a:pt x="8186" y="9432"/>
                    </a:lnTo>
                    <a:lnTo>
                      <a:pt x="8297" y="9921"/>
                    </a:lnTo>
                    <a:lnTo>
                      <a:pt x="8408" y="10410"/>
                    </a:lnTo>
                    <a:lnTo>
                      <a:pt x="8675" y="11367"/>
                    </a:lnTo>
                    <a:lnTo>
                      <a:pt x="8809" y="11856"/>
                    </a:lnTo>
                    <a:lnTo>
                      <a:pt x="8920" y="12345"/>
                    </a:lnTo>
                    <a:lnTo>
                      <a:pt x="9031" y="12835"/>
                    </a:lnTo>
                    <a:lnTo>
                      <a:pt x="9098" y="13324"/>
                    </a:lnTo>
                    <a:lnTo>
                      <a:pt x="9142" y="13813"/>
                    </a:lnTo>
                    <a:lnTo>
                      <a:pt x="9165" y="14303"/>
                    </a:lnTo>
                    <a:lnTo>
                      <a:pt x="9120" y="14792"/>
                    </a:lnTo>
                    <a:lnTo>
                      <a:pt x="9076" y="15037"/>
                    </a:lnTo>
                    <a:lnTo>
                      <a:pt x="9031" y="15281"/>
                    </a:lnTo>
                    <a:lnTo>
                      <a:pt x="8942" y="15526"/>
                    </a:lnTo>
                    <a:lnTo>
                      <a:pt x="8831" y="15749"/>
                    </a:lnTo>
                    <a:lnTo>
                      <a:pt x="8698" y="15927"/>
                    </a:lnTo>
                    <a:lnTo>
                      <a:pt x="8542" y="16060"/>
                    </a:lnTo>
                    <a:lnTo>
                      <a:pt x="8364" y="16171"/>
                    </a:lnTo>
                    <a:lnTo>
                      <a:pt x="8141" y="16238"/>
                    </a:lnTo>
                    <a:lnTo>
                      <a:pt x="7897" y="16282"/>
                    </a:lnTo>
                    <a:lnTo>
                      <a:pt x="7630" y="16282"/>
                    </a:lnTo>
                    <a:lnTo>
                      <a:pt x="7141" y="16260"/>
                    </a:lnTo>
                    <a:lnTo>
                      <a:pt x="6629" y="16171"/>
                    </a:lnTo>
                    <a:lnTo>
                      <a:pt x="6140" y="16060"/>
                    </a:lnTo>
                    <a:lnTo>
                      <a:pt x="5650" y="15927"/>
                    </a:lnTo>
                    <a:lnTo>
                      <a:pt x="5161" y="15749"/>
                    </a:lnTo>
                    <a:lnTo>
                      <a:pt x="4672" y="15548"/>
                    </a:lnTo>
                    <a:lnTo>
                      <a:pt x="3760" y="15148"/>
                    </a:lnTo>
                    <a:lnTo>
                      <a:pt x="2870" y="14748"/>
                    </a:lnTo>
                    <a:lnTo>
                      <a:pt x="2425" y="14503"/>
                    </a:lnTo>
                    <a:lnTo>
                      <a:pt x="1980" y="14258"/>
                    </a:lnTo>
                    <a:lnTo>
                      <a:pt x="1558" y="13969"/>
                    </a:lnTo>
                    <a:lnTo>
                      <a:pt x="1157" y="13680"/>
                    </a:lnTo>
                    <a:lnTo>
                      <a:pt x="801" y="13346"/>
                    </a:lnTo>
                    <a:lnTo>
                      <a:pt x="646" y="13168"/>
                    </a:lnTo>
                    <a:lnTo>
                      <a:pt x="490" y="12968"/>
                    </a:lnTo>
                    <a:lnTo>
                      <a:pt x="379" y="12790"/>
                    </a:lnTo>
                    <a:lnTo>
                      <a:pt x="290" y="12612"/>
                    </a:lnTo>
                    <a:lnTo>
                      <a:pt x="245" y="12434"/>
                    </a:lnTo>
                    <a:lnTo>
                      <a:pt x="245" y="12256"/>
                    </a:lnTo>
                    <a:lnTo>
                      <a:pt x="268" y="12079"/>
                    </a:lnTo>
                    <a:lnTo>
                      <a:pt x="312" y="11901"/>
                    </a:lnTo>
                    <a:lnTo>
                      <a:pt x="379" y="11723"/>
                    </a:lnTo>
                    <a:lnTo>
                      <a:pt x="468" y="11545"/>
                    </a:lnTo>
                    <a:lnTo>
                      <a:pt x="579" y="11389"/>
                    </a:lnTo>
                    <a:lnTo>
                      <a:pt x="690" y="11233"/>
                    </a:lnTo>
                    <a:lnTo>
                      <a:pt x="957" y="10922"/>
                    </a:lnTo>
                    <a:lnTo>
                      <a:pt x="1246" y="10655"/>
                    </a:lnTo>
                    <a:lnTo>
                      <a:pt x="1535" y="10410"/>
                    </a:lnTo>
                    <a:lnTo>
                      <a:pt x="1891" y="10121"/>
                    </a:lnTo>
                    <a:lnTo>
                      <a:pt x="2269" y="9876"/>
                    </a:lnTo>
                    <a:lnTo>
                      <a:pt x="2648" y="9654"/>
                    </a:lnTo>
                    <a:lnTo>
                      <a:pt x="3048" y="9432"/>
                    </a:lnTo>
                    <a:lnTo>
                      <a:pt x="3849" y="9031"/>
                    </a:lnTo>
                    <a:lnTo>
                      <a:pt x="4649" y="8631"/>
                    </a:lnTo>
                    <a:lnTo>
                      <a:pt x="5094" y="8408"/>
                    </a:lnTo>
                    <a:lnTo>
                      <a:pt x="5584" y="8142"/>
                    </a:lnTo>
                    <a:lnTo>
                      <a:pt x="5806" y="7986"/>
                    </a:lnTo>
                    <a:lnTo>
                      <a:pt x="6028" y="7830"/>
                    </a:lnTo>
                    <a:lnTo>
                      <a:pt x="6229" y="7674"/>
                    </a:lnTo>
                    <a:lnTo>
                      <a:pt x="6384" y="7496"/>
                    </a:lnTo>
                    <a:lnTo>
                      <a:pt x="6540" y="7274"/>
                    </a:lnTo>
                    <a:lnTo>
                      <a:pt x="6651" y="7029"/>
                    </a:lnTo>
                    <a:lnTo>
                      <a:pt x="6851" y="6562"/>
                    </a:lnTo>
                    <a:lnTo>
                      <a:pt x="7363" y="5539"/>
                    </a:lnTo>
                    <a:lnTo>
                      <a:pt x="7830" y="4494"/>
                    </a:lnTo>
                    <a:lnTo>
                      <a:pt x="8319" y="3448"/>
                    </a:lnTo>
                    <a:lnTo>
                      <a:pt x="9254" y="1380"/>
                    </a:lnTo>
                    <a:lnTo>
                      <a:pt x="9387" y="1469"/>
                    </a:lnTo>
                    <a:lnTo>
                      <a:pt x="9543" y="1580"/>
                    </a:lnTo>
                    <a:lnTo>
                      <a:pt x="9721" y="1669"/>
                    </a:lnTo>
                    <a:lnTo>
                      <a:pt x="9743" y="1691"/>
                    </a:lnTo>
                    <a:lnTo>
                      <a:pt x="9787" y="1691"/>
                    </a:lnTo>
                    <a:lnTo>
                      <a:pt x="9810" y="1669"/>
                    </a:lnTo>
                    <a:lnTo>
                      <a:pt x="9832" y="1647"/>
                    </a:lnTo>
                    <a:lnTo>
                      <a:pt x="9832" y="1580"/>
                    </a:lnTo>
                    <a:lnTo>
                      <a:pt x="9810" y="1535"/>
                    </a:lnTo>
                    <a:lnTo>
                      <a:pt x="9765" y="1513"/>
                    </a:lnTo>
                    <a:lnTo>
                      <a:pt x="9498" y="1335"/>
                    </a:lnTo>
                    <a:lnTo>
                      <a:pt x="9387" y="1246"/>
                    </a:lnTo>
                    <a:lnTo>
                      <a:pt x="9320" y="1180"/>
                    </a:lnTo>
                    <a:lnTo>
                      <a:pt x="9298" y="1157"/>
                    </a:lnTo>
                    <a:lnTo>
                      <a:pt x="9276" y="1135"/>
                    </a:lnTo>
                    <a:lnTo>
                      <a:pt x="9231" y="1091"/>
                    </a:lnTo>
                    <a:lnTo>
                      <a:pt x="9209" y="1024"/>
                    </a:lnTo>
                    <a:lnTo>
                      <a:pt x="9187" y="890"/>
                    </a:lnTo>
                    <a:lnTo>
                      <a:pt x="9209" y="735"/>
                    </a:lnTo>
                    <a:lnTo>
                      <a:pt x="9254" y="601"/>
                    </a:lnTo>
                    <a:close/>
                    <a:moveTo>
                      <a:pt x="9609" y="1"/>
                    </a:moveTo>
                    <a:lnTo>
                      <a:pt x="9432" y="23"/>
                    </a:lnTo>
                    <a:lnTo>
                      <a:pt x="9320" y="67"/>
                    </a:lnTo>
                    <a:lnTo>
                      <a:pt x="9231" y="134"/>
                    </a:lnTo>
                    <a:lnTo>
                      <a:pt x="9187" y="179"/>
                    </a:lnTo>
                    <a:lnTo>
                      <a:pt x="9187" y="245"/>
                    </a:lnTo>
                    <a:lnTo>
                      <a:pt x="9120" y="423"/>
                    </a:lnTo>
                    <a:lnTo>
                      <a:pt x="9053" y="601"/>
                    </a:lnTo>
                    <a:lnTo>
                      <a:pt x="9009" y="801"/>
                    </a:lnTo>
                    <a:lnTo>
                      <a:pt x="9009" y="890"/>
                    </a:lnTo>
                    <a:lnTo>
                      <a:pt x="9009" y="979"/>
                    </a:lnTo>
                    <a:lnTo>
                      <a:pt x="9031" y="1068"/>
                    </a:lnTo>
                    <a:lnTo>
                      <a:pt x="9076" y="1180"/>
                    </a:lnTo>
                    <a:lnTo>
                      <a:pt x="9053" y="1268"/>
                    </a:lnTo>
                    <a:lnTo>
                      <a:pt x="9031" y="1380"/>
                    </a:lnTo>
                    <a:lnTo>
                      <a:pt x="8920" y="1602"/>
                    </a:lnTo>
                    <a:lnTo>
                      <a:pt x="8364" y="2825"/>
                    </a:lnTo>
                    <a:lnTo>
                      <a:pt x="7830" y="4049"/>
                    </a:lnTo>
                    <a:lnTo>
                      <a:pt x="7519" y="4738"/>
                    </a:lnTo>
                    <a:lnTo>
                      <a:pt x="7185" y="5428"/>
                    </a:lnTo>
                    <a:lnTo>
                      <a:pt x="6518" y="6785"/>
                    </a:lnTo>
                    <a:lnTo>
                      <a:pt x="6362" y="7096"/>
                    </a:lnTo>
                    <a:lnTo>
                      <a:pt x="6162" y="7341"/>
                    </a:lnTo>
                    <a:lnTo>
                      <a:pt x="5939" y="7563"/>
                    </a:lnTo>
                    <a:lnTo>
                      <a:pt x="5673" y="7786"/>
                    </a:lnTo>
                    <a:lnTo>
                      <a:pt x="5383" y="7986"/>
                    </a:lnTo>
                    <a:lnTo>
                      <a:pt x="5072" y="8164"/>
                    </a:lnTo>
                    <a:lnTo>
                      <a:pt x="4449" y="8520"/>
                    </a:lnTo>
                    <a:lnTo>
                      <a:pt x="3382" y="9031"/>
                    </a:lnTo>
                    <a:lnTo>
                      <a:pt x="2848" y="9320"/>
                    </a:lnTo>
                    <a:lnTo>
                      <a:pt x="2336" y="9610"/>
                    </a:lnTo>
                    <a:lnTo>
                      <a:pt x="1825" y="9921"/>
                    </a:lnTo>
                    <a:lnTo>
                      <a:pt x="1357" y="10277"/>
                    </a:lnTo>
                    <a:lnTo>
                      <a:pt x="1135" y="10477"/>
                    </a:lnTo>
                    <a:lnTo>
                      <a:pt x="913" y="10677"/>
                    </a:lnTo>
                    <a:lnTo>
                      <a:pt x="712" y="10900"/>
                    </a:lnTo>
                    <a:lnTo>
                      <a:pt x="512" y="11144"/>
                    </a:lnTo>
                    <a:lnTo>
                      <a:pt x="312" y="11411"/>
                    </a:lnTo>
                    <a:lnTo>
                      <a:pt x="134" y="11700"/>
                    </a:lnTo>
                    <a:lnTo>
                      <a:pt x="67" y="11856"/>
                    </a:lnTo>
                    <a:lnTo>
                      <a:pt x="23" y="12034"/>
                    </a:lnTo>
                    <a:lnTo>
                      <a:pt x="1" y="12190"/>
                    </a:lnTo>
                    <a:lnTo>
                      <a:pt x="1" y="12368"/>
                    </a:lnTo>
                    <a:lnTo>
                      <a:pt x="45" y="12523"/>
                    </a:lnTo>
                    <a:lnTo>
                      <a:pt x="112" y="12679"/>
                    </a:lnTo>
                    <a:lnTo>
                      <a:pt x="179" y="12835"/>
                    </a:lnTo>
                    <a:lnTo>
                      <a:pt x="268" y="12990"/>
                    </a:lnTo>
                    <a:lnTo>
                      <a:pt x="490" y="13257"/>
                    </a:lnTo>
                    <a:lnTo>
                      <a:pt x="735" y="13502"/>
                    </a:lnTo>
                    <a:lnTo>
                      <a:pt x="957" y="13702"/>
                    </a:lnTo>
                    <a:lnTo>
                      <a:pt x="1202" y="13902"/>
                    </a:lnTo>
                    <a:lnTo>
                      <a:pt x="1713" y="14281"/>
                    </a:lnTo>
                    <a:lnTo>
                      <a:pt x="2269" y="14614"/>
                    </a:lnTo>
                    <a:lnTo>
                      <a:pt x="2848" y="14948"/>
                    </a:lnTo>
                    <a:lnTo>
                      <a:pt x="3426" y="15215"/>
                    </a:lnTo>
                    <a:lnTo>
                      <a:pt x="4027" y="15482"/>
                    </a:lnTo>
                    <a:lnTo>
                      <a:pt x="4605" y="15726"/>
                    </a:lnTo>
                    <a:lnTo>
                      <a:pt x="5205" y="15927"/>
                    </a:lnTo>
                    <a:lnTo>
                      <a:pt x="5606" y="16060"/>
                    </a:lnTo>
                    <a:lnTo>
                      <a:pt x="6073" y="16216"/>
                    </a:lnTo>
                    <a:lnTo>
                      <a:pt x="6607" y="16371"/>
                    </a:lnTo>
                    <a:lnTo>
                      <a:pt x="6874" y="16438"/>
                    </a:lnTo>
                    <a:lnTo>
                      <a:pt x="7163" y="16483"/>
                    </a:lnTo>
                    <a:lnTo>
                      <a:pt x="7430" y="16505"/>
                    </a:lnTo>
                    <a:lnTo>
                      <a:pt x="7697" y="16527"/>
                    </a:lnTo>
                    <a:lnTo>
                      <a:pt x="7964" y="16505"/>
                    </a:lnTo>
                    <a:lnTo>
                      <a:pt x="8208" y="16460"/>
                    </a:lnTo>
                    <a:lnTo>
                      <a:pt x="8431" y="16394"/>
                    </a:lnTo>
                    <a:lnTo>
                      <a:pt x="8653" y="16305"/>
                    </a:lnTo>
                    <a:lnTo>
                      <a:pt x="8831" y="16149"/>
                    </a:lnTo>
                    <a:lnTo>
                      <a:pt x="8964" y="15971"/>
                    </a:lnTo>
                    <a:lnTo>
                      <a:pt x="9098" y="15771"/>
                    </a:lnTo>
                    <a:lnTo>
                      <a:pt x="9187" y="15526"/>
                    </a:lnTo>
                    <a:lnTo>
                      <a:pt x="9254" y="15281"/>
                    </a:lnTo>
                    <a:lnTo>
                      <a:pt x="9298" y="15037"/>
                    </a:lnTo>
                    <a:lnTo>
                      <a:pt x="9320" y="14770"/>
                    </a:lnTo>
                    <a:lnTo>
                      <a:pt x="9343" y="14503"/>
                    </a:lnTo>
                    <a:lnTo>
                      <a:pt x="9343" y="14014"/>
                    </a:lnTo>
                    <a:lnTo>
                      <a:pt x="9343" y="13702"/>
                    </a:lnTo>
                    <a:lnTo>
                      <a:pt x="9298" y="13391"/>
                    </a:lnTo>
                    <a:lnTo>
                      <a:pt x="9209" y="12790"/>
                    </a:lnTo>
                    <a:lnTo>
                      <a:pt x="9076" y="12167"/>
                    </a:lnTo>
                    <a:lnTo>
                      <a:pt x="8920" y="11567"/>
                    </a:lnTo>
                    <a:lnTo>
                      <a:pt x="8564" y="10210"/>
                    </a:lnTo>
                    <a:lnTo>
                      <a:pt x="8408" y="9521"/>
                    </a:lnTo>
                    <a:lnTo>
                      <a:pt x="8342" y="9187"/>
                    </a:lnTo>
                    <a:lnTo>
                      <a:pt x="8297" y="8831"/>
                    </a:lnTo>
                    <a:lnTo>
                      <a:pt x="8275" y="8653"/>
                    </a:lnTo>
                    <a:lnTo>
                      <a:pt x="8297" y="8475"/>
                    </a:lnTo>
                    <a:lnTo>
                      <a:pt x="8297" y="8275"/>
                    </a:lnTo>
                    <a:lnTo>
                      <a:pt x="8342" y="8097"/>
                    </a:lnTo>
                    <a:lnTo>
                      <a:pt x="8431" y="7719"/>
                    </a:lnTo>
                    <a:lnTo>
                      <a:pt x="8564" y="7341"/>
                    </a:lnTo>
                    <a:lnTo>
                      <a:pt x="8720" y="6985"/>
                    </a:lnTo>
                    <a:lnTo>
                      <a:pt x="8875" y="6629"/>
                    </a:lnTo>
                    <a:lnTo>
                      <a:pt x="9187" y="5939"/>
                    </a:lnTo>
                    <a:lnTo>
                      <a:pt x="9787" y="4560"/>
                    </a:lnTo>
                    <a:lnTo>
                      <a:pt x="10410" y="3181"/>
                    </a:lnTo>
                    <a:lnTo>
                      <a:pt x="10677" y="2536"/>
                    </a:lnTo>
                    <a:lnTo>
                      <a:pt x="10833" y="2225"/>
                    </a:lnTo>
                    <a:lnTo>
                      <a:pt x="10922" y="2091"/>
                    </a:lnTo>
                    <a:lnTo>
                      <a:pt x="11033" y="1980"/>
                    </a:lnTo>
                    <a:lnTo>
                      <a:pt x="11166" y="1847"/>
                    </a:lnTo>
                    <a:lnTo>
                      <a:pt x="11278" y="1713"/>
                    </a:lnTo>
                    <a:lnTo>
                      <a:pt x="11389" y="1558"/>
                    </a:lnTo>
                    <a:lnTo>
                      <a:pt x="11478" y="1380"/>
                    </a:lnTo>
                    <a:lnTo>
                      <a:pt x="11500" y="1335"/>
                    </a:lnTo>
                    <a:lnTo>
                      <a:pt x="11522" y="1291"/>
                    </a:lnTo>
                    <a:lnTo>
                      <a:pt x="11522" y="1246"/>
                    </a:lnTo>
                    <a:lnTo>
                      <a:pt x="11545" y="1157"/>
                    </a:lnTo>
                    <a:lnTo>
                      <a:pt x="11545" y="1068"/>
                    </a:lnTo>
                    <a:lnTo>
                      <a:pt x="11522" y="979"/>
                    </a:lnTo>
                    <a:lnTo>
                      <a:pt x="11478" y="890"/>
                    </a:lnTo>
                    <a:lnTo>
                      <a:pt x="11389" y="735"/>
                    </a:lnTo>
                    <a:lnTo>
                      <a:pt x="11255" y="579"/>
                    </a:lnTo>
                    <a:lnTo>
                      <a:pt x="11100" y="446"/>
                    </a:lnTo>
                    <a:lnTo>
                      <a:pt x="10900" y="334"/>
                    </a:lnTo>
                    <a:lnTo>
                      <a:pt x="10677" y="223"/>
                    </a:lnTo>
                    <a:lnTo>
                      <a:pt x="10455" y="134"/>
                    </a:lnTo>
                    <a:lnTo>
                      <a:pt x="10232" y="67"/>
                    </a:lnTo>
                    <a:lnTo>
                      <a:pt x="10010" y="23"/>
                    </a:lnTo>
                    <a:lnTo>
                      <a:pt x="9787" y="1"/>
                    </a:lnTo>
                    <a:close/>
                  </a:path>
                </a:pathLst>
              </a:custGeom>
              <a:solidFill>
                <a:srgbClr val="01020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47" name="Google Shape;1447;p49"/>
              <p:cNvSpPr/>
              <p:nvPr/>
            </p:nvSpPr>
            <p:spPr>
              <a:xfrm rot="-1160826">
                <a:off x="6974185" y="3079565"/>
                <a:ext cx="68143" cy="48632"/>
              </a:xfrm>
              <a:custGeom>
                <a:avLst/>
                <a:gdLst/>
                <a:ahLst/>
                <a:cxnLst/>
                <a:rect l="l" t="t" r="r" b="b"/>
                <a:pathLst>
                  <a:path w="468" h="334" extrusionOk="0">
                    <a:moveTo>
                      <a:pt x="44" y="0"/>
                    </a:moveTo>
                    <a:lnTo>
                      <a:pt x="22" y="22"/>
                    </a:lnTo>
                    <a:lnTo>
                      <a:pt x="0" y="45"/>
                    </a:lnTo>
                    <a:lnTo>
                      <a:pt x="0" y="111"/>
                    </a:lnTo>
                    <a:lnTo>
                      <a:pt x="22" y="156"/>
                    </a:lnTo>
                    <a:lnTo>
                      <a:pt x="67" y="178"/>
                    </a:lnTo>
                    <a:lnTo>
                      <a:pt x="356" y="311"/>
                    </a:lnTo>
                    <a:lnTo>
                      <a:pt x="400" y="334"/>
                    </a:lnTo>
                    <a:lnTo>
                      <a:pt x="423" y="311"/>
                    </a:lnTo>
                    <a:lnTo>
                      <a:pt x="445" y="311"/>
                    </a:lnTo>
                    <a:lnTo>
                      <a:pt x="467" y="267"/>
                    </a:lnTo>
                    <a:lnTo>
                      <a:pt x="467" y="200"/>
                    </a:lnTo>
                    <a:lnTo>
                      <a:pt x="445" y="178"/>
                    </a:lnTo>
                    <a:lnTo>
                      <a:pt x="423" y="156"/>
                    </a:lnTo>
                    <a:lnTo>
                      <a:pt x="133" y="0"/>
                    </a:lnTo>
                    <a:close/>
                  </a:path>
                </a:pathLst>
              </a:custGeom>
              <a:solidFill>
                <a:srgbClr val="01020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48" name="Google Shape;1448;p49"/>
              <p:cNvSpPr/>
              <p:nvPr/>
            </p:nvSpPr>
            <p:spPr>
              <a:xfrm rot="-1160826">
                <a:off x="6423941" y="2880562"/>
                <a:ext cx="1175760" cy="897218"/>
              </a:xfrm>
              <a:custGeom>
                <a:avLst/>
                <a:gdLst/>
                <a:ahLst/>
                <a:cxnLst/>
                <a:rect l="l" t="t" r="r" b="b"/>
                <a:pathLst>
                  <a:path w="8075" h="6162" extrusionOk="0">
                    <a:moveTo>
                      <a:pt x="2869" y="178"/>
                    </a:moveTo>
                    <a:lnTo>
                      <a:pt x="3181" y="200"/>
                    </a:lnTo>
                    <a:lnTo>
                      <a:pt x="3515" y="267"/>
                    </a:lnTo>
                    <a:lnTo>
                      <a:pt x="3848" y="378"/>
                    </a:lnTo>
                    <a:lnTo>
                      <a:pt x="4182" y="490"/>
                    </a:lnTo>
                    <a:lnTo>
                      <a:pt x="4515" y="623"/>
                    </a:lnTo>
                    <a:lnTo>
                      <a:pt x="5094" y="890"/>
                    </a:lnTo>
                    <a:lnTo>
                      <a:pt x="5783" y="1201"/>
                    </a:lnTo>
                    <a:lnTo>
                      <a:pt x="6451" y="1535"/>
                    </a:lnTo>
                    <a:lnTo>
                      <a:pt x="6717" y="1668"/>
                    </a:lnTo>
                    <a:lnTo>
                      <a:pt x="7140" y="1913"/>
                    </a:lnTo>
                    <a:lnTo>
                      <a:pt x="7340" y="2047"/>
                    </a:lnTo>
                    <a:lnTo>
                      <a:pt x="7518" y="2202"/>
                    </a:lnTo>
                    <a:lnTo>
                      <a:pt x="7629" y="2336"/>
                    </a:lnTo>
                    <a:lnTo>
                      <a:pt x="7674" y="2402"/>
                    </a:lnTo>
                    <a:lnTo>
                      <a:pt x="7674" y="2469"/>
                    </a:lnTo>
                    <a:lnTo>
                      <a:pt x="7629" y="2491"/>
                    </a:lnTo>
                    <a:lnTo>
                      <a:pt x="7585" y="2514"/>
                    </a:lnTo>
                    <a:lnTo>
                      <a:pt x="7296" y="2514"/>
                    </a:lnTo>
                    <a:lnTo>
                      <a:pt x="7118" y="2469"/>
                    </a:lnTo>
                    <a:lnTo>
                      <a:pt x="6784" y="2380"/>
                    </a:lnTo>
                    <a:lnTo>
                      <a:pt x="6562" y="2314"/>
                    </a:lnTo>
                    <a:lnTo>
                      <a:pt x="6250" y="2202"/>
                    </a:lnTo>
                    <a:lnTo>
                      <a:pt x="5917" y="2091"/>
                    </a:lnTo>
                    <a:lnTo>
                      <a:pt x="5316" y="1846"/>
                    </a:lnTo>
                    <a:lnTo>
                      <a:pt x="5227" y="1846"/>
                    </a:lnTo>
                    <a:lnTo>
                      <a:pt x="5205" y="1869"/>
                    </a:lnTo>
                    <a:lnTo>
                      <a:pt x="5183" y="1891"/>
                    </a:lnTo>
                    <a:lnTo>
                      <a:pt x="5183" y="1958"/>
                    </a:lnTo>
                    <a:lnTo>
                      <a:pt x="5205" y="2002"/>
                    </a:lnTo>
                    <a:lnTo>
                      <a:pt x="5249" y="2024"/>
                    </a:lnTo>
                    <a:lnTo>
                      <a:pt x="5672" y="2202"/>
                    </a:lnTo>
                    <a:lnTo>
                      <a:pt x="6117" y="2358"/>
                    </a:lnTo>
                    <a:lnTo>
                      <a:pt x="6562" y="2491"/>
                    </a:lnTo>
                    <a:lnTo>
                      <a:pt x="7029" y="2625"/>
                    </a:lnTo>
                    <a:lnTo>
                      <a:pt x="7363" y="2692"/>
                    </a:lnTo>
                    <a:lnTo>
                      <a:pt x="7540" y="2714"/>
                    </a:lnTo>
                    <a:lnTo>
                      <a:pt x="7629" y="2692"/>
                    </a:lnTo>
                    <a:lnTo>
                      <a:pt x="7718" y="2692"/>
                    </a:lnTo>
                    <a:lnTo>
                      <a:pt x="7785" y="3114"/>
                    </a:lnTo>
                    <a:lnTo>
                      <a:pt x="7830" y="3537"/>
                    </a:lnTo>
                    <a:lnTo>
                      <a:pt x="7874" y="3959"/>
                    </a:lnTo>
                    <a:lnTo>
                      <a:pt x="7874" y="4404"/>
                    </a:lnTo>
                    <a:lnTo>
                      <a:pt x="7874" y="4805"/>
                    </a:lnTo>
                    <a:lnTo>
                      <a:pt x="7852" y="5027"/>
                    </a:lnTo>
                    <a:lnTo>
                      <a:pt x="7830" y="5250"/>
                    </a:lnTo>
                    <a:lnTo>
                      <a:pt x="7763" y="5450"/>
                    </a:lnTo>
                    <a:lnTo>
                      <a:pt x="7674" y="5650"/>
                    </a:lnTo>
                    <a:lnTo>
                      <a:pt x="7607" y="5717"/>
                    </a:lnTo>
                    <a:lnTo>
                      <a:pt x="7540" y="5783"/>
                    </a:lnTo>
                    <a:lnTo>
                      <a:pt x="7451" y="5850"/>
                    </a:lnTo>
                    <a:lnTo>
                      <a:pt x="7363" y="5895"/>
                    </a:lnTo>
                    <a:lnTo>
                      <a:pt x="7162" y="5939"/>
                    </a:lnTo>
                    <a:lnTo>
                      <a:pt x="6940" y="5961"/>
                    </a:lnTo>
                    <a:lnTo>
                      <a:pt x="6717" y="5961"/>
                    </a:lnTo>
                    <a:lnTo>
                      <a:pt x="6495" y="5939"/>
                    </a:lnTo>
                    <a:lnTo>
                      <a:pt x="6050" y="5850"/>
                    </a:lnTo>
                    <a:lnTo>
                      <a:pt x="5650" y="5739"/>
                    </a:lnTo>
                    <a:lnTo>
                      <a:pt x="5205" y="5628"/>
                    </a:lnTo>
                    <a:lnTo>
                      <a:pt x="4782" y="5472"/>
                    </a:lnTo>
                    <a:lnTo>
                      <a:pt x="4360" y="5316"/>
                    </a:lnTo>
                    <a:lnTo>
                      <a:pt x="3937" y="5138"/>
                    </a:lnTo>
                    <a:lnTo>
                      <a:pt x="3092" y="4760"/>
                    </a:lnTo>
                    <a:lnTo>
                      <a:pt x="2647" y="4560"/>
                    </a:lnTo>
                    <a:lnTo>
                      <a:pt x="2247" y="4360"/>
                    </a:lnTo>
                    <a:lnTo>
                      <a:pt x="1757" y="4093"/>
                    </a:lnTo>
                    <a:lnTo>
                      <a:pt x="1268" y="3804"/>
                    </a:lnTo>
                    <a:lnTo>
                      <a:pt x="1023" y="3626"/>
                    </a:lnTo>
                    <a:lnTo>
                      <a:pt x="801" y="3448"/>
                    </a:lnTo>
                    <a:lnTo>
                      <a:pt x="601" y="3270"/>
                    </a:lnTo>
                    <a:lnTo>
                      <a:pt x="401" y="3070"/>
                    </a:lnTo>
                    <a:lnTo>
                      <a:pt x="334" y="2981"/>
                    </a:lnTo>
                    <a:lnTo>
                      <a:pt x="289" y="2870"/>
                    </a:lnTo>
                    <a:lnTo>
                      <a:pt x="245" y="2781"/>
                    </a:lnTo>
                    <a:lnTo>
                      <a:pt x="223" y="2669"/>
                    </a:lnTo>
                    <a:lnTo>
                      <a:pt x="223" y="2491"/>
                    </a:lnTo>
                    <a:lnTo>
                      <a:pt x="245" y="2291"/>
                    </a:lnTo>
                    <a:lnTo>
                      <a:pt x="334" y="2091"/>
                    </a:lnTo>
                    <a:lnTo>
                      <a:pt x="445" y="1891"/>
                    </a:lnTo>
                    <a:lnTo>
                      <a:pt x="601" y="1691"/>
                    </a:lnTo>
                    <a:lnTo>
                      <a:pt x="756" y="1513"/>
                    </a:lnTo>
                    <a:lnTo>
                      <a:pt x="957" y="1313"/>
                    </a:lnTo>
                    <a:lnTo>
                      <a:pt x="1157" y="1135"/>
                    </a:lnTo>
                    <a:lnTo>
                      <a:pt x="1602" y="823"/>
                    </a:lnTo>
                    <a:lnTo>
                      <a:pt x="2002" y="534"/>
                    </a:lnTo>
                    <a:lnTo>
                      <a:pt x="2380" y="289"/>
                    </a:lnTo>
                    <a:lnTo>
                      <a:pt x="2447" y="401"/>
                    </a:lnTo>
                    <a:lnTo>
                      <a:pt x="2536" y="512"/>
                    </a:lnTo>
                    <a:lnTo>
                      <a:pt x="2625" y="623"/>
                    </a:lnTo>
                    <a:lnTo>
                      <a:pt x="2758" y="712"/>
                    </a:lnTo>
                    <a:lnTo>
                      <a:pt x="3003" y="868"/>
                    </a:lnTo>
                    <a:lnTo>
                      <a:pt x="3203" y="979"/>
                    </a:lnTo>
                    <a:lnTo>
                      <a:pt x="3248" y="1001"/>
                    </a:lnTo>
                    <a:lnTo>
                      <a:pt x="3270" y="1001"/>
                    </a:lnTo>
                    <a:lnTo>
                      <a:pt x="3337" y="957"/>
                    </a:lnTo>
                    <a:lnTo>
                      <a:pt x="3359" y="934"/>
                    </a:lnTo>
                    <a:lnTo>
                      <a:pt x="3359" y="912"/>
                    </a:lnTo>
                    <a:lnTo>
                      <a:pt x="3337" y="868"/>
                    </a:lnTo>
                    <a:lnTo>
                      <a:pt x="3314" y="845"/>
                    </a:lnTo>
                    <a:lnTo>
                      <a:pt x="3136" y="734"/>
                    </a:lnTo>
                    <a:lnTo>
                      <a:pt x="2892" y="579"/>
                    </a:lnTo>
                    <a:lnTo>
                      <a:pt x="2758" y="490"/>
                    </a:lnTo>
                    <a:lnTo>
                      <a:pt x="2647" y="401"/>
                    </a:lnTo>
                    <a:lnTo>
                      <a:pt x="2580" y="289"/>
                    </a:lnTo>
                    <a:lnTo>
                      <a:pt x="2536" y="200"/>
                    </a:lnTo>
                    <a:lnTo>
                      <a:pt x="2692" y="200"/>
                    </a:lnTo>
                    <a:lnTo>
                      <a:pt x="2869" y="178"/>
                    </a:lnTo>
                    <a:close/>
                    <a:moveTo>
                      <a:pt x="2625" y="0"/>
                    </a:moveTo>
                    <a:lnTo>
                      <a:pt x="2425" y="23"/>
                    </a:lnTo>
                    <a:lnTo>
                      <a:pt x="2425" y="45"/>
                    </a:lnTo>
                    <a:lnTo>
                      <a:pt x="2380" y="67"/>
                    </a:lnTo>
                    <a:lnTo>
                      <a:pt x="1891" y="378"/>
                    </a:lnTo>
                    <a:lnTo>
                      <a:pt x="1424" y="712"/>
                    </a:lnTo>
                    <a:lnTo>
                      <a:pt x="979" y="1068"/>
                    </a:lnTo>
                    <a:lnTo>
                      <a:pt x="779" y="1246"/>
                    </a:lnTo>
                    <a:lnTo>
                      <a:pt x="578" y="1468"/>
                    </a:lnTo>
                    <a:lnTo>
                      <a:pt x="334" y="1757"/>
                    </a:lnTo>
                    <a:lnTo>
                      <a:pt x="200" y="1913"/>
                    </a:lnTo>
                    <a:lnTo>
                      <a:pt x="111" y="2069"/>
                    </a:lnTo>
                    <a:lnTo>
                      <a:pt x="45" y="2247"/>
                    </a:lnTo>
                    <a:lnTo>
                      <a:pt x="0" y="2447"/>
                    </a:lnTo>
                    <a:lnTo>
                      <a:pt x="0" y="2625"/>
                    </a:lnTo>
                    <a:lnTo>
                      <a:pt x="45" y="2825"/>
                    </a:lnTo>
                    <a:lnTo>
                      <a:pt x="156" y="3048"/>
                    </a:lnTo>
                    <a:lnTo>
                      <a:pt x="312" y="3248"/>
                    </a:lnTo>
                    <a:lnTo>
                      <a:pt x="489" y="3426"/>
                    </a:lnTo>
                    <a:lnTo>
                      <a:pt x="690" y="3604"/>
                    </a:lnTo>
                    <a:lnTo>
                      <a:pt x="890" y="3759"/>
                    </a:lnTo>
                    <a:lnTo>
                      <a:pt x="1112" y="3893"/>
                    </a:lnTo>
                    <a:lnTo>
                      <a:pt x="1535" y="4160"/>
                    </a:lnTo>
                    <a:lnTo>
                      <a:pt x="2113" y="4471"/>
                    </a:lnTo>
                    <a:lnTo>
                      <a:pt x="2692" y="4782"/>
                    </a:lnTo>
                    <a:lnTo>
                      <a:pt x="3292" y="5049"/>
                    </a:lnTo>
                    <a:lnTo>
                      <a:pt x="3893" y="5316"/>
                    </a:lnTo>
                    <a:lnTo>
                      <a:pt x="4382" y="5516"/>
                    </a:lnTo>
                    <a:lnTo>
                      <a:pt x="4871" y="5694"/>
                    </a:lnTo>
                    <a:lnTo>
                      <a:pt x="5383" y="5850"/>
                    </a:lnTo>
                    <a:lnTo>
                      <a:pt x="5894" y="5984"/>
                    </a:lnTo>
                    <a:lnTo>
                      <a:pt x="6295" y="6073"/>
                    </a:lnTo>
                    <a:lnTo>
                      <a:pt x="6717" y="6139"/>
                    </a:lnTo>
                    <a:lnTo>
                      <a:pt x="6940" y="6162"/>
                    </a:lnTo>
                    <a:lnTo>
                      <a:pt x="7140" y="6139"/>
                    </a:lnTo>
                    <a:lnTo>
                      <a:pt x="7363" y="6117"/>
                    </a:lnTo>
                    <a:lnTo>
                      <a:pt x="7540" y="6028"/>
                    </a:lnTo>
                    <a:lnTo>
                      <a:pt x="7696" y="5939"/>
                    </a:lnTo>
                    <a:lnTo>
                      <a:pt x="7807" y="5806"/>
                    </a:lnTo>
                    <a:lnTo>
                      <a:pt x="7896" y="5650"/>
                    </a:lnTo>
                    <a:lnTo>
                      <a:pt x="7963" y="5472"/>
                    </a:lnTo>
                    <a:lnTo>
                      <a:pt x="8008" y="5294"/>
                    </a:lnTo>
                    <a:lnTo>
                      <a:pt x="8030" y="5116"/>
                    </a:lnTo>
                    <a:lnTo>
                      <a:pt x="8074" y="4760"/>
                    </a:lnTo>
                    <a:lnTo>
                      <a:pt x="8074" y="4204"/>
                    </a:lnTo>
                    <a:lnTo>
                      <a:pt x="8052" y="3648"/>
                    </a:lnTo>
                    <a:lnTo>
                      <a:pt x="7963" y="3070"/>
                    </a:lnTo>
                    <a:lnTo>
                      <a:pt x="7874" y="2536"/>
                    </a:lnTo>
                    <a:lnTo>
                      <a:pt x="7874" y="2425"/>
                    </a:lnTo>
                    <a:lnTo>
                      <a:pt x="7830" y="2314"/>
                    </a:lnTo>
                    <a:lnTo>
                      <a:pt x="7763" y="2202"/>
                    </a:lnTo>
                    <a:lnTo>
                      <a:pt x="7652" y="2113"/>
                    </a:lnTo>
                    <a:lnTo>
                      <a:pt x="7451" y="1958"/>
                    </a:lnTo>
                    <a:lnTo>
                      <a:pt x="7274" y="1824"/>
                    </a:lnTo>
                    <a:lnTo>
                      <a:pt x="6873" y="1557"/>
                    </a:lnTo>
                    <a:lnTo>
                      <a:pt x="6428" y="1313"/>
                    </a:lnTo>
                    <a:lnTo>
                      <a:pt x="5983" y="1090"/>
                    </a:lnTo>
                    <a:lnTo>
                      <a:pt x="5539" y="890"/>
                    </a:lnTo>
                    <a:lnTo>
                      <a:pt x="4805" y="556"/>
                    </a:lnTo>
                    <a:lnTo>
                      <a:pt x="4426" y="378"/>
                    </a:lnTo>
                    <a:lnTo>
                      <a:pt x="4026" y="223"/>
                    </a:lnTo>
                    <a:lnTo>
                      <a:pt x="3626" y="111"/>
                    </a:lnTo>
                    <a:lnTo>
                      <a:pt x="3225" y="23"/>
                    </a:lnTo>
                    <a:lnTo>
                      <a:pt x="3025" y="0"/>
                    </a:lnTo>
                    <a:close/>
                  </a:path>
                </a:pathLst>
              </a:custGeom>
              <a:solidFill>
                <a:srgbClr val="01020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449" name="Google Shape;1449;p49"/>
            <p:cNvGrpSpPr/>
            <p:nvPr/>
          </p:nvGrpSpPr>
          <p:grpSpPr>
            <a:xfrm>
              <a:off x="5178616" y="951077"/>
              <a:ext cx="1295335" cy="1020355"/>
              <a:chOff x="3466600" y="4517638"/>
              <a:chExt cx="162400" cy="127925"/>
            </a:xfrm>
          </p:grpSpPr>
          <p:sp>
            <p:nvSpPr>
              <p:cNvPr id="1450" name="Google Shape;1450;p49"/>
              <p:cNvSpPr/>
              <p:nvPr/>
            </p:nvSpPr>
            <p:spPr>
              <a:xfrm>
                <a:off x="3467700" y="4518763"/>
                <a:ext cx="160725" cy="125700"/>
              </a:xfrm>
              <a:custGeom>
                <a:avLst/>
                <a:gdLst/>
                <a:ahLst/>
                <a:cxnLst/>
                <a:rect l="l" t="t" r="r" b="b"/>
                <a:pathLst>
                  <a:path w="6429" h="5028" extrusionOk="0">
                    <a:moveTo>
                      <a:pt x="4761" y="1513"/>
                    </a:moveTo>
                    <a:lnTo>
                      <a:pt x="5117" y="2981"/>
                    </a:lnTo>
                    <a:lnTo>
                      <a:pt x="3982" y="3270"/>
                    </a:lnTo>
                    <a:lnTo>
                      <a:pt x="2848" y="3537"/>
                    </a:lnTo>
                    <a:lnTo>
                      <a:pt x="4761" y="1513"/>
                    </a:lnTo>
                    <a:close/>
                    <a:moveTo>
                      <a:pt x="5295" y="0"/>
                    </a:moveTo>
                    <a:lnTo>
                      <a:pt x="4227" y="957"/>
                    </a:lnTo>
                    <a:lnTo>
                      <a:pt x="2648" y="2469"/>
                    </a:lnTo>
                    <a:lnTo>
                      <a:pt x="1" y="5027"/>
                    </a:lnTo>
                    <a:lnTo>
                      <a:pt x="1091" y="4805"/>
                    </a:lnTo>
                    <a:lnTo>
                      <a:pt x="1580" y="4693"/>
                    </a:lnTo>
                    <a:lnTo>
                      <a:pt x="1891" y="4627"/>
                    </a:lnTo>
                    <a:lnTo>
                      <a:pt x="2203" y="4560"/>
                    </a:lnTo>
                    <a:lnTo>
                      <a:pt x="2870" y="4404"/>
                    </a:lnTo>
                    <a:lnTo>
                      <a:pt x="3626" y="4226"/>
                    </a:lnTo>
                    <a:lnTo>
                      <a:pt x="4071" y="4115"/>
                    </a:lnTo>
                    <a:lnTo>
                      <a:pt x="4316" y="4071"/>
                    </a:lnTo>
                    <a:lnTo>
                      <a:pt x="5206" y="3848"/>
                    </a:lnTo>
                    <a:lnTo>
                      <a:pt x="5873" y="3670"/>
                    </a:lnTo>
                    <a:lnTo>
                      <a:pt x="6429" y="3537"/>
                    </a:lnTo>
                    <a:lnTo>
                      <a:pt x="5762" y="1513"/>
                    </a:lnTo>
                    <a:lnTo>
                      <a:pt x="5295" y="0"/>
                    </a:lnTo>
                    <a:close/>
                  </a:path>
                </a:pathLst>
              </a:custGeom>
              <a:solidFill>
                <a:srgbClr val="FCCE7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51" name="Google Shape;1451;p49"/>
              <p:cNvSpPr/>
              <p:nvPr/>
            </p:nvSpPr>
            <p:spPr>
              <a:xfrm>
                <a:off x="3467700" y="4518763"/>
                <a:ext cx="160725" cy="125700"/>
              </a:xfrm>
              <a:custGeom>
                <a:avLst/>
                <a:gdLst/>
                <a:ahLst/>
                <a:cxnLst/>
                <a:rect l="l" t="t" r="r" b="b"/>
                <a:pathLst>
                  <a:path w="6429" h="5028" fill="none" extrusionOk="0">
                    <a:moveTo>
                      <a:pt x="5873" y="3670"/>
                    </a:moveTo>
                    <a:lnTo>
                      <a:pt x="5873" y="3670"/>
                    </a:lnTo>
                    <a:lnTo>
                      <a:pt x="6429" y="3537"/>
                    </a:lnTo>
                    <a:lnTo>
                      <a:pt x="6429" y="3537"/>
                    </a:lnTo>
                    <a:lnTo>
                      <a:pt x="5762" y="1513"/>
                    </a:lnTo>
                    <a:lnTo>
                      <a:pt x="5295" y="0"/>
                    </a:lnTo>
                    <a:lnTo>
                      <a:pt x="5295" y="0"/>
                    </a:lnTo>
                    <a:lnTo>
                      <a:pt x="4227" y="957"/>
                    </a:lnTo>
                    <a:lnTo>
                      <a:pt x="2648" y="2469"/>
                    </a:lnTo>
                    <a:lnTo>
                      <a:pt x="2648" y="2469"/>
                    </a:lnTo>
                    <a:lnTo>
                      <a:pt x="1" y="5027"/>
                    </a:lnTo>
                    <a:lnTo>
                      <a:pt x="1" y="5027"/>
                    </a:lnTo>
                    <a:lnTo>
                      <a:pt x="1091" y="4805"/>
                    </a:lnTo>
                    <a:lnTo>
                      <a:pt x="1091" y="4805"/>
                    </a:lnTo>
                    <a:lnTo>
                      <a:pt x="1046" y="4627"/>
                    </a:lnTo>
                    <a:lnTo>
                      <a:pt x="1046" y="4627"/>
                    </a:lnTo>
                    <a:lnTo>
                      <a:pt x="1091" y="4805"/>
                    </a:lnTo>
                    <a:lnTo>
                      <a:pt x="1091" y="4805"/>
                    </a:lnTo>
                    <a:lnTo>
                      <a:pt x="1580" y="4693"/>
                    </a:lnTo>
                    <a:lnTo>
                      <a:pt x="1580" y="4693"/>
                    </a:lnTo>
                    <a:lnTo>
                      <a:pt x="1535" y="4604"/>
                    </a:lnTo>
                    <a:lnTo>
                      <a:pt x="1535" y="4604"/>
                    </a:lnTo>
                    <a:lnTo>
                      <a:pt x="1513" y="4493"/>
                    </a:lnTo>
                    <a:lnTo>
                      <a:pt x="1491" y="4338"/>
                    </a:lnTo>
                    <a:lnTo>
                      <a:pt x="1491" y="4338"/>
                    </a:lnTo>
                    <a:lnTo>
                      <a:pt x="1513" y="4493"/>
                    </a:lnTo>
                    <a:lnTo>
                      <a:pt x="1535" y="4604"/>
                    </a:lnTo>
                    <a:lnTo>
                      <a:pt x="1535" y="4604"/>
                    </a:lnTo>
                    <a:lnTo>
                      <a:pt x="1580" y="4693"/>
                    </a:lnTo>
                    <a:lnTo>
                      <a:pt x="1580" y="4693"/>
                    </a:lnTo>
                    <a:lnTo>
                      <a:pt x="1891" y="4627"/>
                    </a:lnTo>
                    <a:lnTo>
                      <a:pt x="1891" y="4627"/>
                    </a:lnTo>
                    <a:lnTo>
                      <a:pt x="2203" y="4560"/>
                    </a:lnTo>
                    <a:lnTo>
                      <a:pt x="2203" y="4560"/>
                    </a:lnTo>
                    <a:lnTo>
                      <a:pt x="2136" y="4360"/>
                    </a:lnTo>
                    <a:lnTo>
                      <a:pt x="2136" y="4360"/>
                    </a:lnTo>
                    <a:lnTo>
                      <a:pt x="2203" y="4560"/>
                    </a:lnTo>
                    <a:lnTo>
                      <a:pt x="2203" y="4560"/>
                    </a:lnTo>
                    <a:lnTo>
                      <a:pt x="2870" y="4404"/>
                    </a:lnTo>
                    <a:lnTo>
                      <a:pt x="2870" y="4404"/>
                    </a:lnTo>
                    <a:lnTo>
                      <a:pt x="2870" y="4382"/>
                    </a:lnTo>
                    <a:lnTo>
                      <a:pt x="2870" y="4382"/>
                    </a:lnTo>
                    <a:lnTo>
                      <a:pt x="2781" y="4048"/>
                    </a:lnTo>
                    <a:lnTo>
                      <a:pt x="2781" y="4048"/>
                    </a:lnTo>
                    <a:lnTo>
                      <a:pt x="2870" y="4382"/>
                    </a:lnTo>
                    <a:lnTo>
                      <a:pt x="2870" y="4382"/>
                    </a:lnTo>
                    <a:lnTo>
                      <a:pt x="2870" y="4404"/>
                    </a:lnTo>
                    <a:lnTo>
                      <a:pt x="2870" y="4404"/>
                    </a:lnTo>
                    <a:lnTo>
                      <a:pt x="3626" y="4226"/>
                    </a:lnTo>
                    <a:lnTo>
                      <a:pt x="3626" y="4226"/>
                    </a:lnTo>
                    <a:lnTo>
                      <a:pt x="3604" y="4182"/>
                    </a:lnTo>
                    <a:lnTo>
                      <a:pt x="3604" y="4182"/>
                    </a:lnTo>
                    <a:lnTo>
                      <a:pt x="3604" y="4093"/>
                    </a:lnTo>
                    <a:lnTo>
                      <a:pt x="3582" y="3982"/>
                    </a:lnTo>
                    <a:lnTo>
                      <a:pt x="3582" y="3982"/>
                    </a:lnTo>
                    <a:lnTo>
                      <a:pt x="3604" y="4093"/>
                    </a:lnTo>
                    <a:lnTo>
                      <a:pt x="3604" y="4182"/>
                    </a:lnTo>
                    <a:lnTo>
                      <a:pt x="3604" y="4182"/>
                    </a:lnTo>
                    <a:lnTo>
                      <a:pt x="3626" y="4226"/>
                    </a:lnTo>
                    <a:lnTo>
                      <a:pt x="3626" y="4226"/>
                    </a:lnTo>
                    <a:lnTo>
                      <a:pt x="4071" y="4115"/>
                    </a:lnTo>
                    <a:lnTo>
                      <a:pt x="4071" y="4115"/>
                    </a:lnTo>
                    <a:lnTo>
                      <a:pt x="4316" y="4071"/>
                    </a:lnTo>
                    <a:lnTo>
                      <a:pt x="4316" y="4071"/>
                    </a:lnTo>
                    <a:lnTo>
                      <a:pt x="4249" y="3893"/>
                    </a:lnTo>
                    <a:lnTo>
                      <a:pt x="4205" y="3670"/>
                    </a:lnTo>
                    <a:lnTo>
                      <a:pt x="4205" y="3670"/>
                    </a:lnTo>
                    <a:lnTo>
                      <a:pt x="4249" y="3893"/>
                    </a:lnTo>
                    <a:lnTo>
                      <a:pt x="4316" y="4071"/>
                    </a:lnTo>
                    <a:lnTo>
                      <a:pt x="4316" y="4071"/>
                    </a:lnTo>
                    <a:lnTo>
                      <a:pt x="5206" y="3848"/>
                    </a:lnTo>
                    <a:lnTo>
                      <a:pt x="5206" y="3848"/>
                    </a:lnTo>
                    <a:lnTo>
                      <a:pt x="5117" y="3626"/>
                    </a:lnTo>
                    <a:lnTo>
                      <a:pt x="5117" y="3626"/>
                    </a:lnTo>
                    <a:lnTo>
                      <a:pt x="5206" y="3848"/>
                    </a:lnTo>
                    <a:lnTo>
                      <a:pt x="5206" y="3848"/>
                    </a:lnTo>
                    <a:lnTo>
                      <a:pt x="5873" y="3670"/>
                    </a:lnTo>
                    <a:lnTo>
                      <a:pt x="5873" y="3670"/>
                    </a:lnTo>
                    <a:lnTo>
                      <a:pt x="5873" y="3670"/>
                    </a:lnTo>
                    <a:lnTo>
                      <a:pt x="5873" y="3670"/>
                    </a:lnTo>
                    <a:lnTo>
                      <a:pt x="5806" y="3515"/>
                    </a:lnTo>
                    <a:lnTo>
                      <a:pt x="5739" y="3292"/>
                    </a:lnTo>
                    <a:lnTo>
                      <a:pt x="5739" y="3292"/>
                    </a:lnTo>
                    <a:lnTo>
                      <a:pt x="5806" y="3515"/>
                    </a:lnTo>
                    <a:lnTo>
                      <a:pt x="5873" y="3670"/>
                    </a:lnTo>
                    <a:lnTo>
                      <a:pt x="5873" y="3670"/>
                    </a:lnTo>
                    <a:lnTo>
                      <a:pt x="5873" y="367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52" name="Google Shape;1452;p49"/>
              <p:cNvSpPr/>
              <p:nvPr/>
            </p:nvSpPr>
            <p:spPr>
              <a:xfrm>
                <a:off x="3538875" y="4556563"/>
                <a:ext cx="56750" cy="50625"/>
              </a:xfrm>
              <a:custGeom>
                <a:avLst/>
                <a:gdLst/>
                <a:ahLst/>
                <a:cxnLst/>
                <a:rect l="l" t="t" r="r" b="b"/>
                <a:pathLst>
                  <a:path w="2270" h="2025" fill="none" extrusionOk="0">
                    <a:moveTo>
                      <a:pt x="1914" y="1"/>
                    </a:moveTo>
                    <a:lnTo>
                      <a:pt x="1914" y="1"/>
                    </a:lnTo>
                    <a:lnTo>
                      <a:pt x="2270" y="1469"/>
                    </a:lnTo>
                    <a:lnTo>
                      <a:pt x="2270" y="1469"/>
                    </a:lnTo>
                    <a:lnTo>
                      <a:pt x="1135" y="1758"/>
                    </a:lnTo>
                    <a:lnTo>
                      <a:pt x="1135" y="1758"/>
                    </a:lnTo>
                    <a:lnTo>
                      <a:pt x="1" y="2025"/>
                    </a:lnTo>
                    <a:lnTo>
                      <a:pt x="1914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53" name="Google Shape;1453;p49"/>
              <p:cNvSpPr/>
              <p:nvPr/>
            </p:nvSpPr>
            <p:spPr>
              <a:xfrm>
                <a:off x="3466600" y="4517638"/>
                <a:ext cx="162400" cy="127925"/>
              </a:xfrm>
              <a:custGeom>
                <a:avLst/>
                <a:gdLst/>
                <a:ahLst/>
                <a:cxnLst/>
                <a:rect l="l" t="t" r="r" b="b"/>
                <a:pathLst>
                  <a:path w="6496" h="5117" extrusionOk="0">
                    <a:moveTo>
                      <a:pt x="5316" y="1"/>
                    </a:moveTo>
                    <a:lnTo>
                      <a:pt x="4649" y="601"/>
                    </a:lnTo>
                    <a:lnTo>
                      <a:pt x="3982" y="1202"/>
                    </a:lnTo>
                    <a:lnTo>
                      <a:pt x="2692" y="2447"/>
                    </a:lnTo>
                    <a:lnTo>
                      <a:pt x="1335" y="3737"/>
                    </a:lnTo>
                    <a:lnTo>
                      <a:pt x="51" y="5022"/>
                    </a:lnTo>
                    <a:lnTo>
                      <a:pt x="22" y="5028"/>
                    </a:lnTo>
                    <a:lnTo>
                      <a:pt x="34" y="5039"/>
                    </a:lnTo>
                    <a:lnTo>
                      <a:pt x="34" y="5039"/>
                    </a:lnTo>
                    <a:lnTo>
                      <a:pt x="22" y="5050"/>
                    </a:lnTo>
                    <a:lnTo>
                      <a:pt x="0" y="5072"/>
                    </a:lnTo>
                    <a:lnTo>
                      <a:pt x="22" y="5094"/>
                    </a:lnTo>
                    <a:lnTo>
                      <a:pt x="67" y="5117"/>
                    </a:lnTo>
                    <a:lnTo>
                      <a:pt x="1135" y="4894"/>
                    </a:lnTo>
                    <a:lnTo>
                      <a:pt x="1157" y="4872"/>
                    </a:lnTo>
                    <a:lnTo>
                      <a:pt x="1157" y="4850"/>
                    </a:lnTo>
                    <a:lnTo>
                      <a:pt x="1135" y="4672"/>
                    </a:lnTo>
                    <a:lnTo>
                      <a:pt x="1112" y="4649"/>
                    </a:lnTo>
                    <a:lnTo>
                      <a:pt x="1090" y="4627"/>
                    </a:lnTo>
                    <a:lnTo>
                      <a:pt x="1068" y="4649"/>
                    </a:lnTo>
                    <a:lnTo>
                      <a:pt x="1046" y="4672"/>
                    </a:lnTo>
                    <a:lnTo>
                      <a:pt x="1068" y="4738"/>
                    </a:lnTo>
                    <a:lnTo>
                      <a:pt x="1068" y="4805"/>
                    </a:lnTo>
                    <a:lnTo>
                      <a:pt x="1046" y="4827"/>
                    </a:lnTo>
                    <a:lnTo>
                      <a:pt x="1001" y="4850"/>
                    </a:lnTo>
                    <a:lnTo>
                      <a:pt x="912" y="4850"/>
                    </a:lnTo>
                    <a:lnTo>
                      <a:pt x="556" y="4916"/>
                    </a:lnTo>
                    <a:lnTo>
                      <a:pt x="193" y="4992"/>
                    </a:lnTo>
                    <a:lnTo>
                      <a:pt x="193" y="4992"/>
                    </a:lnTo>
                    <a:lnTo>
                      <a:pt x="1379" y="3826"/>
                    </a:lnTo>
                    <a:lnTo>
                      <a:pt x="2692" y="2559"/>
                    </a:lnTo>
                    <a:lnTo>
                      <a:pt x="4004" y="1291"/>
                    </a:lnTo>
                    <a:lnTo>
                      <a:pt x="4693" y="668"/>
                    </a:lnTo>
                    <a:lnTo>
                      <a:pt x="5314" y="110"/>
                    </a:lnTo>
                    <a:lnTo>
                      <a:pt x="5314" y="110"/>
                    </a:lnTo>
                    <a:lnTo>
                      <a:pt x="5561" y="913"/>
                    </a:lnTo>
                    <a:lnTo>
                      <a:pt x="5828" y="1758"/>
                    </a:lnTo>
                    <a:lnTo>
                      <a:pt x="6184" y="2848"/>
                    </a:lnTo>
                    <a:lnTo>
                      <a:pt x="6295" y="3137"/>
                    </a:lnTo>
                    <a:lnTo>
                      <a:pt x="6339" y="3270"/>
                    </a:lnTo>
                    <a:lnTo>
                      <a:pt x="6362" y="3404"/>
                    </a:lnTo>
                    <a:lnTo>
                      <a:pt x="6384" y="3448"/>
                    </a:lnTo>
                    <a:lnTo>
                      <a:pt x="6406" y="3493"/>
                    </a:lnTo>
                    <a:lnTo>
                      <a:pt x="6384" y="3537"/>
                    </a:lnTo>
                    <a:lnTo>
                      <a:pt x="6362" y="3560"/>
                    </a:lnTo>
                    <a:lnTo>
                      <a:pt x="6206" y="3604"/>
                    </a:lnTo>
                    <a:lnTo>
                      <a:pt x="5895" y="3671"/>
                    </a:lnTo>
                    <a:lnTo>
                      <a:pt x="5872" y="3693"/>
                    </a:lnTo>
                    <a:lnTo>
                      <a:pt x="5872" y="3737"/>
                    </a:lnTo>
                    <a:lnTo>
                      <a:pt x="5895" y="3760"/>
                    </a:lnTo>
                    <a:lnTo>
                      <a:pt x="5939" y="3760"/>
                    </a:lnTo>
                    <a:lnTo>
                      <a:pt x="6473" y="3626"/>
                    </a:lnTo>
                    <a:lnTo>
                      <a:pt x="6495" y="3604"/>
                    </a:lnTo>
                    <a:lnTo>
                      <a:pt x="6495" y="3582"/>
                    </a:lnTo>
                    <a:lnTo>
                      <a:pt x="5917" y="1825"/>
                    </a:lnTo>
                    <a:lnTo>
                      <a:pt x="5650" y="935"/>
                    </a:lnTo>
                    <a:lnTo>
                      <a:pt x="5383" y="45"/>
                    </a:lnTo>
                    <a:lnTo>
                      <a:pt x="5361" y="1"/>
                    </a:lnTo>
                    <a:close/>
                  </a:path>
                </a:pathLst>
              </a:custGeom>
              <a:solidFill>
                <a:srgbClr val="01020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54" name="Google Shape;1454;p49"/>
              <p:cNvSpPr/>
              <p:nvPr/>
            </p:nvSpPr>
            <p:spPr>
              <a:xfrm>
                <a:off x="3557225" y="4609938"/>
                <a:ext cx="18950" cy="15600"/>
              </a:xfrm>
              <a:custGeom>
                <a:avLst/>
                <a:gdLst/>
                <a:ahLst/>
                <a:cxnLst/>
                <a:rect l="l" t="t" r="r" b="b"/>
                <a:pathLst>
                  <a:path w="758" h="624" extrusionOk="0">
                    <a:moveTo>
                      <a:pt x="601" y="1"/>
                    </a:moveTo>
                    <a:lnTo>
                      <a:pt x="579" y="23"/>
                    </a:lnTo>
                    <a:lnTo>
                      <a:pt x="624" y="223"/>
                    </a:lnTo>
                    <a:lnTo>
                      <a:pt x="678" y="388"/>
                    </a:lnTo>
                    <a:lnTo>
                      <a:pt x="23" y="557"/>
                    </a:lnTo>
                    <a:lnTo>
                      <a:pt x="1" y="557"/>
                    </a:lnTo>
                    <a:lnTo>
                      <a:pt x="1" y="602"/>
                    </a:lnTo>
                    <a:lnTo>
                      <a:pt x="23" y="624"/>
                    </a:lnTo>
                    <a:lnTo>
                      <a:pt x="68" y="624"/>
                    </a:lnTo>
                    <a:lnTo>
                      <a:pt x="757" y="446"/>
                    </a:lnTo>
                    <a:lnTo>
                      <a:pt x="757" y="401"/>
                    </a:lnTo>
                    <a:lnTo>
                      <a:pt x="713" y="223"/>
                    </a:lnTo>
                    <a:lnTo>
                      <a:pt x="668" y="23"/>
                    </a:lnTo>
                    <a:lnTo>
                      <a:pt x="646" y="1"/>
                    </a:lnTo>
                    <a:close/>
                  </a:path>
                </a:pathLst>
              </a:custGeom>
              <a:solidFill>
                <a:srgbClr val="01020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55" name="Google Shape;1455;p49"/>
              <p:cNvSpPr/>
              <p:nvPr/>
            </p:nvSpPr>
            <p:spPr>
              <a:xfrm>
                <a:off x="3574475" y="4608288"/>
                <a:ext cx="24500" cy="12800"/>
              </a:xfrm>
              <a:custGeom>
                <a:avLst/>
                <a:gdLst/>
                <a:ahLst/>
                <a:cxnLst/>
                <a:rect l="l" t="t" r="r" b="b"/>
                <a:pathLst>
                  <a:path w="980" h="512" extrusionOk="0">
                    <a:moveTo>
                      <a:pt x="846" y="0"/>
                    </a:moveTo>
                    <a:lnTo>
                      <a:pt x="823" y="23"/>
                    </a:lnTo>
                    <a:lnTo>
                      <a:pt x="823" y="45"/>
                    </a:lnTo>
                    <a:lnTo>
                      <a:pt x="846" y="111"/>
                    </a:lnTo>
                    <a:lnTo>
                      <a:pt x="868" y="200"/>
                    </a:lnTo>
                    <a:lnTo>
                      <a:pt x="868" y="245"/>
                    </a:lnTo>
                    <a:lnTo>
                      <a:pt x="823" y="245"/>
                    </a:lnTo>
                    <a:lnTo>
                      <a:pt x="668" y="289"/>
                    </a:lnTo>
                    <a:lnTo>
                      <a:pt x="534" y="312"/>
                    </a:lnTo>
                    <a:lnTo>
                      <a:pt x="23" y="445"/>
                    </a:lnTo>
                    <a:lnTo>
                      <a:pt x="0" y="467"/>
                    </a:lnTo>
                    <a:lnTo>
                      <a:pt x="0" y="490"/>
                    </a:lnTo>
                    <a:lnTo>
                      <a:pt x="23" y="512"/>
                    </a:lnTo>
                    <a:lnTo>
                      <a:pt x="67" y="512"/>
                    </a:lnTo>
                    <a:lnTo>
                      <a:pt x="957" y="289"/>
                    </a:lnTo>
                    <a:lnTo>
                      <a:pt x="979" y="267"/>
                    </a:lnTo>
                    <a:lnTo>
                      <a:pt x="890" y="23"/>
                    </a:lnTo>
                    <a:lnTo>
                      <a:pt x="868" y="0"/>
                    </a:lnTo>
                    <a:close/>
                  </a:path>
                </a:pathLst>
              </a:custGeom>
              <a:solidFill>
                <a:srgbClr val="01020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56" name="Google Shape;1456;p49"/>
              <p:cNvSpPr/>
              <p:nvPr/>
            </p:nvSpPr>
            <p:spPr>
              <a:xfrm>
                <a:off x="3596725" y="4599938"/>
                <a:ext cx="18925" cy="15600"/>
              </a:xfrm>
              <a:custGeom>
                <a:avLst/>
                <a:gdLst/>
                <a:ahLst/>
                <a:cxnLst/>
                <a:rect l="l" t="t" r="r" b="b"/>
                <a:pathLst>
                  <a:path w="757" h="624" extrusionOk="0">
                    <a:moveTo>
                      <a:pt x="534" y="1"/>
                    </a:moveTo>
                    <a:lnTo>
                      <a:pt x="534" y="45"/>
                    </a:lnTo>
                    <a:lnTo>
                      <a:pt x="649" y="390"/>
                    </a:lnTo>
                    <a:lnTo>
                      <a:pt x="22" y="557"/>
                    </a:lnTo>
                    <a:lnTo>
                      <a:pt x="0" y="579"/>
                    </a:lnTo>
                    <a:lnTo>
                      <a:pt x="0" y="601"/>
                    </a:lnTo>
                    <a:lnTo>
                      <a:pt x="22" y="623"/>
                    </a:lnTo>
                    <a:lnTo>
                      <a:pt x="67" y="623"/>
                    </a:lnTo>
                    <a:lnTo>
                      <a:pt x="734" y="468"/>
                    </a:lnTo>
                    <a:lnTo>
                      <a:pt x="756" y="445"/>
                    </a:lnTo>
                    <a:lnTo>
                      <a:pt x="756" y="423"/>
                    </a:lnTo>
                    <a:lnTo>
                      <a:pt x="623" y="45"/>
                    </a:lnTo>
                    <a:lnTo>
                      <a:pt x="601" y="1"/>
                    </a:lnTo>
                    <a:close/>
                  </a:path>
                </a:pathLst>
              </a:custGeom>
              <a:solidFill>
                <a:srgbClr val="01020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57" name="Google Shape;1457;p49"/>
              <p:cNvSpPr/>
              <p:nvPr/>
            </p:nvSpPr>
            <p:spPr>
              <a:xfrm>
                <a:off x="3537775" y="4555463"/>
                <a:ext cx="58400" cy="52850"/>
              </a:xfrm>
              <a:custGeom>
                <a:avLst/>
                <a:gdLst/>
                <a:ahLst/>
                <a:cxnLst/>
                <a:rect l="l" t="t" r="r" b="b"/>
                <a:pathLst>
                  <a:path w="2336" h="2114" extrusionOk="0">
                    <a:moveTo>
                      <a:pt x="1931" y="119"/>
                    </a:moveTo>
                    <a:lnTo>
                      <a:pt x="2158" y="1068"/>
                    </a:lnTo>
                    <a:lnTo>
                      <a:pt x="2225" y="1268"/>
                    </a:lnTo>
                    <a:lnTo>
                      <a:pt x="2247" y="1379"/>
                    </a:lnTo>
                    <a:lnTo>
                      <a:pt x="2247" y="1468"/>
                    </a:lnTo>
                    <a:lnTo>
                      <a:pt x="2202" y="1490"/>
                    </a:lnTo>
                    <a:lnTo>
                      <a:pt x="2113" y="1513"/>
                    </a:lnTo>
                    <a:lnTo>
                      <a:pt x="1958" y="1557"/>
                    </a:lnTo>
                    <a:lnTo>
                      <a:pt x="189" y="1984"/>
                    </a:lnTo>
                    <a:lnTo>
                      <a:pt x="189" y="1984"/>
                    </a:lnTo>
                    <a:lnTo>
                      <a:pt x="1931" y="119"/>
                    </a:lnTo>
                    <a:close/>
                    <a:moveTo>
                      <a:pt x="1913" y="0"/>
                    </a:moveTo>
                    <a:lnTo>
                      <a:pt x="0" y="2047"/>
                    </a:lnTo>
                    <a:lnTo>
                      <a:pt x="0" y="2069"/>
                    </a:lnTo>
                    <a:lnTo>
                      <a:pt x="23" y="2091"/>
                    </a:lnTo>
                    <a:lnTo>
                      <a:pt x="45" y="2113"/>
                    </a:lnTo>
                    <a:lnTo>
                      <a:pt x="67" y="2113"/>
                    </a:lnTo>
                    <a:lnTo>
                      <a:pt x="1201" y="1824"/>
                    </a:lnTo>
                    <a:lnTo>
                      <a:pt x="2314" y="1557"/>
                    </a:lnTo>
                    <a:lnTo>
                      <a:pt x="2336" y="1535"/>
                    </a:lnTo>
                    <a:lnTo>
                      <a:pt x="2336" y="1513"/>
                    </a:lnTo>
                    <a:lnTo>
                      <a:pt x="2180" y="779"/>
                    </a:lnTo>
                    <a:lnTo>
                      <a:pt x="2002" y="45"/>
                    </a:lnTo>
                    <a:lnTo>
                      <a:pt x="1980" y="0"/>
                    </a:lnTo>
                    <a:close/>
                  </a:path>
                </a:pathLst>
              </a:custGeom>
              <a:solidFill>
                <a:srgbClr val="01020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58" name="Google Shape;1458;p49"/>
              <p:cNvSpPr/>
              <p:nvPr/>
            </p:nvSpPr>
            <p:spPr>
              <a:xfrm>
                <a:off x="3506075" y="4626638"/>
                <a:ext cx="17825" cy="10575"/>
              </a:xfrm>
              <a:custGeom>
                <a:avLst/>
                <a:gdLst/>
                <a:ahLst/>
                <a:cxnLst/>
                <a:rect l="l" t="t" r="r" b="b"/>
                <a:pathLst>
                  <a:path w="713" h="423" extrusionOk="0">
                    <a:moveTo>
                      <a:pt x="579" y="0"/>
                    </a:moveTo>
                    <a:lnTo>
                      <a:pt x="557" y="23"/>
                    </a:lnTo>
                    <a:lnTo>
                      <a:pt x="557" y="45"/>
                    </a:lnTo>
                    <a:lnTo>
                      <a:pt x="611" y="209"/>
                    </a:lnTo>
                    <a:lnTo>
                      <a:pt x="611" y="209"/>
                    </a:lnTo>
                    <a:lnTo>
                      <a:pt x="23" y="356"/>
                    </a:lnTo>
                    <a:lnTo>
                      <a:pt x="0" y="356"/>
                    </a:lnTo>
                    <a:lnTo>
                      <a:pt x="0" y="401"/>
                    </a:lnTo>
                    <a:lnTo>
                      <a:pt x="23" y="423"/>
                    </a:lnTo>
                    <a:lnTo>
                      <a:pt x="45" y="423"/>
                    </a:lnTo>
                    <a:lnTo>
                      <a:pt x="690" y="289"/>
                    </a:lnTo>
                    <a:lnTo>
                      <a:pt x="712" y="267"/>
                    </a:lnTo>
                    <a:lnTo>
                      <a:pt x="690" y="223"/>
                    </a:lnTo>
                    <a:lnTo>
                      <a:pt x="646" y="45"/>
                    </a:lnTo>
                    <a:lnTo>
                      <a:pt x="623" y="23"/>
                    </a:lnTo>
                    <a:lnTo>
                      <a:pt x="579" y="0"/>
                    </a:lnTo>
                    <a:close/>
                  </a:path>
                </a:pathLst>
              </a:custGeom>
              <a:solidFill>
                <a:srgbClr val="01020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59" name="Google Shape;1459;p49"/>
              <p:cNvSpPr/>
              <p:nvPr/>
            </p:nvSpPr>
            <p:spPr>
              <a:xfrm>
                <a:off x="3536100" y="4617738"/>
                <a:ext cx="23375" cy="12250"/>
              </a:xfrm>
              <a:custGeom>
                <a:avLst/>
                <a:gdLst/>
                <a:ahLst/>
                <a:cxnLst/>
                <a:rect l="l" t="t" r="r" b="b"/>
                <a:pathLst>
                  <a:path w="935" h="490" extrusionOk="0">
                    <a:moveTo>
                      <a:pt x="824" y="0"/>
                    </a:moveTo>
                    <a:lnTo>
                      <a:pt x="801" y="23"/>
                    </a:lnTo>
                    <a:lnTo>
                      <a:pt x="824" y="112"/>
                    </a:lnTo>
                    <a:lnTo>
                      <a:pt x="824" y="201"/>
                    </a:lnTo>
                    <a:lnTo>
                      <a:pt x="801" y="245"/>
                    </a:lnTo>
                    <a:lnTo>
                      <a:pt x="757" y="267"/>
                    </a:lnTo>
                    <a:lnTo>
                      <a:pt x="646" y="290"/>
                    </a:lnTo>
                    <a:lnTo>
                      <a:pt x="166" y="394"/>
                    </a:lnTo>
                    <a:lnTo>
                      <a:pt x="166" y="394"/>
                    </a:lnTo>
                    <a:lnTo>
                      <a:pt x="134" y="267"/>
                    </a:lnTo>
                    <a:lnTo>
                      <a:pt x="90" y="89"/>
                    </a:lnTo>
                    <a:lnTo>
                      <a:pt x="67" y="67"/>
                    </a:lnTo>
                    <a:lnTo>
                      <a:pt x="45" y="45"/>
                    </a:lnTo>
                    <a:lnTo>
                      <a:pt x="23" y="45"/>
                    </a:lnTo>
                    <a:lnTo>
                      <a:pt x="1" y="89"/>
                    </a:lnTo>
                    <a:lnTo>
                      <a:pt x="45" y="267"/>
                    </a:lnTo>
                    <a:lnTo>
                      <a:pt x="67" y="379"/>
                    </a:lnTo>
                    <a:lnTo>
                      <a:pt x="112" y="445"/>
                    </a:lnTo>
                    <a:lnTo>
                      <a:pt x="134" y="490"/>
                    </a:lnTo>
                    <a:lnTo>
                      <a:pt x="156" y="490"/>
                    </a:lnTo>
                    <a:lnTo>
                      <a:pt x="913" y="312"/>
                    </a:lnTo>
                    <a:lnTo>
                      <a:pt x="913" y="290"/>
                    </a:lnTo>
                    <a:lnTo>
                      <a:pt x="935" y="267"/>
                    </a:lnTo>
                    <a:lnTo>
                      <a:pt x="913" y="156"/>
                    </a:lnTo>
                    <a:lnTo>
                      <a:pt x="890" y="45"/>
                    </a:lnTo>
                    <a:lnTo>
                      <a:pt x="890" y="0"/>
                    </a:lnTo>
                    <a:close/>
                  </a:path>
                </a:pathLst>
              </a:custGeom>
              <a:solidFill>
                <a:srgbClr val="01020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60" name="Google Shape;1460;p49"/>
              <p:cNvSpPr/>
              <p:nvPr/>
            </p:nvSpPr>
            <p:spPr>
              <a:xfrm>
                <a:off x="3521650" y="4627738"/>
                <a:ext cx="18925" cy="6150"/>
              </a:xfrm>
              <a:custGeom>
                <a:avLst/>
                <a:gdLst/>
                <a:ahLst/>
                <a:cxnLst/>
                <a:rect l="l" t="t" r="r" b="b"/>
                <a:pathLst>
                  <a:path w="757" h="246" extrusionOk="0">
                    <a:moveTo>
                      <a:pt x="712" y="1"/>
                    </a:moveTo>
                    <a:lnTo>
                      <a:pt x="23" y="156"/>
                    </a:lnTo>
                    <a:lnTo>
                      <a:pt x="0" y="179"/>
                    </a:lnTo>
                    <a:lnTo>
                      <a:pt x="0" y="201"/>
                    </a:lnTo>
                    <a:lnTo>
                      <a:pt x="23" y="223"/>
                    </a:lnTo>
                    <a:lnTo>
                      <a:pt x="67" y="245"/>
                    </a:lnTo>
                    <a:lnTo>
                      <a:pt x="734" y="90"/>
                    </a:lnTo>
                    <a:lnTo>
                      <a:pt x="757" y="67"/>
                    </a:lnTo>
                    <a:lnTo>
                      <a:pt x="757" y="45"/>
                    </a:lnTo>
                    <a:lnTo>
                      <a:pt x="734" y="23"/>
                    </a:lnTo>
                    <a:lnTo>
                      <a:pt x="712" y="1"/>
                    </a:lnTo>
                    <a:close/>
                  </a:path>
                </a:pathLst>
              </a:custGeom>
              <a:solidFill>
                <a:srgbClr val="01020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61" name="Google Shape;1461;p49"/>
              <p:cNvSpPr/>
              <p:nvPr/>
            </p:nvSpPr>
            <p:spPr>
              <a:xfrm>
                <a:off x="3493850" y="4626088"/>
                <a:ext cx="13925" cy="13925"/>
              </a:xfrm>
              <a:custGeom>
                <a:avLst/>
                <a:gdLst/>
                <a:ahLst/>
                <a:cxnLst/>
                <a:rect l="l" t="t" r="r" b="b"/>
                <a:pathLst>
                  <a:path w="557" h="557" extrusionOk="0">
                    <a:moveTo>
                      <a:pt x="423" y="0"/>
                    </a:moveTo>
                    <a:lnTo>
                      <a:pt x="401" y="45"/>
                    </a:lnTo>
                    <a:lnTo>
                      <a:pt x="423" y="222"/>
                    </a:lnTo>
                    <a:lnTo>
                      <a:pt x="477" y="385"/>
                    </a:lnTo>
                    <a:lnTo>
                      <a:pt x="477" y="385"/>
                    </a:lnTo>
                    <a:lnTo>
                      <a:pt x="22" y="467"/>
                    </a:lnTo>
                    <a:lnTo>
                      <a:pt x="0" y="489"/>
                    </a:lnTo>
                    <a:lnTo>
                      <a:pt x="0" y="512"/>
                    </a:lnTo>
                    <a:lnTo>
                      <a:pt x="22" y="534"/>
                    </a:lnTo>
                    <a:lnTo>
                      <a:pt x="45" y="556"/>
                    </a:lnTo>
                    <a:lnTo>
                      <a:pt x="534" y="445"/>
                    </a:lnTo>
                    <a:lnTo>
                      <a:pt x="556" y="423"/>
                    </a:lnTo>
                    <a:lnTo>
                      <a:pt x="556" y="400"/>
                    </a:lnTo>
                    <a:lnTo>
                      <a:pt x="512" y="222"/>
                    </a:lnTo>
                    <a:lnTo>
                      <a:pt x="489" y="45"/>
                    </a:lnTo>
                    <a:lnTo>
                      <a:pt x="489" y="22"/>
                    </a:lnTo>
                    <a:lnTo>
                      <a:pt x="445" y="0"/>
                    </a:lnTo>
                    <a:close/>
                  </a:path>
                </a:pathLst>
              </a:custGeom>
              <a:solidFill>
                <a:srgbClr val="01020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462" name="Google Shape;1462;p49"/>
            <p:cNvGrpSpPr/>
            <p:nvPr/>
          </p:nvGrpSpPr>
          <p:grpSpPr>
            <a:xfrm>
              <a:off x="7240131" y="2130408"/>
              <a:ext cx="195417" cy="412569"/>
              <a:chOff x="4164750" y="4659450"/>
              <a:chExt cx="24500" cy="51725"/>
            </a:xfrm>
          </p:grpSpPr>
          <p:sp>
            <p:nvSpPr>
              <p:cNvPr id="1463" name="Google Shape;1463;p49"/>
              <p:cNvSpPr/>
              <p:nvPr/>
            </p:nvSpPr>
            <p:spPr>
              <a:xfrm>
                <a:off x="4165850" y="4660550"/>
                <a:ext cx="9475" cy="6150"/>
              </a:xfrm>
              <a:custGeom>
                <a:avLst/>
                <a:gdLst/>
                <a:ahLst/>
                <a:cxnLst/>
                <a:rect l="l" t="t" r="r" b="b"/>
                <a:pathLst>
                  <a:path w="379" h="246" extrusionOk="0">
                    <a:moveTo>
                      <a:pt x="157" y="0"/>
                    </a:moveTo>
                    <a:lnTo>
                      <a:pt x="90" y="23"/>
                    </a:lnTo>
                    <a:lnTo>
                      <a:pt x="23" y="67"/>
                    </a:lnTo>
                    <a:lnTo>
                      <a:pt x="1" y="112"/>
                    </a:lnTo>
                    <a:lnTo>
                      <a:pt x="1" y="156"/>
                    </a:lnTo>
                    <a:lnTo>
                      <a:pt x="1" y="178"/>
                    </a:lnTo>
                    <a:lnTo>
                      <a:pt x="23" y="201"/>
                    </a:lnTo>
                    <a:lnTo>
                      <a:pt x="68" y="223"/>
                    </a:lnTo>
                    <a:lnTo>
                      <a:pt x="134" y="245"/>
                    </a:lnTo>
                    <a:lnTo>
                      <a:pt x="223" y="223"/>
                    </a:lnTo>
                    <a:lnTo>
                      <a:pt x="290" y="201"/>
                    </a:lnTo>
                    <a:lnTo>
                      <a:pt x="335" y="156"/>
                    </a:lnTo>
                    <a:lnTo>
                      <a:pt x="379" y="112"/>
                    </a:lnTo>
                    <a:lnTo>
                      <a:pt x="379" y="89"/>
                    </a:lnTo>
                    <a:lnTo>
                      <a:pt x="379" y="67"/>
                    </a:lnTo>
                    <a:lnTo>
                      <a:pt x="357" y="23"/>
                    </a:lnTo>
                    <a:lnTo>
                      <a:pt x="290" y="0"/>
                    </a:lnTo>
                    <a:close/>
                  </a:path>
                </a:pathLst>
              </a:custGeom>
              <a:solidFill>
                <a:srgbClr val="F4A6A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64" name="Google Shape;1464;p49"/>
              <p:cNvSpPr/>
              <p:nvPr/>
            </p:nvSpPr>
            <p:spPr>
              <a:xfrm>
                <a:off x="4165850" y="4662775"/>
                <a:ext cx="22275" cy="47300"/>
              </a:xfrm>
              <a:custGeom>
                <a:avLst/>
                <a:gdLst/>
                <a:ahLst/>
                <a:cxnLst/>
                <a:rect l="l" t="t" r="r" b="b"/>
                <a:pathLst>
                  <a:path w="891" h="1892" extrusionOk="0">
                    <a:moveTo>
                      <a:pt x="379" y="0"/>
                    </a:moveTo>
                    <a:lnTo>
                      <a:pt x="379" y="23"/>
                    </a:lnTo>
                    <a:lnTo>
                      <a:pt x="335" y="67"/>
                    </a:lnTo>
                    <a:lnTo>
                      <a:pt x="290" y="112"/>
                    </a:lnTo>
                    <a:lnTo>
                      <a:pt x="223" y="134"/>
                    </a:lnTo>
                    <a:lnTo>
                      <a:pt x="134" y="156"/>
                    </a:lnTo>
                    <a:lnTo>
                      <a:pt x="68" y="134"/>
                    </a:lnTo>
                    <a:lnTo>
                      <a:pt x="23" y="112"/>
                    </a:lnTo>
                    <a:lnTo>
                      <a:pt x="1" y="89"/>
                    </a:lnTo>
                    <a:lnTo>
                      <a:pt x="446" y="1869"/>
                    </a:lnTo>
                    <a:lnTo>
                      <a:pt x="557" y="1891"/>
                    </a:lnTo>
                    <a:lnTo>
                      <a:pt x="668" y="1891"/>
                    </a:lnTo>
                    <a:lnTo>
                      <a:pt x="779" y="1847"/>
                    </a:lnTo>
                    <a:lnTo>
                      <a:pt x="891" y="1758"/>
                    </a:lnTo>
                    <a:lnTo>
                      <a:pt x="379" y="0"/>
                    </a:lnTo>
                    <a:close/>
                  </a:path>
                </a:pathLst>
              </a:custGeom>
              <a:solidFill>
                <a:srgbClr val="F0838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65" name="Google Shape;1465;p49"/>
              <p:cNvSpPr/>
              <p:nvPr/>
            </p:nvSpPr>
            <p:spPr>
              <a:xfrm>
                <a:off x="4164750" y="4659450"/>
                <a:ext cx="24500" cy="51725"/>
              </a:xfrm>
              <a:custGeom>
                <a:avLst/>
                <a:gdLst/>
                <a:ahLst/>
                <a:cxnLst/>
                <a:rect l="l" t="t" r="r" b="b"/>
                <a:pathLst>
                  <a:path w="980" h="2069" extrusionOk="0">
                    <a:moveTo>
                      <a:pt x="312" y="89"/>
                    </a:moveTo>
                    <a:lnTo>
                      <a:pt x="356" y="111"/>
                    </a:lnTo>
                    <a:lnTo>
                      <a:pt x="370" y="125"/>
                    </a:lnTo>
                    <a:lnTo>
                      <a:pt x="370" y="125"/>
                    </a:lnTo>
                    <a:lnTo>
                      <a:pt x="334" y="178"/>
                    </a:lnTo>
                    <a:lnTo>
                      <a:pt x="245" y="222"/>
                    </a:lnTo>
                    <a:lnTo>
                      <a:pt x="156" y="245"/>
                    </a:lnTo>
                    <a:lnTo>
                      <a:pt x="112" y="222"/>
                    </a:lnTo>
                    <a:lnTo>
                      <a:pt x="89" y="211"/>
                    </a:lnTo>
                    <a:lnTo>
                      <a:pt x="89" y="211"/>
                    </a:lnTo>
                    <a:lnTo>
                      <a:pt x="89" y="178"/>
                    </a:lnTo>
                    <a:lnTo>
                      <a:pt x="112" y="156"/>
                    </a:lnTo>
                    <a:lnTo>
                      <a:pt x="201" y="111"/>
                    </a:lnTo>
                    <a:lnTo>
                      <a:pt x="312" y="89"/>
                    </a:lnTo>
                    <a:close/>
                    <a:moveTo>
                      <a:pt x="413" y="215"/>
                    </a:moveTo>
                    <a:lnTo>
                      <a:pt x="423" y="245"/>
                    </a:lnTo>
                    <a:lnTo>
                      <a:pt x="534" y="623"/>
                    </a:lnTo>
                    <a:lnTo>
                      <a:pt x="823" y="1624"/>
                    </a:lnTo>
                    <a:lnTo>
                      <a:pt x="868" y="1757"/>
                    </a:lnTo>
                    <a:lnTo>
                      <a:pt x="890" y="1824"/>
                    </a:lnTo>
                    <a:lnTo>
                      <a:pt x="890" y="1868"/>
                    </a:lnTo>
                    <a:lnTo>
                      <a:pt x="868" y="1913"/>
                    </a:lnTo>
                    <a:lnTo>
                      <a:pt x="823" y="1935"/>
                    </a:lnTo>
                    <a:lnTo>
                      <a:pt x="712" y="1980"/>
                    </a:lnTo>
                    <a:lnTo>
                      <a:pt x="601" y="2002"/>
                    </a:lnTo>
                    <a:lnTo>
                      <a:pt x="512" y="1980"/>
                    </a:lnTo>
                    <a:lnTo>
                      <a:pt x="512" y="1957"/>
                    </a:lnTo>
                    <a:lnTo>
                      <a:pt x="490" y="1913"/>
                    </a:lnTo>
                    <a:lnTo>
                      <a:pt x="267" y="1001"/>
                    </a:lnTo>
                    <a:lnTo>
                      <a:pt x="109" y="310"/>
                    </a:lnTo>
                    <a:lnTo>
                      <a:pt x="109" y="310"/>
                    </a:lnTo>
                    <a:lnTo>
                      <a:pt x="112" y="311"/>
                    </a:lnTo>
                    <a:lnTo>
                      <a:pt x="267" y="311"/>
                    </a:lnTo>
                    <a:lnTo>
                      <a:pt x="334" y="289"/>
                    </a:lnTo>
                    <a:lnTo>
                      <a:pt x="379" y="267"/>
                    </a:lnTo>
                    <a:lnTo>
                      <a:pt x="413" y="215"/>
                    </a:lnTo>
                    <a:close/>
                    <a:moveTo>
                      <a:pt x="201" y="0"/>
                    </a:moveTo>
                    <a:lnTo>
                      <a:pt x="134" y="22"/>
                    </a:lnTo>
                    <a:lnTo>
                      <a:pt x="67" y="67"/>
                    </a:lnTo>
                    <a:lnTo>
                      <a:pt x="23" y="133"/>
                    </a:lnTo>
                    <a:lnTo>
                      <a:pt x="8" y="178"/>
                    </a:lnTo>
                    <a:lnTo>
                      <a:pt x="0" y="178"/>
                    </a:lnTo>
                    <a:lnTo>
                      <a:pt x="0" y="222"/>
                    </a:lnTo>
                    <a:lnTo>
                      <a:pt x="312" y="1468"/>
                    </a:lnTo>
                    <a:lnTo>
                      <a:pt x="356" y="1735"/>
                    </a:lnTo>
                    <a:lnTo>
                      <a:pt x="401" y="1868"/>
                    </a:lnTo>
                    <a:lnTo>
                      <a:pt x="445" y="1980"/>
                    </a:lnTo>
                    <a:lnTo>
                      <a:pt x="490" y="2046"/>
                    </a:lnTo>
                    <a:lnTo>
                      <a:pt x="556" y="2069"/>
                    </a:lnTo>
                    <a:lnTo>
                      <a:pt x="712" y="2069"/>
                    </a:lnTo>
                    <a:lnTo>
                      <a:pt x="846" y="2002"/>
                    </a:lnTo>
                    <a:lnTo>
                      <a:pt x="979" y="1913"/>
                    </a:lnTo>
                    <a:lnTo>
                      <a:pt x="979" y="1891"/>
                    </a:lnTo>
                    <a:lnTo>
                      <a:pt x="601" y="578"/>
                    </a:lnTo>
                    <a:lnTo>
                      <a:pt x="534" y="356"/>
                    </a:lnTo>
                    <a:lnTo>
                      <a:pt x="467" y="133"/>
                    </a:lnTo>
                    <a:lnTo>
                      <a:pt x="423" y="67"/>
                    </a:lnTo>
                    <a:lnTo>
                      <a:pt x="356" y="22"/>
                    </a:lnTo>
                    <a:lnTo>
                      <a:pt x="290" y="0"/>
                    </a:lnTo>
                    <a:close/>
                  </a:path>
                </a:pathLst>
              </a:custGeom>
              <a:solidFill>
                <a:srgbClr val="01020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  <p:pic>
        <p:nvPicPr>
          <p:cNvPr id="64" name="Picture 6" descr="Mickey Mouse, Mickey Mouse png | PNGEg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425" b="94064" l="9483" r="99425">
                        <a14:foregroundMark x1="38506" y1="30365" x2="51149" y2="34018"/>
                        <a14:foregroundMark x1="47989" y1="27626" x2="53448" y2="35160"/>
                        <a14:foregroundMark x1="21839" y1="26941" x2="12931" y2="16210"/>
                        <a14:foregroundMark x1="12931" y1="16210" x2="24713" y2="7078"/>
                        <a14:foregroundMark x1="24713" y1="7078" x2="35632" y2="10502"/>
                        <a14:foregroundMark x1="63506" y1="17580" x2="64655" y2="5479"/>
                        <a14:foregroundMark x1="64655" y1="5479" x2="65805" y2="3425"/>
                        <a14:foregroundMark x1="40517" y1="57991" x2="49425" y2="71461"/>
                        <a14:foregroundMark x1="49425" y1="55479" x2="69540" y2="68950"/>
                        <a14:foregroundMark x1="30747" y1="61187" x2="43966" y2="66895"/>
                        <a14:foregroundMark x1="43966" y1="66895" x2="51724" y2="67808"/>
                        <a14:foregroundMark x1="44828" y1="61872" x2="59483" y2="65525"/>
                        <a14:foregroundMark x1="59483" y1="65525" x2="59770" y2="65525"/>
                        <a14:foregroundMark x1="20690" y1="68493" x2="14655" y2="79909"/>
                        <a14:foregroundMark x1="14655" y1="79909" x2="16954" y2="92466"/>
                        <a14:foregroundMark x1="16954" y1="92466" x2="27586" y2="83790"/>
                        <a14:foregroundMark x1="27586" y1="83790" x2="30172" y2="77626"/>
                        <a14:foregroundMark x1="71552" y1="90411" x2="86782" y2="94292"/>
                        <a14:foregroundMark x1="86782" y1="94292" x2="88218" y2="93836"/>
                        <a14:foregroundMark x1="12931" y1="70776" x2="13506" y2="77397"/>
                        <a14:foregroundMark x1="91667" y1="77854" x2="88506" y2="69178"/>
                        <a14:foregroundMark x1="84483" y1="65525" x2="99425" y2="69178"/>
                        <a14:foregroundMark x1="99425" y1="69178" x2="88218" y2="73516"/>
                        <a14:foregroundMark x1="12644" y1="22374" x2="14080" y2="10959"/>
                        <a14:foregroundMark x1="14080" y1="10959" x2="28448" y2="7991"/>
                        <a14:foregroundMark x1="28448" y1="7991" x2="35920" y2="121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0930" y="3895054"/>
            <a:ext cx="2370169" cy="2983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5" name="Bong bóng Ý nghĩ: Hình đám mây 64"/>
          <p:cNvSpPr/>
          <p:nvPr/>
        </p:nvSpPr>
        <p:spPr>
          <a:xfrm flipH="1">
            <a:off x="-21227" y="27292"/>
            <a:ext cx="5616625" cy="3513882"/>
          </a:xfrm>
          <a:prstGeom prst="cloudCallout">
            <a:avLst>
              <a:gd name="adj1" fmla="val 25329"/>
              <a:gd name="adj2" fmla="val 60287"/>
            </a:avLst>
          </a:prstGeom>
          <a:solidFill>
            <a:srgbClr val="E4F4F8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zh-CN">
                <a:solidFill>
                  <a:schemeClr val="dk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vi-VN" sz="40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Theo em, </a:t>
            </a:r>
            <a:r>
              <a:rPr lang="vi-VN" sz="4000" b="1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xứ</a:t>
            </a:r>
            <a:r>
              <a:rPr lang="vi-VN" sz="40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vi-VN" sz="4000" b="1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lạnh</a:t>
            </a:r>
            <a:r>
              <a:rPr lang="vi-VN" sz="40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vi-VN" sz="4000" b="1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là</a:t>
            </a:r>
            <a:r>
              <a:rPr lang="vi-VN" sz="40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nơi </a:t>
            </a:r>
            <a:r>
              <a:rPr lang="vi-VN" sz="4000" b="1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có</a:t>
            </a:r>
            <a:r>
              <a:rPr lang="vi-VN" sz="40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vi-VN" sz="4000" b="1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nhiệt</a:t>
            </a:r>
            <a:r>
              <a:rPr lang="vi-VN" sz="40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vi-VN" sz="4000" b="1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độ</a:t>
            </a:r>
            <a:r>
              <a:rPr lang="vi-VN" sz="40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như </a:t>
            </a:r>
            <a:r>
              <a:rPr lang="vi-VN" sz="4000" b="1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thế</a:t>
            </a:r>
            <a:r>
              <a:rPr lang="vi-VN" sz="40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vi-VN" sz="4000" b="1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nào</a:t>
            </a:r>
            <a:r>
              <a:rPr lang="vi-VN" sz="40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</a:p>
        </p:txBody>
      </p:sp>
      <p:pic>
        <p:nvPicPr>
          <p:cNvPr id="68" name="Hình ảnh 6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57818" y="716745"/>
            <a:ext cx="6617830" cy="44195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6" name="Hình ảnh 6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49084" y="741239"/>
            <a:ext cx="6766584" cy="44934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9" name="Rounded Rectangle 7"/>
          <p:cNvSpPr/>
          <p:nvPr/>
        </p:nvSpPr>
        <p:spPr>
          <a:xfrm>
            <a:off x="7746218" y="5451432"/>
            <a:ext cx="2479692" cy="58801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>
                <a:solidFill>
                  <a:schemeClr val="dk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vi-VN" altLang="en-US" sz="32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 </a:t>
            </a:r>
            <a:r>
              <a:rPr lang="vi-VN" altLang="en-US" sz="3200" b="1" dirty="0" err="1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mạc</a:t>
            </a:r>
            <a:endParaRPr lang="vi-VN" altLang="en-US" sz="3200" b="1" dirty="0">
              <a:ln>
                <a:solidFill>
                  <a:schemeClr val="tx1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7" name="Rounded Rectangle 7"/>
          <p:cNvSpPr/>
          <p:nvPr/>
        </p:nvSpPr>
        <p:spPr>
          <a:xfrm>
            <a:off x="7766035" y="5445385"/>
            <a:ext cx="2479692" cy="58801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>
                <a:solidFill>
                  <a:schemeClr val="dk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vi-VN" altLang="en-US" sz="3200" b="1" dirty="0" err="1">
                <a:ln>
                  <a:solidFill>
                    <a:schemeClr val="tx1"/>
                  </a:solidFill>
                </a:ln>
                <a:solidFill>
                  <a:srgbClr val="1A8CE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Bắc</a:t>
            </a:r>
            <a:r>
              <a:rPr lang="vi-VN" altLang="en-US" sz="3200" b="1" dirty="0">
                <a:ln>
                  <a:solidFill>
                    <a:schemeClr val="tx1"/>
                  </a:solidFill>
                </a:ln>
                <a:solidFill>
                  <a:srgbClr val="1A8CE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vi-VN" altLang="en-US" sz="3200" b="1" dirty="0" err="1">
                <a:ln>
                  <a:solidFill>
                    <a:schemeClr val="tx1"/>
                  </a:solidFill>
                </a:ln>
                <a:solidFill>
                  <a:srgbClr val="1A8CE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cực</a:t>
            </a:r>
            <a:endParaRPr lang="vi-VN" altLang="en-US" sz="3200" b="1" dirty="0">
              <a:ln>
                <a:solidFill>
                  <a:schemeClr val="tx1"/>
                </a:solidFill>
              </a:ln>
              <a:solidFill>
                <a:srgbClr val="1A8CE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 animBg="1"/>
      <p:bldP spid="69" grpId="0" animBg="1"/>
      <p:bldP spid="6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278728" y="1833655"/>
            <a:ext cx="8319917" cy="48803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6" descr="Mickey Mouse, Mickey Mouse png | PNGEg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425" b="94064" l="9483" r="99425">
                        <a14:foregroundMark x1="38506" y1="30365" x2="51149" y2="34018"/>
                        <a14:foregroundMark x1="47989" y1="27626" x2="53448" y2="35160"/>
                        <a14:foregroundMark x1="21839" y1="26941" x2="12931" y2="16210"/>
                        <a14:foregroundMark x1="12931" y1="16210" x2="24713" y2="7078"/>
                        <a14:foregroundMark x1="24713" y1="7078" x2="35632" y2="10502"/>
                        <a14:foregroundMark x1="63506" y1="17580" x2="64655" y2="5479"/>
                        <a14:foregroundMark x1="64655" y1="5479" x2="65805" y2="3425"/>
                        <a14:foregroundMark x1="40517" y1="57991" x2="49425" y2="71461"/>
                        <a14:foregroundMark x1="49425" y1="55479" x2="69540" y2="68950"/>
                        <a14:foregroundMark x1="30747" y1="61187" x2="43966" y2="66895"/>
                        <a14:foregroundMark x1="43966" y1="66895" x2="51724" y2="67808"/>
                        <a14:foregroundMark x1="44828" y1="61872" x2="59483" y2="65525"/>
                        <a14:foregroundMark x1="59483" y1="65525" x2="59770" y2="65525"/>
                        <a14:foregroundMark x1="20690" y1="68493" x2="14655" y2="79909"/>
                        <a14:foregroundMark x1="14655" y1="79909" x2="16954" y2="92466"/>
                        <a14:foregroundMark x1="16954" y1="92466" x2="27586" y2="83790"/>
                        <a14:foregroundMark x1="27586" y1="83790" x2="30172" y2="77626"/>
                        <a14:foregroundMark x1="71552" y1="90411" x2="86782" y2="94292"/>
                        <a14:foregroundMark x1="86782" y1="94292" x2="88218" y2="93836"/>
                        <a14:foregroundMark x1="12931" y1="70776" x2="13506" y2="77397"/>
                        <a14:foregroundMark x1="91667" y1="77854" x2="88506" y2="69178"/>
                        <a14:foregroundMark x1="84483" y1="65525" x2="99425" y2="69178"/>
                        <a14:foregroundMark x1="99425" y1="69178" x2="88218" y2="73516"/>
                        <a14:foregroundMark x1="12644" y1="22374" x2="14080" y2="10959"/>
                        <a14:foregroundMark x1="14080" y1="10959" x2="28448" y2="7991"/>
                        <a14:foregroundMark x1="28448" y1="7991" x2="35920" y2="121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35480" y="3752664"/>
            <a:ext cx="2370169" cy="2983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ounded Rectangle 7"/>
          <p:cNvSpPr/>
          <p:nvPr/>
        </p:nvSpPr>
        <p:spPr>
          <a:xfrm>
            <a:off x="765241" y="144010"/>
            <a:ext cx="10449484" cy="1455968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>
                <a:solidFill>
                  <a:schemeClr val="dk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vi-VN" sz="32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Em </a:t>
            </a:r>
            <a:r>
              <a:rPr lang="vi-VN" sz="3200" b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hãy</a:t>
            </a:r>
            <a:r>
              <a:rPr lang="vi-VN" sz="32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vi-VN" sz="3200" b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đánh</a:t>
            </a:r>
            <a:r>
              <a:rPr lang="vi-VN" sz="32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vi-VN" sz="3200" b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dấu</a:t>
            </a:r>
            <a:r>
              <a:rPr lang="vi-VN" sz="32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X </a:t>
            </a:r>
            <a:r>
              <a:rPr lang="vi-VN" sz="3200" b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vào</a:t>
            </a:r>
            <a:r>
              <a:rPr lang="vi-VN" sz="32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ô </a:t>
            </a:r>
            <a:r>
              <a:rPr lang="vi-VN" sz="3200" b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trống</a:t>
            </a:r>
            <a:r>
              <a:rPr lang="vi-VN" sz="32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vi-VN" sz="3200" b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để</a:t>
            </a:r>
            <a:r>
              <a:rPr lang="vi-VN" sz="32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vi-VN" sz="3200" b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xác</a:t>
            </a:r>
            <a:r>
              <a:rPr lang="vi-VN" sz="32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vi-VN" sz="3200" b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định</a:t>
            </a:r>
            <a:r>
              <a:rPr lang="vi-VN" sz="32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vi-VN" sz="3200" b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các</a:t>
            </a:r>
            <a:r>
              <a:rPr lang="vi-VN" sz="32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vi-VN" sz="3200" b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thực</a:t>
            </a:r>
            <a:r>
              <a:rPr lang="vi-VN" sz="32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vi-VN" sz="3200" b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vật</a:t>
            </a:r>
            <a:r>
              <a:rPr lang="vi-VN" sz="32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vi-VN" sz="3200" b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và</a:t>
            </a:r>
            <a:r>
              <a:rPr lang="vi-VN" sz="32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vi-VN" sz="3200" b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động</a:t>
            </a:r>
            <a:r>
              <a:rPr lang="vi-VN" sz="32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vi-VN" sz="3200" b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vật</a:t>
            </a:r>
            <a:r>
              <a:rPr lang="vi-VN" sz="32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vi-VN" sz="3200" b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sống</a:t>
            </a:r>
            <a:r>
              <a:rPr lang="vi-VN" sz="32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ở </a:t>
            </a:r>
            <a:r>
              <a:rPr lang="vi-VN" sz="3200" b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xứ</a:t>
            </a:r>
            <a:r>
              <a:rPr lang="vi-VN" sz="32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vi-VN" sz="3200" b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nóng</a:t>
            </a:r>
            <a:r>
              <a:rPr lang="vi-VN" sz="32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vi-VN" sz="3200" b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và</a:t>
            </a:r>
            <a:r>
              <a:rPr lang="vi-VN" sz="32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vi-VN" sz="3200" b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xứ</a:t>
            </a:r>
            <a:r>
              <a:rPr lang="vi-VN" sz="32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vi-VN" sz="3200" b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lạnh</a:t>
            </a:r>
            <a:r>
              <a:rPr lang="vi-VN" sz="32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.</a:t>
            </a:r>
            <a:endParaRPr lang="vi-VN" sz="3200" dirty="0">
              <a:effectLst/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6875" y="1217593"/>
            <a:ext cx="10678245" cy="17094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8" name="Rounded Rectangle 7"/>
          <p:cNvSpPr/>
          <p:nvPr/>
        </p:nvSpPr>
        <p:spPr>
          <a:xfrm>
            <a:off x="318051" y="-52556"/>
            <a:ext cx="11343861" cy="1262463"/>
          </a:xfrm>
          <a:prstGeom prst="round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>
                <a:solidFill>
                  <a:schemeClr val="dk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vi-VN" sz="36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Em </a:t>
            </a:r>
            <a:r>
              <a:rPr lang="vi-VN" sz="3600" b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hãy</a:t>
            </a:r>
            <a:r>
              <a:rPr lang="vi-VN" sz="36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vi-VN" sz="3600" b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đánh</a:t>
            </a:r>
            <a:r>
              <a:rPr lang="vi-VN" sz="36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vi-VN" sz="3600" b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dấu</a:t>
            </a:r>
            <a:r>
              <a:rPr lang="vi-VN" sz="36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X </a:t>
            </a:r>
            <a:r>
              <a:rPr lang="vi-VN" sz="3600" b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vào</a:t>
            </a:r>
            <a:r>
              <a:rPr lang="vi-VN" sz="36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ô </a:t>
            </a:r>
            <a:r>
              <a:rPr lang="vi-VN" sz="3600" b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trống</a:t>
            </a:r>
            <a:r>
              <a:rPr lang="vi-VN" sz="36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vi-VN" sz="3600" b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để</a:t>
            </a:r>
            <a:r>
              <a:rPr lang="vi-VN" sz="36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vi-VN" sz="3600" b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xác</a:t>
            </a:r>
            <a:r>
              <a:rPr lang="vi-VN" sz="36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vi-VN" sz="3600" b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định</a:t>
            </a:r>
            <a:r>
              <a:rPr lang="vi-VN" sz="36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vi-VN" sz="3600" b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các</a:t>
            </a:r>
            <a:r>
              <a:rPr lang="vi-VN" sz="36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vi-VN" sz="3600" b="1" dirty="0" err="1">
                <a:solidFill>
                  <a:schemeClr val="accent4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thực</a:t>
            </a:r>
            <a:r>
              <a:rPr lang="vi-VN" sz="3600" b="1" dirty="0">
                <a:solidFill>
                  <a:schemeClr val="accent4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vi-VN" sz="3600" b="1" dirty="0" err="1">
                <a:solidFill>
                  <a:schemeClr val="accent4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vật</a:t>
            </a:r>
            <a:r>
              <a:rPr lang="vi-VN" sz="3600" b="1" dirty="0">
                <a:solidFill>
                  <a:schemeClr val="accent4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vi-VN" sz="3600" b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sống</a:t>
            </a:r>
            <a:r>
              <a:rPr lang="vi-VN" sz="36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ở </a:t>
            </a:r>
            <a:r>
              <a:rPr lang="vi-VN" sz="3600" b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xứ</a:t>
            </a:r>
            <a:r>
              <a:rPr lang="vi-VN" sz="36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vi-VN" sz="3600" b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nóng</a:t>
            </a:r>
            <a:r>
              <a:rPr lang="vi-VN" sz="36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vi-VN" sz="3600" b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và</a:t>
            </a:r>
            <a:r>
              <a:rPr lang="vi-VN" sz="36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vi-VN" sz="3600" b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xứ</a:t>
            </a:r>
            <a:r>
              <a:rPr lang="vi-VN" sz="36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vi-VN" sz="3600" b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lạnh</a:t>
            </a:r>
            <a:r>
              <a:rPr lang="vi-VN" sz="36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.</a:t>
            </a:r>
            <a:endParaRPr lang="vi-VN" sz="3600" dirty="0">
              <a:effectLst/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8" name="Hình ảnh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93774" y="2903011"/>
            <a:ext cx="4721533" cy="39549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Rounded Rectangle 1"/>
          <p:cNvSpPr/>
          <p:nvPr/>
        </p:nvSpPr>
        <p:spPr>
          <a:xfrm>
            <a:off x="8010834" y="5882536"/>
            <a:ext cx="2637391" cy="80075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lvl1pPr marL="0" lvl="0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980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248920" lvl="1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498475" lvl="2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747395" lvl="3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996950" lvl="4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1245870" lvl="5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1494790" lvl="6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1744345" lvl="7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1993265" lvl="8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vi-VN" altLang="en-US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Cây sen </a:t>
            </a:r>
            <a:r>
              <a:rPr lang="vi-VN" altLang="en-US" sz="28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đá</a:t>
            </a:r>
            <a:endParaRPr lang="vi-VN" altLang="en-US" sz="2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Hình chữ nhật 9"/>
          <p:cNvSpPr/>
          <p:nvPr/>
        </p:nvSpPr>
        <p:spPr>
          <a:xfrm>
            <a:off x="6932632" y="2198167"/>
            <a:ext cx="861391" cy="4903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800" b="1" dirty="0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22" name="Hình chữ nhật 21">
            <a:extLst>
              <a:ext uri="{FF2B5EF4-FFF2-40B4-BE49-F238E27FC236}">
                <a16:creationId xmlns="" xmlns:a16="http://schemas.microsoft.com/office/drawing/2014/main" id="{31DE2B94-8BED-475F-B722-9E07D7963A3D}"/>
              </a:ext>
            </a:extLst>
          </p:cNvPr>
          <p:cNvSpPr/>
          <p:nvPr/>
        </p:nvSpPr>
        <p:spPr>
          <a:xfrm>
            <a:off x="1320336" y="2319131"/>
            <a:ext cx="693994" cy="33577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b="1" dirty="0">
                <a:solidFill>
                  <a:schemeClr val="tx1"/>
                </a:solidFill>
              </a:rPr>
              <a:t>1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ounded Rectangle 7"/>
          <p:cNvSpPr/>
          <p:nvPr/>
        </p:nvSpPr>
        <p:spPr>
          <a:xfrm>
            <a:off x="1499240" y="-52556"/>
            <a:ext cx="9193518" cy="1262463"/>
          </a:xfrm>
          <a:prstGeom prst="round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>
                <a:solidFill>
                  <a:schemeClr val="dk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vi-VN" sz="36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Em </a:t>
            </a:r>
            <a:r>
              <a:rPr lang="vi-VN" sz="3600" b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hãy</a:t>
            </a:r>
            <a:r>
              <a:rPr lang="vi-VN" sz="36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vi-VN" sz="3600" b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đánh</a:t>
            </a:r>
            <a:r>
              <a:rPr lang="vi-VN" sz="36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vi-VN" sz="3600" b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dấu</a:t>
            </a:r>
            <a:r>
              <a:rPr lang="vi-VN" sz="36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X </a:t>
            </a:r>
            <a:r>
              <a:rPr lang="vi-VN" sz="3600" b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vào</a:t>
            </a:r>
            <a:r>
              <a:rPr lang="vi-VN" sz="36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ô </a:t>
            </a:r>
            <a:r>
              <a:rPr lang="vi-VN" sz="3600" b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trống</a:t>
            </a:r>
            <a:r>
              <a:rPr lang="vi-VN" sz="36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vi-VN" sz="3600" b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để</a:t>
            </a:r>
            <a:r>
              <a:rPr lang="vi-VN" sz="36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vi-VN" sz="3600" b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xác</a:t>
            </a:r>
            <a:r>
              <a:rPr lang="vi-VN" sz="36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vi-VN" sz="3600" b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định</a:t>
            </a:r>
            <a:r>
              <a:rPr lang="vi-VN" sz="36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vi-VN" sz="3600" b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các</a:t>
            </a:r>
            <a:r>
              <a:rPr lang="vi-VN" sz="36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vi-VN" sz="3600" b="1" dirty="0" err="1">
                <a:solidFill>
                  <a:schemeClr val="accent4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thực</a:t>
            </a:r>
            <a:r>
              <a:rPr lang="vi-VN" sz="3600" b="1" dirty="0">
                <a:solidFill>
                  <a:schemeClr val="accent4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vi-VN" sz="3600" b="1" dirty="0" err="1">
                <a:solidFill>
                  <a:schemeClr val="accent4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vật</a:t>
            </a:r>
            <a:r>
              <a:rPr lang="vi-VN" sz="3600" b="1" dirty="0">
                <a:solidFill>
                  <a:schemeClr val="accent4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vi-VN" sz="3600" b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sống</a:t>
            </a:r>
            <a:r>
              <a:rPr lang="vi-VN" sz="36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ở </a:t>
            </a:r>
            <a:r>
              <a:rPr lang="vi-VN" sz="3600" b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xứ</a:t>
            </a:r>
            <a:r>
              <a:rPr lang="vi-VN" sz="36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vi-VN" sz="3600" b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nóng</a:t>
            </a:r>
            <a:r>
              <a:rPr lang="vi-VN" sz="36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vi-VN" sz="3600" b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và</a:t>
            </a:r>
            <a:r>
              <a:rPr lang="vi-VN" sz="36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vi-VN" sz="3600" b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xứ</a:t>
            </a:r>
            <a:r>
              <a:rPr lang="vi-VN" sz="36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vi-VN" sz="3600" b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lạnh</a:t>
            </a:r>
            <a:r>
              <a:rPr lang="vi-VN" sz="36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.</a:t>
            </a:r>
            <a:endParaRPr lang="vi-VN" sz="3600" dirty="0">
              <a:effectLst/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0" name="Hình chữ nhật 9"/>
          <p:cNvSpPr/>
          <p:nvPr/>
        </p:nvSpPr>
        <p:spPr>
          <a:xfrm>
            <a:off x="6932632" y="4570331"/>
            <a:ext cx="861391" cy="4903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800" b="1" dirty="0">
                <a:solidFill>
                  <a:srgbClr val="FF0000"/>
                </a:solidFill>
              </a:rPr>
              <a:t>x</a:t>
            </a:r>
          </a:p>
        </p:txBody>
      </p:sp>
      <p:pic>
        <p:nvPicPr>
          <p:cNvPr id="13" name="Hình ảnh 1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10920" y="2957762"/>
            <a:ext cx="5047830" cy="39002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Rounded Rectangle 1"/>
          <p:cNvSpPr/>
          <p:nvPr/>
        </p:nvSpPr>
        <p:spPr>
          <a:xfrm>
            <a:off x="8553199" y="6088781"/>
            <a:ext cx="3334992" cy="54622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lvl1pPr marL="0" lvl="0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980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248920" lvl="1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498475" lvl="2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747395" lvl="3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996950" lvl="4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1245870" lvl="5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1494790" lvl="6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1744345" lvl="7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1993265" lvl="8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vi-VN" altLang="en-US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Cây </a:t>
            </a:r>
            <a:r>
              <a:rPr lang="vi-VN" altLang="en-US" sz="28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bạch</a:t>
            </a:r>
            <a:r>
              <a:rPr lang="vi-VN" altLang="en-US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dương</a:t>
            </a:r>
          </a:p>
        </p:txBody>
      </p:sp>
      <p:pic>
        <p:nvPicPr>
          <p:cNvPr id="23" name="Picture 2">
            <a:extLst>
              <a:ext uri="{FF2B5EF4-FFF2-40B4-BE49-F238E27FC236}">
                <a16:creationId xmlns="" xmlns:a16="http://schemas.microsoft.com/office/drawing/2014/main" id="{6ED380DA-50FA-4BD5-9668-BB6F0F55D18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3493" y="1296008"/>
            <a:ext cx="11396869" cy="18685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Hình chữ nhật 4"/>
          <p:cNvSpPr/>
          <p:nvPr/>
        </p:nvSpPr>
        <p:spPr>
          <a:xfrm>
            <a:off x="9831367" y="2230286"/>
            <a:ext cx="861391" cy="4903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800" b="1" dirty="0">
                <a:solidFill>
                  <a:srgbClr val="FF0000"/>
                </a:solidFill>
              </a:rPr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2203731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4" grpId="0" animBg="1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ounded Rectangle 7"/>
          <p:cNvSpPr/>
          <p:nvPr/>
        </p:nvSpPr>
        <p:spPr>
          <a:xfrm>
            <a:off x="1499240" y="-52556"/>
            <a:ext cx="9193518" cy="1262463"/>
          </a:xfrm>
          <a:prstGeom prst="round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>
                <a:solidFill>
                  <a:schemeClr val="dk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vi-VN" sz="36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Em </a:t>
            </a:r>
            <a:r>
              <a:rPr lang="vi-VN" sz="3600" b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hãy</a:t>
            </a:r>
            <a:r>
              <a:rPr lang="vi-VN" sz="36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vi-VN" sz="3600" b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đánh</a:t>
            </a:r>
            <a:r>
              <a:rPr lang="vi-VN" sz="36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vi-VN" sz="3600" b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dấu</a:t>
            </a:r>
            <a:r>
              <a:rPr lang="vi-VN" sz="36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X </a:t>
            </a:r>
            <a:r>
              <a:rPr lang="vi-VN" sz="3600" b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vào</a:t>
            </a:r>
            <a:r>
              <a:rPr lang="vi-VN" sz="36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ô </a:t>
            </a:r>
            <a:r>
              <a:rPr lang="vi-VN" sz="3600" b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trống</a:t>
            </a:r>
            <a:r>
              <a:rPr lang="vi-VN" sz="36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vi-VN" sz="3600" b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để</a:t>
            </a:r>
            <a:r>
              <a:rPr lang="vi-VN" sz="36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vi-VN" sz="3600" b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xác</a:t>
            </a:r>
            <a:r>
              <a:rPr lang="vi-VN" sz="36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vi-VN" sz="3600" b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định</a:t>
            </a:r>
            <a:r>
              <a:rPr lang="vi-VN" sz="36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vi-VN" sz="3600" b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các</a:t>
            </a:r>
            <a:r>
              <a:rPr lang="vi-VN" sz="36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vi-VN" sz="3600" b="1" dirty="0" err="1">
                <a:solidFill>
                  <a:schemeClr val="accent4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thực</a:t>
            </a:r>
            <a:r>
              <a:rPr lang="vi-VN" sz="3600" b="1" dirty="0">
                <a:solidFill>
                  <a:schemeClr val="accent4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vi-VN" sz="3600" b="1" dirty="0" err="1">
                <a:solidFill>
                  <a:schemeClr val="accent4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vật</a:t>
            </a:r>
            <a:r>
              <a:rPr lang="vi-VN" sz="3600" b="1" dirty="0">
                <a:solidFill>
                  <a:schemeClr val="accent4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vi-VN" sz="3600" b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sống</a:t>
            </a:r>
            <a:r>
              <a:rPr lang="vi-VN" sz="36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ở </a:t>
            </a:r>
            <a:r>
              <a:rPr lang="vi-VN" sz="3600" b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xứ</a:t>
            </a:r>
            <a:r>
              <a:rPr lang="vi-VN" sz="36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vi-VN" sz="3600" b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nóng</a:t>
            </a:r>
            <a:r>
              <a:rPr lang="vi-VN" sz="36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vi-VN" sz="3600" b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và</a:t>
            </a:r>
            <a:r>
              <a:rPr lang="vi-VN" sz="36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vi-VN" sz="3600" b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xứ</a:t>
            </a:r>
            <a:r>
              <a:rPr lang="vi-VN" sz="36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vi-VN" sz="3600" b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lạnh</a:t>
            </a:r>
            <a:r>
              <a:rPr lang="vi-VN" sz="36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.</a:t>
            </a:r>
            <a:endParaRPr lang="vi-VN" sz="3600" dirty="0">
              <a:effectLst/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15" name="Hình ảnh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6605" y="2833735"/>
            <a:ext cx="6110729" cy="42343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Rounded Rectangle 1"/>
          <p:cNvSpPr/>
          <p:nvPr/>
        </p:nvSpPr>
        <p:spPr>
          <a:xfrm>
            <a:off x="9132491" y="6229645"/>
            <a:ext cx="2889250" cy="54622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lvl1pPr marL="0" lvl="0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980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248920" lvl="1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498475" lvl="2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747395" lvl="3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996950" lvl="4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1245870" lvl="5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1494790" lvl="6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1744345" lvl="7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1993265" lvl="8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vi-VN" altLang="en-US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Cây thông</a:t>
            </a:r>
          </a:p>
        </p:txBody>
      </p:sp>
      <p:pic>
        <p:nvPicPr>
          <p:cNvPr id="21" name="Picture 3">
            <a:extLst>
              <a:ext uri="{FF2B5EF4-FFF2-40B4-BE49-F238E27FC236}">
                <a16:creationId xmlns="" xmlns:a16="http://schemas.microsoft.com/office/drawing/2014/main" id="{200A12C1-49B5-4B32-A414-7905B8B3D9B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76170" y="1042910"/>
            <a:ext cx="11439658" cy="18601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Hình chữ nhật 9"/>
          <p:cNvSpPr/>
          <p:nvPr/>
        </p:nvSpPr>
        <p:spPr>
          <a:xfrm>
            <a:off x="9831367" y="1972885"/>
            <a:ext cx="861391" cy="4903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800" b="1" dirty="0">
                <a:solidFill>
                  <a:srgbClr val="FF0000"/>
                </a:solidFill>
              </a:rPr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977403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ounded Rectangle 7"/>
          <p:cNvSpPr/>
          <p:nvPr/>
        </p:nvSpPr>
        <p:spPr>
          <a:xfrm>
            <a:off x="1499240" y="-52556"/>
            <a:ext cx="9193518" cy="1262463"/>
          </a:xfrm>
          <a:prstGeom prst="round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>
                <a:solidFill>
                  <a:schemeClr val="dk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vi-VN" sz="36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Em </a:t>
            </a:r>
            <a:r>
              <a:rPr lang="vi-VN" sz="3600" b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hãy</a:t>
            </a:r>
            <a:r>
              <a:rPr lang="vi-VN" sz="36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vi-VN" sz="3600" b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đánh</a:t>
            </a:r>
            <a:r>
              <a:rPr lang="vi-VN" sz="36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vi-VN" sz="3600" b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dấu</a:t>
            </a:r>
            <a:r>
              <a:rPr lang="vi-VN" sz="36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X </a:t>
            </a:r>
            <a:r>
              <a:rPr lang="vi-VN" sz="3600" b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vào</a:t>
            </a:r>
            <a:r>
              <a:rPr lang="vi-VN" sz="36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ô </a:t>
            </a:r>
            <a:r>
              <a:rPr lang="vi-VN" sz="3600" b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trống</a:t>
            </a:r>
            <a:r>
              <a:rPr lang="vi-VN" sz="36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vi-VN" sz="3600" b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để</a:t>
            </a:r>
            <a:r>
              <a:rPr lang="vi-VN" sz="36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vi-VN" sz="3600" b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xác</a:t>
            </a:r>
            <a:r>
              <a:rPr lang="vi-VN" sz="36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vi-VN" sz="3600" b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định</a:t>
            </a:r>
            <a:r>
              <a:rPr lang="vi-VN" sz="36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vi-VN" sz="3600" b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các</a:t>
            </a:r>
            <a:r>
              <a:rPr lang="vi-VN" sz="36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vi-VN" sz="3600" b="1" dirty="0" err="1">
                <a:solidFill>
                  <a:schemeClr val="accent4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thực</a:t>
            </a:r>
            <a:r>
              <a:rPr lang="vi-VN" sz="3600" b="1" dirty="0">
                <a:solidFill>
                  <a:schemeClr val="accent4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vi-VN" sz="3600" b="1" dirty="0" err="1">
                <a:solidFill>
                  <a:schemeClr val="accent4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vật</a:t>
            </a:r>
            <a:r>
              <a:rPr lang="vi-VN" sz="3600" b="1" dirty="0">
                <a:solidFill>
                  <a:schemeClr val="accent4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vi-VN" sz="3600" b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sống</a:t>
            </a:r>
            <a:r>
              <a:rPr lang="vi-VN" sz="36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ở </a:t>
            </a:r>
            <a:r>
              <a:rPr lang="vi-VN" sz="3600" b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xứ</a:t>
            </a:r>
            <a:r>
              <a:rPr lang="vi-VN" sz="36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vi-VN" sz="3600" b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nóng</a:t>
            </a:r>
            <a:r>
              <a:rPr lang="vi-VN" sz="36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vi-VN" sz="3600" b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và</a:t>
            </a:r>
            <a:r>
              <a:rPr lang="vi-VN" sz="36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vi-VN" sz="3600" b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xứ</a:t>
            </a:r>
            <a:r>
              <a:rPr lang="vi-VN" sz="36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vi-VN" sz="3600" b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lạnh</a:t>
            </a:r>
            <a:r>
              <a:rPr lang="vi-VN" sz="36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.</a:t>
            </a:r>
            <a:endParaRPr lang="vi-VN" sz="3600" dirty="0">
              <a:effectLst/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19" name="Hình ảnh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4553" y="2654992"/>
            <a:ext cx="6227024" cy="42343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0" name="Rounded Rectangle 1"/>
          <p:cNvSpPr/>
          <p:nvPr/>
        </p:nvSpPr>
        <p:spPr>
          <a:xfrm>
            <a:off x="8491577" y="6154420"/>
            <a:ext cx="3555243" cy="70358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lvl1pPr marL="0" lvl="0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980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248920" lvl="1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498475" lvl="2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747395" lvl="3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996950" lvl="4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1245870" lvl="5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1494790" lvl="6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1744345" lvl="7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1993265" lvl="8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vi-VN" altLang="en-US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Cây xương </a:t>
            </a:r>
            <a:r>
              <a:rPr lang="vi-VN" altLang="en-US" sz="28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rồng</a:t>
            </a:r>
            <a:endParaRPr lang="vi-VN" altLang="en-US" sz="2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1" name="Picture 4">
            <a:extLst>
              <a:ext uri="{FF2B5EF4-FFF2-40B4-BE49-F238E27FC236}">
                <a16:creationId xmlns="" xmlns:a16="http://schemas.microsoft.com/office/drawing/2014/main" id="{747B6F34-82F4-47D9-A8CA-22590F1ED7D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8947" y="1300475"/>
            <a:ext cx="11374103" cy="15709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Hình chữ nhật 6"/>
          <p:cNvSpPr/>
          <p:nvPr/>
        </p:nvSpPr>
        <p:spPr>
          <a:xfrm>
            <a:off x="6864873" y="2096828"/>
            <a:ext cx="861391" cy="4903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800" b="1" dirty="0">
                <a:solidFill>
                  <a:srgbClr val="FF0000"/>
                </a:solidFill>
              </a:rPr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214206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7" grpId="0"/>
    </p:bldLst>
  </p:timing>
</p:sld>
</file>

<file path=ppt/theme/theme1.xml><?xml version="1.0" encoding="utf-8"?>
<a:theme xmlns:a="http://schemas.openxmlformats.org/drawingml/2006/main" name="Sketch Out! Presentation by Slidesgo">
  <a:themeElements>
    <a:clrScheme name="Simple Light">
      <a:dk1>
        <a:srgbClr val="000000"/>
      </a:dk1>
      <a:lt1>
        <a:srgbClr val="F3F1DD"/>
      </a:lt1>
      <a:dk2>
        <a:srgbClr val="C1E1E3"/>
      </a:dk2>
      <a:lt2>
        <a:srgbClr val="F6BE2B"/>
      </a:lt2>
      <a:accent1>
        <a:srgbClr val="7FBFEA"/>
      </a:accent1>
      <a:accent2>
        <a:srgbClr val="E85857"/>
      </a:accent2>
      <a:accent3>
        <a:srgbClr val="BED46B"/>
      </a:accent3>
      <a:accent4>
        <a:srgbClr val="FFFFFF"/>
      </a:accent4>
      <a:accent5>
        <a:srgbClr val="FFE04F"/>
      </a:accent5>
      <a:accent6>
        <a:srgbClr val="F08384"/>
      </a:accent6>
      <a:hlink>
        <a:srgbClr val="010202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FF00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  <a:scene3d>
          <a:camera prst="legacyObliqueTopRight"/>
          <a:lightRig rig="legacyFlat1" dir="t"/>
        </a:scene3d>
        <a:sp3d extrusionH="430200" prstMaterial="legacyPlastic">
          <a:bevelT w="13500" h="13500" prst="angle"/>
          <a:bevelB w="13500" h="13500" prst="angle"/>
          <a:extrusionClr>
            <a:srgbClr val="FF0000"/>
          </a:extrusionClr>
          <a:contourClr>
            <a:srgbClr val="00FF00"/>
          </a:contourClr>
        </a:sp3d>
        <a:extLst>
          <a:ext uri="{AF507438-7753-43E0-B8FC-AC1667EBCBE1}">
            <a14:hiddenEffects xmlns:a14="http://schemas.microsoft.com/office/drawing/2010/main">
              <a:effectLst>
                <a:outerShdw dist="107763" dir="18900000" algn="ctr" rotWithShape="0">
                  <a:srgbClr val="B2B2B2">
                    <a:alpha val="50000"/>
                  </a:srgb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FF00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  <a:scene3d>
          <a:camera prst="legacyObliqueTopRight"/>
          <a:lightRig rig="legacyFlat1" dir="t"/>
        </a:scene3d>
        <a:sp3d extrusionH="430200" prstMaterial="legacyPlastic">
          <a:bevelT w="13500" h="13500" prst="angle"/>
          <a:bevelB w="13500" h="13500" prst="angle"/>
          <a:extrusionClr>
            <a:srgbClr val="FF0000"/>
          </a:extrusionClr>
          <a:contourClr>
            <a:srgbClr val="00FF00"/>
          </a:contourClr>
        </a:sp3d>
        <a:extLst>
          <a:ext uri="{AF507438-7753-43E0-B8FC-AC1667EBCBE1}">
            <a14:hiddenEffects xmlns:a14="http://schemas.microsoft.com/office/drawing/2010/main">
              <a:effectLst>
                <a:outerShdw dist="107763" dir="18900000" algn="ctr" rotWithShape="0">
                  <a:srgbClr val="B2B2B2">
                    <a:alpha val="50000"/>
                  </a:srgb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368</TotalTime>
  <Words>1199</Words>
  <Application>Microsoft Office PowerPoint</Application>
  <PresentationFormat>Custom</PresentationFormat>
  <Paragraphs>113</Paragraphs>
  <Slides>39</Slides>
  <Notes>37</Notes>
  <HiddenSlides>0</HiddenSlides>
  <MMClips>2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39</vt:i4>
      </vt:variant>
    </vt:vector>
  </HeadingPairs>
  <TitlesOfParts>
    <vt:vector size="41" baseType="lpstr">
      <vt:lpstr>Sketch Out! Presentation by Slidesgo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quocanhnguyen3007@gmail.com</dc:creator>
  <cp:lastModifiedBy>THANH HUONG</cp:lastModifiedBy>
  <cp:revision>56</cp:revision>
  <dcterms:created xsi:type="dcterms:W3CDTF">2021-03-21T02:09:00Z</dcterms:created>
  <dcterms:modified xsi:type="dcterms:W3CDTF">2022-03-18T04:35:09Z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1033-11.2.0.10017</vt:lpwstr>
  </property>
</Properties>
</file>