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handoutMasterIdLst>
    <p:handoutMasterId r:id="rId31"/>
  </p:handoutMasterIdLst>
  <p:sldIdLst>
    <p:sldId id="416" r:id="rId2"/>
    <p:sldId id="263" r:id="rId3"/>
    <p:sldId id="257" r:id="rId4"/>
    <p:sldId id="311" r:id="rId5"/>
    <p:sldId id="442" r:id="rId6"/>
    <p:sldId id="313" r:id="rId7"/>
    <p:sldId id="443" r:id="rId8"/>
    <p:sldId id="444" r:id="rId9"/>
    <p:sldId id="284" r:id="rId10"/>
    <p:sldId id="445" r:id="rId11"/>
    <p:sldId id="446" r:id="rId12"/>
    <p:sldId id="447" r:id="rId13"/>
    <p:sldId id="448" r:id="rId14"/>
    <p:sldId id="449" r:id="rId15"/>
    <p:sldId id="450" r:id="rId16"/>
    <p:sldId id="451" r:id="rId17"/>
    <p:sldId id="324" r:id="rId18"/>
    <p:sldId id="307" r:id="rId19"/>
    <p:sldId id="306" r:id="rId20"/>
    <p:sldId id="309" r:id="rId21"/>
    <p:sldId id="452" r:id="rId22"/>
    <p:sldId id="319" r:id="rId23"/>
    <p:sldId id="453" r:id="rId24"/>
    <p:sldId id="318" r:id="rId25"/>
    <p:sldId id="454" r:id="rId26"/>
    <p:sldId id="320" r:id="rId27"/>
    <p:sldId id="314" r:id="rId28"/>
    <p:sldId id="440" r:id="rId29"/>
  </p:sldIdLst>
  <p:sldSz cx="12192000" cy="6858000"/>
  <p:notesSz cx="6858000" cy="9144000"/>
  <p:embeddedFontLst>
    <p:embeddedFont>
      <p:font typeface="等线" panose="02010600030101010101" pitchFamily="2" charset="-122"/>
      <p:regular r:id="rId32"/>
    </p:embeddedFont>
    <p:embeddedFont>
      <p:font typeface="#9Slide03 AmpleSoft Bold" panose="02000000000000000000" pitchFamily="2" charset="0"/>
      <p:regular r:id="rId33"/>
    </p:embeddedFont>
    <p:embeddedFont>
      <p:font typeface="#9Slide03 Arima Madurai Black" panose="00000A00000000000000" pitchFamily="2" charset="0"/>
      <p:bold r:id="rId34"/>
    </p:embeddedFont>
    <p:embeddedFont>
      <p:font typeface="#9Slide05 SVNClementine" panose="020F0502020204030203" pitchFamily="34" charset="0"/>
      <p:regular r:id="rId35"/>
    </p:embeddedFont>
    <p:embeddedFont>
      <p:font typeface="#9Slide05 SVNVictoria" panose="02000503000000020003" pitchFamily="2" charset="0"/>
      <p:regular r:id="rId36"/>
    </p:embeddedFont>
    <p:embeddedFont>
      <p:font typeface="#9Slide07 Altus" pitchFamily="2" charset="0"/>
      <p:regular r:id="rId37"/>
    </p:embeddedFont>
    <p:embeddedFont>
      <p:font typeface="#9Slide07 Banque" panose="02040603050506020204" pitchFamily="18" charset="0"/>
      <p:regular r:id="rId38"/>
      <p:bold r:id="rId39"/>
    </p:embeddedFont>
    <p:embeddedFont>
      <p:font typeface="#9Slide07 SVNZiclets" panose="02000603000000000000" pitchFamily="2" charset="0"/>
      <p:regular r:id="rId40"/>
    </p:embeddedFont>
    <p:embeddedFont>
      <p:font typeface="Calibri" panose="020F0502020204030204" pitchFamily="34" charset="0"/>
      <p:regular r:id="rId41"/>
      <p:bold r:id="rId42"/>
      <p:italic r:id="rId43"/>
      <p:boldItalic r:id="rId44"/>
    </p:embeddedFont>
    <p:embeddedFont>
      <p:font typeface="Cambria" panose="02040503050406030204" pitchFamily="18" charset="0"/>
      <p:regular r:id="rId45"/>
      <p:bold r:id="rId46"/>
      <p:italic r:id="rId47"/>
      <p:boldItalic r:id="rId48"/>
    </p:embeddedFont>
    <p:embeddedFont>
      <p:font typeface="KaiTi" panose="02010609060101010101" pitchFamily="49" charset="-122"/>
      <p:regular r:id="rId49"/>
    </p:embeddedFont>
    <p:embeddedFont>
      <p:font typeface="SVN-Newton" panose="02040603050506020204" pitchFamily="18" charset="0"/>
      <p:regular r:id="rId50"/>
    </p:embeddedFont>
    <p:embeddedFont>
      <p:font typeface="SVN-The Voice" panose="02040603050506020204" pitchFamily="18" charset="0"/>
      <p:regular r:id="rId51"/>
    </p:embeddedFont>
    <p:embeddedFont>
      <p:font typeface="SVN-Whimsy" panose="02040603050506020204" pitchFamily="18" charset="0"/>
      <p:regular r:id="rId52"/>
    </p:embeddedFont>
    <p:embeddedFont>
      <p:font typeface="UTM Avo" panose="02040603050506020204" pitchFamily="18" charset="0"/>
      <p:regular r:id="rId53"/>
      <p:bold r:id="rId54"/>
      <p:italic r:id="rId55"/>
      <p:boldItalic r:id="rId56"/>
    </p:embeddedFont>
    <p:embeddedFont>
      <p:font typeface="UTM Beautiful Caps" panose="02040603050506020204" pitchFamily="18" charset="0"/>
      <p:regular r:id="rId57"/>
    </p:embeddedFont>
    <p:embeddedFont>
      <p:font typeface="UTM Bustamalaka" panose="02040603050506020204" pitchFamily="18" charset="0"/>
      <p:regular r:id="rId58"/>
    </p:embeddedFont>
    <p:embeddedFont>
      <p:font typeface="UTM Flavour" panose="02040603050506020204" pitchFamily="18" charset="0"/>
      <p:regular r:id="rId59"/>
    </p:embeddedFont>
    <p:embeddedFont>
      <p:font typeface="UTM LinotypeZapfino KT" panose="02040603050506020204" pitchFamily="18" charset="0"/>
      <p:regular r:id="rId60"/>
    </p:embeddedFont>
  </p:embeddedFontLst>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2AF"/>
    <a:srgbClr val="F4B29D"/>
    <a:srgbClr val="D783C3"/>
    <a:srgbClr val="F5DD70"/>
    <a:srgbClr val="F9F8BE"/>
    <a:srgbClr val="FFFFFF"/>
    <a:srgbClr val="F4F9F5"/>
    <a:srgbClr val="5DA782"/>
    <a:srgbClr val="63AF8A"/>
    <a:srgbClr val="4382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47" autoAdjust="0"/>
    <p:restoredTop sz="96314" autoAdjust="0"/>
  </p:normalViewPr>
  <p:slideViewPr>
    <p:cSldViewPr snapToGrid="0">
      <p:cViewPr>
        <p:scale>
          <a:sx n="40" d="100"/>
          <a:sy n="40" d="100"/>
        </p:scale>
        <p:origin x="1120" y="404"/>
      </p:cViewPr>
      <p:guideLst>
        <p:guide orient="horz" pos="2136"/>
        <p:guide pos="3816"/>
      </p:guideLst>
    </p:cSldViewPr>
  </p:slideViewPr>
  <p:notesTextViewPr>
    <p:cViewPr>
      <p:scale>
        <a:sx n="1" d="1"/>
        <a:sy n="1" d="1"/>
      </p:scale>
      <p:origin x="0" y="0"/>
    </p:cViewPr>
  </p:notesTextViewPr>
  <p:sorterViewPr>
    <p:cViewPr>
      <p:scale>
        <a:sx n="139" d="100"/>
        <a:sy n="139" d="100"/>
      </p:scale>
      <p:origin x="0" y="0"/>
    </p:cViewPr>
  </p:sorterViewPr>
  <p:notesViewPr>
    <p:cSldViewPr snapToGrid="0">
      <p:cViewPr varScale="1">
        <p:scale>
          <a:sx n="48" d="100"/>
          <a:sy n="48" d="100"/>
        </p:scale>
        <p:origin x="2684" y="2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9.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B527277-E030-4F94-9E48-41BA097BBD5F}" type="datetimeFigureOut">
              <a:rPr lang="zh-CN" altLang="en-US" smtClean="0"/>
              <a:t>2022/8/1</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9B3240-6187-484C-8ECE-A5E8A5F44275}" type="slidenum">
              <a:rPr lang="zh-CN" altLang="en-US" smtClean="0"/>
              <a:t>‹#›</a:t>
            </a:fld>
            <a:endParaRPr lang="zh-CN" altLang="en-US"/>
          </a:p>
        </p:txBody>
      </p:sp>
    </p:spTree>
    <p:extLst>
      <p:ext uri="{BB962C8B-B14F-4D97-AF65-F5344CB8AC3E}">
        <p14:creationId xmlns:p14="http://schemas.microsoft.com/office/powerpoint/2010/main" val="2449339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B30D4-6BAD-4D5B-948D-6A733C49119D}" type="datetimeFigureOut">
              <a:rPr lang="zh-CN" altLang="en-US" smtClean="0"/>
              <a:t>2022/8/1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825B65-800A-41A7-99D0-FCA25FAEF0D1}" type="slidenum">
              <a:rPr lang="zh-CN" altLang="en-US" smtClean="0"/>
              <a:t>‹#›</a:t>
            </a:fld>
            <a:endParaRPr lang="zh-CN" altLang="en-US"/>
          </a:p>
        </p:txBody>
      </p:sp>
    </p:spTree>
    <p:extLst>
      <p:ext uri="{BB962C8B-B14F-4D97-AF65-F5344CB8AC3E}">
        <p14:creationId xmlns:p14="http://schemas.microsoft.com/office/powerpoint/2010/main" val="92123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4825B65-800A-41A7-99D0-FCA25FAEF0D1}" type="slidenum">
              <a:rPr lang="zh-CN" altLang="en-US" smtClean="0"/>
              <a:t>1</a:t>
            </a:fld>
            <a:endParaRPr lang="zh-CN" altLang="en-US"/>
          </a:p>
        </p:txBody>
      </p:sp>
    </p:spTree>
    <p:extLst>
      <p:ext uri="{BB962C8B-B14F-4D97-AF65-F5344CB8AC3E}">
        <p14:creationId xmlns:p14="http://schemas.microsoft.com/office/powerpoint/2010/main" val="3385396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825B65-800A-41A7-99D0-FCA25FAEF0D1}" type="slidenum">
              <a:rPr lang="zh-CN" altLang="en-US" smtClean="0"/>
              <a:t>4</a:t>
            </a:fld>
            <a:endParaRPr lang="zh-CN" altLang="en-US"/>
          </a:p>
        </p:txBody>
      </p:sp>
    </p:spTree>
    <p:extLst>
      <p:ext uri="{BB962C8B-B14F-4D97-AF65-F5344CB8AC3E}">
        <p14:creationId xmlns:p14="http://schemas.microsoft.com/office/powerpoint/2010/main" val="283926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4825B65-800A-41A7-99D0-FCA25FAEF0D1}" type="slidenum">
              <a:rPr lang="zh-CN" altLang="en-US" smtClean="0"/>
              <a:t>28</a:t>
            </a:fld>
            <a:endParaRPr lang="zh-CN" altLang="en-US"/>
          </a:p>
        </p:txBody>
      </p:sp>
    </p:spTree>
    <p:extLst>
      <p:ext uri="{BB962C8B-B14F-4D97-AF65-F5344CB8AC3E}">
        <p14:creationId xmlns:p14="http://schemas.microsoft.com/office/powerpoint/2010/main" val="94188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10E9587-1CE5-4235-A736-5D4F3DCB62DC}" type="datetimeFigureOut">
              <a:rPr lang="zh-CN" altLang="en-US" smtClean="0"/>
              <a:t>2022/8/1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A644EF-8460-48BF-B9EA-F432207B163C}"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10E9587-1CE5-4235-A736-5D4F3DCB62DC}" type="datetimeFigureOut">
              <a:rPr lang="zh-CN" altLang="en-US" smtClean="0"/>
              <a:t>2022/8/1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A644EF-8460-48BF-B9EA-F432207B163C}" type="slidenum">
              <a:rPr lang="zh-CN" altLang="en-US" smtClean="0"/>
              <a:t>‹#›</a:t>
            </a:fld>
            <a:endParaRPr lang="zh-CN" altLang="en-US"/>
          </a:p>
        </p:txBody>
      </p:sp>
      <p:pic>
        <p:nvPicPr>
          <p:cNvPr id="7" name="图片 3">
            <a:extLst>
              <a:ext uri="{FF2B5EF4-FFF2-40B4-BE49-F238E27FC236}">
                <a16:creationId xmlns:a16="http://schemas.microsoft.com/office/drawing/2014/main" id="{718F38F0-7917-387A-C8FC-4B33099129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8" name="图片 11">
            <a:extLst>
              <a:ext uri="{FF2B5EF4-FFF2-40B4-BE49-F238E27FC236}">
                <a16:creationId xmlns:a16="http://schemas.microsoft.com/office/drawing/2014/main" id="{7F60D92F-AC9A-179D-8B06-E8232B870B7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9" name="图片 5">
            <a:extLst>
              <a:ext uri="{FF2B5EF4-FFF2-40B4-BE49-F238E27FC236}">
                <a16:creationId xmlns:a16="http://schemas.microsoft.com/office/drawing/2014/main" id="{37C6BED2-7AD0-BA86-AF73-3571898F29BA}"/>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10" name="矩形 2">
            <a:extLst>
              <a:ext uri="{FF2B5EF4-FFF2-40B4-BE49-F238E27FC236}">
                <a16:creationId xmlns:a16="http://schemas.microsoft.com/office/drawing/2014/main" id="{C24510EE-99A1-4BD4-34C2-55066E164941}"/>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1" name="图片 14">
            <a:extLst>
              <a:ext uri="{FF2B5EF4-FFF2-40B4-BE49-F238E27FC236}">
                <a16:creationId xmlns:a16="http://schemas.microsoft.com/office/drawing/2014/main" id="{051CBB03-B1B6-2A10-E299-587016E656A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12" name="图片 21">
            <a:extLst>
              <a:ext uri="{FF2B5EF4-FFF2-40B4-BE49-F238E27FC236}">
                <a16:creationId xmlns:a16="http://schemas.microsoft.com/office/drawing/2014/main" id="{74B60F39-7DD3-F0CE-5316-AF03D1E5EB9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13" name="图形 22" descr="森林场景">
            <a:extLst>
              <a:ext uri="{FF2B5EF4-FFF2-40B4-BE49-F238E27FC236}">
                <a16:creationId xmlns:a16="http://schemas.microsoft.com/office/drawing/2014/main" id="{DA034A23-42E0-618D-DB43-92F68BF3CD3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10E9587-1CE5-4235-A736-5D4F3DCB62DC}" type="datetimeFigureOut">
              <a:rPr lang="zh-CN" altLang="en-US" smtClean="0"/>
              <a:t>2022/8/1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A644EF-8460-48BF-B9EA-F432207B163C}" type="slidenum">
              <a:rPr lang="zh-CN" altLang="en-US" smtClean="0"/>
              <a:t>‹#›</a:t>
            </a:fld>
            <a:endParaRPr lang="zh-CN" altLang="en-US"/>
          </a:p>
        </p:txBody>
      </p:sp>
      <p:pic>
        <p:nvPicPr>
          <p:cNvPr id="7" name="图片 3">
            <a:extLst>
              <a:ext uri="{FF2B5EF4-FFF2-40B4-BE49-F238E27FC236}">
                <a16:creationId xmlns:a16="http://schemas.microsoft.com/office/drawing/2014/main" id="{E888E1C9-CBD8-EA8E-7996-B2C053785E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8" name="图片 11">
            <a:extLst>
              <a:ext uri="{FF2B5EF4-FFF2-40B4-BE49-F238E27FC236}">
                <a16:creationId xmlns:a16="http://schemas.microsoft.com/office/drawing/2014/main" id="{6B4B4C7F-7ADB-D05B-5D18-AFD3A69B306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9" name="图片 5">
            <a:extLst>
              <a:ext uri="{FF2B5EF4-FFF2-40B4-BE49-F238E27FC236}">
                <a16:creationId xmlns:a16="http://schemas.microsoft.com/office/drawing/2014/main" id="{D2AD6CB9-F073-7E9F-CDBC-66503E6FDF14}"/>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10" name="矩形 2">
            <a:extLst>
              <a:ext uri="{FF2B5EF4-FFF2-40B4-BE49-F238E27FC236}">
                <a16:creationId xmlns:a16="http://schemas.microsoft.com/office/drawing/2014/main" id="{5AF7C01E-1647-4D4B-E608-B21B50333898}"/>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1" name="图片 14">
            <a:extLst>
              <a:ext uri="{FF2B5EF4-FFF2-40B4-BE49-F238E27FC236}">
                <a16:creationId xmlns:a16="http://schemas.microsoft.com/office/drawing/2014/main" id="{6EF36F9E-A983-A913-BF3A-6FDDC9C8B1E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12" name="图片 21">
            <a:extLst>
              <a:ext uri="{FF2B5EF4-FFF2-40B4-BE49-F238E27FC236}">
                <a16:creationId xmlns:a16="http://schemas.microsoft.com/office/drawing/2014/main" id="{E648C145-3AC0-63ED-FBCC-040037C4DEA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13" name="图形 22" descr="森林场景">
            <a:extLst>
              <a:ext uri="{FF2B5EF4-FFF2-40B4-BE49-F238E27FC236}">
                <a16:creationId xmlns:a16="http://schemas.microsoft.com/office/drawing/2014/main" id="{DE523867-9939-805E-3268-F442507B97B1}"/>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9" name="图片 3">
            <a:extLst>
              <a:ext uri="{FF2B5EF4-FFF2-40B4-BE49-F238E27FC236}">
                <a16:creationId xmlns:a16="http://schemas.microsoft.com/office/drawing/2014/main" id="{179E4F31-D51E-610A-884F-2CADF3D7A6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0" name="图片 11">
            <a:extLst>
              <a:ext uri="{FF2B5EF4-FFF2-40B4-BE49-F238E27FC236}">
                <a16:creationId xmlns:a16="http://schemas.microsoft.com/office/drawing/2014/main" id="{7933BF26-C6CC-A9B6-E972-752477BD887B}"/>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11" name="图片 5">
            <a:extLst>
              <a:ext uri="{FF2B5EF4-FFF2-40B4-BE49-F238E27FC236}">
                <a16:creationId xmlns:a16="http://schemas.microsoft.com/office/drawing/2014/main" id="{0D4787E9-5569-F2CF-A768-D9798986FB1E}"/>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13" name="矩形 2">
            <a:extLst>
              <a:ext uri="{FF2B5EF4-FFF2-40B4-BE49-F238E27FC236}">
                <a16:creationId xmlns:a16="http://schemas.microsoft.com/office/drawing/2014/main" id="{AD282E44-38A2-207F-A3E8-5741065FA1E0}"/>
              </a:ext>
            </a:extLst>
          </p:cNvPr>
          <p:cNvSpPr/>
          <p:nvPr userDrawn="1"/>
        </p:nvSpPr>
        <p:spPr>
          <a:xfrm>
            <a:off x="812800" y="540305"/>
            <a:ext cx="106105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4" name="图片 14">
            <a:extLst>
              <a:ext uri="{FF2B5EF4-FFF2-40B4-BE49-F238E27FC236}">
                <a16:creationId xmlns:a16="http://schemas.microsoft.com/office/drawing/2014/main" id="{BE7129C1-3428-6570-0773-963E94BD09B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16" name="图片 21">
            <a:extLst>
              <a:ext uri="{FF2B5EF4-FFF2-40B4-BE49-F238E27FC236}">
                <a16:creationId xmlns:a16="http://schemas.microsoft.com/office/drawing/2014/main" id="{D1E64BD4-5446-15D0-ECF2-ACDBA02D2F5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17" name="图形 22" descr="森林场景">
            <a:extLst>
              <a:ext uri="{FF2B5EF4-FFF2-40B4-BE49-F238E27FC236}">
                <a16:creationId xmlns:a16="http://schemas.microsoft.com/office/drawing/2014/main" id="{16B6DD6C-C679-C7DE-CA58-0066D1BFED3A}"/>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Tree>
    <p:extLst>
      <p:ext uri="{BB962C8B-B14F-4D97-AF65-F5344CB8AC3E}">
        <p14:creationId xmlns:p14="http://schemas.microsoft.com/office/powerpoint/2010/main" val="514185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3758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10E9587-1CE5-4235-A736-5D4F3DCB62DC}" type="datetimeFigureOut">
              <a:rPr lang="zh-CN" altLang="en-US" smtClean="0"/>
              <a:t>2022/8/1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A644EF-8460-48BF-B9EA-F432207B163C}"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49"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10E9587-1CE5-4235-A736-5D4F3DCB62DC}" type="datetimeFigureOut">
              <a:rPr lang="zh-CN" altLang="en-US" smtClean="0"/>
              <a:t>2022/8/1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A644EF-8460-48BF-B9EA-F432207B163C}"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10E9587-1CE5-4235-A736-5D4F3DCB62DC}" type="datetimeFigureOut">
              <a:rPr lang="zh-CN" altLang="en-US" smtClean="0"/>
              <a:t>2022/8/1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A644EF-8460-48BF-B9EA-F432207B163C}"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10E9587-1CE5-4235-A736-5D4F3DCB62DC}" type="datetimeFigureOut">
              <a:rPr lang="zh-CN" altLang="en-US" smtClean="0"/>
              <a:t>2022/8/1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2A644EF-8460-48BF-B9EA-F432207B163C}" type="slidenum">
              <a:rPr lang="zh-CN" altLang="en-US" smtClean="0"/>
              <a:t>‹#›</a:t>
            </a:fld>
            <a:endParaRPr lang="zh-CN" altLang="en-US"/>
          </a:p>
        </p:txBody>
      </p:sp>
      <p:sp>
        <p:nvSpPr>
          <p:cNvPr id="11" name="矩形 10"/>
          <p:cNvSpPr/>
          <p:nvPr userDrawn="1"/>
        </p:nvSpPr>
        <p:spPr>
          <a:xfrm>
            <a:off x="8325228" y="4545177"/>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10E9587-1CE5-4235-A736-5D4F3DCB62DC}" type="datetimeFigureOut">
              <a:rPr lang="zh-CN" altLang="en-US" smtClean="0"/>
              <a:t>2022/8/1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2A644EF-8460-48BF-B9EA-F432207B163C}"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10E9587-1CE5-4235-A736-5D4F3DCB62DC}" type="datetimeFigureOut">
              <a:rPr lang="zh-CN" altLang="en-US" smtClean="0"/>
              <a:t>2022/8/1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2A644EF-8460-48BF-B9EA-F432207B163C}" type="slidenum">
              <a:rPr lang="zh-CN" altLang="en-US" smtClean="0"/>
              <a:t>‹#›</a:t>
            </a:fld>
            <a:endParaRPr lang="zh-CN" altLang="en-US"/>
          </a:p>
        </p:txBody>
      </p:sp>
      <p:pic>
        <p:nvPicPr>
          <p:cNvPr id="5" name="图片 3">
            <a:extLst>
              <a:ext uri="{FF2B5EF4-FFF2-40B4-BE49-F238E27FC236}">
                <a16:creationId xmlns:a16="http://schemas.microsoft.com/office/drawing/2014/main" id="{B2760CD2-0D98-2EB5-C378-146A18D2A6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6" name="图片 11">
            <a:extLst>
              <a:ext uri="{FF2B5EF4-FFF2-40B4-BE49-F238E27FC236}">
                <a16:creationId xmlns:a16="http://schemas.microsoft.com/office/drawing/2014/main" id="{6C6EBC5F-5028-12DA-D7BD-20835D2B963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7" name="图片 5">
            <a:extLst>
              <a:ext uri="{FF2B5EF4-FFF2-40B4-BE49-F238E27FC236}">
                <a16:creationId xmlns:a16="http://schemas.microsoft.com/office/drawing/2014/main" id="{6C84F97E-0873-5B0B-7070-C2CC9A0C20F7}"/>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8" name="矩形 2">
            <a:extLst>
              <a:ext uri="{FF2B5EF4-FFF2-40B4-BE49-F238E27FC236}">
                <a16:creationId xmlns:a16="http://schemas.microsoft.com/office/drawing/2014/main" id="{625233A0-3BF3-065F-2190-D5AD7E9C7701}"/>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9" name="图片 14">
            <a:extLst>
              <a:ext uri="{FF2B5EF4-FFF2-40B4-BE49-F238E27FC236}">
                <a16:creationId xmlns:a16="http://schemas.microsoft.com/office/drawing/2014/main" id="{B0706C1B-0DB5-861A-96C6-2E7D2C0F2A2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10" name="图片 21">
            <a:extLst>
              <a:ext uri="{FF2B5EF4-FFF2-40B4-BE49-F238E27FC236}">
                <a16:creationId xmlns:a16="http://schemas.microsoft.com/office/drawing/2014/main" id="{43405AF5-9865-86BD-BC9E-0A67A176C76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11" name="图形 22" descr="森林场景">
            <a:extLst>
              <a:ext uri="{FF2B5EF4-FFF2-40B4-BE49-F238E27FC236}">
                <a16:creationId xmlns:a16="http://schemas.microsoft.com/office/drawing/2014/main" id="{0C0D747C-9939-AC7C-AD11-D069F133706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10E9587-1CE5-4235-A736-5D4F3DCB62DC}" type="datetimeFigureOut">
              <a:rPr lang="zh-CN" altLang="en-US" smtClean="0"/>
              <a:t>2022/8/1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A644EF-8460-48BF-B9EA-F432207B163C}" type="slidenum">
              <a:rPr lang="zh-CN" altLang="en-US" smtClean="0"/>
              <a:t>‹#›</a:t>
            </a:fld>
            <a:endParaRPr lang="zh-CN" altLang="en-US"/>
          </a:p>
        </p:txBody>
      </p:sp>
      <p:pic>
        <p:nvPicPr>
          <p:cNvPr id="8" name="图片 3">
            <a:extLst>
              <a:ext uri="{FF2B5EF4-FFF2-40B4-BE49-F238E27FC236}">
                <a16:creationId xmlns:a16="http://schemas.microsoft.com/office/drawing/2014/main" id="{2BBF079B-5EAA-30E7-F386-3AF4C68CC0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9" name="图片 11">
            <a:extLst>
              <a:ext uri="{FF2B5EF4-FFF2-40B4-BE49-F238E27FC236}">
                <a16:creationId xmlns:a16="http://schemas.microsoft.com/office/drawing/2014/main" id="{B9A86CA7-02FC-B129-8128-C7A1BEE51E5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10" name="图片 5">
            <a:extLst>
              <a:ext uri="{FF2B5EF4-FFF2-40B4-BE49-F238E27FC236}">
                <a16:creationId xmlns:a16="http://schemas.microsoft.com/office/drawing/2014/main" id="{A8BECA3C-5512-C72E-3C65-D902C67A0C99}"/>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11" name="矩形 2">
            <a:extLst>
              <a:ext uri="{FF2B5EF4-FFF2-40B4-BE49-F238E27FC236}">
                <a16:creationId xmlns:a16="http://schemas.microsoft.com/office/drawing/2014/main" id="{9B53C9F2-A5E6-5070-A2E7-D0587790BCA5}"/>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2" name="图片 14">
            <a:extLst>
              <a:ext uri="{FF2B5EF4-FFF2-40B4-BE49-F238E27FC236}">
                <a16:creationId xmlns:a16="http://schemas.microsoft.com/office/drawing/2014/main" id="{36DEFD12-5825-8362-5D50-0BEAE946C74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13" name="图片 21">
            <a:extLst>
              <a:ext uri="{FF2B5EF4-FFF2-40B4-BE49-F238E27FC236}">
                <a16:creationId xmlns:a16="http://schemas.microsoft.com/office/drawing/2014/main" id="{941C6A2A-9283-7887-280C-B2C2F0ACB06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14" name="图形 22" descr="森林场景">
            <a:extLst>
              <a:ext uri="{FF2B5EF4-FFF2-40B4-BE49-F238E27FC236}">
                <a16:creationId xmlns:a16="http://schemas.microsoft.com/office/drawing/2014/main" id="{47F757EC-B339-B800-EEDA-1B0A7725E16D}"/>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10E9587-1CE5-4235-A736-5D4F3DCB62DC}" type="datetimeFigureOut">
              <a:rPr lang="zh-CN" altLang="en-US" smtClean="0"/>
              <a:t>2022/8/1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A644EF-8460-48BF-B9EA-F432207B163C}" type="slidenum">
              <a:rPr lang="zh-CN" altLang="en-US" smtClean="0"/>
              <a:t>‹#›</a:t>
            </a:fld>
            <a:endParaRPr lang="zh-CN" altLang="en-US"/>
          </a:p>
        </p:txBody>
      </p:sp>
      <p:pic>
        <p:nvPicPr>
          <p:cNvPr id="8" name="图片 3">
            <a:extLst>
              <a:ext uri="{FF2B5EF4-FFF2-40B4-BE49-F238E27FC236}">
                <a16:creationId xmlns:a16="http://schemas.microsoft.com/office/drawing/2014/main" id="{4B6227D7-16E8-53E2-6BFE-AB71BDCC65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9" name="图片 11">
            <a:extLst>
              <a:ext uri="{FF2B5EF4-FFF2-40B4-BE49-F238E27FC236}">
                <a16:creationId xmlns:a16="http://schemas.microsoft.com/office/drawing/2014/main" id="{FA626622-9EFA-CF07-22C3-13C94B4600FA}"/>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10" name="图片 5">
            <a:extLst>
              <a:ext uri="{FF2B5EF4-FFF2-40B4-BE49-F238E27FC236}">
                <a16:creationId xmlns:a16="http://schemas.microsoft.com/office/drawing/2014/main" id="{D1D110BB-9027-2E9C-B96A-C8E2CD8A9BAB}"/>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11" name="矩形 2">
            <a:extLst>
              <a:ext uri="{FF2B5EF4-FFF2-40B4-BE49-F238E27FC236}">
                <a16:creationId xmlns:a16="http://schemas.microsoft.com/office/drawing/2014/main" id="{3D241A8E-815F-9ED7-1FEB-97CCE415AFC5}"/>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2" name="图片 14">
            <a:extLst>
              <a:ext uri="{FF2B5EF4-FFF2-40B4-BE49-F238E27FC236}">
                <a16:creationId xmlns:a16="http://schemas.microsoft.com/office/drawing/2014/main" id="{0666EFEE-1306-1968-D8BC-C80F382213E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13" name="图片 21">
            <a:extLst>
              <a:ext uri="{FF2B5EF4-FFF2-40B4-BE49-F238E27FC236}">
                <a16:creationId xmlns:a16="http://schemas.microsoft.com/office/drawing/2014/main" id="{D5CE3DE9-ECB2-04EF-D082-DF508EA165B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14" name="图形 22" descr="森林场景">
            <a:extLst>
              <a:ext uri="{FF2B5EF4-FFF2-40B4-BE49-F238E27FC236}">
                <a16:creationId xmlns:a16="http://schemas.microsoft.com/office/drawing/2014/main" id="{DE4682C1-2404-EA03-72DB-BF529A9F9C92}"/>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E9587-1CE5-4235-A736-5D4F3DCB62DC}" type="datetimeFigureOut">
              <a:rPr lang="zh-CN" altLang="en-US" smtClean="0"/>
              <a:t>2022/8/1</a:t>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644EF-8460-48BF-B9EA-F432207B163C}" type="slidenum">
              <a:rPr lang="zh-CN" altLang="en-US" smtClean="0"/>
              <a:t>‹#›</a:t>
            </a:fld>
            <a:endParaRPr lang="zh-CN" altLang="en-US"/>
          </a:p>
        </p:txBody>
      </p:sp>
      <p:pic>
        <p:nvPicPr>
          <p:cNvPr id="7" name="Picture 6">
            <a:extLst>
              <a:ext uri="{FF2B5EF4-FFF2-40B4-BE49-F238E27FC236}">
                <a16:creationId xmlns:a16="http://schemas.microsoft.com/office/drawing/2014/main" id="{B13E9B7E-E508-BCEF-F87D-8DAF403E407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126413" y="6785484"/>
            <a:ext cx="1824009" cy="2002485"/>
          </a:xfrm>
          <a:prstGeom prst="rect">
            <a:avLst/>
          </a:prstGeom>
        </p:spPr>
      </p:pic>
      <p:pic>
        <p:nvPicPr>
          <p:cNvPr id="8" name="Picture 7">
            <a:extLst>
              <a:ext uri="{FF2B5EF4-FFF2-40B4-BE49-F238E27FC236}">
                <a16:creationId xmlns:a16="http://schemas.microsoft.com/office/drawing/2014/main" id="{4D31CDF3-34E5-3EB8-D523-1A5252797491}"/>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935114" y="-793577"/>
            <a:ext cx="2186247" cy="2317405"/>
          </a:xfrm>
          <a:prstGeom prst="rect">
            <a:avLst/>
          </a:prstGeom>
        </p:spPr>
      </p:pic>
      <p:sp>
        <p:nvSpPr>
          <p:cNvPr id="9" name="TextBox 3">
            <a:extLst>
              <a:ext uri="{FF2B5EF4-FFF2-40B4-BE49-F238E27FC236}">
                <a16:creationId xmlns:a16="http://schemas.microsoft.com/office/drawing/2014/main" id="{0A733AF6-289F-F93C-139E-9D61E77766BB}"/>
              </a:ext>
            </a:extLst>
          </p:cNvPr>
          <p:cNvSpPr txBox="1"/>
          <p:nvPr userDrawn="1"/>
        </p:nvSpPr>
        <p:spPr>
          <a:xfrm>
            <a:off x="2981908" y="7325061"/>
            <a:ext cx="6228184" cy="92333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1ECDEA53-C555-325F-F2AB-CFE0F6317CE8}"/>
              </a:ext>
            </a:extLst>
          </p:cNvPr>
          <p:cNvSpPr txBox="1">
            <a:spLocks/>
          </p:cNvSpPr>
          <p:nvPr userDrawn="1"/>
        </p:nvSpPr>
        <p:spPr>
          <a:xfrm>
            <a:off x="9523898" y="-1357841"/>
            <a:ext cx="2186247" cy="787400"/>
          </a:xfrm>
          <a:prstGeom prst="rect">
            <a:avLst/>
          </a:prstGeom>
        </p:spPr>
        <p:txBody>
          <a:bodyPr vert="horz" lIns="91440" tIns="45720" rIns="91440" bIns="45720" rtlCol="0" anchor="b">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
        <p:nvSpPr>
          <p:cNvPr id="11" name="Title 1">
            <a:extLst>
              <a:ext uri="{FF2B5EF4-FFF2-40B4-BE49-F238E27FC236}">
                <a16:creationId xmlns:a16="http://schemas.microsoft.com/office/drawing/2014/main" id="{1FD96B6F-14EC-425C-33C5-6469D3D90482}"/>
              </a:ext>
            </a:extLst>
          </p:cNvPr>
          <p:cNvSpPr txBox="1">
            <a:spLocks/>
          </p:cNvSpPr>
          <p:nvPr userDrawn="1"/>
        </p:nvSpPr>
        <p:spPr>
          <a:xfrm>
            <a:off x="-2397105" y="2006316"/>
            <a:ext cx="2186247" cy="787400"/>
          </a:xfrm>
          <a:prstGeom prst="rect">
            <a:avLst/>
          </a:prstGeom>
        </p:spPr>
        <p:txBody>
          <a:bodyPr vert="horz" lIns="91440" tIns="45720" rIns="91440" bIns="45720" rtlCol="0" anchor="b">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301263"/>
            <a:ext cx="12192000" cy="4255477"/>
          </a:xfrm>
          <a:prstGeom prst="rect">
            <a:avLst/>
          </a:prstGeom>
          <a:solidFill>
            <a:srgbClr val="CBE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445" y="187911"/>
            <a:ext cx="6096000" cy="6096000"/>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5453" y="3984921"/>
            <a:ext cx="2168769" cy="3143631"/>
          </a:xfrm>
          <a:prstGeom prst="rect">
            <a:avLst/>
          </a:prstGeom>
        </p:spPr>
      </p:pic>
      <p:sp>
        <p:nvSpPr>
          <p:cNvPr id="5" name="文本框 4"/>
          <p:cNvSpPr txBox="1"/>
          <p:nvPr/>
        </p:nvSpPr>
        <p:spPr>
          <a:xfrm>
            <a:off x="3747478" y="1700937"/>
            <a:ext cx="8646744" cy="2554545"/>
          </a:xfrm>
          <a:prstGeom prst="rect">
            <a:avLst/>
          </a:prstGeom>
          <a:noFill/>
        </p:spPr>
        <p:txBody>
          <a:bodyPr wrap="square" rtlCol="0">
            <a:spAutoFit/>
          </a:bodyPr>
          <a:lstStyle/>
          <a:p>
            <a:pPr algn="ctr"/>
            <a:r>
              <a:rPr lang="en-US" altLang="zh-CN" sz="8000" b="1" spc="-300" dirty="0">
                <a:ln w="19050">
                  <a:solidFill>
                    <a:schemeClr val="bg2">
                      <a:lumMod val="10000"/>
                    </a:schemeClr>
                  </a:solidFill>
                </a:ln>
                <a:latin typeface="#9Slide05 SVNClementine" panose="020F0502020204030203" pitchFamily="34" charset="0"/>
                <a:cs typeface="+mn-ea"/>
                <a:sym typeface="+mn-lt"/>
              </a:rPr>
              <a:t>CÁCH VIẾT TÊN NGƯỜI, TÊN ĐỊA LÍ VIỆT NAM</a:t>
            </a:r>
            <a:endParaRPr lang="zh-CN" altLang="en-US" sz="8000" b="1" spc="-300" dirty="0">
              <a:ln w="19050">
                <a:solidFill>
                  <a:schemeClr val="bg2">
                    <a:lumMod val="10000"/>
                  </a:schemeClr>
                </a:solidFill>
              </a:ln>
              <a:latin typeface="#9Slide05 SVNClementine" panose="020F0502020204030203" pitchFamily="34" charset="0"/>
              <a:cs typeface="+mn-ea"/>
              <a:sym typeface="+mn-lt"/>
            </a:endParaRPr>
          </a:p>
        </p:txBody>
      </p:sp>
      <p:sp>
        <p:nvSpPr>
          <p:cNvPr id="6" name="文本框 5"/>
          <p:cNvSpPr txBox="1"/>
          <p:nvPr/>
        </p:nvSpPr>
        <p:spPr>
          <a:xfrm>
            <a:off x="4110613" y="574089"/>
            <a:ext cx="4560864" cy="584775"/>
          </a:xfrm>
          <a:prstGeom prst="rect">
            <a:avLst/>
          </a:prstGeom>
          <a:noFill/>
        </p:spPr>
        <p:txBody>
          <a:bodyPr wrap="none" rtlCol="0">
            <a:spAutoFit/>
          </a:bodyPr>
          <a:lstStyle/>
          <a:p>
            <a:r>
              <a:rPr lang="en-US" altLang="zh-CN" sz="3200" b="1" dirty="0">
                <a:solidFill>
                  <a:schemeClr val="accent6">
                    <a:lumMod val="50000"/>
                  </a:schemeClr>
                </a:solidFill>
                <a:latin typeface="#9Slide05 SVNVictoria" panose="02000503000000020003" pitchFamily="2" charset="0"/>
                <a:cs typeface="+mn-ea"/>
                <a:sym typeface="+mn-lt"/>
              </a:rPr>
              <a:t>LUYỆN TỪ VÀ CÂU 4</a:t>
            </a:r>
            <a:endParaRPr lang="zh-CN" altLang="en-US" sz="3200" b="1" dirty="0">
              <a:solidFill>
                <a:schemeClr val="accent6">
                  <a:lumMod val="50000"/>
                </a:schemeClr>
              </a:solidFill>
              <a:latin typeface="#9Slide05 SVNVictoria" panose="02000503000000020003" pitchFamily="2" charset="0"/>
              <a:cs typeface="+mn-ea"/>
              <a:sym typeface="+mn-lt"/>
            </a:endParaRPr>
          </a:p>
        </p:txBody>
      </p:sp>
      <p:sp>
        <p:nvSpPr>
          <p:cNvPr id="9" name="文本框 4">
            <a:extLst>
              <a:ext uri="{FF2B5EF4-FFF2-40B4-BE49-F238E27FC236}">
                <a16:creationId xmlns:a16="http://schemas.microsoft.com/office/drawing/2014/main" id="{A3D25CAB-E57D-BB7A-4EE6-F98B2BEF01DB}"/>
              </a:ext>
            </a:extLst>
          </p:cNvPr>
          <p:cNvSpPr txBox="1"/>
          <p:nvPr/>
        </p:nvSpPr>
        <p:spPr>
          <a:xfrm>
            <a:off x="3739724" y="1783702"/>
            <a:ext cx="8646744" cy="2554545"/>
          </a:xfrm>
          <a:prstGeom prst="rect">
            <a:avLst/>
          </a:prstGeom>
          <a:noFill/>
        </p:spPr>
        <p:txBody>
          <a:bodyPr wrap="square" rtlCol="0">
            <a:spAutoFit/>
          </a:bodyPr>
          <a:lstStyle/>
          <a:p>
            <a:pPr algn="ctr"/>
            <a:r>
              <a:rPr lang="en-US" altLang="zh-CN" sz="8000" b="1" spc="-300" dirty="0">
                <a:ln w="19050">
                  <a:solidFill>
                    <a:schemeClr val="bg2">
                      <a:lumMod val="10000"/>
                    </a:schemeClr>
                  </a:solidFill>
                </a:ln>
                <a:solidFill>
                  <a:srgbClr val="5DA782"/>
                </a:solidFill>
                <a:latin typeface="#9Slide05 SVNClementine" panose="020F0502020204030203" pitchFamily="34" charset="0"/>
                <a:cs typeface="+mn-ea"/>
                <a:sym typeface="+mn-lt"/>
              </a:rPr>
              <a:t>CÁCH VIẾT TÊN NGƯỜI, TÊN ĐỊA LÍ VIỆT NAM</a:t>
            </a:r>
            <a:endParaRPr lang="zh-CN" altLang="en-US" sz="8000" b="1" spc="-300" dirty="0">
              <a:ln w="19050">
                <a:solidFill>
                  <a:schemeClr val="bg2">
                    <a:lumMod val="10000"/>
                  </a:schemeClr>
                </a:solidFill>
              </a:ln>
              <a:solidFill>
                <a:srgbClr val="5DA782"/>
              </a:solidFill>
              <a:latin typeface="#9Slide05 SVNClementine" panose="020F0502020204030203" pitchFamily="34" charset="0"/>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up)">
                                      <p:cBhvr>
                                        <p:cTn id="16" dur="500"/>
                                        <p:tgtEl>
                                          <p:spTgt spid="6"/>
                                        </p:tgtEl>
                                      </p:cBhvr>
                                    </p:animEffect>
                                  </p:childTnLst>
                                </p:cTn>
                              </p:par>
                            </p:childTnLst>
                          </p:cTn>
                        </p:par>
                        <p:par>
                          <p:cTn id="17" fill="hold">
                            <p:stCondLst>
                              <p:cond delay="1500"/>
                            </p:stCondLst>
                            <p:childTnLst>
                              <p:par>
                                <p:cTn id="18" presetID="4" presetClass="entr" presetSubtype="3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out)">
                                      <p:cBhvr>
                                        <p:cTn id="20" dur="2000"/>
                                        <p:tgtEl>
                                          <p:spTgt spid="5"/>
                                        </p:tgtEl>
                                      </p:cBhvr>
                                    </p:animEffect>
                                  </p:childTnLst>
                                </p:cTn>
                              </p:par>
                            </p:childTnLst>
                          </p:cTn>
                        </p:par>
                        <p:par>
                          <p:cTn id="21" fill="hold">
                            <p:stCondLst>
                              <p:cond delay="3500"/>
                            </p:stCondLst>
                            <p:childTnLst>
                              <p:par>
                                <p:cTn id="22" presetID="4" presetClass="entr" presetSubtype="32"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ox(out)">
                                      <p:cBhvr>
                                        <p:cTn id="24" dur="2000"/>
                                        <p:tgtEl>
                                          <p:spTgt spid="9"/>
                                        </p:tgtEl>
                                      </p:cBhvr>
                                    </p:animEffect>
                                  </p:childTnLst>
                                </p:cTn>
                              </p:par>
                            </p:childTnLst>
                          </p:cTn>
                        </p:par>
                        <p:par>
                          <p:cTn id="25" fill="hold">
                            <p:stCondLst>
                              <p:cond delay="5500"/>
                            </p:stCondLst>
                            <p:childTnLst>
                              <p:par>
                                <p:cTn id="26" presetID="22" presetClass="entr" presetSubtype="4"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60A0F9-1FB7-9E1C-A938-1D0F847A6CFE}"/>
              </a:ext>
            </a:extLst>
          </p:cNvPr>
          <p:cNvPicPr>
            <a:picLocks noChangeAspect="1"/>
          </p:cNvPicPr>
          <p:nvPr/>
        </p:nvPicPr>
        <p:blipFill rotWithShape="1">
          <a:blip r:embed="rId2">
            <a:extLst>
              <a:ext uri="{28A0092B-C50C-407E-A947-70E740481C1C}">
                <a14:useLocalDpi xmlns:a14="http://schemas.microsoft.com/office/drawing/2010/main" val="0"/>
              </a:ext>
            </a:extLst>
          </a:blip>
          <a:srcRect r="54245"/>
          <a:stretch/>
        </p:blipFill>
        <p:spPr>
          <a:xfrm>
            <a:off x="1913164" y="793990"/>
            <a:ext cx="3965121" cy="54224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15">
            <a:extLst>
              <a:ext uri="{FF2B5EF4-FFF2-40B4-BE49-F238E27FC236}">
                <a16:creationId xmlns:a16="http://schemas.microsoft.com/office/drawing/2014/main" id="{066AC3C5-0936-DE7A-2D3F-47DCAAF1CD39}"/>
              </a:ext>
            </a:extLst>
          </p:cNvPr>
          <p:cNvSpPr>
            <a:spLocks noChangeArrowheads="1"/>
          </p:cNvSpPr>
          <p:nvPr/>
        </p:nvSpPr>
        <p:spPr bwMode="auto">
          <a:xfrm>
            <a:off x="6744407" y="4648675"/>
            <a:ext cx="3662336" cy="697389"/>
          </a:xfrm>
          <a:prstGeom prst="rect">
            <a:avLst/>
          </a:prstGeom>
          <a:solidFill>
            <a:schemeClr val="accent6">
              <a:lumMod val="20000"/>
              <a:lumOff val="80000"/>
            </a:schemeClr>
          </a:solidFill>
          <a:ln w="28575">
            <a:solidFill>
              <a:schemeClr val="tx1"/>
            </a:solidFill>
          </a:ln>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Nguyễn</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Huệ</a:t>
            </a:r>
            <a:endParaRPr lang="en-US" altLang="en-US" sz="4000" dirty="0">
              <a:latin typeface="UTM Avo" panose="020406030505060202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4F29E5C9-B590-9FBE-8F46-DAD3F4469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812" y="434761"/>
            <a:ext cx="6241002" cy="5128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15">
            <a:extLst>
              <a:ext uri="{FF2B5EF4-FFF2-40B4-BE49-F238E27FC236}">
                <a16:creationId xmlns:a16="http://schemas.microsoft.com/office/drawing/2014/main" id="{B2E003F4-D754-8A12-FFB7-6F3B43849FFA}"/>
              </a:ext>
            </a:extLst>
          </p:cNvPr>
          <p:cNvSpPr>
            <a:spLocks noChangeArrowheads="1"/>
          </p:cNvSpPr>
          <p:nvPr/>
        </p:nvSpPr>
        <p:spPr bwMode="auto">
          <a:xfrm>
            <a:off x="6499478" y="5519020"/>
            <a:ext cx="4152193" cy="697389"/>
          </a:xfrm>
          <a:prstGeom prst="rect">
            <a:avLst/>
          </a:prstGeom>
          <a:solidFill>
            <a:schemeClr val="accent6">
              <a:lumMod val="20000"/>
              <a:lumOff val="80000"/>
            </a:schemeClr>
          </a:solidFill>
          <a:ln w="28575">
            <a:solidFill>
              <a:schemeClr val="tx1"/>
            </a:solidFill>
          </a:ln>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4000" dirty="0" err="1">
                <a:latin typeface="UTM Avo" panose="02040603050506020204" pitchFamily="18" charset="0"/>
                <a:cs typeface="Times New Roman" panose="02020603050405020304" pitchFamily="18" charset="0"/>
              </a:rPr>
              <a:t>Hoàng</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Văn</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Thụ</a:t>
            </a:r>
            <a:endParaRPr lang="en-US" altLang="en-US" sz="4000" dirty="0">
              <a:latin typeface="UTM Avo" panose="02040603050506020204" pitchFamily="18" charset="0"/>
              <a:cs typeface="Times New Roman" panose="02020603050405020304" pitchFamily="18" charset="0"/>
            </a:endParaRPr>
          </a:p>
        </p:txBody>
      </p:sp>
      <p:pic>
        <p:nvPicPr>
          <p:cNvPr id="9" name="Picture 2">
            <a:extLst>
              <a:ext uri="{FF2B5EF4-FFF2-40B4-BE49-F238E27FC236}">
                <a16:creationId xmlns:a16="http://schemas.microsoft.com/office/drawing/2014/main" id="{3DA905ED-7E09-6B32-B46A-1E3DBC9C4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60" y="779685"/>
            <a:ext cx="6034706" cy="5099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15">
            <a:extLst>
              <a:ext uri="{FF2B5EF4-FFF2-40B4-BE49-F238E27FC236}">
                <a16:creationId xmlns:a16="http://schemas.microsoft.com/office/drawing/2014/main" id="{04C3362E-57B7-5838-3200-97FFE862D2F7}"/>
              </a:ext>
            </a:extLst>
          </p:cNvPr>
          <p:cNvSpPr>
            <a:spLocks noChangeArrowheads="1"/>
          </p:cNvSpPr>
          <p:nvPr/>
        </p:nvSpPr>
        <p:spPr bwMode="auto">
          <a:xfrm>
            <a:off x="7599042" y="3162777"/>
            <a:ext cx="3297557" cy="1312942"/>
          </a:xfrm>
          <a:prstGeom prst="rect">
            <a:avLst/>
          </a:prstGeom>
          <a:solidFill>
            <a:schemeClr val="accent6">
              <a:lumMod val="20000"/>
              <a:lumOff val="80000"/>
            </a:schemeClr>
          </a:solidFill>
          <a:ln w="28575">
            <a:solidFill>
              <a:schemeClr val="tx1"/>
            </a:solidFill>
          </a:ln>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000" dirty="0" err="1">
                <a:latin typeface="UTM Avo" panose="02040603050506020204" pitchFamily="18" charset="0"/>
                <a:cs typeface="Times New Roman" panose="02020603050405020304" pitchFamily="18" charset="0"/>
              </a:rPr>
              <a:t>Nguyễn</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Thị</a:t>
            </a:r>
            <a:r>
              <a:rPr lang="en-US" altLang="en-US" sz="4000" dirty="0">
                <a:latin typeface="UTM Avo" panose="02040603050506020204" pitchFamily="18" charset="0"/>
                <a:cs typeface="Times New Roman" panose="02020603050405020304" pitchFamily="18" charset="0"/>
              </a:rPr>
              <a:t> Minh </a:t>
            </a:r>
            <a:r>
              <a:rPr lang="en-US" altLang="en-US" sz="4000" dirty="0" err="1">
                <a:latin typeface="UTM Avo" panose="02040603050506020204" pitchFamily="18" charset="0"/>
                <a:cs typeface="Times New Roman" panose="02020603050405020304" pitchFamily="18" charset="0"/>
              </a:rPr>
              <a:t>Khai</a:t>
            </a:r>
            <a:endParaRPr lang="en-US" altLang="en-US" sz="40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9767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8951" y="103002"/>
            <a:ext cx="5801562" cy="1107996"/>
          </a:xfrm>
          <a:prstGeom prst="rect">
            <a:avLst/>
          </a:prstGeom>
          <a:solidFill>
            <a:schemeClr val="accent6">
              <a:lumMod val="20000"/>
              <a:lumOff val="80000"/>
            </a:schemeClr>
          </a:solidFill>
          <a:ln w="76200">
            <a:solidFill>
              <a:schemeClr val="tx1"/>
            </a:solidFill>
            <a:prstDash val="solid"/>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en-US" sz="6600" b="1" dirty="0" err="1">
                <a:ln>
                  <a:solidFill>
                    <a:schemeClr val="bg1"/>
                  </a:solidFill>
                </a:ln>
                <a:latin typeface="#9Slide07 SVNZiclets" panose="02000603000000000000" pitchFamily="2" charset="0"/>
                <a:cs typeface="Times New Roman" panose="02020603050405020304" pitchFamily="18" charset="0"/>
              </a:rPr>
              <a:t>Nhận</a:t>
            </a:r>
            <a:r>
              <a:rPr lang="en-US" altLang="en-US" sz="6600" b="1" dirty="0">
                <a:ln>
                  <a:solidFill>
                    <a:schemeClr val="bg1"/>
                  </a:solidFill>
                </a:ln>
                <a:latin typeface="#9Slide07 SVNZiclets" panose="02000603000000000000" pitchFamily="2" charset="0"/>
                <a:cs typeface="Times New Roman" panose="02020603050405020304" pitchFamily="18" charset="0"/>
              </a:rPr>
              <a:t> </a:t>
            </a:r>
            <a:r>
              <a:rPr lang="en-US" altLang="en-US" sz="6600" b="1" dirty="0" err="1">
                <a:ln>
                  <a:solidFill>
                    <a:schemeClr val="bg1"/>
                  </a:solidFill>
                </a:ln>
                <a:latin typeface="#9Slide07 SVNZiclets" panose="02000603000000000000" pitchFamily="2" charset="0"/>
                <a:cs typeface="Times New Roman" panose="02020603050405020304" pitchFamily="18" charset="0"/>
              </a:rPr>
              <a:t>xét</a:t>
            </a:r>
            <a:endParaRPr lang="en-US" altLang="en-US" sz="6600" b="1" dirty="0">
              <a:ln>
                <a:solidFill>
                  <a:schemeClr val="bg1"/>
                </a:solidFill>
              </a:ln>
              <a:latin typeface="#9Slide07 SVNZiclets" panose="02000603000000000000" pitchFamily="2" charset="0"/>
              <a:cs typeface="Times New Roman" panose="02020603050405020304" pitchFamily="18" charset="0"/>
            </a:endParaRPr>
          </a:p>
        </p:txBody>
      </p:sp>
      <p:sp>
        <p:nvSpPr>
          <p:cNvPr id="13" name="Rectangle 17">
            <a:extLst>
              <a:ext uri="{FF2B5EF4-FFF2-40B4-BE49-F238E27FC236}">
                <a16:creationId xmlns:a16="http://schemas.microsoft.com/office/drawing/2014/main" id="{15193C7D-49AB-E7D1-C35D-E8EF063F46C9}"/>
              </a:ext>
            </a:extLst>
          </p:cNvPr>
          <p:cNvSpPr>
            <a:spLocks noChangeArrowheads="1"/>
          </p:cNvSpPr>
          <p:nvPr/>
        </p:nvSpPr>
        <p:spPr bwMode="auto">
          <a:xfrm>
            <a:off x="1864611" y="5358199"/>
            <a:ext cx="6876618" cy="75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400" dirty="0" err="1">
                <a:latin typeface="UTM Avo" panose="02040603050506020204" pitchFamily="18" charset="0"/>
                <a:cs typeface="Times New Roman" panose="02020603050405020304" pitchFamily="18" charset="0"/>
              </a:rPr>
              <a:t>Nguyễn</a:t>
            </a: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Thị</a:t>
            </a:r>
            <a:r>
              <a:rPr lang="en-US" altLang="en-US" sz="4400" dirty="0">
                <a:latin typeface="UTM Avo" panose="02040603050506020204" pitchFamily="18" charset="0"/>
                <a:cs typeface="Times New Roman" panose="02020603050405020304" pitchFamily="18" charset="0"/>
              </a:rPr>
              <a:t> Minh </a:t>
            </a:r>
            <a:r>
              <a:rPr lang="en-US" altLang="en-US" sz="4400" dirty="0" err="1">
                <a:latin typeface="UTM Avo" panose="02040603050506020204" pitchFamily="18" charset="0"/>
                <a:cs typeface="Times New Roman" panose="02020603050405020304" pitchFamily="18" charset="0"/>
              </a:rPr>
              <a:t>Khai</a:t>
            </a:r>
            <a:endParaRPr lang="en-US" altLang="en-US" sz="4400" dirty="0">
              <a:latin typeface="UTM Avo" panose="02040603050506020204" pitchFamily="18" charset="0"/>
              <a:cs typeface="Times New Roman" panose="02020603050405020304" pitchFamily="18" charset="0"/>
            </a:endParaRPr>
          </a:p>
        </p:txBody>
      </p:sp>
      <p:sp>
        <p:nvSpPr>
          <p:cNvPr id="14" name="Rectangle 15">
            <a:extLst>
              <a:ext uri="{FF2B5EF4-FFF2-40B4-BE49-F238E27FC236}">
                <a16:creationId xmlns:a16="http://schemas.microsoft.com/office/drawing/2014/main" id="{85124D58-3ACA-0FA0-6997-C2E7BC58F3B8}"/>
              </a:ext>
            </a:extLst>
          </p:cNvPr>
          <p:cNvSpPr>
            <a:spLocks noChangeArrowheads="1"/>
          </p:cNvSpPr>
          <p:nvPr/>
        </p:nvSpPr>
        <p:spPr bwMode="auto">
          <a:xfrm>
            <a:off x="1682550" y="3701618"/>
            <a:ext cx="5141308" cy="75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Nguyễn</a:t>
            </a: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Huệ</a:t>
            </a:r>
            <a:endParaRPr lang="en-US" altLang="en-US" sz="4400" dirty="0">
              <a:latin typeface="UTM Avo" panose="02040603050506020204" pitchFamily="18" charset="0"/>
              <a:cs typeface="Times New Roman" panose="02020603050405020304" pitchFamily="18" charset="0"/>
            </a:endParaRPr>
          </a:p>
        </p:txBody>
      </p:sp>
      <p:sp>
        <p:nvSpPr>
          <p:cNvPr id="15" name="Rectangle 16">
            <a:extLst>
              <a:ext uri="{FF2B5EF4-FFF2-40B4-BE49-F238E27FC236}">
                <a16:creationId xmlns:a16="http://schemas.microsoft.com/office/drawing/2014/main" id="{5A85E203-BD75-C08B-0335-CBC9DEAFC64A}"/>
              </a:ext>
            </a:extLst>
          </p:cNvPr>
          <p:cNvSpPr>
            <a:spLocks noChangeArrowheads="1"/>
          </p:cNvSpPr>
          <p:nvPr/>
        </p:nvSpPr>
        <p:spPr bwMode="auto">
          <a:xfrm>
            <a:off x="1682550" y="4558592"/>
            <a:ext cx="5801563" cy="75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Hoàng</a:t>
            </a: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Văn</a:t>
            </a: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Thụ</a:t>
            </a:r>
            <a:endParaRPr lang="en-US" altLang="en-US" sz="4400" dirty="0">
              <a:latin typeface="UTM Avo" panose="02040603050506020204" pitchFamily="18" charset="0"/>
              <a:cs typeface="Times New Roman" panose="02020603050405020304" pitchFamily="18" charset="0"/>
            </a:endParaRPr>
          </a:p>
        </p:txBody>
      </p:sp>
      <p:sp>
        <p:nvSpPr>
          <p:cNvPr id="16" name="Rectangle 10">
            <a:extLst>
              <a:ext uri="{FF2B5EF4-FFF2-40B4-BE49-F238E27FC236}">
                <a16:creationId xmlns:a16="http://schemas.microsoft.com/office/drawing/2014/main" id="{9B5E09E8-9695-032D-CA0D-63CC8BA9E641}"/>
              </a:ext>
            </a:extLst>
          </p:cNvPr>
          <p:cNvSpPr>
            <a:spLocks noChangeArrowheads="1"/>
          </p:cNvSpPr>
          <p:nvPr/>
        </p:nvSpPr>
        <p:spPr bwMode="auto">
          <a:xfrm>
            <a:off x="1066323" y="2880556"/>
            <a:ext cx="4666818" cy="69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000" dirty="0">
                <a:latin typeface="UTM Avo" panose="02040603050506020204" pitchFamily="18" charset="0"/>
                <a:cs typeface="Times New Roman" panose="02020603050405020304" pitchFamily="18" charset="0"/>
              </a:rPr>
              <a:t>a/ </a:t>
            </a:r>
            <a:r>
              <a:rPr lang="en-US" altLang="en-US" sz="4000" dirty="0" err="1">
                <a:latin typeface="UTM Avo" panose="02040603050506020204" pitchFamily="18" charset="0"/>
                <a:cs typeface="Times New Roman" panose="02020603050405020304" pitchFamily="18" charset="0"/>
              </a:rPr>
              <a:t>Tên</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người</a:t>
            </a:r>
            <a:r>
              <a:rPr lang="en-US" altLang="en-US" sz="4000" dirty="0">
                <a:latin typeface="UTM Avo" panose="02040603050506020204" pitchFamily="18" charset="0"/>
                <a:cs typeface="Times New Roman" panose="02020603050405020304" pitchFamily="18" charset="0"/>
              </a:rPr>
              <a:t>:</a:t>
            </a:r>
          </a:p>
        </p:txBody>
      </p:sp>
      <p:sp>
        <p:nvSpPr>
          <p:cNvPr id="18" name="Rectangle 10">
            <a:extLst>
              <a:ext uri="{FF2B5EF4-FFF2-40B4-BE49-F238E27FC236}">
                <a16:creationId xmlns:a16="http://schemas.microsoft.com/office/drawing/2014/main" id="{B353DB28-A8D0-6A53-BABA-87578729AD05}"/>
              </a:ext>
            </a:extLst>
          </p:cNvPr>
          <p:cNvSpPr>
            <a:spLocks noChangeArrowheads="1"/>
          </p:cNvSpPr>
          <p:nvPr/>
        </p:nvSpPr>
        <p:spPr bwMode="auto">
          <a:xfrm>
            <a:off x="1276782" y="1516801"/>
            <a:ext cx="9293248" cy="131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000" b="1" dirty="0" err="1">
                <a:latin typeface="UTM Avo" panose="02040603050506020204" pitchFamily="18" charset="0"/>
                <a:cs typeface="Times New Roman" panose="02020603050405020304" pitchFamily="18" charset="0"/>
              </a:rPr>
              <a:t>Tìm</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hiểu</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cách</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viết</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tên</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người</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tên</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địa</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lí</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Việt</a:t>
            </a:r>
            <a:r>
              <a:rPr lang="en-US" altLang="en-US" sz="4000" b="1" dirty="0">
                <a:latin typeface="UTM Avo" panose="02040603050506020204" pitchFamily="18" charset="0"/>
                <a:cs typeface="Times New Roman" panose="02020603050405020304" pitchFamily="18" charset="0"/>
              </a:rPr>
              <a:t> Nam</a:t>
            </a:r>
          </a:p>
        </p:txBody>
      </p:sp>
      <p:pic>
        <p:nvPicPr>
          <p:cNvPr id="19" name="Picture 2" descr="Ánh Nắng Mặt Trời Hình ảnh | Định dạng hình ảnh PNG 400225768|  vn.lovepik.com">
            <a:extLst>
              <a:ext uri="{FF2B5EF4-FFF2-40B4-BE49-F238E27FC236}">
                <a16:creationId xmlns:a16="http://schemas.microsoft.com/office/drawing/2014/main" id="{C4322D1B-0913-415B-5AB3-9802DF4062C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5503" y="5315115"/>
            <a:ext cx="1063463" cy="9039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Ánh Nắng Mặt Trời Hình ảnh | Định dạng hình ảnh PNG 400225768|  vn.lovepik.com">
            <a:extLst>
              <a:ext uri="{FF2B5EF4-FFF2-40B4-BE49-F238E27FC236}">
                <a16:creationId xmlns:a16="http://schemas.microsoft.com/office/drawing/2014/main" id="{B52F5CE0-FC92-0023-921A-A16DB4D963D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5502" y="4455314"/>
            <a:ext cx="1063463" cy="9039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Ánh Nắng Mặt Trời Hình ảnh | Định dạng hình ảnh PNG 400225768|  vn.lovepik.com">
            <a:extLst>
              <a:ext uri="{FF2B5EF4-FFF2-40B4-BE49-F238E27FC236}">
                <a16:creationId xmlns:a16="http://schemas.microsoft.com/office/drawing/2014/main" id="{7312CA8E-3666-695B-916B-382BF316B00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5502" y="3637079"/>
            <a:ext cx="1063463" cy="90394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0F3A6CDB-E0CE-05C7-D177-D1D7AAB17B6A}"/>
              </a:ext>
            </a:extLst>
          </p:cNvPr>
          <p:cNvSpPr/>
          <p:nvPr/>
        </p:nvSpPr>
        <p:spPr>
          <a:xfrm>
            <a:off x="6096000" y="2953416"/>
            <a:ext cx="3287486" cy="818235"/>
          </a:xfrm>
          <a:prstGeom prst="wedgeRoundRectCallout">
            <a:avLst>
              <a:gd name="adj1" fmla="val -71826"/>
              <a:gd name="adj2" fmla="val 86447"/>
              <a:gd name="adj3" fmla="val 16667"/>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UTM Avo" panose="02040603050506020204" pitchFamily="18" charset="0"/>
              </a:rPr>
              <a:t>Có</a:t>
            </a:r>
            <a:r>
              <a:rPr lang="en-US" sz="3600" dirty="0">
                <a:solidFill>
                  <a:schemeClr val="tx1"/>
                </a:solidFill>
                <a:latin typeface="UTM Avo" panose="02040603050506020204" pitchFamily="18" charset="0"/>
              </a:rPr>
              <a:t> 2 </a:t>
            </a:r>
            <a:r>
              <a:rPr lang="en-US" sz="3600" dirty="0" err="1">
                <a:solidFill>
                  <a:schemeClr val="tx1"/>
                </a:solidFill>
                <a:latin typeface="UTM Avo" panose="02040603050506020204" pitchFamily="18" charset="0"/>
              </a:rPr>
              <a:t>tiếng</a:t>
            </a:r>
            <a:endParaRPr lang="en-US" sz="3600" dirty="0">
              <a:solidFill>
                <a:schemeClr val="tx1"/>
              </a:solidFill>
              <a:latin typeface="UTM Avo" panose="02040603050506020204" pitchFamily="18" charset="0"/>
            </a:endParaRPr>
          </a:p>
        </p:txBody>
      </p:sp>
      <p:cxnSp>
        <p:nvCxnSpPr>
          <p:cNvPr id="5" name="Straight Connector 4">
            <a:extLst>
              <a:ext uri="{FF2B5EF4-FFF2-40B4-BE49-F238E27FC236}">
                <a16:creationId xmlns:a16="http://schemas.microsoft.com/office/drawing/2014/main" id="{ADCE0EB6-C627-C576-81D5-FB7EA5D34146}"/>
              </a:ext>
            </a:extLst>
          </p:cNvPr>
          <p:cNvCxnSpPr/>
          <p:nvPr/>
        </p:nvCxnSpPr>
        <p:spPr>
          <a:xfrm>
            <a:off x="2028965" y="4455314"/>
            <a:ext cx="193343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8001C8-B321-CB82-3020-374F30421E36}"/>
              </a:ext>
            </a:extLst>
          </p:cNvPr>
          <p:cNvCxnSpPr>
            <a:cxnSpLocks/>
          </p:cNvCxnSpPr>
          <p:nvPr/>
        </p:nvCxnSpPr>
        <p:spPr>
          <a:xfrm>
            <a:off x="4253204" y="4455314"/>
            <a:ext cx="10497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A277ADA4-260E-E144-45D2-36C216F4764F}"/>
              </a:ext>
            </a:extLst>
          </p:cNvPr>
          <p:cNvSpPr/>
          <p:nvPr/>
        </p:nvSpPr>
        <p:spPr>
          <a:xfrm>
            <a:off x="1897269" y="3771651"/>
            <a:ext cx="432275" cy="60320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60ADB8B-012B-34E2-5D4A-2241104FFA76}"/>
              </a:ext>
            </a:extLst>
          </p:cNvPr>
          <p:cNvSpPr/>
          <p:nvPr/>
        </p:nvSpPr>
        <p:spPr>
          <a:xfrm>
            <a:off x="4163053" y="3795692"/>
            <a:ext cx="432275" cy="60320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peech Bubble: Rectangle with Corners Rounded 23">
            <a:extLst>
              <a:ext uri="{FF2B5EF4-FFF2-40B4-BE49-F238E27FC236}">
                <a16:creationId xmlns:a16="http://schemas.microsoft.com/office/drawing/2014/main" id="{5608780C-1A3D-53F5-5B60-317FF3D34E24}"/>
              </a:ext>
            </a:extLst>
          </p:cNvPr>
          <p:cNvSpPr/>
          <p:nvPr/>
        </p:nvSpPr>
        <p:spPr>
          <a:xfrm>
            <a:off x="7097486" y="3965736"/>
            <a:ext cx="3287486" cy="818235"/>
          </a:xfrm>
          <a:prstGeom prst="wedgeRoundRectCallout">
            <a:avLst>
              <a:gd name="adj1" fmla="val -71826"/>
              <a:gd name="adj2" fmla="val 86447"/>
              <a:gd name="adj3" fmla="val 16667"/>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UTM Avo" panose="02040603050506020204" pitchFamily="18" charset="0"/>
              </a:rPr>
              <a:t>Có</a:t>
            </a:r>
            <a:r>
              <a:rPr lang="en-US" sz="3600" dirty="0">
                <a:solidFill>
                  <a:schemeClr val="tx1"/>
                </a:solidFill>
                <a:latin typeface="UTM Avo" panose="02040603050506020204" pitchFamily="18" charset="0"/>
              </a:rPr>
              <a:t> 3 </a:t>
            </a:r>
            <a:r>
              <a:rPr lang="en-US" sz="3600" dirty="0" err="1">
                <a:solidFill>
                  <a:schemeClr val="tx1"/>
                </a:solidFill>
                <a:latin typeface="UTM Avo" panose="02040603050506020204" pitchFamily="18" charset="0"/>
              </a:rPr>
              <a:t>tiếng</a:t>
            </a:r>
            <a:endParaRPr lang="en-US" sz="3600" dirty="0">
              <a:solidFill>
                <a:schemeClr val="tx1"/>
              </a:solidFill>
              <a:latin typeface="UTM Avo" panose="02040603050506020204" pitchFamily="18" charset="0"/>
            </a:endParaRPr>
          </a:p>
        </p:txBody>
      </p:sp>
      <p:cxnSp>
        <p:nvCxnSpPr>
          <p:cNvPr id="25" name="Straight Connector 24">
            <a:extLst>
              <a:ext uri="{FF2B5EF4-FFF2-40B4-BE49-F238E27FC236}">
                <a16:creationId xmlns:a16="http://schemas.microsoft.com/office/drawing/2014/main" id="{10FD5313-0D4F-1DF2-A725-274A5EE56879}"/>
              </a:ext>
            </a:extLst>
          </p:cNvPr>
          <p:cNvCxnSpPr/>
          <p:nvPr/>
        </p:nvCxnSpPr>
        <p:spPr>
          <a:xfrm>
            <a:off x="1897269" y="5307286"/>
            <a:ext cx="193343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7F9B6A-FD73-C837-E761-695F4B6BDED7}"/>
              </a:ext>
            </a:extLst>
          </p:cNvPr>
          <p:cNvCxnSpPr>
            <a:cxnSpLocks/>
          </p:cNvCxnSpPr>
          <p:nvPr/>
        </p:nvCxnSpPr>
        <p:spPr>
          <a:xfrm>
            <a:off x="4058473" y="5307286"/>
            <a:ext cx="10497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39DD57-9B7B-3C63-C305-8C59C5072E00}"/>
              </a:ext>
            </a:extLst>
          </p:cNvPr>
          <p:cNvCxnSpPr>
            <a:cxnSpLocks/>
          </p:cNvCxnSpPr>
          <p:nvPr/>
        </p:nvCxnSpPr>
        <p:spPr>
          <a:xfrm>
            <a:off x="5302920" y="5307286"/>
            <a:ext cx="10497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36A513E7-5F00-FC04-4615-550A7035955C}"/>
              </a:ext>
            </a:extLst>
          </p:cNvPr>
          <p:cNvSpPr/>
          <p:nvPr/>
        </p:nvSpPr>
        <p:spPr>
          <a:xfrm>
            <a:off x="1887962" y="4642425"/>
            <a:ext cx="432275" cy="60320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2D921553-6A86-AE49-C07D-4DB1C525BE77}"/>
              </a:ext>
            </a:extLst>
          </p:cNvPr>
          <p:cNvSpPr/>
          <p:nvPr/>
        </p:nvSpPr>
        <p:spPr>
          <a:xfrm>
            <a:off x="3894619" y="4611055"/>
            <a:ext cx="432275" cy="60320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ED9C8FB4-88F7-1DCF-4495-5F5892D4E71E}"/>
              </a:ext>
            </a:extLst>
          </p:cNvPr>
          <p:cNvSpPr/>
          <p:nvPr/>
        </p:nvSpPr>
        <p:spPr>
          <a:xfrm>
            <a:off x="5129962" y="4615964"/>
            <a:ext cx="303590" cy="60320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peech Bubble: Rectangle with Corners Rounded 30">
            <a:extLst>
              <a:ext uri="{FF2B5EF4-FFF2-40B4-BE49-F238E27FC236}">
                <a16:creationId xmlns:a16="http://schemas.microsoft.com/office/drawing/2014/main" id="{42676C15-893F-AE57-2DF8-267D4E2F06A4}"/>
              </a:ext>
            </a:extLst>
          </p:cNvPr>
          <p:cNvSpPr/>
          <p:nvPr/>
        </p:nvSpPr>
        <p:spPr>
          <a:xfrm>
            <a:off x="7900554" y="4978056"/>
            <a:ext cx="3287486" cy="818235"/>
          </a:xfrm>
          <a:prstGeom prst="wedgeRoundRectCallout">
            <a:avLst>
              <a:gd name="adj1" fmla="val -52621"/>
              <a:gd name="adj2" fmla="val 70482"/>
              <a:gd name="adj3" fmla="val 16667"/>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UTM Avo" panose="02040603050506020204" pitchFamily="18" charset="0"/>
              </a:rPr>
              <a:t>Có</a:t>
            </a:r>
            <a:r>
              <a:rPr lang="en-US" sz="3600" dirty="0">
                <a:solidFill>
                  <a:schemeClr val="tx1"/>
                </a:solidFill>
                <a:latin typeface="UTM Avo" panose="02040603050506020204" pitchFamily="18" charset="0"/>
              </a:rPr>
              <a:t> 4 </a:t>
            </a:r>
            <a:r>
              <a:rPr lang="en-US" sz="3600" dirty="0" err="1">
                <a:solidFill>
                  <a:schemeClr val="tx1"/>
                </a:solidFill>
                <a:latin typeface="UTM Avo" panose="02040603050506020204" pitchFamily="18" charset="0"/>
              </a:rPr>
              <a:t>tiếng</a:t>
            </a:r>
            <a:endParaRPr lang="en-US" sz="3600" dirty="0">
              <a:solidFill>
                <a:schemeClr val="tx1"/>
              </a:solidFill>
              <a:latin typeface="UTM Avo" panose="02040603050506020204" pitchFamily="18" charset="0"/>
            </a:endParaRPr>
          </a:p>
        </p:txBody>
      </p:sp>
      <p:cxnSp>
        <p:nvCxnSpPr>
          <p:cNvPr id="32" name="Straight Connector 31">
            <a:extLst>
              <a:ext uri="{FF2B5EF4-FFF2-40B4-BE49-F238E27FC236}">
                <a16:creationId xmlns:a16="http://schemas.microsoft.com/office/drawing/2014/main" id="{28EB34F2-5AE7-BF68-2454-3AD001B82CD7}"/>
              </a:ext>
            </a:extLst>
          </p:cNvPr>
          <p:cNvCxnSpPr/>
          <p:nvPr/>
        </p:nvCxnSpPr>
        <p:spPr>
          <a:xfrm>
            <a:off x="2028964" y="6101315"/>
            <a:ext cx="193343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E5E54A9-6CBF-79A1-10A4-D5CE62A10335}"/>
              </a:ext>
            </a:extLst>
          </p:cNvPr>
          <p:cNvCxnSpPr>
            <a:cxnSpLocks/>
          </p:cNvCxnSpPr>
          <p:nvPr/>
        </p:nvCxnSpPr>
        <p:spPr>
          <a:xfrm>
            <a:off x="4253204" y="6101315"/>
            <a:ext cx="69979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7F2F7A8-F375-DFFB-B87F-80D71940732D}"/>
              </a:ext>
            </a:extLst>
          </p:cNvPr>
          <p:cNvCxnSpPr>
            <a:cxnSpLocks/>
          </p:cNvCxnSpPr>
          <p:nvPr/>
        </p:nvCxnSpPr>
        <p:spPr>
          <a:xfrm>
            <a:off x="5129962" y="6101315"/>
            <a:ext cx="107489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DAA3556-7C10-4CCD-8324-0482A9271336}"/>
              </a:ext>
            </a:extLst>
          </p:cNvPr>
          <p:cNvCxnSpPr>
            <a:cxnSpLocks/>
          </p:cNvCxnSpPr>
          <p:nvPr/>
        </p:nvCxnSpPr>
        <p:spPr>
          <a:xfrm>
            <a:off x="6599534" y="6117143"/>
            <a:ext cx="107489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352C4FAC-C1E9-0032-F750-6D81E457ACA7}"/>
              </a:ext>
            </a:extLst>
          </p:cNvPr>
          <p:cNvSpPr/>
          <p:nvPr/>
        </p:nvSpPr>
        <p:spPr>
          <a:xfrm>
            <a:off x="1912716" y="5416518"/>
            <a:ext cx="432275" cy="60320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25DBB210-0422-99C7-BD0E-E32CCC240AFB}"/>
              </a:ext>
            </a:extLst>
          </p:cNvPr>
          <p:cNvSpPr/>
          <p:nvPr/>
        </p:nvSpPr>
        <p:spPr>
          <a:xfrm>
            <a:off x="4163053" y="5447200"/>
            <a:ext cx="306288" cy="60320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6850D07A-2AA2-D4F2-ACB2-71594EDB95BF}"/>
              </a:ext>
            </a:extLst>
          </p:cNvPr>
          <p:cNvSpPr/>
          <p:nvPr/>
        </p:nvSpPr>
        <p:spPr>
          <a:xfrm>
            <a:off x="5091683" y="5447201"/>
            <a:ext cx="503574" cy="60320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408F9B97-D330-A59D-CF6C-18731644564C}"/>
              </a:ext>
            </a:extLst>
          </p:cNvPr>
          <p:cNvSpPr/>
          <p:nvPr/>
        </p:nvSpPr>
        <p:spPr>
          <a:xfrm>
            <a:off x="6494365" y="5466735"/>
            <a:ext cx="407178" cy="60320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26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22" presetClass="entr" presetSubtype="8"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22" presetClass="entr" presetSubtype="8"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16" presetClass="entr" presetSubtype="2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par>
                          <p:cTn id="47" fill="hold">
                            <p:stCondLst>
                              <p:cond delay="500"/>
                            </p:stCondLst>
                            <p:childTnLst>
                              <p:par>
                                <p:cTn id="48" presetID="16" presetClass="entr" presetSubtype="21"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par>
                          <p:cTn id="51" fill="hold">
                            <p:stCondLst>
                              <p:cond delay="1000"/>
                            </p:stCondLst>
                            <p:childTnLst>
                              <p:par>
                                <p:cTn id="52" presetID="16" presetClass="entr" presetSubtype="21"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barn(inVertical)">
                                      <p:cBhvr>
                                        <p:cTn id="59" dur="500"/>
                                        <p:tgtEl>
                                          <p:spTgt spid="24"/>
                                        </p:tgtEl>
                                      </p:cBhvr>
                                    </p:animEffect>
                                  </p:childTnLst>
                                </p:cTn>
                              </p:par>
                              <p:par>
                                <p:cTn id="60" presetID="16" presetClass="entr" presetSubtype="21"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par>
                                <p:cTn id="63" presetID="16" presetClass="entr" presetSubtype="21"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par>
                                <p:cTn id="66" presetID="16" presetClass="entr" presetSubtype="21"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arn(inVertical)">
                                      <p:cBhvr>
                                        <p:cTn id="68" dur="500"/>
                                        <p:tgtEl>
                                          <p:spTgt spid="27"/>
                                        </p:tgtEl>
                                      </p:cBhvr>
                                    </p:animEffect>
                                  </p:childTnLst>
                                </p:cTn>
                              </p:par>
                            </p:childTnLst>
                          </p:cTn>
                        </p:par>
                        <p:par>
                          <p:cTn id="69" fill="hold">
                            <p:stCondLst>
                              <p:cond delay="500"/>
                            </p:stCondLst>
                            <p:childTnLst>
                              <p:par>
                                <p:cTn id="70" presetID="16" presetClass="entr" presetSubtype="21"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barn(inVertical)">
                                      <p:cBhvr>
                                        <p:cTn id="72" dur="500"/>
                                        <p:tgtEl>
                                          <p:spTgt spid="28"/>
                                        </p:tgtEl>
                                      </p:cBhvr>
                                    </p:animEffect>
                                  </p:childTnLst>
                                </p:cTn>
                              </p:par>
                            </p:childTnLst>
                          </p:cTn>
                        </p:par>
                        <p:par>
                          <p:cTn id="73" fill="hold">
                            <p:stCondLst>
                              <p:cond delay="1000"/>
                            </p:stCondLst>
                            <p:childTnLst>
                              <p:par>
                                <p:cTn id="74" presetID="16" presetClass="entr" presetSubtype="21"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par>
                          <p:cTn id="77" fill="hold">
                            <p:stCondLst>
                              <p:cond delay="1500"/>
                            </p:stCondLst>
                            <p:childTnLst>
                              <p:par>
                                <p:cTn id="78" presetID="16" presetClass="entr" presetSubtype="21"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barn(inVertical)">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arn(inVertical)">
                                      <p:cBhvr>
                                        <p:cTn id="85" dur="500"/>
                                        <p:tgtEl>
                                          <p:spTgt spid="31"/>
                                        </p:tgtEl>
                                      </p:cBhvr>
                                    </p:animEffect>
                                  </p:childTnLst>
                                </p:cTn>
                              </p:par>
                              <p:par>
                                <p:cTn id="86" presetID="16" presetClass="entr" presetSubtype="21" fill="hold"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barn(inVertical)">
                                      <p:cBhvr>
                                        <p:cTn id="88" dur="500"/>
                                        <p:tgtEl>
                                          <p:spTgt spid="32"/>
                                        </p:tgtEl>
                                      </p:cBhvr>
                                    </p:animEffect>
                                  </p:childTnLst>
                                </p:cTn>
                              </p:par>
                              <p:par>
                                <p:cTn id="89" presetID="16" presetClass="entr" presetSubtype="21" fill="hold"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barn(inVertical)">
                                      <p:cBhvr>
                                        <p:cTn id="91" dur="500"/>
                                        <p:tgtEl>
                                          <p:spTgt spid="33"/>
                                        </p:tgtEl>
                                      </p:cBhvr>
                                    </p:animEffect>
                                  </p:childTnLst>
                                </p:cTn>
                              </p:par>
                              <p:par>
                                <p:cTn id="92" presetID="16" presetClass="entr" presetSubtype="21" fill="hold"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arn(inVertical)">
                                      <p:cBhvr>
                                        <p:cTn id="94" dur="500"/>
                                        <p:tgtEl>
                                          <p:spTgt spid="34"/>
                                        </p:tgtEl>
                                      </p:cBhvr>
                                    </p:animEffect>
                                  </p:childTnLst>
                                </p:cTn>
                              </p:par>
                              <p:par>
                                <p:cTn id="95" presetID="16" presetClass="entr" presetSubtype="21"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barn(inVertical)">
                                      <p:cBhvr>
                                        <p:cTn id="97" dur="500"/>
                                        <p:tgtEl>
                                          <p:spTgt spid="35"/>
                                        </p:tgtEl>
                                      </p:cBhvr>
                                    </p:animEffect>
                                  </p:childTnLst>
                                </p:cTn>
                              </p:par>
                            </p:childTnLst>
                          </p:cTn>
                        </p:par>
                        <p:par>
                          <p:cTn id="98" fill="hold">
                            <p:stCondLst>
                              <p:cond delay="500"/>
                            </p:stCondLst>
                            <p:childTnLst>
                              <p:par>
                                <p:cTn id="99" presetID="16" presetClass="entr" presetSubtype="21" fill="hold" grpId="0" nodeType="after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barn(inVertical)">
                                      <p:cBhvr>
                                        <p:cTn id="101" dur="500"/>
                                        <p:tgtEl>
                                          <p:spTgt spid="36"/>
                                        </p:tgtEl>
                                      </p:cBhvr>
                                    </p:animEffect>
                                  </p:childTnLst>
                                </p:cTn>
                              </p:par>
                            </p:childTnLst>
                          </p:cTn>
                        </p:par>
                        <p:par>
                          <p:cTn id="102" fill="hold">
                            <p:stCondLst>
                              <p:cond delay="1000"/>
                            </p:stCondLst>
                            <p:childTnLst>
                              <p:par>
                                <p:cTn id="103" presetID="16" presetClass="entr" presetSubtype="21" fill="hold" grpId="0" nodeType="after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barn(inVertical)">
                                      <p:cBhvr>
                                        <p:cTn id="105" dur="500"/>
                                        <p:tgtEl>
                                          <p:spTgt spid="37"/>
                                        </p:tgtEl>
                                      </p:cBhvr>
                                    </p:animEffect>
                                  </p:childTnLst>
                                </p:cTn>
                              </p:par>
                            </p:childTnLst>
                          </p:cTn>
                        </p:par>
                        <p:par>
                          <p:cTn id="106" fill="hold">
                            <p:stCondLst>
                              <p:cond delay="1500"/>
                            </p:stCondLst>
                            <p:childTnLst>
                              <p:par>
                                <p:cTn id="107" presetID="16" presetClass="entr" presetSubtype="21" fill="hold" grpId="0" nodeType="after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barn(inVertical)">
                                      <p:cBhvr>
                                        <p:cTn id="109" dur="500"/>
                                        <p:tgtEl>
                                          <p:spTgt spid="38"/>
                                        </p:tgtEl>
                                      </p:cBhvr>
                                    </p:animEffect>
                                  </p:childTnLst>
                                </p:cTn>
                              </p:par>
                            </p:childTnLst>
                          </p:cTn>
                        </p:par>
                        <p:par>
                          <p:cTn id="110" fill="hold">
                            <p:stCondLst>
                              <p:cond delay="2000"/>
                            </p:stCondLst>
                            <p:childTnLst>
                              <p:par>
                                <p:cTn id="111" presetID="16" presetClass="entr" presetSubtype="21" fill="hold" grpId="0" nodeType="after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barn(inVertical)">
                                      <p:cBhvr>
                                        <p:cTn id="1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4" grpId="0"/>
      <p:bldP spid="15" grpId="0"/>
      <p:bldP spid="16" grpId="0"/>
      <p:bldP spid="18" grpId="0"/>
      <p:bldP spid="2" grpId="0" animBg="1"/>
      <p:bldP spid="7" grpId="0" animBg="1"/>
      <p:bldP spid="20" grpId="0" animBg="1"/>
      <p:bldP spid="24" grpId="0" animBg="1"/>
      <p:bldP spid="28" grpId="0" animBg="1"/>
      <p:bldP spid="29" grpId="0" animBg="1"/>
      <p:bldP spid="30" grpId="0" animBg="1"/>
      <p:bldP spid="31" grpId="0" animBg="1"/>
      <p:bldP spid="36" grpId="0" animBg="1"/>
      <p:bldP spid="37" grpId="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98635" y="1225388"/>
            <a:ext cx="9594729" cy="1938992"/>
          </a:xfrm>
          <a:prstGeom prst="rect">
            <a:avLst/>
          </a:prstGeom>
        </p:spPr>
        <p:txBody>
          <a:bodyPr wrap="square">
            <a:spAutoFit/>
          </a:bodyPr>
          <a:lstStyle/>
          <a:p>
            <a:pPr algn="ct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Khi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viết</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tên</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người</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Việt</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Nam,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cần</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viết</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như</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thế</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nào</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endParaRPr lang="en-US" sz="6000" dirty="0">
              <a:ln w="0"/>
              <a:effectLst>
                <a:outerShdw blurRad="38100" dist="19050" dir="2700000" algn="tl" rotWithShape="0">
                  <a:schemeClr val="dk1">
                    <a:alpha val="40000"/>
                  </a:schemeClr>
                </a:outerShdw>
              </a:effectLst>
              <a:latin typeface="UTM Flavour" panose="02040603050506020204" pitchFamily="18" charset="0"/>
            </a:endParaRPr>
          </a:p>
        </p:txBody>
      </p:sp>
      <p:sp>
        <p:nvSpPr>
          <p:cNvPr id="13" name="Rectangle 12"/>
          <p:cNvSpPr/>
          <p:nvPr/>
        </p:nvSpPr>
        <p:spPr>
          <a:xfrm>
            <a:off x="1528571" y="3745684"/>
            <a:ext cx="9058657" cy="1077218"/>
          </a:xfrm>
          <a:prstGeom prst="rect">
            <a:avLst/>
          </a:prstGeom>
          <a:solidFill>
            <a:schemeClr val="accent6">
              <a:lumMod val="20000"/>
              <a:lumOff val="80000"/>
            </a:schemeClr>
          </a:solidFill>
          <a:ln w="38100">
            <a:solidFill>
              <a:schemeClr val="tx1"/>
            </a:solidFill>
          </a:ln>
        </p:spPr>
        <p:txBody>
          <a:bodyPr wrap="square">
            <a:spAutoFit/>
          </a:bodyPr>
          <a:lstStyle/>
          <a:p>
            <a:pPr algn="ctr"/>
            <a:r>
              <a:rPr lang="en-US" altLang="en-US" sz="3200" dirty="0">
                <a:latin typeface="UTM Avo" panose="02040603050506020204" pitchFamily="18" charset="0"/>
                <a:cs typeface="Times New Roman" panose="02020603050405020304" pitchFamily="18" charset="0"/>
              </a:rPr>
              <a:t>Khi </a:t>
            </a:r>
            <a:r>
              <a:rPr lang="en-US" altLang="en-US" sz="3200" dirty="0" err="1">
                <a:latin typeface="UTM Avo" panose="02040603050506020204" pitchFamily="18" charset="0"/>
                <a:cs typeface="Times New Roman" panose="02020603050405020304" pitchFamily="18" charset="0"/>
              </a:rPr>
              <a:t>viết</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tên</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người</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Việt</a:t>
            </a:r>
            <a:r>
              <a:rPr lang="en-US" altLang="en-US" sz="3200" dirty="0">
                <a:latin typeface="UTM Avo" panose="02040603050506020204" pitchFamily="18" charset="0"/>
                <a:cs typeface="Times New Roman" panose="02020603050405020304" pitchFamily="18" charset="0"/>
              </a:rPr>
              <a:t> Nam, </a:t>
            </a:r>
            <a:r>
              <a:rPr lang="en-US" altLang="en-US" sz="3200" dirty="0" err="1">
                <a:latin typeface="UTM Avo" panose="02040603050506020204" pitchFamily="18" charset="0"/>
                <a:cs typeface="Times New Roman" panose="02020603050405020304" pitchFamily="18" charset="0"/>
              </a:rPr>
              <a:t>cần</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viết</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hoa</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chữ</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cái</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đầu</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của</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mỗi</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tiếng</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tạo</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thành</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tên</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đó</a:t>
            </a:r>
            <a:r>
              <a:rPr lang="en-US" altLang="en-US" sz="3200" dirty="0">
                <a:latin typeface="UTM Avo" panose="02040603050506020204" pitchFamily="18" charset="0"/>
                <a:cs typeface="Times New Roman" panose="02020603050405020304" pitchFamily="18" charset="0"/>
              </a:rPr>
              <a:t>.</a:t>
            </a:r>
            <a:endParaRPr lang="en-US" sz="3200" dirty="0">
              <a:latin typeface="UTM Avo" panose="02040603050506020204" pitchFamily="18" charset="0"/>
              <a:cs typeface="#9Slide03 Arima Madurai Black" panose="00000A00000000000000" pitchFamily="2" charset="0"/>
            </a:endParaRPr>
          </a:p>
        </p:txBody>
      </p:sp>
    </p:spTree>
    <p:extLst>
      <p:ext uri="{BB962C8B-B14F-4D97-AF65-F5344CB8AC3E}">
        <p14:creationId xmlns:p14="http://schemas.microsoft.com/office/powerpoint/2010/main" val="189503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8951" y="103002"/>
            <a:ext cx="5801562" cy="1107996"/>
          </a:xfrm>
          <a:prstGeom prst="rect">
            <a:avLst/>
          </a:prstGeom>
          <a:solidFill>
            <a:schemeClr val="accent6">
              <a:lumMod val="20000"/>
              <a:lumOff val="80000"/>
            </a:schemeClr>
          </a:solidFill>
          <a:ln w="76200">
            <a:solidFill>
              <a:schemeClr val="tx1"/>
            </a:solidFill>
            <a:prstDash val="solid"/>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en-US" sz="6600" b="1" dirty="0" err="1">
                <a:ln>
                  <a:solidFill>
                    <a:schemeClr val="bg1"/>
                  </a:solidFill>
                </a:ln>
                <a:latin typeface="#9Slide07 SVNZiclets" panose="02000603000000000000" pitchFamily="2" charset="0"/>
                <a:cs typeface="Times New Roman" panose="02020603050405020304" pitchFamily="18" charset="0"/>
              </a:rPr>
              <a:t>Nhận</a:t>
            </a:r>
            <a:r>
              <a:rPr lang="en-US" altLang="en-US" sz="6600" b="1" dirty="0">
                <a:ln>
                  <a:solidFill>
                    <a:schemeClr val="bg1"/>
                  </a:solidFill>
                </a:ln>
                <a:latin typeface="#9Slide07 SVNZiclets" panose="02000603000000000000" pitchFamily="2" charset="0"/>
                <a:cs typeface="Times New Roman" panose="02020603050405020304" pitchFamily="18" charset="0"/>
              </a:rPr>
              <a:t> </a:t>
            </a:r>
            <a:r>
              <a:rPr lang="en-US" altLang="en-US" sz="6600" b="1" dirty="0" err="1">
                <a:ln>
                  <a:solidFill>
                    <a:schemeClr val="bg1"/>
                  </a:solidFill>
                </a:ln>
                <a:latin typeface="#9Slide07 SVNZiclets" panose="02000603000000000000" pitchFamily="2" charset="0"/>
                <a:cs typeface="Times New Roman" panose="02020603050405020304" pitchFamily="18" charset="0"/>
              </a:rPr>
              <a:t>xét</a:t>
            </a:r>
            <a:endParaRPr lang="en-US" altLang="en-US" sz="6600" b="1" dirty="0">
              <a:ln>
                <a:solidFill>
                  <a:schemeClr val="bg1"/>
                </a:solidFill>
              </a:ln>
              <a:latin typeface="#9Slide07 SVNZiclets" panose="02000603000000000000" pitchFamily="2" charset="0"/>
              <a:cs typeface="Times New Roman" panose="02020603050405020304" pitchFamily="18" charset="0"/>
            </a:endParaRPr>
          </a:p>
        </p:txBody>
      </p:sp>
      <p:sp>
        <p:nvSpPr>
          <p:cNvPr id="13" name="Rectangle 17">
            <a:extLst>
              <a:ext uri="{FF2B5EF4-FFF2-40B4-BE49-F238E27FC236}">
                <a16:creationId xmlns:a16="http://schemas.microsoft.com/office/drawing/2014/main" id="{15193C7D-49AB-E7D1-C35D-E8EF063F46C9}"/>
              </a:ext>
            </a:extLst>
          </p:cNvPr>
          <p:cNvSpPr>
            <a:spLocks noChangeArrowheads="1"/>
          </p:cNvSpPr>
          <p:nvPr/>
        </p:nvSpPr>
        <p:spPr bwMode="auto">
          <a:xfrm>
            <a:off x="1864611" y="5358199"/>
            <a:ext cx="6876618" cy="75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400" dirty="0" err="1">
                <a:latin typeface="UTM Avo" panose="02040603050506020204" pitchFamily="18" charset="0"/>
                <a:cs typeface="Times New Roman" panose="02020603050405020304" pitchFamily="18" charset="0"/>
              </a:rPr>
              <a:t>Vàm</a:t>
            </a: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Cỏ</a:t>
            </a: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Tây</a:t>
            </a:r>
            <a:endParaRPr lang="en-US" altLang="en-US" sz="4400" dirty="0">
              <a:latin typeface="UTM Avo" panose="02040603050506020204" pitchFamily="18" charset="0"/>
              <a:cs typeface="Times New Roman" panose="02020603050405020304" pitchFamily="18" charset="0"/>
            </a:endParaRPr>
          </a:p>
        </p:txBody>
      </p:sp>
      <p:sp>
        <p:nvSpPr>
          <p:cNvPr id="14" name="Rectangle 15">
            <a:extLst>
              <a:ext uri="{FF2B5EF4-FFF2-40B4-BE49-F238E27FC236}">
                <a16:creationId xmlns:a16="http://schemas.microsoft.com/office/drawing/2014/main" id="{85124D58-3ACA-0FA0-6997-C2E7BC58F3B8}"/>
              </a:ext>
            </a:extLst>
          </p:cNvPr>
          <p:cNvSpPr>
            <a:spLocks noChangeArrowheads="1"/>
          </p:cNvSpPr>
          <p:nvPr/>
        </p:nvSpPr>
        <p:spPr bwMode="auto">
          <a:xfrm>
            <a:off x="1682550" y="3701618"/>
            <a:ext cx="5141308" cy="75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Trường</a:t>
            </a: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Sơn</a:t>
            </a:r>
            <a:endParaRPr lang="en-US" altLang="en-US" sz="4400" dirty="0">
              <a:latin typeface="UTM Avo" panose="02040603050506020204" pitchFamily="18" charset="0"/>
              <a:cs typeface="Times New Roman" panose="02020603050405020304" pitchFamily="18" charset="0"/>
            </a:endParaRPr>
          </a:p>
        </p:txBody>
      </p:sp>
      <p:sp>
        <p:nvSpPr>
          <p:cNvPr id="15" name="Rectangle 16">
            <a:extLst>
              <a:ext uri="{FF2B5EF4-FFF2-40B4-BE49-F238E27FC236}">
                <a16:creationId xmlns:a16="http://schemas.microsoft.com/office/drawing/2014/main" id="{5A85E203-BD75-C08B-0335-CBC9DEAFC64A}"/>
              </a:ext>
            </a:extLst>
          </p:cNvPr>
          <p:cNvSpPr>
            <a:spLocks noChangeArrowheads="1"/>
          </p:cNvSpPr>
          <p:nvPr/>
        </p:nvSpPr>
        <p:spPr bwMode="auto">
          <a:xfrm>
            <a:off x="1682550" y="4558592"/>
            <a:ext cx="5801563" cy="75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Sóc</a:t>
            </a: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Trăng</a:t>
            </a:r>
            <a:endParaRPr lang="en-US" altLang="en-US" sz="4400" dirty="0">
              <a:latin typeface="UTM Avo" panose="02040603050506020204" pitchFamily="18" charset="0"/>
              <a:cs typeface="Times New Roman" panose="02020603050405020304" pitchFamily="18" charset="0"/>
            </a:endParaRPr>
          </a:p>
        </p:txBody>
      </p:sp>
      <p:sp>
        <p:nvSpPr>
          <p:cNvPr id="16" name="Rectangle 10">
            <a:extLst>
              <a:ext uri="{FF2B5EF4-FFF2-40B4-BE49-F238E27FC236}">
                <a16:creationId xmlns:a16="http://schemas.microsoft.com/office/drawing/2014/main" id="{9B5E09E8-9695-032D-CA0D-63CC8BA9E641}"/>
              </a:ext>
            </a:extLst>
          </p:cNvPr>
          <p:cNvSpPr>
            <a:spLocks noChangeArrowheads="1"/>
          </p:cNvSpPr>
          <p:nvPr/>
        </p:nvSpPr>
        <p:spPr bwMode="auto">
          <a:xfrm>
            <a:off x="1066323" y="2880556"/>
            <a:ext cx="4666818" cy="75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400" dirty="0">
                <a:latin typeface="UTM Avo" panose="02040603050506020204" pitchFamily="18" charset="0"/>
                <a:cs typeface="Times New Roman" panose="02020603050405020304" pitchFamily="18" charset="0"/>
              </a:rPr>
              <a:t> b/ </a:t>
            </a:r>
            <a:r>
              <a:rPr lang="en-US" altLang="en-US" sz="4400" dirty="0" err="1">
                <a:latin typeface="UTM Avo" panose="02040603050506020204" pitchFamily="18" charset="0"/>
                <a:cs typeface="Times New Roman" panose="02020603050405020304" pitchFamily="18" charset="0"/>
              </a:rPr>
              <a:t>Tên</a:t>
            </a: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địa</a:t>
            </a: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lí</a:t>
            </a:r>
            <a:r>
              <a:rPr lang="en-US" altLang="en-US" sz="4400" dirty="0">
                <a:latin typeface="UTM Avo" panose="02040603050506020204" pitchFamily="18" charset="0"/>
                <a:cs typeface="Times New Roman" panose="02020603050405020304" pitchFamily="18" charset="0"/>
              </a:rPr>
              <a:t>:</a:t>
            </a:r>
          </a:p>
        </p:txBody>
      </p:sp>
      <p:sp>
        <p:nvSpPr>
          <p:cNvPr id="18" name="Rectangle 10">
            <a:extLst>
              <a:ext uri="{FF2B5EF4-FFF2-40B4-BE49-F238E27FC236}">
                <a16:creationId xmlns:a16="http://schemas.microsoft.com/office/drawing/2014/main" id="{B353DB28-A8D0-6A53-BABA-87578729AD05}"/>
              </a:ext>
            </a:extLst>
          </p:cNvPr>
          <p:cNvSpPr>
            <a:spLocks noChangeArrowheads="1"/>
          </p:cNvSpPr>
          <p:nvPr/>
        </p:nvSpPr>
        <p:spPr bwMode="auto">
          <a:xfrm>
            <a:off x="1276782" y="1516801"/>
            <a:ext cx="9293248" cy="143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400" b="1" dirty="0" err="1">
                <a:latin typeface="UTM Avo" panose="02040603050506020204" pitchFamily="18" charset="0"/>
                <a:cs typeface="Times New Roman" panose="02020603050405020304" pitchFamily="18" charset="0"/>
              </a:rPr>
              <a:t>Tìm</a:t>
            </a:r>
            <a:r>
              <a:rPr lang="en-US" altLang="en-US" sz="4400" b="1" dirty="0">
                <a:latin typeface="UTM Avo" panose="02040603050506020204" pitchFamily="18" charset="0"/>
                <a:cs typeface="Times New Roman" panose="02020603050405020304" pitchFamily="18" charset="0"/>
              </a:rPr>
              <a:t> </a:t>
            </a:r>
            <a:r>
              <a:rPr lang="en-US" altLang="en-US" sz="4400" b="1" dirty="0" err="1">
                <a:latin typeface="UTM Avo" panose="02040603050506020204" pitchFamily="18" charset="0"/>
                <a:cs typeface="Times New Roman" panose="02020603050405020304" pitchFamily="18" charset="0"/>
              </a:rPr>
              <a:t>hiểu</a:t>
            </a:r>
            <a:r>
              <a:rPr lang="en-US" altLang="en-US" sz="4400" b="1" dirty="0">
                <a:latin typeface="UTM Avo" panose="02040603050506020204" pitchFamily="18" charset="0"/>
                <a:cs typeface="Times New Roman" panose="02020603050405020304" pitchFamily="18" charset="0"/>
              </a:rPr>
              <a:t> </a:t>
            </a:r>
            <a:r>
              <a:rPr lang="en-US" altLang="en-US" sz="4400" b="1" dirty="0" err="1">
                <a:latin typeface="UTM Avo" panose="02040603050506020204" pitchFamily="18" charset="0"/>
                <a:cs typeface="Times New Roman" panose="02020603050405020304" pitchFamily="18" charset="0"/>
              </a:rPr>
              <a:t>cách</a:t>
            </a:r>
            <a:r>
              <a:rPr lang="en-US" altLang="en-US" sz="4400" b="1" dirty="0">
                <a:latin typeface="UTM Avo" panose="02040603050506020204" pitchFamily="18" charset="0"/>
                <a:cs typeface="Times New Roman" panose="02020603050405020304" pitchFamily="18" charset="0"/>
              </a:rPr>
              <a:t> </a:t>
            </a:r>
            <a:r>
              <a:rPr lang="en-US" altLang="en-US" sz="4400" b="1" dirty="0" err="1">
                <a:latin typeface="UTM Avo" panose="02040603050506020204" pitchFamily="18" charset="0"/>
                <a:cs typeface="Times New Roman" panose="02020603050405020304" pitchFamily="18" charset="0"/>
              </a:rPr>
              <a:t>viết</a:t>
            </a:r>
            <a:r>
              <a:rPr lang="en-US" altLang="en-US" sz="4400" b="1" dirty="0">
                <a:latin typeface="UTM Avo" panose="02040603050506020204" pitchFamily="18" charset="0"/>
                <a:cs typeface="Times New Roman" panose="02020603050405020304" pitchFamily="18" charset="0"/>
              </a:rPr>
              <a:t> </a:t>
            </a:r>
            <a:r>
              <a:rPr lang="en-US" altLang="en-US" sz="4400" b="1" dirty="0" err="1">
                <a:latin typeface="UTM Avo" panose="02040603050506020204" pitchFamily="18" charset="0"/>
                <a:cs typeface="Times New Roman" panose="02020603050405020304" pitchFamily="18" charset="0"/>
              </a:rPr>
              <a:t>tên</a:t>
            </a:r>
            <a:r>
              <a:rPr lang="en-US" altLang="en-US" sz="4400" b="1" dirty="0">
                <a:latin typeface="UTM Avo" panose="02040603050506020204" pitchFamily="18" charset="0"/>
                <a:cs typeface="Times New Roman" panose="02020603050405020304" pitchFamily="18" charset="0"/>
              </a:rPr>
              <a:t> </a:t>
            </a:r>
            <a:r>
              <a:rPr lang="en-US" altLang="en-US" sz="4400" b="1" dirty="0" err="1">
                <a:latin typeface="UTM Avo" panose="02040603050506020204" pitchFamily="18" charset="0"/>
                <a:cs typeface="Times New Roman" panose="02020603050405020304" pitchFamily="18" charset="0"/>
              </a:rPr>
              <a:t>người</a:t>
            </a:r>
            <a:r>
              <a:rPr lang="en-US" altLang="en-US" sz="4400" b="1" dirty="0">
                <a:latin typeface="UTM Avo" panose="02040603050506020204" pitchFamily="18" charset="0"/>
                <a:cs typeface="Times New Roman" panose="02020603050405020304" pitchFamily="18" charset="0"/>
              </a:rPr>
              <a:t>, </a:t>
            </a:r>
            <a:r>
              <a:rPr lang="en-US" altLang="en-US" sz="4400" b="1" dirty="0" err="1">
                <a:latin typeface="UTM Avo" panose="02040603050506020204" pitchFamily="18" charset="0"/>
                <a:cs typeface="Times New Roman" panose="02020603050405020304" pitchFamily="18" charset="0"/>
              </a:rPr>
              <a:t>tên</a:t>
            </a:r>
            <a:r>
              <a:rPr lang="en-US" altLang="en-US" sz="4400" b="1" dirty="0">
                <a:latin typeface="UTM Avo" panose="02040603050506020204" pitchFamily="18" charset="0"/>
                <a:cs typeface="Times New Roman" panose="02020603050405020304" pitchFamily="18" charset="0"/>
              </a:rPr>
              <a:t> </a:t>
            </a:r>
            <a:r>
              <a:rPr lang="en-US" altLang="en-US" sz="4400" b="1" dirty="0" err="1">
                <a:latin typeface="UTM Avo" panose="02040603050506020204" pitchFamily="18" charset="0"/>
                <a:cs typeface="Times New Roman" panose="02020603050405020304" pitchFamily="18" charset="0"/>
              </a:rPr>
              <a:t>địa</a:t>
            </a:r>
            <a:r>
              <a:rPr lang="en-US" altLang="en-US" sz="4400" b="1" dirty="0">
                <a:latin typeface="UTM Avo" panose="02040603050506020204" pitchFamily="18" charset="0"/>
                <a:cs typeface="Times New Roman" panose="02020603050405020304" pitchFamily="18" charset="0"/>
              </a:rPr>
              <a:t> </a:t>
            </a:r>
            <a:r>
              <a:rPr lang="en-US" altLang="en-US" sz="4400" b="1" dirty="0" err="1">
                <a:latin typeface="UTM Avo" panose="02040603050506020204" pitchFamily="18" charset="0"/>
                <a:cs typeface="Times New Roman" panose="02020603050405020304" pitchFamily="18" charset="0"/>
              </a:rPr>
              <a:t>lí</a:t>
            </a:r>
            <a:r>
              <a:rPr lang="en-US" altLang="en-US" sz="4400" b="1" dirty="0">
                <a:latin typeface="UTM Avo" panose="02040603050506020204" pitchFamily="18" charset="0"/>
                <a:cs typeface="Times New Roman" panose="02020603050405020304" pitchFamily="18" charset="0"/>
              </a:rPr>
              <a:t> </a:t>
            </a:r>
            <a:r>
              <a:rPr lang="en-US" altLang="en-US" sz="4400" b="1" dirty="0" err="1">
                <a:latin typeface="UTM Avo" panose="02040603050506020204" pitchFamily="18" charset="0"/>
                <a:cs typeface="Times New Roman" panose="02020603050405020304" pitchFamily="18" charset="0"/>
              </a:rPr>
              <a:t>Việt</a:t>
            </a:r>
            <a:r>
              <a:rPr lang="en-US" altLang="en-US" sz="4400" b="1" dirty="0">
                <a:latin typeface="UTM Avo" panose="02040603050506020204" pitchFamily="18" charset="0"/>
                <a:cs typeface="Times New Roman" panose="02020603050405020304" pitchFamily="18" charset="0"/>
              </a:rPr>
              <a:t> Nam</a:t>
            </a:r>
          </a:p>
        </p:txBody>
      </p:sp>
      <p:pic>
        <p:nvPicPr>
          <p:cNvPr id="19" name="Picture 2" descr="Ánh Nắng Mặt Trời Hình ảnh | Định dạng hình ảnh PNG 400225768|  vn.lovepik.com">
            <a:extLst>
              <a:ext uri="{FF2B5EF4-FFF2-40B4-BE49-F238E27FC236}">
                <a16:creationId xmlns:a16="http://schemas.microsoft.com/office/drawing/2014/main" id="{C4322D1B-0913-415B-5AB3-9802DF4062C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5503" y="5315115"/>
            <a:ext cx="1063463" cy="9039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Ánh Nắng Mặt Trời Hình ảnh | Định dạng hình ảnh PNG 400225768|  vn.lovepik.com">
            <a:extLst>
              <a:ext uri="{FF2B5EF4-FFF2-40B4-BE49-F238E27FC236}">
                <a16:creationId xmlns:a16="http://schemas.microsoft.com/office/drawing/2014/main" id="{B52F5CE0-FC92-0023-921A-A16DB4D963D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5502" y="4455314"/>
            <a:ext cx="1063463" cy="9039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Ánh Nắng Mặt Trời Hình ảnh | Định dạng hình ảnh PNG 400225768|  vn.lovepik.com">
            <a:extLst>
              <a:ext uri="{FF2B5EF4-FFF2-40B4-BE49-F238E27FC236}">
                <a16:creationId xmlns:a16="http://schemas.microsoft.com/office/drawing/2014/main" id="{7312CA8E-3666-695B-916B-382BF316B00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5502" y="3637079"/>
            <a:ext cx="1063463" cy="90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392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22" presetClass="entr" presetSubtype="8"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22" presetClass="entr" presetSubtype="8"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4" grpId="0"/>
      <p:bldP spid="15"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60A0F9-1FB7-9E1C-A938-1D0F847A6CFE}"/>
              </a:ext>
            </a:extLst>
          </p:cNvPr>
          <p:cNvPicPr>
            <a:picLocks noChangeAspect="1"/>
          </p:cNvPicPr>
          <p:nvPr/>
        </p:nvPicPr>
        <p:blipFill>
          <a:blip r:embed="rId2">
            <a:extLst>
              <a:ext uri="{28A0092B-C50C-407E-A947-70E740481C1C}">
                <a14:useLocalDpi xmlns:a14="http://schemas.microsoft.com/office/drawing/2010/main" val="0"/>
              </a:ext>
            </a:extLst>
          </a:blip>
          <a:srcRect l="27624" r="27624"/>
          <a:stretch/>
        </p:blipFill>
        <p:spPr>
          <a:xfrm>
            <a:off x="847026" y="605495"/>
            <a:ext cx="3965121" cy="54224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15">
            <a:extLst>
              <a:ext uri="{FF2B5EF4-FFF2-40B4-BE49-F238E27FC236}">
                <a16:creationId xmlns:a16="http://schemas.microsoft.com/office/drawing/2014/main" id="{066AC3C5-0936-DE7A-2D3F-47DCAAF1CD39}"/>
              </a:ext>
            </a:extLst>
          </p:cNvPr>
          <p:cNvSpPr>
            <a:spLocks noChangeArrowheads="1"/>
          </p:cNvSpPr>
          <p:nvPr/>
        </p:nvSpPr>
        <p:spPr bwMode="auto">
          <a:xfrm>
            <a:off x="5585484" y="5948272"/>
            <a:ext cx="3662336" cy="697389"/>
          </a:xfrm>
          <a:prstGeom prst="rect">
            <a:avLst/>
          </a:prstGeom>
          <a:solidFill>
            <a:schemeClr val="accent6">
              <a:lumMod val="20000"/>
              <a:lumOff val="80000"/>
            </a:schemeClr>
          </a:solidFill>
          <a:ln w="28575">
            <a:solidFill>
              <a:schemeClr val="tx1"/>
            </a:solidFill>
          </a:ln>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000" dirty="0" err="1">
                <a:latin typeface="UTM Avo" panose="02040603050506020204" pitchFamily="18" charset="0"/>
                <a:cs typeface="Times New Roman" panose="02020603050405020304" pitchFamily="18" charset="0"/>
              </a:rPr>
              <a:t>Trường</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Sơn</a:t>
            </a:r>
            <a:endParaRPr lang="en-US" altLang="en-US" sz="4000" dirty="0">
              <a:latin typeface="UTM Avo" panose="020406030505060202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4F29E5C9-B590-9FBE-8F46-DAD3F4469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91971" y="996260"/>
            <a:ext cx="8324519" cy="4090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15">
            <a:extLst>
              <a:ext uri="{FF2B5EF4-FFF2-40B4-BE49-F238E27FC236}">
                <a16:creationId xmlns:a16="http://schemas.microsoft.com/office/drawing/2014/main" id="{B2E003F4-D754-8A12-FFB7-6F3B43849FFA}"/>
              </a:ext>
            </a:extLst>
          </p:cNvPr>
          <p:cNvSpPr>
            <a:spLocks noChangeArrowheads="1"/>
          </p:cNvSpPr>
          <p:nvPr/>
        </p:nvSpPr>
        <p:spPr bwMode="auto">
          <a:xfrm>
            <a:off x="5585484" y="5434790"/>
            <a:ext cx="4152193" cy="697389"/>
          </a:xfrm>
          <a:prstGeom prst="rect">
            <a:avLst/>
          </a:prstGeom>
          <a:solidFill>
            <a:schemeClr val="accent6">
              <a:lumMod val="20000"/>
              <a:lumOff val="80000"/>
            </a:schemeClr>
          </a:solidFill>
          <a:ln w="28575">
            <a:solidFill>
              <a:schemeClr val="tx1"/>
            </a:solidFill>
          </a:ln>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000" dirty="0" err="1">
                <a:latin typeface="UTM Avo" panose="02040603050506020204" pitchFamily="18" charset="0"/>
                <a:cs typeface="Times New Roman" panose="02020603050405020304" pitchFamily="18" charset="0"/>
              </a:rPr>
              <a:t>Sóc</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Trăng</a:t>
            </a:r>
            <a:endParaRPr lang="en-US" altLang="en-US" sz="4000" dirty="0">
              <a:latin typeface="UTM Avo" panose="02040603050506020204" pitchFamily="18" charset="0"/>
              <a:cs typeface="Times New Roman" panose="02020603050405020304" pitchFamily="18" charset="0"/>
            </a:endParaRPr>
          </a:p>
        </p:txBody>
      </p:sp>
      <p:pic>
        <p:nvPicPr>
          <p:cNvPr id="9" name="Picture 2">
            <a:extLst>
              <a:ext uri="{FF2B5EF4-FFF2-40B4-BE49-F238E27FC236}">
                <a16:creationId xmlns:a16="http://schemas.microsoft.com/office/drawing/2014/main" id="{3DA905ED-7E09-6B32-B46A-1E3DBC9C4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08501" y="830086"/>
            <a:ext cx="8864783" cy="4007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15">
            <a:extLst>
              <a:ext uri="{FF2B5EF4-FFF2-40B4-BE49-F238E27FC236}">
                <a16:creationId xmlns:a16="http://schemas.microsoft.com/office/drawing/2014/main" id="{04C3362E-57B7-5838-3200-97FFE862D2F7}"/>
              </a:ext>
            </a:extLst>
          </p:cNvPr>
          <p:cNvSpPr>
            <a:spLocks noChangeArrowheads="1"/>
          </p:cNvSpPr>
          <p:nvPr/>
        </p:nvSpPr>
        <p:spPr bwMode="auto">
          <a:xfrm>
            <a:off x="4812147" y="5503892"/>
            <a:ext cx="3297557" cy="697389"/>
          </a:xfrm>
          <a:prstGeom prst="rect">
            <a:avLst/>
          </a:prstGeom>
          <a:solidFill>
            <a:schemeClr val="accent6">
              <a:lumMod val="20000"/>
              <a:lumOff val="80000"/>
            </a:schemeClr>
          </a:solidFill>
          <a:ln w="28575">
            <a:solidFill>
              <a:schemeClr val="tx1"/>
            </a:solidFill>
          </a:ln>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000" dirty="0" err="1">
                <a:latin typeface="UTM Avo" panose="02040603050506020204" pitchFamily="18" charset="0"/>
                <a:cs typeface="Times New Roman" panose="02020603050405020304" pitchFamily="18" charset="0"/>
              </a:rPr>
              <a:t>Vàm</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Cỏ</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Tây</a:t>
            </a:r>
            <a:endParaRPr lang="en-US" altLang="en-US" sz="4000" dirty="0">
              <a:latin typeface="UTM Avo" panose="02040603050506020204" pitchFamily="18" charset="0"/>
              <a:cs typeface="Times New Roman" panose="02020603050405020304" pitchFamily="18" charset="0"/>
            </a:endParaRPr>
          </a:p>
        </p:txBody>
      </p:sp>
      <p:pic>
        <p:nvPicPr>
          <p:cNvPr id="11" name="Picture 3">
            <a:extLst>
              <a:ext uri="{FF2B5EF4-FFF2-40B4-BE49-F238E27FC236}">
                <a16:creationId xmlns:a16="http://schemas.microsoft.com/office/drawing/2014/main" id="{B9E53200-52DA-0320-7C70-91296AB49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4136" y="648347"/>
            <a:ext cx="4472354" cy="4439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500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8951" y="103002"/>
            <a:ext cx="5801562" cy="1107996"/>
          </a:xfrm>
          <a:prstGeom prst="rect">
            <a:avLst/>
          </a:prstGeom>
          <a:solidFill>
            <a:schemeClr val="accent6">
              <a:lumMod val="20000"/>
              <a:lumOff val="80000"/>
            </a:schemeClr>
          </a:solidFill>
          <a:ln w="76200">
            <a:solidFill>
              <a:schemeClr val="tx1"/>
            </a:solidFill>
            <a:prstDash val="solid"/>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en-US" sz="6600" b="1" dirty="0" err="1">
                <a:ln>
                  <a:solidFill>
                    <a:schemeClr val="bg1"/>
                  </a:solidFill>
                </a:ln>
                <a:latin typeface="#9Slide07 SVNZiclets" panose="02000603000000000000" pitchFamily="2" charset="0"/>
                <a:cs typeface="Times New Roman" panose="02020603050405020304" pitchFamily="18" charset="0"/>
              </a:rPr>
              <a:t>Nhận</a:t>
            </a:r>
            <a:r>
              <a:rPr lang="en-US" altLang="en-US" sz="6600" b="1" dirty="0">
                <a:ln>
                  <a:solidFill>
                    <a:schemeClr val="bg1"/>
                  </a:solidFill>
                </a:ln>
                <a:latin typeface="#9Slide07 SVNZiclets" panose="02000603000000000000" pitchFamily="2" charset="0"/>
                <a:cs typeface="Times New Roman" panose="02020603050405020304" pitchFamily="18" charset="0"/>
              </a:rPr>
              <a:t> </a:t>
            </a:r>
            <a:r>
              <a:rPr lang="en-US" altLang="en-US" sz="6600" b="1" dirty="0" err="1">
                <a:ln>
                  <a:solidFill>
                    <a:schemeClr val="bg1"/>
                  </a:solidFill>
                </a:ln>
                <a:latin typeface="#9Slide07 SVNZiclets" panose="02000603000000000000" pitchFamily="2" charset="0"/>
                <a:cs typeface="Times New Roman" panose="02020603050405020304" pitchFamily="18" charset="0"/>
              </a:rPr>
              <a:t>xét</a:t>
            </a:r>
            <a:endParaRPr lang="en-US" altLang="en-US" sz="6600" b="1" dirty="0">
              <a:ln>
                <a:solidFill>
                  <a:schemeClr val="bg1"/>
                </a:solidFill>
              </a:ln>
              <a:latin typeface="#9Slide07 SVNZiclets" panose="02000603000000000000" pitchFamily="2" charset="0"/>
              <a:cs typeface="Times New Roman" panose="02020603050405020304" pitchFamily="18" charset="0"/>
            </a:endParaRPr>
          </a:p>
        </p:txBody>
      </p:sp>
      <p:sp>
        <p:nvSpPr>
          <p:cNvPr id="13" name="Rectangle 17">
            <a:extLst>
              <a:ext uri="{FF2B5EF4-FFF2-40B4-BE49-F238E27FC236}">
                <a16:creationId xmlns:a16="http://schemas.microsoft.com/office/drawing/2014/main" id="{15193C7D-49AB-E7D1-C35D-E8EF063F46C9}"/>
              </a:ext>
            </a:extLst>
          </p:cNvPr>
          <p:cNvSpPr>
            <a:spLocks noChangeArrowheads="1"/>
          </p:cNvSpPr>
          <p:nvPr/>
        </p:nvSpPr>
        <p:spPr bwMode="auto">
          <a:xfrm>
            <a:off x="1864611" y="5358199"/>
            <a:ext cx="6876618" cy="75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400" dirty="0" err="1">
                <a:latin typeface="UTM Avo" panose="02040603050506020204" pitchFamily="18" charset="0"/>
                <a:cs typeface="Times New Roman" panose="02020603050405020304" pitchFamily="18" charset="0"/>
              </a:rPr>
              <a:t>Vàm</a:t>
            </a: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Cỏ</a:t>
            </a: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Tây</a:t>
            </a:r>
            <a:endParaRPr lang="en-US" altLang="en-US" sz="4400" dirty="0">
              <a:latin typeface="UTM Avo" panose="02040603050506020204" pitchFamily="18" charset="0"/>
              <a:cs typeface="Times New Roman" panose="02020603050405020304" pitchFamily="18" charset="0"/>
            </a:endParaRPr>
          </a:p>
        </p:txBody>
      </p:sp>
      <p:sp>
        <p:nvSpPr>
          <p:cNvPr id="14" name="Rectangle 15">
            <a:extLst>
              <a:ext uri="{FF2B5EF4-FFF2-40B4-BE49-F238E27FC236}">
                <a16:creationId xmlns:a16="http://schemas.microsoft.com/office/drawing/2014/main" id="{85124D58-3ACA-0FA0-6997-C2E7BC58F3B8}"/>
              </a:ext>
            </a:extLst>
          </p:cNvPr>
          <p:cNvSpPr>
            <a:spLocks noChangeArrowheads="1"/>
          </p:cNvSpPr>
          <p:nvPr/>
        </p:nvSpPr>
        <p:spPr bwMode="auto">
          <a:xfrm>
            <a:off x="1682550" y="3701618"/>
            <a:ext cx="5141308" cy="75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Trường</a:t>
            </a: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Sơn</a:t>
            </a:r>
            <a:endParaRPr lang="en-US" altLang="en-US" sz="4400" dirty="0">
              <a:latin typeface="UTM Avo" panose="02040603050506020204" pitchFamily="18" charset="0"/>
              <a:cs typeface="Times New Roman" panose="02020603050405020304" pitchFamily="18" charset="0"/>
            </a:endParaRPr>
          </a:p>
        </p:txBody>
      </p:sp>
      <p:sp>
        <p:nvSpPr>
          <p:cNvPr id="15" name="Rectangle 16">
            <a:extLst>
              <a:ext uri="{FF2B5EF4-FFF2-40B4-BE49-F238E27FC236}">
                <a16:creationId xmlns:a16="http://schemas.microsoft.com/office/drawing/2014/main" id="{5A85E203-BD75-C08B-0335-CBC9DEAFC64A}"/>
              </a:ext>
            </a:extLst>
          </p:cNvPr>
          <p:cNvSpPr>
            <a:spLocks noChangeArrowheads="1"/>
          </p:cNvSpPr>
          <p:nvPr/>
        </p:nvSpPr>
        <p:spPr bwMode="auto">
          <a:xfrm>
            <a:off x="1682550" y="4558592"/>
            <a:ext cx="5801563" cy="75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Sóc</a:t>
            </a:r>
            <a:r>
              <a:rPr lang="en-US" altLang="en-US" sz="4400" dirty="0">
                <a:latin typeface="UTM Avo" panose="02040603050506020204" pitchFamily="18" charset="0"/>
                <a:cs typeface="Times New Roman" panose="02020603050405020304" pitchFamily="18" charset="0"/>
              </a:rPr>
              <a:t> </a:t>
            </a:r>
            <a:r>
              <a:rPr lang="en-US" altLang="en-US" sz="4400" dirty="0" err="1">
                <a:latin typeface="UTM Avo" panose="02040603050506020204" pitchFamily="18" charset="0"/>
                <a:cs typeface="Times New Roman" panose="02020603050405020304" pitchFamily="18" charset="0"/>
              </a:rPr>
              <a:t>Trăng</a:t>
            </a:r>
            <a:endParaRPr lang="en-US" altLang="en-US" sz="4400" dirty="0">
              <a:latin typeface="UTM Avo" panose="02040603050506020204" pitchFamily="18" charset="0"/>
              <a:cs typeface="Times New Roman" panose="02020603050405020304" pitchFamily="18" charset="0"/>
            </a:endParaRPr>
          </a:p>
        </p:txBody>
      </p:sp>
      <p:sp>
        <p:nvSpPr>
          <p:cNvPr id="16" name="Rectangle 10">
            <a:extLst>
              <a:ext uri="{FF2B5EF4-FFF2-40B4-BE49-F238E27FC236}">
                <a16:creationId xmlns:a16="http://schemas.microsoft.com/office/drawing/2014/main" id="{9B5E09E8-9695-032D-CA0D-63CC8BA9E641}"/>
              </a:ext>
            </a:extLst>
          </p:cNvPr>
          <p:cNvSpPr>
            <a:spLocks noChangeArrowheads="1"/>
          </p:cNvSpPr>
          <p:nvPr/>
        </p:nvSpPr>
        <p:spPr bwMode="auto">
          <a:xfrm>
            <a:off x="1066323" y="2880556"/>
            <a:ext cx="4666818" cy="69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000" dirty="0">
                <a:latin typeface="UTM Avo" panose="02040603050506020204" pitchFamily="18" charset="0"/>
                <a:cs typeface="Times New Roman" panose="02020603050405020304" pitchFamily="18" charset="0"/>
              </a:rPr>
              <a:t>b/ </a:t>
            </a:r>
            <a:r>
              <a:rPr lang="en-US" altLang="en-US" sz="4000" dirty="0" err="1">
                <a:latin typeface="UTM Avo" panose="02040603050506020204" pitchFamily="18" charset="0"/>
                <a:cs typeface="Times New Roman" panose="02020603050405020304" pitchFamily="18" charset="0"/>
              </a:rPr>
              <a:t>Tên</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địa</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lí</a:t>
            </a:r>
            <a:r>
              <a:rPr lang="en-US" altLang="en-US" sz="4000" dirty="0">
                <a:latin typeface="UTM Avo" panose="02040603050506020204" pitchFamily="18" charset="0"/>
                <a:cs typeface="Times New Roman" panose="02020603050405020304" pitchFamily="18" charset="0"/>
              </a:rPr>
              <a:t>:</a:t>
            </a:r>
          </a:p>
        </p:txBody>
      </p:sp>
      <p:sp>
        <p:nvSpPr>
          <p:cNvPr id="18" name="Rectangle 10">
            <a:extLst>
              <a:ext uri="{FF2B5EF4-FFF2-40B4-BE49-F238E27FC236}">
                <a16:creationId xmlns:a16="http://schemas.microsoft.com/office/drawing/2014/main" id="{B353DB28-A8D0-6A53-BABA-87578729AD05}"/>
              </a:ext>
            </a:extLst>
          </p:cNvPr>
          <p:cNvSpPr>
            <a:spLocks noChangeArrowheads="1"/>
          </p:cNvSpPr>
          <p:nvPr/>
        </p:nvSpPr>
        <p:spPr bwMode="auto">
          <a:xfrm>
            <a:off x="1276782" y="1516801"/>
            <a:ext cx="9293248" cy="131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000" b="1" dirty="0" err="1">
                <a:latin typeface="UTM Avo" panose="02040603050506020204" pitchFamily="18" charset="0"/>
                <a:cs typeface="Times New Roman" panose="02020603050405020304" pitchFamily="18" charset="0"/>
              </a:rPr>
              <a:t>Tìm</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hiểu</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cách</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viết</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tên</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người</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tên</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địa</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lí</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Việt</a:t>
            </a:r>
            <a:r>
              <a:rPr lang="en-US" altLang="en-US" sz="4000" b="1" dirty="0">
                <a:latin typeface="UTM Avo" panose="02040603050506020204" pitchFamily="18" charset="0"/>
                <a:cs typeface="Times New Roman" panose="02020603050405020304" pitchFamily="18" charset="0"/>
              </a:rPr>
              <a:t> Nam</a:t>
            </a:r>
          </a:p>
        </p:txBody>
      </p:sp>
      <p:pic>
        <p:nvPicPr>
          <p:cNvPr id="19" name="Picture 2" descr="Ánh Nắng Mặt Trời Hình ảnh | Định dạng hình ảnh PNG 400225768|  vn.lovepik.com">
            <a:extLst>
              <a:ext uri="{FF2B5EF4-FFF2-40B4-BE49-F238E27FC236}">
                <a16:creationId xmlns:a16="http://schemas.microsoft.com/office/drawing/2014/main" id="{C4322D1B-0913-415B-5AB3-9802DF4062C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5503" y="5315115"/>
            <a:ext cx="1063463" cy="9039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Ánh Nắng Mặt Trời Hình ảnh | Định dạng hình ảnh PNG 400225768|  vn.lovepik.com">
            <a:extLst>
              <a:ext uri="{FF2B5EF4-FFF2-40B4-BE49-F238E27FC236}">
                <a16:creationId xmlns:a16="http://schemas.microsoft.com/office/drawing/2014/main" id="{B52F5CE0-FC92-0023-921A-A16DB4D963D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5502" y="4455314"/>
            <a:ext cx="1063463" cy="9039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Ánh Nắng Mặt Trời Hình ảnh | Định dạng hình ảnh PNG 400225768|  vn.lovepik.com">
            <a:extLst>
              <a:ext uri="{FF2B5EF4-FFF2-40B4-BE49-F238E27FC236}">
                <a16:creationId xmlns:a16="http://schemas.microsoft.com/office/drawing/2014/main" id="{7312CA8E-3666-695B-916B-382BF316B00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5502" y="3637079"/>
            <a:ext cx="1063463" cy="90394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0F3A6CDB-E0CE-05C7-D177-D1D7AAB17B6A}"/>
              </a:ext>
            </a:extLst>
          </p:cNvPr>
          <p:cNvSpPr/>
          <p:nvPr/>
        </p:nvSpPr>
        <p:spPr>
          <a:xfrm>
            <a:off x="6096000" y="2953416"/>
            <a:ext cx="3287486" cy="818235"/>
          </a:xfrm>
          <a:prstGeom prst="wedgeRoundRectCallout">
            <a:avLst>
              <a:gd name="adj1" fmla="val -71826"/>
              <a:gd name="adj2" fmla="val 86447"/>
              <a:gd name="adj3" fmla="val 16667"/>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UTM Avo" panose="02040603050506020204" pitchFamily="18" charset="0"/>
              </a:rPr>
              <a:t>Có</a:t>
            </a:r>
            <a:r>
              <a:rPr lang="en-US" sz="3600" dirty="0">
                <a:solidFill>
                  <a:schemeClr val="tx1"/>
                </a:solidFill>
                <a:latin typeface="UTM Avo" panose="02040603050506020204" pitchFamily="18" charset="0"/>
              </a:rPr>
              <a:t> 2 </a:t>
            </a:r>
            <a:r>
              <a:rPr lang="en-US" sz="3600" dirty="0" err="1">
                <a:solidFill>
                  <a:schemeClr val="tx1"/>
                </a:solidFill>
                <a:latin typeface="UTM Avo" panose="02040603050506020204" pitchFamily="18" charset="0"/>
              </a:rPr>
              <a:t>tiếng</a:t>
            </a:r>
            <a:endParaRPr lang="en-US" sz="3600" dirty="0">
              <a:solidFill>
                <a:schemeClr val="tx1"/>
              </a:solidFill>
              <a:latin typeface="UTM Avo" panose="02040603050506020204" pitchFamily="18" charset="0"/>
            </a:endParaRPr>
          </a:p>
        </p:txBody>
      </p:sp>
      <p:cxnSp>
        <p:nvCxnSpPr>
          <p:cNvPr id="5" name="Straight Connector 4">
            <a:extLst>
              <a:ext uri="{FF2B5EF4-FFF2-40B4-BE49-F238E27FC236}">
                <a16:creationId xmlns:a16="http://schemas.microsoft.com/office/drawing/2014/main" id="{ADCE0EB6-C627-C576-81D5-FB7EA5D34146}"/>
              </a:ext>
            </a:extLst>
          </p:cNvPr>
          <p:cNvCxnSpPr>
            <a:cxnSpLocks/>
          </p:cNvCxnSpPr>
          <p:nvPr/>
        </p:nvCxnSpPr>
        <p:spPr>
          <a:xfrm>
            <a:off x="2028965" y="4455314"/>
            <a:ext cx="148425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8001C8-B321-CB82-3020-374F30421E36}"/>
              </a:ext>
            </a:extLst>
          </p:cNvPr>
          <p:cNvCxnSpPr>
            <a:cxnSpLocks/>
          </p:cNvCxnSpPr>
          <p:nvPr/>
        </p:nvCxnSpPr>
        <p:spPr>
          <a:xfrm>
            <a:off x="3894619" y="4455314"/>
            <a:ext cx="10497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A277ADA4-260E-E144-45D2-36C216F4764F}"/>
              </a:ext>
            </a:extLst>
          </p:cNvPr>
          <p:cNvSpPr/>
          <p:nvPr/>
        </p:nvSpPr>
        <p:spPr>
          <a:xfrm>
            <a:off x="1849143" y="3771652"/>
            <a:ext cx="351413" cy="59323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60ADB8B-012B-34E2-5D4A-2241104FFA76}"/>
              </a:ext>
            </a:extLst>
          </p:cNvPr>
          <p:cNvSpPr/>
          <p:nvPr/>
        </p:nvSpPr>
        <p:spPr>
          <a:xfrm>
            <a:off x="3830704" y="3795126"/>
            <a:ext cx="351412" cy="55228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peech Bubble: Rectangle with Corners Rounded 23">
            <a:extLst>
              <a:ext uri="{FF2B5EF4-FFF2-40B4-BE49-F238E27FC236}">
                <a16:creationId xmlns:a16="http://schemas.microsoft.com/office/drawing/2014/main" id="{5608780C-1A3D-53F5-5B60-317FF3D34E24}"/>
              </a:ext>
            </a:extLst>
          </p:cNvPr>
          <p:cNvSpPr/>
          <p:nvPr/>
        </p:nvSpPr>
        <p:spPr>
          <a:xfrm>
            <a:off x="5603924" y="4108240"/>
            <a:ext cx="3287486" cy="818235"/>
          </a:xfrm>
          <a:prstGeom prst="wedgeRoundRectCallout">
            <a:avLst>
              <a:gd name="adj1" fmla="val -71826"/>
              <a:gd name="adj2" fmla="val 86447"/>
              <a:gd name="adj3" fmla="val 16667"/>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UTM Avo" panose="02040603050506020204" pitchFamily="18" charset="0"/>
              </a:rPr>
              <a:t>Có</a:t>
            </a:r>
            <a:r>
              <a:rPr lang="en-US" sz="3600" dirty="0">
                <a:solidFill>
                  <a:schemeClr val="tx1"/>
                </a:solidFill>
                <a:latin typeface="UTM Avo" panose="02040603050506020204" pitchFamily="18" charset="0"/>
              </a:rPr>
              <a:t> 2 </a:t>
            </a:r>
            <a:r>
              <a:rPr lang="en-US" sz="3600" dirty="0" err="1">
                <a:solidFill>
                  <a:schemeClr val="tx1"/>
                </a:solidFill>
                <a:latin typeface="UTM Avo" panose="02040603050506020204" pitchFamily="18" charset="0"/>
              </a:rPr>
              <a:t>tiếng</a:t>
            </a:r>
            <a:endParaRPr lang="en-US" sz="3600" dirty="0">
              <a:solidFill>
                <a:schemeClr val="tx1"/>
              </a:solidFill>
              <a:latin typeface="UTM Avo" panose="02040603050506020204" pitchFamily="18" charset="0"/>
            </a:endParaRPr>
          </a:p>
        </p:txBody>
      </p:sp>
      <p:cxnSp>
        <p:nvCxnSpPr>
          <p:cNvPr id="25" name="Straight Connector 24">
            <a:extLst>
              <a:ext uri="{FF2B5EF4-FFF2-40B4-BE49-F238E27FC236}">
                <a16:creationId xmlns:a16="http://schemas.microsoft.com/office/drawing/2014/main" id="{10FD5313-0D4F-1DF2-A725-274A5EE56879}"/>
              </a:ext>
            </a:extLst>
          </p:cNvPr>
          <p:cNvCxnSpPr>
            <a:cxnSpLocks/>
          </p:cNvCxnSpPr>
          <p:nvPr/>
        </p:nvCxnSpPr>
        <p:spPr>
          <a:xfrm>
            <a:off x="1849143" y="5307286"/>
            <a:ext cx="9582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7F9B6A-FD73-C837-E761-695F4B6BDED7}"/>
              </a:ext>
            </a:extLst>
          </p:cNvPr>
          <p:cNvCxnSpPr>
            <a:cxnSpLocks/>
          </p:cNvCxnSpPr>
          <p:nvPr/>
        </p:nvCxnSpPr>
        <p:spPr>
          <a:xfrm>
            <a:off x="3336577" y="5307286"/>
            <a:ext cx="10497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36A513E7-5F00-FC04-4615-550A7035955C}"/>
              </a:ext>
            </a:extLst>
          </p:cNvPr>
          <p:cNvSpPr/>
          <p:nvPr/>
        </p:nvSpPr>
        <p:spPr>
          <a:xfrm>
            <a:off x="1887963" y="4642426"/>
            <a:ext cx="312594" cy="54069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2D921553-6A86-AE49-C07D-4DB1C525BE77}"/>
              </a:ext>
            </a:extLst>
          </p:cNvPr>
          <p:cNvSpPr/>
          <p:nvPr/>
        </p:nvSpPr>
        <p:spPr>
          <a:xfrm>
            <a:off x="3044889" y="4611056"/>
            <a:ext cx="274359" cy="60262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peech Bubble: Rectangle with Corners Rounded 30">
            <a:extLst>
              <a:ext uri="{FF2B5EF4-FFF2-40B4-BE49-F238E27FC236}">
                <a16:creationId xmlns:a16="http://schemas.microsoft.com/office/drawing/2014/main" id="{42676C15-893F-AE57-2DF8-267D4E2F06A4}"/>
              </a:ext>
            </a:extLst>
          </p:cNvPr>
          <p:cNvSpPr/>
          <p:nvPr/>
        </p:nvSpPr>
        <p:spPr>
          <a:xfrm>
            <a:off x="6161966" y="5283080"/>
            <a:ext cx="3287486" cy="818235"/>
          </a:xfrm>
          <a:prstGeom prst="wedgeRoundRectCallout">
            <a:avLst>
              <a:gd name="adj1" fmla="val -52621"/>
              <a:gd name="adj2" fmla="val 70482"/>
              <a:gd name="adj3" fmla="val 16667"/>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UTM Avo" panose="02040603050506020204" pitchFamily="18" charset="0"/>
              </a:rPr>
              <a:t>Có</a:t>
            </a:r>
            <a:r>
              <a:rPr lang="en-US" sz="3600" dirty="0">
                <a:solidFill>
                  <a:schemeClr val="tx1"/>
                </a:solidFill>
                <a:latin typeface="UTM Avo" panose="02040603050506020204" pitchFamily="18" charset="0"/>
              </a:rPr>
              <a:t> 3 </a:t>
            </a:r>
            <a:r>
              <a:rPr lang="en-US" sz="3600" dirty="0" err="1">
                <a:solidFill>
                  <a:schemeClr val="tx1"/>
                </a:solidFill>
                <a:latin typeface="UTM Avo" panose="02040603050506020204" pitchFamily="18" charset="0"/>
              </a:rPr>
              <a:t>tiếng</a:t>
            </a:r>
            <a:endParaRPr lang="en-US" sz="3600" dirty="0">
              <a:solidFill>
                <a:schemeClr val="tx1"/>
              </a:solidFill>
              <a:latin typeface="UTM Avo" panose="02040603050506020204" pitchFamily="18" charset="0"/>
            </a:endParaRPr>
          </a:p>
        </p:txBody>
      </p:sp>
      <p:cxnSp>
        <p:nvCxnSpPr>
          <p:cNvPr id="32" name="Straight Connector 31">
            <a:extLst>
              <a:ext uri="{FF2B5EF4-FFF2-40B4-BE49-F238E27FC236}">
                <a16:creationId xmlns:a16="http://schemas.microsoft.com/office/drawing/2014/main" id="{28EB34F2-5AE7-BF68-2454-3AD001B82CD7}"/>
              </a:ext>
            </a:extLst>
          </p:cNvPr>
          <p:cNvCxnSpPr>
            <a:cxnSpLocks/>
          </p:cNvCxnSpPr>
          <p:nvPr/>
        </p:nvCxnSpPr>
        <p:spPr>
          <a:xfrm flipV="1">
            <a:off x="2028964" y="6076982"/>
            <a:ext cx="1225229" cy="2433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E5E54A9-6CBF-79A1-10A4-D5CE62A10335}"/>
              </a:ext>
            </a:extLst>
          </p:cNvPr>
          <p:cNvCxnSpPr>
            <a:cxnSpLocks/>
          </p:cNvCxnSpPr>
          <p:nvPr/>
        </p:nvCxnSpPr>
        <p:spPr>
          <a:xfrm>
            <a:off x="3463257" y="6101315"/>
            <a:ext cx="69979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7F2F7A8-F375-DFFB-B87F-80D71940732D}"/>
              </a:ext>
            </a:extLst>
          </p:cNvPr>
          <p:cNvCxnSpPr>
            <a:cxnSpLocks/>
          </p:cNvCxnSpPr>
          <p:nvPr/>
        </p:nvCxnSpPr>
        <p:spPr>
          <a:xfrm>
            <a:off x="4406887" y="6069937"/>
            <a:ext cx="684796" cy="704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352C4FAC-C1E9-0032-F750-6D81E457ACA7}"/>
              </a:ext>
            </a:extLst>
          </p:cNvPr>
          <p:cNvSpPr/>
          <p:nvPr/>
        </p:nvSpPr>
        <p:spPr>
          <a:xfrm>
            <a:off x="1912716" y="5416518"/>
            <a:ext cx="432275" cy="60320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25DBB210-0422-99C7-BD0E-E32CCC240AFB}"/>
              </a:ext>
            </a:extLst>
          </p:cNvPr>
          <p:cNvSpPr/>
          <p:nvPr/>
        </p:nvSpPr>
        <p:spPr>
          <a:xfrm>
            <a:off x="3426319" y="5428157"/>
            <a:ext cx="432275" cy="57124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6850D07A-2AA2-D4F2-ACB2-71594EDB95BF}"/>
              </a:ext>
            </a:extLst>
          </p:cNvPr>
          <p:cNvSpPr/>
          <p:nvPr/>
        </p:nvSpPr>
        <p:spPr>
          <a:xfrm>
            <a:off x="4259938" y="5429622"/>
            <a:ext cx="388425" cy="56977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894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22" presetClass="entr" presetSubtype="8"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22" presetClass="entr" presetSubtype="8"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16" presetClass="entr" presetSubtype="2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par>
                          <p:cTn id="47" fill="hold">
                            <p:stCondLst>
                              <p:cond delay="500"/>
                            </p:stCondLst>
                            <p:childTnLst>
                              <p:par>
                                <p:cTn id="48" presetID="16" presetClass="entr" presetSubtype="21"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par>
                          <p:cTn id="51" fill="hold">
                            <p:stCondLst>
                              <p:cond delay="1000"/>
                            </p:stCondLst>
                            <p:childTnLst>
                              <p:par>
                                <p:cTn id="52" presetID="16" presetClass="entr" presetSubtype="21"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barn(inVertical)">
                                      <p:cBhvr>
                                        <p:cTn id="59" dur="500"/>
                                        <p:tgtEl>
                                          <p:spTgt spid="24"/>
                                        </p:tgtEl>
                                      </p:cBhvr>
                                    </p:animEffect>
                                  </p:childTnLst>
                                </p:cTn>
                              </p:par>
                              <p:par>
                                <p:cTn id="60" presetID="16" presetClass="entr" presetSubtype="21"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par>
                                <p:cTn id="63" presetID="16" presetClass="entr" presetSubtype="21"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par>
                          <p:cTn id="66" fill="hold">
                            <p:stCondLst>
                              <p:cond delay="500"/>
                            </p:stCondLst>
                            <p:childTnLst>
                              <p:par>
                                <p:cTn id="67" presetID="16" presetClass="entr" presetSubtype="21"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arn(inVertical)">
                                      <p:cBhvr>
                                        <p:cTn id="69" dur="500"/>
                                        <p:tgtEl>
                                          <p:spTgt spid="28"/>
                                        </p:tgtEl>
                                      </p:cBhvr>
                                    </p:animEffect>
                                  </p:childTnLst>
                                </p:cTn>
                              </p:par>
                            </p:childTnLst>
                          </p:cTn>
                        </p:par>
                        <p:par>
                          <p:cTn id="70" fill="hold">
                            <p:stCondLst>
                              <p:cond delay="1000"/>
                            </p:stCondLst>
                            <p:childTnLst>
                              <p:par>
                                <p:cTn id="71" presetID="16" presetClass="entr" presetSubtype="21"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barn(inVertical)">
                                      <p:cBhvr>
                                        <p:cTn id="73" dur="5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barn(inVertical)">
                                      <p:cBhvr>
                                        <p:cTn id="78" dur="500"/>
                                        <p:tgtEl>
                                          <p:spTgt spid="31"/>
                                        </p:tgtEl>
                                      </p:cBhvr>
                                    </p:animEffect>
                                  </p:childTnLst>
                                </p:cTn>
                              </p:par>
                              <p:par>
                                <p:cTn id="79" presetID="16" presetClass="entr" presetSubtype="21"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barn(inVertical)">
                                      <p:cBhvr>
                                        <p:cTn id="81" dur="500"/>
                                        <p:tgtEl>
                                          <p:spTgt spid="32"/>
                                        </p:tgtEl>
                                      </p:cBhvr>
                                    </p:animEffect>
                                  </p:childTnLst>
                                </p:cTn>
                              </p:par>
                              <p:par>
                                <p:cTn id="82" presetID="16" presetClass="entr" presetSubtype="21"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barn(inVertical)">
                                      <p:cBhvr>
                                        <p:cTn id="84" dur="500"/>
                                        <p:tgtEl>
                                          <p:spTgt spid="33"/>
                                        </p:tgtEl>
                                      </p:cBhvr>
                                    </p:animEffect>
                                  </p:childTnLst>
                                </p:cTn>
                              </p:par>
                              <p:par>
                                <p:cTn id="85" presetID="16" presetClass="entr" presetSubtype="21"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barn(inVertical)">
                                      <p:cBhvr>
                                        <p:cTn id="87" dur="500"/>
                                        <p:tgtEl>
                                          <p:spTgt spid="34"/>
                                        </p:tgtEl>
                                      </p:cBhvr>
                                    </p:animEffect>
                                  </p:childTnLst>
                                </p:cTn>
                              </p:par>
                            </p:childTnLst>
                          </p:cTn>
                        </p:par>
                        <p:par>
                          <p:cTn id="88" fill="hold">
                            <p:stCondLst>
                              <p:cond delay="500"/>
                            </p:stCondLst>
                            <p:childTnLst>
                              <p:par>
                                <p:cTn id="89" presetID="16" presetClass="entr" presetSubtype="21" fill="hold" grpId="0" nodeType="after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barn(inVertical)">
                                      <p:cBhvr>
                                        <p:cTn id="91" dur="500"/>
                                        <p:tgtEl>
                                          <p:spTgt spid="36"/>
                                        </p:tgtEl>
                                      </p:cBhvr>
                                    </p:animEffect>
                                  </p:childTnLst>
                                </p:cTn>
                              </p:par>
                            </p:childTnLst>
                          </p:cTn>
                        </p:par>
                        <p:par>
                          <p:cTn id="92" fill="hold">
                            <p:stCondLst>
                              <p:cond delay="1000"/>
                            </p:stCondLst>
                            <p:childTnLst>
                              <p:par>
                                <p:cTn id="93" presetID="16" presetClass="entr" presetSubtype="21" fill="hold" grpId="0" nodeType="after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barn(inVertical)">
                                      <p:cBhvr>
                                        <p:cTn id="95" dur="500"/>
                                        <p:tgtEl>
                                          <p:spTgt spid="37"/>
                                        </p:tgtEl>
                                      </p:cBhvr>
                                    </p:animEffect>
                                  </p:childTnLst>
                                </p:cTn>
                              </p:par>
                            </p:childTnLst>
                          </p:cTn>
                        </p:par>
                        <p:par>
                          <p:cTn id="96" fill="hold">
                            <p:stCondLst>
                              <p:cond delay="1500"/>
                            </p:stCondLst>
                            <p:childTnLst>
                              <p:par>
                                <p:cTn id="97" presetID="16" presetClass="entr" presetSubtype="21" fill="hold" grpId="0" nodeType="after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barn(inVertical)">
                                      <p:cBhvr>
                                        <p:cTn id="9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4" grpId="0"/>
      <p:bldP spid="15" grpId="0"/>
      <p:bldP spid="16" grpId="0"/>
      <p:bldP spid="18" grpId="0"/>
      <p:bldP spid="2" grpId="0" animBg="1"/>
      <p:bldP spid="7" grpId="0" animBg="1"/>
      <p:bldP spid="20" grpId="0" animBg="1"/>
      <p:bldP spid="24" grpId="0" animBg="1"/>
      <p:bldP spid="28" grpId="0" animBg="1"/>
      <p:bldP spid="29" grpId="0" animBg="1"/>
      <p:bldP spid="31" grpId="0" animBg="1"/>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98635" y="1225388"/>
            <a:ext cx="9594729" cy="1938992"/>
          </a:xfrm>
          <a:prstGeom prst="rect">
            <a:avLst/>
          </a:prstGeom>
        </p:spPr>
        <p:txBody>
          <a:bodyPr wrap="square">
            <a:spAutoFit/>
          </a:bodyPr>
          <a:lstStyle/>
          <a:p>
            <a:pPr algn="ct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Khi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viết</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tên</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địa</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lí</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Việt</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Nam,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cần</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viết</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như</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thế</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r>
              <a:rPr lang="en-US" altLang="en-US" sz="6000" dirty="0" err="1">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nào</a:t>
            </a:r>
            <a:r>
              <a:rPr lang="en-US" altLang="en-US" sz="6000" dirty="0">
                <a:ln w="0"/>
                <a:effectLst>
                  <a:outerShdw blurRad="38100" dist="19050" dir="2700000" algn="tl" rotWithShape="0">
                    <a:schemeClr val="dk1">
                      <a:alpha val="40000"/>
                    </a:schemeClr>
                  </a:outerShdw>
                </a:effectLst>
                <a:latin typeface="UTM Flavour" panose="02040603050506020204" pitchFamily="18" charset="0"/>
                <a:cs typeface="Times New Roman" pitchFamily="18" charset="0"/>
              </a:rPr>
              <a:t> ?</a:t>
            </a:r>
            <a:endParaRPr lang="en-US" sz="6000" dirty="0">
              <a:ln w="0"/>
              <a:effectLst>
                <a:outerShdw blurRad="38100" dist="19050" dir="2700000" algn="tl" rotWithShape="0">
                  <a:schemeClr val="dk1">
                    <a:alpha val="40000"/>
                  </a:schemeClr>
                </a:outerShdw>
              </a:effectLst>
              <a:latin typeface="UTM Flavour" panose="02040603050506020204" pitchFamily="18" charset="0"/>
            </a:endParaRPr>
          </a:p>
        </p:txBody>
      </p:sp>
      <p:sp>
        <p:nvSpPr>
          <p:cNvPr id="13" name="Rectangle 12"/>
          <p:cNvSpPr/>
          <p:nvPr/>
        </p:nvSpPr>
        <p:spPr>
          <a:xfrm>
            <a:off x="1528571" y="3745684"/>
            <a:ext cx="9058657" cy="1077218"/>
          </a:xfrm>
          <a:prstGeom prst="rect">
            <a:avLst/>
          </a:prstGeom>
          <a:solidFill>
            <a:schemeClr val="accent6">
              <a:lumMod val="20000"/>
              <a:lumOff val="80000"/>
            </a:schemeClr>
          </a:solidFill>
          <a:ln w="38100">
            <a:solidFill>
              <a:schemeClr val="tx1"/>
            </a:solidFill>
          </a:ln>
        </p:spPr>
        <p:txBody>
          <a:bodyPr wrap="square">
            <a:spAutoFit/>
          </a:bodyPr>
          <a:lstStyle/>
          <a:p>
            <a:pPr algn="ctr"/>
            <a:r>
              <a:rPr lang="en-US" altLang="en-US" sz="3200" dirty="0">
                <a:latin typeface="UTM Avo" panose="02040603050506020204" pitchFamily="18" charset="0"/>
                <a:cs typeface="Times New Roman" panose="02020603050405020304" pitchFamily="18" charset="0"/>
              </a:rPr>
              <a:t>Khi </a:t>
            </a:r>
            <a:r>
              <a:rPr lang="en-US" altLang="en-US" sz="3200" dirty="0" err="1">
                <a:latin typeface="UTM Avo" panose="02040603050506020204" pitchFamily="18" charset="0"/>
                <a:cs typeface="Times New Roman" panose="02020603050405020304" pitchFamily="18" charset="0"/>
              </a:rPr>
              <a:t>viết</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tên</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địa</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lí</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Việt</a:t>
            </a:r>
            <a:r>
              <a:rPr lang="en-US" altLang="en-US" sz="3200" dirty="0">
                <a:latin typeface="UTM Avo" panose="02040603050506020204" pitchFamily="18" charset="0"/>
                <a:cs typeface="Times New Roman" panose="02020603050405020304" pitchFamily="18" charset="0"/>
              </a:rPr>
              <a:t> Nam, </a:t>
            </a:r>
            <a:r>
              <a:rPr lang="en-US" altLang="en-US" sz="3200" dirty="0" err="1">
                <a:latin typeface="UTM Avo" panose="02040603050506020204" pitchFamily="18" charset="0"/>
                <a:cs typeface="Times New Roman" panose="02020603050405020304" pitchFamily="18" charset="0"/>
              </a:rPr>
              <a:t>cần</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viết</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hoa</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chữ</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cái</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đầu</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của</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mỗi</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tiếng</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tạo</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thành</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tên</a:t>
            </a:r>
            <a:r>
              <a:rPr lang="en-US" altLang="en-US" sz="3200" dirty="0">
                <a:latin typeface="UTM Avo" panose="02040603050506020204" pitchFamily="18" charset="0"/>
                <a:cs typeface="Times New Roman" panose="02020603050405020304" pitchFamily="18" charset="0"/>
              </a:rPr>
              <a:t> </a:t>
            </a:r>
            <a:r>
              <a:rPr lang="en-US" altLang="en-US" sz="3200" dirty="0" err="1">
                <a:latin typeface="UTM Avo" panose="02040603050506020204" pitchFamily="18" charset="0"/>
                <a:cs typeface="Times New Roman" panose="02020603050405020304" pitchFamily="18" charset="0"/>
              </a:rPr>
              <a:t>đó</a:t>
            </a:r>
            <a:r>
              <a:rPr lang="en-US" altLang="en-US" sz="3200" dirty="0">
                <a:latin typeface="UTM Avo" panose="02040603050506020204" pitchFamily="18" charset="0"/>
                <a:cs typeface="Times New Roman" panose="02020603050405020304" pitchFamily="18" charset="0"/>
              </a:rPr>
              <a:t>.</a:t>
            </a:r>
            <a:endParaRPr lang="en-US" sz="3200" dirty="0">
              <a:latin typeface="UTM Avo" panose="02040603050506020204" pitchFamily="18" charset="0"/>
              <a:cs typeface="#9Slide03 Arima Madurai Black" panose="00000A00000000000000" pitchFamily="2" charset="0"/>
            </a:endParaRPr>
          </a:p>
        </p:txBody>
      </p:sp>
    </p:spTree>
    <p:extLst>
      <p:ext uri="{BB962C8B-B14F-4D97-AF65-F5344CB8AC3E}">
        <p14:creationId xmlns:p14="http://schemas.microsoft.com/office/powerpoint/2010/main" val="39978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7917" y="1910005"/>
          <a:ext cx="12056165" cy="4898078"/>
        </p:xfrm>
        <a:graphic>
          <a:graphicData uri="http://schemas.openxmlformats.org/drawingml/2006/table">
            <a:tbl>
              <a:tblPr firstRow="1" bandRow="1">
                <a:tableStyleId>{93296810-A885-4BE3-A3E7-6D5BEEA58F35}</a:tableStyleId>
              </a:tblPr>
              <a:tblGrid>
                <a:gridCol w="6096482">
                  <a:extLst>
                    <a:ext uri="{9D8B030D-6E8A-4147-A177-3AD203B41FA5}">
                      <a16:colId xmlns:a16="http://schemas.microsoft.com/office/drawing/2014/main" val="366181412"/>
                    </a:ext>
                  </a:extLst>
                </a:gridCol>
                <a:gridCol w="3271832">
                  <a:extLst>
                    <a:ext uri="{9D8B030D-6E8A-4147-A177-3AD203B41FA5}">
                      <a16:colId xmlns:a16="http://schemas.microsoft.com/office/drawing/2014/main" val="1636050054"/>
                    </a:ext>
                  </a:extLst>
                </a:gridCol>
                <a:gridCol w="2687851">
                  <a:extLst>
                    <a:ext uri="{9D8B030D-6E8A-4147-A177-3AD203B41FA5}">
                      <a16:colId xmlns:a16="http://schemas.microsoft.com/office/drawing/2014/main" val="3836718886"/>
                    </a:ext>
                  </a:extLst>
                </a:gridCol>
              </a:tblGrid>
              <a:tr h="691838">
                <a:tc>
                  <a:txBody>
                    <a:bodyPr/>
                    <a:lstStyle/>
                    <a:p>
                      <a:pPr algn="ctr"/>
                      <a:r>
                        <a:rPr lang="en-US" sz="2800" dirty="0">
                          <a:latin typeface="#9Slide03 Arima Madurai Black" panose="00000A00000000000000" pitchFamily="2" charset="0"/>
                          <a:cs typeface="#9Slide03 Arima Madurai Black" panose="00000A00000000000000" pitchFamily="2" charset="0"/>
                        </a:rPr>
                        <a:t>Câu</a:t>
                      </a:r>
                      <a:r>
                        <a:rPr lang="en-US" sz="2800" baseline="0" dirty="0">
                          <a:latin typeface="#9Slide03 Arima Madurai Black" panose="00000A00000000000000" pitchFamily="2" charset="0"/>
                          <a:cs typeface="#9Slide03 Arima Madurai Black" panose="00000A00000000000000" pitchFamily="2" charset="0"/>
                        </a:rPr>
                        <a:t> nêu yêu cầu, đề nghị</a:t>
                      </a:r>
                      <a:endParaRPr lang="en-US" sz="28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2800" dirty="0">
                          <a:latin typeface="#9Slide03 Arima Madurai Black" panose="00000A00000000000000" pitchFamily="2" charset="0"/>
                          <a:cs typeface="#9Slide03 Arima Madurai Black" panose="00000A00000000000000" pitchFamily="2" charset="0"/>
                        </a:rPr>
                        <a:t>Lời</a:t>
                      </a:r>
                      <a:r>
                        <a:rPr lang="en-US" sz="2800" baseline="0" dirty="0">
                          <a:latin typeface="#9Slide03 Arima Madurai Black" panose="00000A00000000000000" pitchFamily="2" charset="0"/>
                          <a:cs typeface="#9Slide03 Arima Madurai Black" panose="00000A00000000000000" pitchFamily="2" charset="0"/>
                        </a:rPr>
                        <a:t> của ai</a:t>
                      </a:r>
                      <a:endParaRPr lang="en-US" sz="28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2800" dirty="0">
                          <a:latin typeface="#9Slide03 Arima Madurai Black" panose="00000A00000000000000" pitchFamily="2" charset="0"/>
                          <a:cs typeface="#9Slide03 Arima Madurai Black" panose="00000A00000000000000" pitchFamily="2" charset="0"/>
                        </a:rPr>
                        <a:t>Nhận xét</a:t>
                      </a:r>
                    </a:p>
                  </a:txBody>
                  <a:tcPr anchor="ctr"/>
                </a:tc>
                <a:extLst>
                  <a:ext uri="{0D108BD9-81ED-4DB2-BD59-A6C34878D82A}">
                    <a16:rowId xmlns:a16="http://schemas.microsoft.com/office/drawing/2014/main" val="3805165240"/>
                  </a:ext>
                </a:extLst>
              </a:tr>
              <a:tr h="932959">
                <a:tc>
                  <a:txBody>
                    <a:bodyPr/>
                    <a:lstStyle/>
                    <a:p>
                      <a:pPr algn="l"/>
                      <a:r>
                        <a:rPr lang="en-US" sz="2800" dirty="0">
                          <a:latin typeface="#9Slide03 Arima Madurai Black" panose="00000A00000000000000" pitchFamily="2" charset="0"/>
                          <a:cs typeface="#9Slide03 Arima Madurai Black" panose="00000A00000000000000" pitchFamily="2" charset="0"/>
                        </a:rPr>
                        <a:t>1. Bơm</a:t>
                      </a:r>
                      <a:r>
                        <a:rPr lang="en-US" sz="2800" baseline="0" dirty="0">
                          <a:latin typeface="#9Slide03 Arima Madurai Black" panose="00000A00000000000000" pitchFamily="2" charset="0"/>
                          <a:cs typeface="#9Slide03 Arima Madurai Black" panose="00000A00000000000000" pitchFamily="2" charset="0"/>
                        </a:rPr>
                        <a:t> cho cái bánh trước. Nhanh lên nhé, trễ giờ học rồi.</a:t>
                      </a:r>
                      <a:endParaRPr lang="en-US" sz="2800" dirty="0">
                        <a:latin typeface="#9Slide03 Arima Madurai Black" panose="00000A00000000000000" pitchFamily="2" charset="0"/>
                        <a:cs typeface="#9Slide03 Arima Madurai Black" panose="00000A00000000000000" pitchFamily="2" charset="0"/>
                      </a:endParaRPr>
                    </a:p>
                  </a:txBody>
                  <a:tcPr/>
                </a:tc>
                <a:tc>
                  <a:txBody>
                    <a:bodyPr/>
                    <a:lstStyle/>
                    <a:p>
                      <a:pPr algn="ctr"/>
                      <a:endParaRPr lang="en-US" sz="2800" dirty="0">
                        <a:latin typeface="#9Slide03 Arima Madurai Black" panose="00000A00000000000000" pitchFamily="2" charset="0"/>
                        <a:cs typeface="#9Slide03 Arima Madurai Black" panose="00000A00000000000000" pitchFamily="2" charset="0"/>
                      </a:endParaRPr>
                    </a:p>
                  </a:txBody>
                  <a:tcPr/>
                </a:tc>
                <a:tc>
                  <a:txBody>
                    <a:bodyPr/>
                    <a:lstStyle/>
                    <a:p>
                      <a:pPr algn="ctr"/>
                      <a:endParaRPr lang="en-US" sz="2800">
                        <a:latin typeface="#9Slide03 Arima Madurai Black" panose="00000A00000000000000" pitchFamily="2" charset="0"/>
                        <a:cs typeface="#9Slide03 Arima Madurai Black" panose="00000A00000000000000" pitchFamily="2" charset="0"/>
                      </a:endParaRPr>
                    </a:p>
                  </a:txBody>
                  <a:tcPr/>
                </a:tc>
                <a:extLst>
                  <a:ext uri="{0D108BD9-81ED-4DB2-BD59-A6C34878D82A}">
                    <a16:rowId xmlns:a16="http://schemas.microsoft.com/office/drawing/2014/main" val="919883374"/>
                  </a:ext>
                </a:extLst>
              </a:tr>
              <a:tr h="932959">
                <a:tc>
                  <a:txBody>
                    <a:bodyPr/>
                    <a:lstStyle/>
                    <a:p>
                      <a:pPr algn="l"/>
                      <a:r>
                        <a:rPr lang="en-US" sz="2800" dirty="0">
                          <a:latin typeface="#9Slide03 Arima Madurai Black" panose="00000A00000000000000" pitchFamily="2" charset="0"/>
                          <a:cs typeface="#9Slide03 Arima Madurai Black" panose="00000A00000000000000" pitchFamily="2" charset="0"/>
                        </a:rPr>
                        <a:t>2. Vậy</a:t>
                      </a:r>
                      <a:r>
                        <a:rPr lang="en-US" sz="2800" baseline="0" dirty="0">
                          <a:latin typeface="#9Slide03 Arima Madurai Black" panose="00000A00000000000000" pitchFamily="2" charset="0"/>
                          <a:cs typeface="#9Slide03 Arima Madurai Black" panose="00000A00000000000000" pitchFamily="2" charset="0"/>
                        </a:rPr>
                        <a:t> cho </a:t>
                      </a:r>
                      <a:r>
                        <a:rPr lang="en-US" sz="2800" baseline="0">
                          <a:latin typeface="#9Slide03 Arima Madurai Black" panose="00000A00000000000000" pitchFamily="2" charset="0"/>
                          <a:cs typeface="#9Slide03 Arima Madurai Black" panose="00000A00000000000000" pitchFamily="2" charset="0"/>
                        </a:rPr>
                        <a:t>mượn cái </a:t>
                      </a:r>
                      <a:r>
                        <a:rPr lang="en-US" sz="2800" baseline="0" dirty="0">
                          <a:latin typeface="#9Slide03 Arima Madurai Black" panose="00000A00000000000000" pitchFamily="2" charset="0"/>
                          <a:cs typeface="#9Slide03 Arima Madurai Black" panose="00000A00000000000000" pitchFamily="2" charset="0"/>
                        </a:rPr>
                        <a:t>bơm, tôi bơm lấy vậy.</a:t>
                      </a:r>
                      <a:endParaRPr lang="en-US" sz="2800" dirty="0">
                        <a:latin typeface="#9Slide03 Arima Madurai Black" panose="00000A00000000000000" pitchFamily="2" charset="0"/>
                        <a:cs typeface="#9Slide03 Arima Madurai Black" panose="00000A00000000000000" pitchFamily="2" charset="0"/>
                      </a:endParaRPr>
                    </a:p>
                  </a:txBody>
                  <a:tcPr/>
                </a:tc>
                <a:tc>
                  <a:txBody>
                    <a:bodyPr/>
                    <a:lstStyle/>
                    <a:p>
                      <a:pPr algn="ctr"/>
                      <a:endParaRPr lang="en-US" sz="2800">
                        <a:latin typeface="#9Slide03 Arima Madurai Black" panose="00000A00000000000000" pitchFamily="2" charset="0"/>
                        <a:cs typeface="#9Slide03 Arima Madurai Black" panose="00000A00000000000000" pitchFamily="2" charset="0"/>
                      </a:endParaRPr>
                    </a:p>
                  </a:txBody>
                  <a:tcPr/>
                </a:tc>
                <a:tc>
                  <a:txBody>
                    <a:bodyPr/>
                    <a:lstStyle/>
                    <a:p>
                      <a:pPr algn="ctr"/>
                      <a:endParaRPr lang="en-US" sz="2800">
                        <a:latin typeface="#9Slide03 Arima Madurai Black" panose="00000A00000000000000" pitchFamily="2" charset="0"/>
                        <a:cs typeface="#9Slide03 Arima Madurai Black" panose="00000A00000000000000" pitchFamily="2" charset="0"/>
                      </a:endParaRPr>
                    </a:p>
                  </a:txBody>
                  <a:tcPr/>
                </a:tc>
                <a:extLst>
                  <a:ext uri="{0D108BD9-81ED-4DB2-BD59-A6C34878D82A}">
                    <a16:rowId xmlns:a16="http://schemas.microsoft.com/office/drawing/2014/main" val="4001816162"/>
                  </a:ext>
                </a:extLst>
              </a:tr>
              <a:tr h="0">
                <a:tc>
                  <a:txBody>
                    <a:bodyPr/>
                    <a:lstStyle/>
                    <a:p>
                      <a:pPr algn="l"/>
                      <a:r>
                        <a:rPr lang="en-US" sz="2800">
                          <a:latin typeface="#9Slide03 Arima Madurai Black" panose="00000A00000000000000" pitchFamily="2" charset="0"/>
                          <a:cs typeface="#9Slide03 Arima Madurai Black" panose="00000A00000000000000" pitchFamily="2" charset="0"/>
                        </a:rPr>
                        <a:t>3. Bác</a:t>
                      </a:r>
                      <a:r>
                        <a:rPr lang="en-US" sz="2800" baseline="0">
                          <a:latin typeface="#9Slide03 Arima Madurai Black" panose="00000A00000000000000" pitchFamily="2" charset="0"/>
                          <a:cs typeface="#9Slide03 Arima Madurai Black" panose="00000A00000000000000" pitchFamily="2" charset="0"/>
                        </a:rPr>
                        <a:t> </a:t>
                      </a:r>
                      <a:r>
                        <a:rPr lang="en-US" sz="2800" baseline="0" dirty="0">
                          <a:latin typeface="#9Slide03 Arima Madurai Black" panose="00000A00000000000000" pitchFamily="2" charset="0"/>
                          <a:cs typeface="#9Slide03 Arima Madurai Black" panose="00000A00000000000000" pitchFamily="2" charset="0"/>
                        </a:rPr>
                        <a:t>ơi, cho cháu mượn cái bơm nhé.</a:t>
                      </a:r>
                      <a:endParaRPr lang="en-US" sz="2800" dirty="0">
                        <a:latin typeface="#9Slide03 Arima Madurai Black" panose="00000A00000000000000" pitchFamily="2" charset="0"/>
                        <a:cs typeface="#9Slide03 Arima Madurai Black" panose="00000A00000000000000" pitchFamily="2" charset="0"/>
                      </a:endParaRPr>
                    </a:p>
                  </a:txBody>
                  <a:tcPr/>
                </a:tc>
                <a:tc>
                  <a:txBody>
                    <a:bodyPr/>
                    <a:lstStyle/>
                    <a:p>
                      <a:pPr algn="ctr"/>
                      <a:endParaRPr lang="en-US" sz="2800" dirty="0">
                        <a:latin typeface="#9Slide03 Arima Madurai Black" panose="00000A00000000000000" pitchFamily="2" charset="0"/>
                        <a:cs typeface="#9Slide03 Arima Madurai Black" panose="00000A00000000000000" pitchFamily="2" charset="0"/>
                      </a:endParaRPr>
                    </a:p>
                  </a:txBody>
                  <a:tcPr/>
                </a:tc>
                <a:tc>
                  <a:txBody>
                    <a:bodyPr/>
                    <a:lstStyle/>
                    <a:p>
                      <a:pPr algn="ctr"/>
                      <a:endParaRPr lang="en-US" sz="2800">
                        <a:latin typeface="#9Slide03 Arima Madurai Black" panose="00000A00000000000000" pitchFamily="2" charset="0"/>
                        <a:cs typeface="#9Slide03 Arima Madurai Black" panose="00000A00000000000000" pitchFamily="2" charset="0"/>
                      </a:endParaRPr>
                    </a:p>
                  </a:txBody>
                  <a:tcPr/>
                </a:tc>
                <a:extLst>
                  <a:ext uri="{0D108BD9-81ED-4DB2-BD59-A6C34878D82A}">
                    <a16:rowId xmlns:a16="http://schemas.microsoft.com/office/drawing/2014/main" val="186621049"/>
                  </a:ext>
                </a:extLst>
              </a:tr>
              <a:tr h="1354295">
                <a:tc>
                  <a:txBody>
                    <a:bodyPr/>
                    <a:lstStyle/>
                    <a:p>
                      <a:pPr algn="l"/>
                      <a:r>
                        <a:rPr lang="en-US" sz="2800" dirty="0">
                          <a:latin typeface="#9Slide03 Arima Madurai Black" panose="00000A00000000000000" pitchFamily="2" charset="0"/>
                          <a:cs typeface="#9Slide03 Arima Madurai Black" panose="00000A00000000000000" pitchFamily="2" charset="0"/>
                        </a:rPr>
                        <a:t>4.</a:t>
                      </a:r>
                      <a:r>
                        <a:rPr lang="en-US" sz="2800" baseline="0" dirty="0">
                          <a:latin typeface="#9Slide03 Arima Madurai Black" panose="00000A00000000000000" pitchFamily="2" charset="0"/>
                          <a:cs typeface="#9Slide03 Arima Madurai Black" panose="00000A00000000000000" pitchFamily="2" charset="0"/>
                        </a:rPr>
                        <a:t> Chiều nay cháu đi học về, bác coi giùm cháu nghe, hổng biết sao nó cứ xì hơi hoài.</a:t>
                      </a:r>
                      <a:endParaRPr lang="en-US" sz="2800" dirty="0">
                        <a:latin typeface="#9Slide03 Arima Madurai Black" panose="00000A00000000000000" pitchFamily="2" charset="0"/>
                        <a:cs typeface="#9Slide03 Arima Madurai Black" panose="00000A00000000000000" pitchFamily="2" charset="0"/>
                      </a:endParaRPr>
                    </a:p>
                  </a:txBody>
                  <a:tcPr/>
                </a:tc>
                <a:tc>
                  <a:txBody>
                    <a:bodyPr/>
                    <a:lstStyle/>
                    <a:p>
                      <a:pPr algn="ctr"/>
                      <a:endParaRPr lang="en-US" sz="2800">
                        <a:latin typeface="#9Slide03 Arima Madurai Black" panose="00000A00000000000000" pitchFamily="2" charset="0"/>
                        <a:cs typeface="#9Slide03 Arima Madurai Black" panose="00000A00000000000000" pitchFamily="2" charset="0"/>
                      </a:endParaRPr>
                    </a:p>
                  </a:txBody>
                  <a:tcPr/>
                </a:tc>
                <a:tc>
                  <a:txBody>
                    <a:bodyPr/>
                    <a:lstStyle/>
                    <a:p>
                      <a:pPr algn="ctr"/>
                      <a:endParaRPr lang="en-US" sz="2800" dirty="0">
                        <a:latin typeface="#9Slide03 Arima Madurai Black" panose="00000A00000000000000" pitchFamily="2" charset="0"/>
                        <a:cs typeface="#9Slide03 Arima Madurai Black" panose="00000A00000000000000" pitchFamily="2" charset="0"/>
                      </a:endParaRPr>
                    </a:p>
                  </a:txBody>
                  <a:tcPr/>
                </a:tc>
                <a:extLst>
                  <a:ext uri="{0D108BD9-81ED-4DB2-BD59-A6C34878D82A}">
                    <a16:rowId xmlns:a16="http://schemas.microsoft.com/office/drawing/2014/main" val="2047721608"/>
                  </a:ext>
                </a:extLst>
              </a:tr>
            </a:tbl>
          </a:graphicData>
        </a:graphic>
      </p:graphicFrame>
      <p:sp>
        <p:nvSpPr>
          <p:cNvPr id="3" name="TextBox 2"/>
          <p:cNvSpPr txBox="1"/>
          <p:nvPr/>
        </p:nvSpPr>
        <p:spPr>
          <a:xfrm>
            <a:off x="9425353" y="4726488"/>
            <a:ext cx="2766647" cy="461665"/>
          </a:xfrm>
          <a:prstGeom prst="rect">
            <a:avLst/>
          </a:prstGeom>
          <a:noFill/>
        </p:spPr>
        <p:txBody>
          <a:bodyPr wrap="square" rtlCol="0">
            <a:spAutoFit/>
          </a:bodyPr>
          <a:lstStyle/>
          <a:p>
            <a:r>
              <a:rPr lang="en-US" sz="2400" b="1">
                <a:solidFill>
                  <a:srgbClr val="CD2D66"/>
                </a:solidFill>
                <a:latin typeface="#9Slide03 Arima Madurai Black" panose="00000A00000000000000" pitchFamily="2" charset="0"/>
                <a:cs typeface="#9Slide03 Arima Madurai Black" panose="00000A00000000000000" pitchFamily="2" charset="0"/>
              </a:rPr>
              <a:t>Yêu cầu lịch </a:t>
            </a:r>
            <a:r>
              <a:rPr lang="en-US" sz="2400" b="1" dirty="0">
                <a:solidFill>
                  <a:srgbClr val="CD2D66"/>
                </a:solidFill>
                <a:latin typeface="#9Slide03 Arima Madurai Black" panose="00000A00000000000000" pitchFamily="2" charset="0"/>
                <a:cs typeface="#9Slide03 Arima Madurai Black" panose="00000A00000000000000" pitchFamily="2" charset="0"/>
              </a:rPr>
              <a:t>sự</a:t>
            </a:r>
          </a:p>
        </p:txBody>
      </p:sp>
      <p:sp>
        <p:nvSpPr>
          <p:cNvPr id="4" name="TextBox 3"/>
          <p:cNvSpPr txBox="1"/>
          <p:nvPr/>
        </p:nvSpPr>
        <p:spPr>
          <a:xfrm>
            <a:off x="9499013" y="5825691"/>
            <a:ext cx="2766647" cy="461665"/>
          </a:xfrm>
          <a:prstGeom prst="rect">
            <a:avLst/>
          </a:prstGeom>
          <a:noFill/>
        </p:spPr>
        <p:txBody>
          <a:bodyPr wrap="square" rtlCol="0">
            <a:spAutoFit/>
          </a:bodyPr>
          <a:lstStyle/>
          <a:p>
            <a:r>
              <a:rPr lang="en-US" sz="2400" b="1" dirty="0">
                <a:solidFill>
                  <a:srgbClr val="CD2D66"/>
                </a:solidFill>
                <a:latin typeface="#9Slide03 Arima Madurai Black" panose="00000A00000000000000" pitchFamily="2" charset="0"/>
                <a:cs typeface="#9Slide03 Arima Madurai Black" panose="00000A00000000000000" pitchFamily="2" charset="0"/>
              </a:rPr>
              <a:t>Yêu cầu lịch sự</a:t>
            </a:r>
          </a:p>
        </p:txBody>
      </p:sp>
      <p:sp>
        <p:nvSpPr>
          <p:cNvPr id="5" name="TextBox 4"/>
          <p:cNvSpPr txBox="1"/>
          <p:nvPr/>
        </p:nvSpPr>
        <p:spPr>
          <a:xfrm>
            <a:off x="9425353" y="3890331"/>
            <a:ext cx="2766647" cy="461665"/>
          </a:xfrm>
          <a:prstGeom prst="rect">
            <a:avLst/>
          </a:prstGeom>
          <a:noFill/>
        </p:spPr>
        <p:txBody>
          <a:bodyPr wrap="square" rtlCol="0">
            <a:spAutoFit/>
          </a:bodyPr>
          <a:lstStyle/>
          <a:p>
            <a:r>
              <a:rPr lang="en-US" sz="2400" b="1" dirty="0">
                <a:solidFill>
                  <a:srgbClr val="002060"/>
                </a:solidFill>
                <a:latin typeface="#9Slide03 Arima Madurai Black" panose="00000A00000000000000" pitchFamily="2" charset="0"/>
                <a:cs typeface="#9Slide03 Arima Madurai Black" panose="00000A00000000000000" pitchFamily="2" charset="0"/>
              </a:rPr>
              <a:t>Yêu cầu bất lịch sự</a:t>
            </a:r>
          </a:p>
        </p:txBody>
      </p:sp>
      <p:sp>
        <p:nvSpPr>
          <p:cNvPr id="6" name="TextBox 5"/>
          <p:cNvSpPr txBox="1"/>
          <p:nvPr/>
        </p:nvSpPr>
        <p:spPr>
          <a:xfrm>
            <a:off x="9425353" y="2988735"/>
            <a:ext cx="2766647" cy="461665"/>
          </a:xfrm>
          <a:prstGeom prst="rect">
            <a:avLst/>
          </a:prstGeom>
          <a:noFill/>
        </p:spPr>
        <p:txBody>
          <a:bodyPr wrap="square" rtlCol="0">
            <a:spAutoFit/>
          </a:bodyPr>
          <a:lstStyle/>
          <a:p>
            <a:r>
              <a:rPr lang="en-US" sz="2400" b="1" dirty="0">
                <a:solidFill>
                  <a:srgbClr val="002060"/>
                </a:solidFill>
                <a:latin typeface="#9Slide03 Arima Madurai Black" panose="00000A00000000000000" pitchFamily="2" charset="0"/>
                <a:cs typeface="#9Slide03 Arima Madurai Black" panose="00000A00000000000000" pitchFamily="2" charset="0"/>
              </a:rPr>
              <a:t>Yêu cầu bất lịch sự</a:t>
            </a:r>
          </a:p>
        </p:txBody>
      </p:sp>
      <p:sp>
        <p:nvSpPr>
          <p:cNvPr id="7" name="TextBox 6"/>
          <p:cNvSpPr txBox="1"/>
          <p:nvPr/>
        </p:nvSpPr>
        <p:spPr>
          <a:xfrm>
            <a:off x="6340311" y="4754349"/>
            <a:ext cx="3376246" cy="461665"/>
          </a:xfrm>
          <a:prstGeom prst="rect">
            <a:avLst/>
          </a:prstGeom>
          <a:noFill/>
        </p:spPr>
        <p:txBody>
          <a:bodyPr wrap="square" rtlCol="0">
            <a:spAutoFit/>
          </a:bodyPr>
          <a:lstStyle/>
          <a:p>
            <a:r>
              <a:rPr lang="en-US" sz="2400" b="1">
                <a:solidFill>
                  <a:srgbClr val="002060"/>
                </a:solidFill>
                <a:latin typeface="#9Slide03 Arima Madurai Black" panose="00000A00000000000000" pitchFamily="2" charset="0"/>
                <a:cs typeface="#9Slide03 Arima Madurai Black" panose="00000A00000000000000" pitchFamily="2" charset="0"/>
              </a:rPr>
              <a:t>Hoa </a:t>
            </a:r>
            <a:r>
              <a:rPr lang="en-US" sz="2400" b="1" dirty="0">
                <a:solidFill>
                  <a:srgbClr val="002060"/>
                </a:solidFill>
                <a:latin typeface="#9Slide03 Arima Madurai Black" panose="00000A00000000000000" pitchFamily="2" charset="0"/>
                <a:cs typeface="#9Slide03 Arima Madurai Black" panose="00000A00000000000000" pitchFamily="2" charset="0"/>
              </a:rPr>
              <a:t>nói với bác Hai</a:t>
            </a:r>
          </a:p>
        </p:txBody>
      </p:sp>
      <p:sp>
        <p:nvSpPr>
          <p:cNvPr id="8" name="TextBox 7"/>
          <p:cNvSpPr txBox="1"/>
          <p:nvPr/>
        </p:nvSpPr>
        <p:spPr>
          <a:xfrm>
            <a:off x="6400800" y="2946010"/>
            <a:ext cx="3098213" cy="461665"/>
          </a:xfrm>
          <a:prstGeom prst="rect">
            <a:avLst/>
          </a:prstGeom>
          <a:noFill/>
        </p:spPr>
        <p:txBody>
          <a:bodyPr wrap="square" rtlCol="0">
            <a:spAutoFit/>
          </a:bodyPr>
          <a:lstStyle/>
          <a:p>
            <a:r>
              <a:rPr lang="en-US" sz="2400" b="1" dirty="0">
                <a:solidFill>
                  <a:srgbClr val="002060"/>
                </a:solidFill>
                <a:latin typeface="#9Slide03 Arima Madurai Black" panose="00000A00000000000000" pitchFamily="2" charset="0"/>
                <a:cs typeface="#9Slide03 Arima Madurai Black" panose="00000A00000000000000" pitchFamily="2" charset="0"/>
              </a:rPr>
              <a:t>Hùng nói với bác Hai</a:t>
            </a:r>
          </a:p>
        </p:txBody>
      </p:sp>
      <p:sp>
        <p:nvSpPr>
          <p:cNvPr id="9" name="TextBox 8"/>
          <p:cNvSpPr txBox="1"/>
          <p:nvPr/>
        </p:nvSpPr>
        <p:spPr>
          <a:xfrm>
            <a:off x="6388274" y="3897379"/>
            <a:ext cx="3098213" cy="461665"/>
          </a:xfrm>
          <a:prstGeom prst="rect">
            <a:avLst/>
          </a:prstGeom>
          <a:noFill/>
        </p:spPr>
        <p:txBody>
          <a:bodyPr wrap="square" rtlCol="0">
            <a:spAutoFit/>
          </a:bodyPr>
          <a:lstStyle/>
          <a:p>
            <a:r>
              <a:rPr lang="en-US" sz="2400" b="1" dirty="0">
                <a:solidFill>
                  <a:srgbClr val="002060"/>
                </a:solidFill>
                <a:latin typeface="#9Slide03 Arima Madurai Black" panose="00000A00000000000000" pitchFamily="2" charset="0"/>
                <a:cs typeface="#9Slide03 Arima Madurai Black" panose="00000A00000000000000" pitchFamily="2" charset="0"/>
              </a:rPr>
              <a:t>Hùng nói với bác Hai</a:t>
            </a:r>
          </a:p>
        </p:txBody>
      </p:sp>
      <p:sp>
        <p:nvSpPr>
          <p:cNvPr id="10" name="TextBox 9"/>
          <p:cNvSpPr txBox="1"/>
          <p:nvPr/>
        </p:nvSpPr>
        <p:spPr>
          <a:xfrm>
            <a:off x="6340311" y="5808253"/>
            <a:ext cx="3219189" cy="461665"/>
          </a:xfrm>
          <a:prstGeom prst="rect">
            <a:avLst/>
          </a:prstGeom>
          <a:noFill/>
        </p:spPr>
        <p:txBody>
          <a:bodyPr wrap="square" rtlCol="0">
            <a:spAutoFit/>
          </a:bodyPr>
          <a:lstStyle/>
          <a:p>
            <a:r>
              <a:rPr lang="en-US" sz="2400" b="1" dirty="0">
                <a:solidFill>
                  <a:srgbClr val="002060"/>
                </a:solidFill>
                <a:latin typeface="#9Slide03 Arima Madurai Black" panose="00000A00000000000000" pitchFamily="2" charset="0"/>
                <a:cs typeface="#9Slide03 Arima Madurai Black" panose="00000A00000000000000" pitchFamily="2" charset="0"/>
              </a:rPr>
              <a:t>Hoa nói với bác Hai</a:t>
            </a:r>
          </a:p>
        </p:txBody>
      </p:sp>
      <p:sp>
        <p:nvSpPr>
          <p:cNvPr id="11" name="Rectangle 10"/>
          <p:cNvSpPr/>
          <p:nvPr/>
        </p:nvSpPr>
        <p:spPr>
          <a:xfrm>
            <a:off x="1514868" y="807234"/>
            <a:ext cx="9331598" cy="1077218"/>
          </a:xfrm>
          <a:prstGeom prst="rect">
            <a:avLst/>
          </a:prstGeom>
        </p:spPr>
        <p:txBody>
          <a:bodyPr wrap="square">
            <a:spAutoFit/>
          </a:bodyPr>
          <a:lstStyle/>
          <a:p>
            <a:r>
              <a:rPr lang="en-US" altLang="en-US" sz="3200" b="1" dirty="0">
                <a:solidFill>
                  <a:srgbClr val="002060"/>
                </a:solidFill>
                <a:latin typeface="Times New Roman" pitchFamily="18" charset="0"/>
                <a:cs typeface="Times New Roman" pitchFamily="18" charset="0"/>
              </a:rPr>
              <a:t>2. Nhận xét về cách nêu yêu cầu, đề nghị của hai bạn Hùng và Hoa:</a:t>
            </a:r>
            <a:endParaRPr lang="en-US" sz="3200" b="1" dirty="0">
              <a:solidFill>
                <a:srgbClr val="002060"/>
              </a:solidFill>
            </a:endParaRPr>
          </a:p>
        </p:txBody>
      </p:sp>
    </p:spTree>
    <p:extLst>
      <p:ext uri="{BB962C8B-B14F-4D97-AF65-F5344CB8AC3E}">
        <p14:creationId xmlns:p14="http://schemas.microsoft.com/office/powerpoint/2010/main" val="88443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46038" y="1197196"/>
            <a:ext cx="10275570" cy="646331"/>
          </a:xfrm>
          <a:prstGeom prst="rect">
            <a:avLst/>
          </a:prstGeom>
        </p:spPr>
        <p:txBody>
          <a:bodyPr wrap="none">
            <a:spAutoFit/>
          </a:bodyPr>
          <a:lstStyle/>
          <a:p>
            <a:r>
              <a:rPr lang="en-US" altLang="en-US" sz="3600" b="1" dirty="0">
                <a:solidFill>
                  <a:srgbClr val="002060"/>
                </a:solidFill>
                <a:latin typeface="UTM Flavour" panose="02040603050506020204" pitchFamily="18" charset="0"/>
                <a:cs typeface="Times New Roman" pitchFamily="18" charset="0"/>
              </a:rPr>
              <a:t>Tại sao phải giữ phép lịch sự khi bày tỏ yêu cầu, đề nghị?</a:t>
            </a:r>
            <a:endParaRPr lang="en-US" sz="3600" b="1" dirty="0">
              <a:solidFill>
                <a:srgbClr val="002060"/>
              </a:solidFill>
              <a:latin typeface="UTM Flavour" panose="02040603050506020204" pitchFamily="18" charset="0"/>
            </a:endParaRPr>
          </a:p>
        </p:txBody>
      </p:sp>
      <p:sp>
        <p:nvSpPr>
          <p:cNvPr id="13" name="Rectangle 12"/>
          <p:cNvSpPr/>
          <p:nvPr/>
        </p:nvSpPr>
        <p:spPr>
          <a:xfrm>
            <a:off x="2051931" y="3853205"/>
            <a:ext cx="6216766" cy="584775"/>
          </a:xfrm>
          <a:prstGeom prst="rect">
            <a:avLst/>
          </a:prstGeom>
        </p:spPr>
        <p:txBody>
          <a:bodyPr wrap="none">
            <a:spAutoFit/>
          </a:bodyPr>
          <a:lstStyle/>
          <a:p>
            <a:r>
              <a:rPr lang="en-US" altLang="en-US" sz="3200" b="1" dirty="0">
                <a:solidFill>
                  <a:schemeClr val="accent6">
                    <a:lumMod val="50000"/>
                  </a:schemeClr>
                </a:solidFill>
                <a:latin typeface="#9Slide03 Arima Madurai Black" panose="00000A00000000000000" pitchFamily="2" charset="0"/>
                <a:cs typeface="#9Slide03 Arima Madurai Black" panose="00000A00000000000000" pitchFamily="2" charset="0"/>
              </a:rPr>
              <a:t>Khiến người khác tôn trọng mình</a:t>
            </a:r>
            <a:endParaRPr lang="en-US" sz="3200" b="1" dirty="0">
              <a:solidFill>
                <a:schemeClr val="accent6">
                  <a:lumMod val="50000"/>
                </a:schemeClr>
              </a:solidFill>
              <a:latin typeface="#9Slide03 Arima Madurai Black" panose="00000A00000000000000" pitchFamily="2" charset="0"/>
              <a:cs typeface="#9Slide03 Arima Madurai Black" panose="00000A00000000000000" pitchFamily="2" charset="0"/>
            </a:endParaRPr>
          </a:p>
        </p:txBody>
      </p:sp>
      <p:sp>
        <p:nvSpPr>
          <p:cNvPr id="14" name="Rectangle 13"/>
          <p:cNvSpPr/>
          <p:nvPr/>
        </p:nvSpPr>
        <p:spPr>
          <a:xfrm>
            <a:off x="2051931" y="3009316"/>
            <a:ext cx="6221575" cy="584775"/>
          </a:xfrm>
          <a:prstGeom prst="rect">
            <a:avLst/>
          </a:prstGeom>
        </p:spPr>
        <p:txBody>
          <a:bodyPr wrap="none">
            <a:spAutoFit/>
          </a:bodyPr>
          <a:lstStyle/>
          <a:p>
            <a:r>
              <a:rPr lang="en-US" sz="3200" b="1" dirty="0">
                <a:solidFill>
                  <a:schemeClr val="accent6">
                    <a:lumMod val="50000"/>
                  </a:schemeClr>
                </a:solidFill>
                <a:latin typeface="#9Slide03 Arima Madurai Black" panose="00000A00000000000000" pitchFamily="2" charset="0"/>
                <a:cs typeface="#9Slide03 Arima Madurai Black" panose="00000A00000000000000" pitchFamily="2" charset="0"/>
              </a:rPr>
              <a:t>Thể hiện sự tôn trọng người khác</a:t>
            </a:r>
          </a:p>
        </p:txBody>
      </p:sp>
      <p:sp>
        <p:nvSpPr>
          <p:cNvPr id="15" name="Rectangle 14"/>
          <p:cNvSpPr/>
          <p:nvPr/>
        </p:nvSpPr>
        <p:spPr>
          <a:xfrm>
            <a:off x="2051931" y="2223074"/>
            <a:ext cx="9772227" cy="584775"/>
          </a:xfrm>
          <a:prstGeom prst="rect">
            <a:avLst/>
          </a:prstGeom>
        </p:spPr>
        <p:txBody>
          <a:bodyPr wrap="none">
            <a:spAutoFit/>
          </a:bodyPr>
          <a:lstStyle/>
          <a:p>
            <a:r>
              <a:rPr lang="en-US" sz="3200" b="1" dirty="0">
                <a:solidFill>
                  <a:schemeClr val="accent6">
                    <a:lumMod val="50000"/>
                  </a:schemeClr>
                </a:solidFill>
                <a:latin typeface="#9Slide03 Arima Madurai Black" panose="00000A00000000000000" pitchFamily="2" charset="0"/>
                <a:cs typeface="#9Slide03 Arima Madurai Black" panose="00000A00000000000000" pitchFamily="2" charset="0"/>
              </a:rPr>
              <a:t>Làm người nghe hài lòng, vui vẻ, sẵn sàng giúp mình</a:t>
            </a:r>
          </a:p>
        </p:txBody>
      </p:sp>
      <p:sp>
        <p:nvSpPr>
          <p:cNvPr id="16" name="Rectangle 15"/>
          <p:cNvSpPr/>
          <p:nvPr/>
        </p:nvSpPr>
        <p:spPr>
          <a:xfrm>
            <a:off x="1215956" y="4807804"/>
            <a:ext cx="10105652" cy="923330"/>
          </a:xfrm>
          <a:prstGeom prst="rect">
            <a:avLst/>
          </a:prstGeom>
          <a:noFill/>
        </p:spPr>
        <p:txBody>
          <a:bodyPr wrap="none" lIns="91440" tIns="45720" rIns="91440" bIns="45720">
            <a:spAutoFit/>
          </a:bodyPr>
          <a:lstStyle/>
          <a:p>
            <a:pPr algn="ctr"/>
            <a:r>
              <a:rPr lang="en-US" sz="5400" b="1" cap="none" spc="0" dirty="0">
                <a:ln w="22225">
                  <a:noFill/>
                  <a:prstDash val="solid"/>
                </a:ln>
                <a:solidFill>
                  <a:srgbClr val="217875"/>
                </a:solidFill>
                <a:effectLst>
                  <a:glow rad="139700">
                    <a:schemeClr val="accent4">
                      <a:satMod val="175000"/>
                      <a:alpha val="40000"/>
                    </a:schemeClr>
                  </a:glow>
                </a:effectLst>
                <a:latin typeface="UTM Bustamalaka" panose="02040603050506020204" pitchFamily="18" charset="0"/>
              </a:rPr>
              <a:t>Khi nêu yêu cầu, đề nghị, phải giữ phép lịch sự</a:t>
            </a:r>
          </a:p>
        </p:txBody>
      </p:sp>
      <p:pic>
        <p:nvPicPr>
          <p:cNvPr id="2050" name="Picture 2" descr="Ánh Nắng Mặt Trời Hình ảnh | Định dạng hình ảnh PNG 400225768|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04989" y="1975816"/>
            <a:ext cx="1063463" cy="9039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Ánh Nắng Mặt Trời Hình ảnh | Định dạng hình ảnh PNG 400225768|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04990" y="2807849"/>
            <a:ext cx="1063463" cy="9039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Ánh Nắng Mặt Trời Hình ảnh | Định dạng hình ảnh PNG 400225768|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04990" y="3693620"/>
            <a:ext cx="1063463" cy="90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67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left)">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80">
                                          <p:stCondLst>
                                            <p:cond delay="0"/>
                                          </p:stCondLst>
                                        </p:cTn>
                                        <p:tgtEl>
                                          <p:spTgt spid="16"/>
                                        </p:tgtEl>
                                      </p:cBhvr>
                                    </p:animEffect>
                                    <p:anim calcmode="lin" valueType="num">
                                      <p:cBhvr>
                                        <p:cTn id="4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8" dur="26">
                                          <p:stCondLst>
                                            <p:cond delay="650"/>
                                          </p:stCondLst>
                                        </p:cTn>
                                        <p:tgtEl>
                                          <p:spTgt spid="16"/>
                                        </p:tgtEl>
                                      </p:cBhvr>
                                      <p:to x="100000" y="60000"/>
                                    </p:animScale>
                                    <p:animScale>
                                      <p:cBhvr>
                                        <p:cTn id="49" dur="166" decel="50000">
                                          <p:stCondLst>
                                            <p:cond delay="676"/>
                                          </p:stCondLst>
                                        </p:cTn>
                                        <p:tgtEl>
                                          <p:spTgt spid="16"/>
                                        </p:tgtEl>
                                      </p:cBhvr>
                                      <p:to x="100000" y="100000"/>
                                    </p:animScale>
                                    <p:animScale>
                                      <p:cBhvr>
                                        <p:cTn id="50" dur="26">
                                          <p:stCondLst>
                                            <p:cond delay="1312"/>
                                          </p:stCondLst>
                                        </p:cTn>
                                        <p:tgtEl>
                                          <p:spTgt spid="16"/>
                                        </p:tgtEl>
                                      </p:cBhvr>
                                      <p:to x="100000" y="80000"/>
                                    </p:animScale>
                                    <p:animScale>
                                      <p:cBhvr>
                                        <p:cTn id="51" dur="166" decel="50000">
                                          <p:stCondLst>
                                            <p:cond delay="1338"/>
                                          </p:stCondLst>
                                        </p:cTn>
                                        <p:tgtEl>
                                          <p:spTgt spid="16"/>
                                        </p:tgtEl>
                                      </p:cBhvr>
                                      <p:to x="100000" y="100000"/>
                                    </p:animScale>
                                    <p:animScale>
                                      <p:cBhvr>
                                        <p:cTn id="52" dur="26">
                                          <p:stCondLst>
                                            <p:cond delay="1642"/>
                                          </p:stCondLst>
                                        </p:cTn>
                                        <p:tgtEl>
                                          <p:spTgt spid="16"/>
                                        </p:tgtEl>
                                      </p:cBhvr>
                                      <p:to x="100000" y="90000"/>
                                    </p:animScale>
                                    <p:animScale>
                                      <p:cBhvr>
                                        <p:cTn id="53" dur="166" decel="50000">
                                          <p:stCondLst>
                                            <p:cond delay="1668"/>
                                          </p:stCondLst>
                                        </p:cTn>
                                        <p:tgtEl>
                                          <p:spTgt spid="16"/>
                                        </p:tgtEl>
                                      </p:cBhvr>
                                      <p:to x="100000" y="100000"/>
                                    </p:animScale>
                                    <p:animScale>
                                      <p:cBhvr>
                                        <p:cTn id="54" dur="26">
                                          <p:stCondLst>
                                            <p:cond delay="1808"/>
                                          </p:stCondLst>
                                        </p:cTn>
                                        <p:tgtEl>
                                          <p:spTgt spid="16"/>
                                        </p:tgtEl>
                                      </p:cBhvr>
                                      <p:to x="100000" y="95000"/>
                                    </p:animScale>
                                    <p:animScale>
                                      <p:cBhvr>
                                        <p:cTn id="5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A-矩形 15">
            <a:extLst>
              <a:ext uri="{FF2B5EF4-FFF2-40B4-BE49-F238E27FC236}">
                <a16:creationId xmlns:a16="http://schemas.microsoft.com/office/drawing/2014/main" id="{AD5F946A-210B-9444-A6BA-007E8A65986E}"/>
              </a:ext>
            </a:extLst>
          </p:cNvPr>
          <p:cNvSpPr/>
          <p:nvPr/>
        </p:nvSpPr>
        <p:spPr>
          <a:xfrm>
            <a:off x="1342849" y="813356"/>
            <a:ext cx="10172700" cy="2088237"/>
          </a:xfrm>
          <a:prstGeom prst="rect">
            <a:avLst/>
          </a:prstGeom>
          <a:noFill/>
          <a:ln w="19050">
            <a:solidFill>
              <a:srgbClr val="17A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zh-CN" altLang="en-US" sz="3200" dirty="0">
              <a:latin typeface="#9Slide03 Arima Madurai Black" panose="00000A00000000000000" pitchFamily="2" charset="0"/>
              <a:cs typeface="#9Slide03 Arima Madurai Black" panose="00000A00000000000000" pitchFamily="2" charset="0"/>
              <a:sym typeface="+mn-lt"/>
            </a:endParaRPr>
          </a:p>
        </p:txBody>
      </p:sp>
      <p:sp>
        <p:nvSpPr>
          <p:cNvPr id="25" name="PA-矩形 16">
            <a:extLst>
              <a:ext uri="{FF2B5EF4-FFF2-40B4-BE49-F238E27FC236}">
                <a16:creationId xmlns:a16="http://schemas.microsoft.com/office/drawing/2014/main" id="{93428A11-0E13-E04C-9D7D-338DFBF1D2A6}"/>
              </a:ext>
            </a:extLst>
          </p:cNvPr>
          <p:cNvSpPr/>
          <p:nvPr/>
        </p:nvSpPr>
        <p:spPr>
          <a:xfrm>
            <a:off x="667798" y="3161070"/>
            <a:ext cx="10776686" cy="2955250"/>
          </a:xfrm>
          <a:prstGeom prst="rect">
            <a:avLst/>
          </a:prstGeom>
          <a:noFill/>
          <a:ln w="19050">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zh-CN" altLang="en-US" sz="3200" dirty="0">
              <a:latin typeface="#9Slide03 Arima Madurai Black" panose="00000A00000000000000" pitchFamily="2" charset="0"/>
              <a:cs typeface="#9Slide03 Arima Madurai Black" panose="00000A00000000000000" pitchFamily="2" charset="0"/>
              <a:sym typeface="+mn-lt"/>
            </a:endParaRPr>
          </a:p>
        </p:txBody>
      </p:sp>
      <p:sp>
        <p:nvSpPr>
          <p:cNvPr id="26" name="PA-直角三角形 17">
            <a:extLst>
              <a:ext uri="{FF2B5EF4-FFF2-40B4-BE49-F238E27FC236}">
                <a16:creationId xmlns:a16="http://schemas.microsoft.com/office/drawing/2014/main" id="{B2014157-27B4-EB4A-8E2E-5E888163A97C}"/>
              </a:ext>
            </a:extLst>
          </p:cNvPr>
          <p:cNvSpPr/>
          <p:nvPr/>
        </p:nvSpPr>
        <p:spPr>
          <a:xfrm flipV="1">
            <a:off x="1342849" y="813356"/>
            <a:ext cx="322580" cy="252095"/>
          </a:xfrm>
          <a:prstGeom prst="rtTriangle">
            <a:avLst/>
          </a:prstGeom>
          <a:solidFill>
            <a:srgbClr val="17A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zh-CN" altLang="en-US" sz="3200" dirty="0">
              <a:latin typeface="#9Slide03 Arima Madurai Black" panose="00000A00000000000000" pitchFamily="2" charset="0"/>
              <a:cs typeface="#9Slide03 Arima Madurai Black" panose="00000A00000000000000" pitchFamily="2" charset="0"/>
              <a:sym typeface="+mn-lt"/>
            </a:endParaRPr>
          </a:p>
        </p:txBody>
      </p:sp>
      <p:sp>
        <p:nvSpPr>
          <p:cNvPr id="27" name="PA-直角三角形 18">
            <a:extLst>
              <a:ext uri="{FF2B5EF4-FFF2-40B4-BE49-F238E27FC236}">
                <a16:creationId xmlns:a16="http://schemas.microsoft.com/office/drawing/2014/main" id="{A5C70048-860D-4443-B65D-EEAA58ADDC0B}"/>
              </a:ext>
            </a:extLst>
          </p:cNvPr>
          <p:cNvSpPr/>
          <p:nvPr/>
        </p:nvSpPr>
        <p:spPr>
          <a:xfrm flipV="1">
            <a:off x="667798" y="3174266"/>
            <a:ext cx="322580" cy="252095"/>
          </a:xfrm>
          <a:prstGeom prst="rtTriangle">
            <a:avLst/>
          </a:prstGeom>
          <a:solidFill>
            <a:srgbClr val="217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zh-CN" altLang="en-US" sz="3200" dirty="0">
              <a:latin typeface="#9Slide03 Arima Madurai Black" panose="00000A00000000000000" pitchFamily="2" charset="0"/>
              <a:cs typeface="#9Slide03 Arima Madurai Black" panose="00000A00000000000000" pitchFamily="2" charset="0"/>
              <a:sym typeface="+mn-lt"/>
            </a:endParaRPr>
          </a:p>
        </p:txBody>
      </p:sp>
      <p:sp>
        <p:nvSpPr>
          <p:cNvPr id="28" name="PA-直角三角形 19">
            <a:extLst>
              <a:ext uri="{FF2B5EF4-FFF2-40B4-BE49-F238E27FC236}">
                <a16:creationId xmlns:a16="http://schemas.microsoft.com/office/drawing/2014/main" id="{B1DC1334-D2D7-2342-9D2A-E09B6B295B6D}"/>
              </a:ext>
            </a:extLst>
          </p:cNvPr>
          <p:cNvSpPr/>
          <p:nvPr/>
        </p:nvSpPr>
        <p:spPr>
          <a:xfrm flipH="1">
            <a:off x="11192969" y="2351910"/>
            <a:ext cx="322580" cy="252095"/>
          </a:xfrm>
          <a:prstGeom prst="rtTriangle">
            <a:avLst/>
          </a:prstGeom>
          <a:solidFill>
            <a:srgbClr val="17A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zh-CN" altLang="en-US" sz="3200" dirty="0">
              <a:latin typeface="#9Slide03 Arima Madurai Black" panose="00000A00000000000000" pitchFamily="2" charset="0"/>
              <a:cs typeface="#9Slide03 Arima Madurai Black" panose="00000A00000000000000" pitchFamily="2" charset="0"/>
              <a:sym typeface="+mn-lt"/>
            </a:endParaRPr>
          </a:p>
        </p:txBody>
      </p:sp>
      <p:sp>
        <p:nvSpPr>
          <p:cNvPr id="29" name="PA-直角三角形 20">
            <a:extLst>
              <a:ext uri="{FF2B5EF4-FFF2-40B4-BE49-F238E27FC236}">
                <a16:creationId xmlns:a16="http://schemas.microsoft.com/office/drawing/2014/main" id="{3B958C1F-78E9-DF41-9136-2E04DD42657F}"/>
              </a:ext>
            </a:extLst>
          </p:cNvPr>
          <p:cNvSpPr/>
          <p:nvPr/>
        </p:nvSpPr>
        <p:spPr>
          <a:xfrm flipH="1">
            <a:off x="11121904" y="4140337"/>
            <a:ext cx="322580" cy="252095"/>
          </a:xfrm>
          <a:prstGeom prst="rtTriangle">
            <a:avLst/>
          </a:prstGeom>
          <a:solidFill>
            <a:srgbClr val="217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zh-CN" altLang="en-US" sz="3200" dirty="0">
              <a:latin typeface="#9Slide03 Arima Madurai Black" panose="00000A00000000000000" pitchFamily="2" charset="0"/>
              <a:cs typeface="#9Slide03 Arima Madurai Black" panose="00000A00000000000000" pitchFamily="2" charset="0"/>
              <a:sym typeface="+mn-lt"/>
            </a:endParaRPr>
          </a:p>
        </p:txBody>
      </p:sp>
      <p:sp>
        <p:nvSpPr>
          <p:cNvPr id="30" name="Title 20">
            <a:extLst>
              <a:ext uri="{FF2B5EF4-FFF2-40B4-BE49-F238E27FC236}">
                <a16:creationId xmlns:a16="http://schemas.microsoft.com/office/drawing/2014/main" id="{5ED1279A-7C1D-DD4D-A75D-596A255CD05B}"/>
              </a:ext>
            </a:extLst>
          </p:cNvPr>
          <p:cNvSpPr txBox="1"/>
          <p:nvPr/>
        </p:nvSpPr>
        <p:spPr>
          <a:xfrm>
            <a:off x="1413573" y="964015"/>
            <a:ext cx="9845296" cy="615525"/>
          </a:xfrm>
          <a:prstGeom prst="rect">
            <a:avLst/>
          </a:prstGeom>
        </p:spPr>
        <p:txBody>
          <a:bodyPr vert="horz" wrap="square" lIns="121893" tIns="60946" rIns="121893" bIns="60946"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200" b="1" dirty="0">
                <a:solidFill>
                  <a:srgbClr val="002060"/>
                </a:solidFill>
                <a:latin typeface="#9Slide03 Arima Madurai Black" panose="00000A00000000000000" pitchFamily="2" charset="0"/>
                <a:cs typeface="#9Slide03 Arima Madurai Black" panose="00000A00000000000000" pitchFamily="2" charset="0"/>
              </a:rPr>
              <a:t>Theo em, như thế nào là lịch sự khi yêu cầu, đề nghị?</a:t>
            </a:r>
          </a:p>
        </p:txBody>
      </p:sp>
      <p:sp>
        <p:nvSpPr>
          <p:cNvPr id="31" name="Title 20">
            <a:extLst>
              <a:ext uri="{FF2B5EF4-FFF2-40B4-BE49-F238E27FC236}">
                <a16:creationId xmlns:a16="http://schemas.microsoft.com/office/drawing/2014/main" id="{718114E3-0F90-B74A-9563-7AF5DB182B34}"/>
              </a:ext>
            </a:extLst>
          </p:cNvPr>
          <p:cNvSpPr txBox="1"/>
          <p:nvPr/>
        </p:nvSpPr>
        <p:spPr>
          <a:xfrm>
            <a:off x="589280" y="3181673"/>
            <a:ext cx="11176000" cy="615525"/>
          </a:xfrm>
          <a:prstGeom prst="rect">
            <a:avLst/>
          </a:prstGeom>
        </p:spPr>
        <p:txBody>
          <a:bodyPr vert="horz" wrap="square" lIns="121893" tIns="60946" rIns="121893" bIns="60946"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200" b="1" dirty="0">
                <a:solidFill>
                  <a:srgbClr val="002060"/>
                </a:solidFill>
                <a:latin typeface="#9Slide03 Arima Madurai Black" panose="00000A00000000000000" pitchFamily="2" charset="0"/>
                <a:cs typeface="#9Slide03 Arima Madurai Black" panose="00000A00000000000000" pitchFamily="2" charset="0"/>
              </a:rPr>
              <a:t>Làm thế nào để lời yêu cầu, đề nghị được lịch sự?</a:t>
            </a:r>
          </a:p>
        </p:txBody>
      </p:sp>
      <p:sp>
        <p:nvSpPr>
          <p:cNvPr id="11" name="Title 20">
            <a:extLst>
              <a:ext uri="{FF2B5EF4-FFF2-40B4-BE49-F238E27FC236}">
                <a16:creationId xmlns:a16="http://schemas.microsoft.com/office/drawing/2014/main" id="{5ED1279A-7C1D-DD4D-A75D-596A255CD05B}"/>
              </a:ext>
            </a:extLst>
          </p:cNvPr>
          <p:cNvSpPr txBox="1"/>
          <p:nvPr/>
        </p:nvSpPr>
        <p:spPr>
          <a:xfrm>
            <a:off x="2050753" y="1811165"/>
            <a:ext cx="9071151" cy="984857"/>
          </a:xfrm>
          <a:prstGeom prst="rect">
            <a:avLst/>
          </a:prstGeom>
        </p:spPr>
        <p:txBody>
          <a:bodyPr vert="horz" wrap="square" lIns="121893" tIns="60946" rIns="121893" bIns="60946"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2800" dirty="0">
                <a:solidFill>
                  <a:srgbClr val="7030A0"/>
                </a:solidFill>
                <a:latin typeface="#9Slide03 Arima Madurai Black" panose="00000A00000000000000" pitchFamily="2" charset="0"/>
                <a:cs typeface="#9Slide03 Arima Madurai Black" panose="00000A00000000000000" pitchFamily="2" charset="0"/>
              </a:rPr>
              <a:t>Lời yêu cầu, đề nghị có cách xưng hô, thái độ phù hợp giữa người nói và người nghe.</a:t>
            </a:r>
          </a:p>
        </p:txBody>
      </p:sp>
      <p:sp>
        <p:nvSpPr>
          <p:cNvPr id="12" name="Title 20">
            <a:extLst>
              <a:ext uri="{FF2B5EF4-FFF2-40B4-BE49-F238E27FC236}">
                <a16:creationId xmlns:a16="http://schemas.microsoft.com/office/drawing/2014/main" id="{718114E3-0F90-B74A-9563-7AF5DB182B34}"/>
              </a:ext>
            </a:extLst>
          </p:cNvPr>
          <p:cNvSpPr txBox="1"/>
          <p:nvPr/>
        </p:nvSpPr>
        <p:spPr>
          <a:xfrm>
            <a:off x="162560" y="3682539"/>
            <a:ext cx="11978640" cy="984857"/>
          </a:xfrm>
          <a:prstGeom prst="rect">
            <a:avLst/>
          </a:prstGeom>
        </p:spPr>
        <p:txBody>
          <a:bodyPr vert="horz" wrap="square" lIns="121893" tIns="60946" rIns="121893" bIns="60946"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2800" dirty="0">
                <a:solidFill>
                  <a:srgbClr val="7030A0"/>
                </a:solidFill>
                <a:latin typeface="#9Slide03 Arima Madurai Black" panose="00000A00000000000000" pitchFamily="2" charset="0"/>
                <a:cs typeface="#9Slide03 Arima Madurai Black" panose="00000A00000000000000" pitchFamily="2" charset="0"/>
              </a:rPr>
              <a:t>Có thể thêm vào trước hoặc sau động từ </a:t>
            </a:r>
            <a:r>
              <a:rPr lang="en-US" sz="2800">
                <a:solidFill>
                  <a:srgbClr val="7030A0"/>
                </a:solidFill>
                <a:latin typeface="#9Slide03 Arima Madurai Black" panose="00000A00000000000000" pitchFamily="2" charset="0"/>
                <a:cs typeface="#9Slide03 Arima Madurai Black" panose="00000A00000000000000" pitchFamily="2" charset="0"/>
              </a:rPr>
              <a:t>các từ</a:t>
            </a:r>
          </a:p>
          <a:p>
            <a:r>
              <a:rPr lang="en-US" sz="2800" b="1" i="1">
                <a:solidFill>
                  <a:srgbClr val="FF0000"/>
                </a:solidFill>
                <a:latin typeface="#9Slide03 Arima Madurai Black" panose="00000A00000000000000" pitchFamily="2" charset="0"/>
                <a:cs typeface="#9Slide03 Arima Madurai Black" panose="00000A00000000000000" pitchFamily="2" charset="0"/>
              </a:rPr>
              <a:t>làm </a:t>
            </a:r>
            <a:r>
              <a:rPr lang="en-US" sz="2800" b="1" i="1" dirty="0">
                <a:solidFill>
                  <a:srgbClr val="FF0000"/>
                </a:solidFill>
                <a:latin typeface="#9Slide03 Arima Madurai Black" panose="00000A00000000000000" pitchFamily="2" charset="0"/>
                <a:cs typeface="#9Slide03 Arima Madurai Black" panose="00000A00000000000000" pitchFamily="2" charset="0"/>
              </a:rPr>
              <a:t>ơn, giúp, giùm,...</a:t>
            </a:r>
          </a:p>
        </p:txBody>
      </p:sp>
      <p:sp>
        <p:nvSpPr>
          <p:cNvPr id="13" name="Title 20">
            <a:extLst>
              <a:ext uri="{FF2B5EF4-FFF2-40B4-BE49-F238E27FC236}">
                <a16:creationId xmlns:a16="http://schemas.microsoft.com/office/drawing/2014/main" id="{718114E3-0F90-B74A-9563-7AF5DB182B34}"/>
              </a:ext>
            </a:extLst>
          </p:cNvPr>
          <p:cNvSpPr txBox="1"/>
          <p:nvPr/>
        </p:nvSpPr>
        <p:spPr>
          <a:xfrm>
            <a:off x="1665429" y="4473687"/>
            <a:ext cx="8720042" cy="553970"/>
          </a:xfrm>
          <a:prstGeom prst="rect">
            <a:avLst/>
          </a:prstGeom>
        </p:spPr>
        <p:txBody>
          <a:bodyPr vert="horz" wrap="square" lIns="121893" tIns="60946" rIns="121893" bIns="60946"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2800" dirty="0">
                <a:solidFill>
                  <a:srgbClr val="7030A0"/>
                </a:solidFill>
                <a:latin typeface="#9Slide03 Arima Madurai Black" panose="00000A00000000000000" pitchFamily="2" charset="0"/>
                <a:cs typeface="#9Slide03 Arima Madurai Black" panose="00000A00000000000000" pitchFamily="2" charset="0"/>
              </a:rPr>
              <a:t>Có thể sử </a:t>
            </a:r>
            <a:r>
              <a:rPr lang="en-US" sz="2800">
                <a:solidFill>
                  <a:srgbClr val="7030A0"/>
                </a:solidFill>
                <a:latin typeface="#9Slide03 Arima Madurai Black" panose="00000A00000000000000" pitchFamily="2" charset="0"/>
                <a:cs typeface="#9Slide03 Arima Madurai Black" panose="00000A00000000000000" pitchFamily="2" charset="0"/>
              </a:rPr>
              <a:t>dụng câu hỏi </a:t>
            </a:r>
            <a:r>
              <a:rPr lang="en-US" sz="2800" dirty="0">
                <a:solidFill>
                  <a:srgbClr val="7030A0"/>
                </a:solidFill>
                <a:latin typeface="#9Slide03 Arima Madurai Black" panose="00000A00000000000000" pitchFamily="2" charset="0"/>
                <a:cs typeface="#9Slide03 Arima Madurai Black" panose="00000A00000000000000" pitchFamily="2" charset="0"/>
              </a:rPr>
              <a:t>để bày tỏ yêu cầu, đề nghị.</a:t>
            </a:r>
          </a:p>
        </p:txBody>
      </p:sp>
      <p:sp>
        <p:nvSpPr>
          <p:cNvPr id="14" name="Title 20">
            <a:extLst>
              <a:ext uri="{FF2B5EF4-FFF2-40B4-BE49-F238E27FC236}">
                <a16:creationId xmlns:a16="http://schemas.microsoft.com/office/drawing/2014/main" id="{718114E3-0F90-B74A-9563-7AF5DB182B34}"/>
              </a:ext>
            </a:extLst>
          </p:cNvPr>
          <p:cNvSpPr txBox="1"/>
          <p:nvPr/>
        </p:nvSpPr>
        <p:spPr>
          <a:xfrm>
            <a:off x="2117889" y="5157395"/>
            <a:ext cx="8118781" cy="984857"/>
          </a:xfrm>
          <a:prstGeom prst="rect">
            <a:avLst/>
          </a:prstGeom>
        </p:spPr>
        <p:txBody>
          <a:bodyPr vert="horz" wrap="square" lIns="121893" tIns="60946" rIns="121893" bIns="60946"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2800" dirty="0">
                <a:solidFill>
                  <a:srgbClr val="CD2D66"/>
                </a:solidFill>
                <a:latin typeface="#9Slide03 Arima Madurai Black" panose="00000A00000000000000" pitchFamily="2" charset="0"/>
                <a:cs typeface="#9Slide03 Arima Madurai Black" panose="00000A00000000000000" pitchFamily="2" charset="0"/>
              </a:rPr>
              <a:t>VD: Bác Hai ơi, bác có thể bơm giúp cháu cái bánh trước được không ạ?</a:t>
            </a:r>
          </a:p>
        </p:txBody>
      </p:sp>
      <p:pic>
        <p:nvPicPr>
          <p:cNvPr id="3074" name="Picture 2" descr="Hoa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000" l="0" r="99722"/>
                    </a14:imgEffect>
                  </a14:imgLayer>
                </a14:imgProps>
              </a:ext>
              <a:ext uri="{28A0092B-C50C-407E-A947-70E740481C1C}">
                <a14:useLocalDpi xmlns:a14="http://schemas.microsoft.com/office/drawing/2010/main" val="0"/>
              </a:ext>
            </a:extLst>
          </a:blip>
          <a:srcRect/>
          <a:stretch>
            <a:fillRect/>
          </a:stretch>
        </p:blipFill>
        <p:spPr bwMode="auto">
          <a:xfrm>
            <a:off x="1364613" y="1560358"/>
            <a:ext cx="931390" cy="9313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000" l="0" r="99722"/>
                    </a14:imgEffect>
                  </a14:imgLayer>
                </a14:imgProps>
              </a:ext>
              <a:ext uri="{28A0092B-C50C-407E-A947-70E740481C1C}">
                <a14:useLocalDpi xmlns:a14="http://schemas.microsoft.com/office/drawing/2010/main" val="0"/>
              </a:ext>
            </a:extLst>
          </a:blip>
          <a:srcRect/>
          <a:stretch>
            <a:fillRect/>
          </a:stretch>
        </p:blipFill>
        <p:spPr bwMode="auto">
          <a:xfrm>
            <a:off x="1734591" y="3644923"/>
            <a:ext cx="766595" cy="7665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oa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000" l="0" r="99722"/>
                    </a14:imgEffect>
                  </a14:imgLayer>
                </a14:imgProps>
              </a:ext>
              <a:ext uri="{28A0092B-C50C-407E-A947-70E740481C1C}">
                <a14:useLocalDpi xmlns:a14="http://schemas.microsoft.com/office/drawing/2010/main" val="0"/>
              </a:ext>
            </a:extLst>
          </a:blip>
          <a:srcRect/>
          <a:stretch>
            <a:fillRect/>
          </a:stretch>
        </p:blipFill>
        <p:spPr bwMode="auto">
          <a:xfrm>
            <a:off x="1253283" y="4377784"/>
            <a:ext cx="745775" cy="74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042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left)">
                                      <p:cBhvr>
                                        <p:cTn id="12" dur="500"/>
                                        <p:tgtEl>
                                          <p:spTgt spid="307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0771" y="-170850"/>
            <a:ext cx="4010457" cy="1862048"/>
          </a:xfrm>
          <a:prstGeom prst="rect">
            <a:avLst/>
          </a:prstGeom>
          <a:noFill/>
        </p:spPr>
        <p:txBody>
          <a:bodyPr wrap="none" lIns="91440" tIns="45720" rIns="91440" bIns="45720">
            <a:spAutoFit/>
          </a:bodyPr>
          <a:lstStyle/>
          <a:p>
            <a:pPr algn="ctr"/>
            <a:r>
              <a:rPr lang="en-US" sz="11500" b="1" cap="none" spc="0" dirty="0">
                <a:ln w="12700" cmpd="sng">
                  <a:solidFill>
                    <a:schemeClr val="accent4"/>
                  </a:solidFill>
                  <a:prstDash val="solid"/>
                </a:ln>
                <a:solidFill>
                  <a:schemeClr val="accent6">
                    <a:lumMod val="50000"/>
                  </a:schemeClr>
                </a:solidFill>
                <a:effectLst>
                  <a:glow rad="101600">
                    <a:schemeClr val="accent6">
                      <a:satMod val="175000"/>
                      <a:alpha val="40000"/>
                    </a:schemeClr>
                  </a:glow>
                </a:effectLst>
                <a:latin typeface="UTM LinotypeZapfino KT" panose="02040603050506020204" pitchFamily="18" charset="0"/>
              </a:rPr>
              <a:t>Mục tiêu</a:t>
            </a:r>
          </a:p>
        </p:txBody>
      </p:sp>
      <p:sp>
        <p:nvSpPr>
          <p:cNvPr id="6" name="TextBox 5">
            <a:extLst>
              <a:ext uri="{FF2B5EF4-FFF2-40B4-BE49-F238E27FC236}">
                <a16:creationId xmlns:a16="http://schemas.microsoft.com/office/drawing/2014/main" id="{1AEC8214-9E84-E716-5DE5-1D9568992872}"/>
              </a:ext>
            </a:extLst>
          </p:cNvPr>
          <p:cNvSpPr txBox="1"/>
          <p:nvPr/>
        </p:nvSpPr>
        <p:spPr>
          <a:xfrm>
            <a:off x="1382485" y="950969"/>
            <a:ext cx="9720943" cy="5139869"/>
          </a:xfrm>
          <a:prstGeom prst="rect">
            <a:avLst/>
          </a:prstGeom>
          <a:noFill/>
        </p:spPr>
        <p:txBody>
          <a:bodyPr wrap="square">
            <a:spAutoFit/>
          </a:bodyPr>
          <a:lstStyle/>
          <a:p>
            <a:pPr marL="0" marR="0" algn="just">
              <a:spcBef>
                <a:spcPts val="0"/>
              </a:spcBef>
              <a:spcAft>
                <a:spcPts val="0"/>
              </a:spcAft>
            </a:pPr>
            <a:r>
              <a:rPr lang="nl-NL" sz="2800" b="1" dirty="0">
                <a:effectLst/>
                <a:latin typeface="#9Slide07 Banque" panose="02040603050506020204" pitchFamily="18" charset="0"/>
                <a:ea typeface="Times New Roman" panose="02020603050405020304" pitchFamily="18" charset="0"/>
              </a:rPr>
              <a:t>1. Kiến thức </a:t>
            </a:r>
            <a:endParaRPr lang="en-US" sz="2400" dirty="0">
              <a:effectLst/>
              <a:latin typeface="#9Slide07 Banque" panose="02040603050506020204" pitchFamily="18" charset="0"/>
              <a:ea typeface="Times New Roman" panose="02020603050405020304" pitchFamily="18" charset="0"/>
            </a:endParaRPr>
          </a:p>
          <a:p>
            <a:pPr marL="0" marR="0" algn="just">
              <a:spcBef>
                <a:spcPts val="0"/>
              </a:spcBef>
              <a:spcAft>
                <a:spcPts val="0"/>
              </a:spcAft>
            </a:pPr>
            <a:r>
              <a:rPr lang="nl-NL" sz="2400" dirty="0">
                <a:effectLst/>
                <a:latin typeface="UTM Avo" panose="02040603050506020204" pitchFamily="18" charset="0"/>
                <a:ea typeface="Times New Roman" panose="02020603050405020304" pitchFamily="18" charset="0"/>
              </a:rPr>
              <a:t>- Nắm được quy tắc viết hoa tên người, tên địa lí Việt Nam; </a:t>
            </a:r>
            <a:endParaRPr lang="en-US" sz="2000" dirty="0">
              <a:effectLst/>
              <a:latin typeface="UTM Avo" panose="02040603050506020204" pitchFamily="18" charset="0"/>
              <a:ea typeface="Times New Roman" panose="02020603050405020304" pitchFamily="18" charset="0"/>
            </a:endParaRPr>
          </a:p>
          <a:p>
            <a:pPr marL="0" marR="0" algn="just">
              <a:spcBef>
                <a:spcPts val="0"/>
              </a:spcBef>
              <a:spcAft>
                <a:spcPts val="0"/>
              </a:spcAft>
            </a:pPr>
            <a:r>
              <a:rPr lang="nl-NL" sz="2800" b="1" dirty="0">
                <a:effectLst/>
                <a:latin typeface="#9Slide07 Banque" panose="02040603050506020204" pitchFamily="18" charset="0"/>
                <a:ea typeface="Times New Roman" panose="02020603050405020304" pitchFamily="18" charset="0"/>
              </a:rPr>
              <a:t>2. Kĩ năng</a:t>
            </a:r>
            <a:endParaRPr lang="en-US" sz="2400" dirty="0">
              <a:effectLst/>
              <a:latin typeface="#9Slide07 Banque" panose="02040603050506020204" pitchFamily="18" charset="0"/>
              <a:ea typeface="Times New Roman" panose="02020603050405020304" pitchFamily="18" charset="0"/>
            </a:endParaRPr>
          </a:p>
          <a:p>
            <a:pPr marL="0" marR="0" algn="just">
              <a:spcBef>
                <a:spcPts val="0"/>
              </a:spcBef>
              <a:spcAft>
                <a:spcPts val="0"/>
              </a:spcAft>
            </a:pPr>
            <a:r>
              <a:rPr lang="nl-NL" sz="2400" dirty="0">
                <a:effectLst/>
                <a:latin typeface="UTM Avo" panose="02040603050506020204" pitchFamily="18" charset="0"/>
                <a:ea typeface="Times New Roman" panose="02020603050405020304" pitchFamily="18" charset="0"/>
              </a:rPr>
              <a:t>- Hs biết viết tên người, tên địa lí Việt Nam, địa chỉ gia đình theo đúng quy tắc viết hoa</a:t>
            </a:r>
            <a:endParaRPr lang="en-US" sz="2000" dirty="0">
              <a:effectLst/>
              <a:latin typeface="UTM Avo" panose="02040603050506020204" pitchFamily="18" charset="0"/>
              <a:ea typeface="Times New Roman" panose="02020603050405020304" pitchFamily="18" charset="0"/>
            </a:endParaRPr>
          </a:p>
          <a:p>
            <a:pPr marL="0" marR="0" algn="just">
              <a:spcBef>
                <a:spcPts val="0"/>
              </a:spcBef>
              <a:spcAft>
                <a:spcPts val="0"/>
              </a:spcAft>
            </a:pPr>
            <a:r>
              <a:rPr lang="nl-NL" sz="2400" dirty="0">
                <a:effectLst/>
                <a:latin typeface="UTM Avo" panose="02040603050506020204" pitchFamily="18" charset="0"/>
                <a:ea typeface="Times New Roman" panose="02020603050405020304" pitchFamily="18" charset="0"/>
              </a:rPr>
              <a:t>- Biết vận dụng quy tắc đã học để viết đúng một số tên riêng Việt Nam (BT1, BT2 mục III), tìm và viết đúng một vài tên riêng Việt Nam (BT3).</a:t>
            </a:r>
            <a:endParaRPr lang="en-US" sz="2000" dirty="0">
              <a:effectLst/>
              <a:latin typeface="UTM Avo" panose="02040603050506020204" pitchFamily="18" charset="0"/>
              <a:ea typeface="Times New Roman" panose="02020603050405020304" pitchFamily="18" charset="0"/>
            </a:endParaRPr>
          </a:p>
          <a:p>
            <a:pPr marL="0" marR="0" algn="just">
              <a:spcBef>
                <a:spcPts val="0"/>
              </a:spcBef>
              <a:spcAft>
                <a:spcPts val="0"/>
              </a:spcAft>
            </a:pPr>
            <a:r>
              <a:rPr lang="nl-NL" sz="2800" b="1" dirty="0">
                <a:effectLst/>
                <a:latin typeface="#9Slide07 Banque" panose="02040603050506020204" pitchFamily="18" charset="0"/>
                <a:ea typeface="Times New Roman" panose="02020603050405020304" pitchFamily="18" charset="0"/>
              </a:rPr>
              <a:t>3. Phẩm chất</a:t>
            </a:r>
            <a:endParaRPr lang="en-US" sz="2400" dirty="0">
              <a:effectLst/>
              <a:latin typeface="#9Slide07 Banque" panose="02040603050506020204" pitchFamily="18" charset="0"/>
              <a:ea typeface="Times New Roman" panose="02020603050405020304" pitchFamily="18" charset="0"/>
            </a:endParaRPr>
          </a:p>
          <a:p>
            <a:pPr marL="0" marR="0" algn="just">
              <a:spcBef>
                <a:spcPts val="0"/>
              </a:spcBef>
              <a:spcAft>
                <a:spcPts val="0"/>
              </a:spcAft>
            </a:pPr>
            <a:r>
              <a:rPr lang="nl-NL" sz="2400" dirty="0">
                <a:effectLst/>
                <a:latin typeface="UTM Avo" panose="02040603050506020204" pitchFamily="18" charset="0"/>
                <a:ea typeface="Times New Roman" panose="02020603050405020304" pitchFamily="18" charset="0"/>
              </a:rPr>
              <a:t>- HS có ý thức viết hoa đúng cách, đúng quy tắc.</a:t>
            </a:r>
            <a:endParaRPr lang="en-US" sz="2000" dirty="0">
              <a:effectLst/>
              <a:latin typeface="UTM Avo" panose="02040603050506020204" pitchFamily="18" charset="0"/>
              <a:ea typeface="Times New Roman" panose="02020603050405020304" pitchFamily="18" charset="0"/>
            </a:endParaRPr>
          </a:p>
          <a:p>
            <a:pPr marL="0" marR="0">
              <a:spcBef>
                <a:spcPts val="0"/>
              </a:spcBef>
              <a:spcAft>
                <a:spcPts val="0"/>
              </a:spcAft>
            </a:pPr>
            <a:r>
              <a:rPr lang="nl-NL" sz="2800" b="1" dirty="0">
                <a:effectLst/>
                <a:latin typeface="#9Slide07 Banque" panose="02040603050506020204" pitchFamily="18" charset="0"/>
                <a:ea typeface="Times New Roman" panose="02020603050405020304" pitchFamily="18" charset="0"/>
              </a:rPr>
              <a:t>4. Góp phần phát triển các năng lực</a:t>
            </a:r>
            <a:endParaRPr lang="en-US" sz="2400" dirty="0">
              <a:effectLst/>
              <a:latin typeface="#9Slide07 Banque" panose="02040603050506020204" pitchFamily="18" charset="0"/>
              <a:ea typeface="Times New Roman" panose="02020603050405020304" pitchFamily="18" charset="0"/>
            </a:endParaRPr>
          </a:p>
          <a:p>
            <a:pPr marL="0" marR="0">
              <a:spcBef>
                <a:spcPts val="0"/>
              </a:spcBef>
              <a:spcAft>
                <a:spcPts val="0"/>
              </a:spcAft>
            </a:pPr>
            <a:r>
              <a:rPr lang="nl-NL" sz="2400" dirty="0">
                <a:effectLst/>
                <a:latin typeface="UTM Avo" panose="02040603050506020204" pitchFamily="18" charset="0"/>
                <a:ea typeface="Times New Roman" panose="02020603050405020304" pitchFamily="18" charset="0"/>
              </a:rPr>
              <a:t>- </a:t>
            </a:r>
            <a:r>
              <a:rPr lang="nl-NL" sz="2400" dirty="0">
                <a:solidFill>
                  <a:srgbClr val="000000"/>
                </a:solidFill>
                <a:effectLst/>
                <a:latin typeface="UTM Avo" panose="02040603050506020204" pitchFamily="18" charset="0"/>
                <a:ea typeface="Times New Roman" panose="02020603050405020304" pitchFamily="18" charset="0"/>
              </a:rPr>
              <a:t>NL tự học, NL giao tiếp và hợp tác, NL giải quyết vấn đề và sáng tạo, NL ngôn ngữ, NL thẩm mĩ.</a:t>
            </a:r>
            <a:endParaRPr lang="en-US" sz="2000" dirty="0">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4059599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95663" y="625642"/>
            <a:ext cx="9464842" cy="7283116"/>
            <a:chOff x="2854960" y="-1"/>
            <a:chExt cx="6208830" cy="5328421"/>
          </a:xfrm>
        </p:grpSpPr>
        <p:pic>
          <p:nvPicPr>
            <p:cNvPr id="8" name="Picture 2" descr="Hình ảnh Văn Bản Sơn Màu Hồng, Hồng, Dấu Ngoặc Kép, Bảng Báo Giá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16406" y1="16094" x2="16406" y2="16094"/>
                          <a14:foregroundMark x1="31094" y1="20000" x2="31094" y2="20000"/>
                          <a14:foregroundMark x1="41563" y1="15000" x2="41563" y2="15000"/>
                          <a14:foregroundMark x1="68281" y1="17500" x2="68281" y2="17500"/>
                          <a14:foregroundMark x1="94375" y1="47969" x2="94375" y2="47969"/>
                          <a14:foregroundMark x1="92656" y1="83594" x2="92656" y2="83594"/>
                          <a14:foregroundMark x1="82188" y1="81563" x2="82188" y2="81563"/>
                          <a14:foregroundMark x1="72969" y1="80469" x2="72969" y2="80469"/>
                          <a14:foregroundMark x1="3594" y1="47188" x2="3594" y2="47188"/>
                          <a14:foregroundMark x1="3906" y1="34063" x2="3906" y2="34063"/>
                          <a14:foregroundMark x1="5000" y1="32188" x2="5000" y2="50781"/>
                          <a14:foregroundMark x1="6563" y1="16094" x2="6563" y2="16094"/>
                          <a14:foregroundMark x1="5000" y1="20469" x2="5000" y2="20469"/>
                          <a14:foregroundMark x1="5469" y1="17656" x2="5469" y2="17656"/>
                          <a14:foregroundMark x1="7969" y1="17188" x2="7969" y2="17188"/>
                          <a14:foregroundMark x1="14375" y1="17188" x2="14375" y2="17188"/>
                          <a14:foregroundMark x1="31406" y1="20000" x2="31406" y2="20000"/>
                          <a14:foregroundMark x1="64063" y1="16563" x2="64063" y2="16563"/>
                          <a14:foregroundMark x1="5781" y1="63750" x2="5781" y2="63750"/>
                        </a14:backgroundRemoval>
                      </a14:imgEffect>
                    </a14:imgLayer>
                  </a14:imgProps>
                </a:ext>
                <a:ext uri="{28A0092B-C50C-407E-A947-70E740481C1C}">
                  <a14:useLocalDpi xmlns:a14="http://schemas.microsoft.com/office/drawing/2010/main" val="0"/>
                </a:ext>
              </a:extLst>
            </a:blip>
            <a:srcRect/>
            <a:stretch>
              <a:fillRect/>
            </a:stretch>
          </p:blipFill>
          <p:spPr bwMode="auto">
            <a:xfrm>
              <a:off x="2854960" y="-1"/>
              <a:ext cx="6208830" cy="442375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410657" y="1198763"/>
              <a:ext cx="4850764" cy="4129657"/>
            </a:xfrm>
            <a:prstGeom prst="rect">
              <a:avLst/>
            </a:prstGeom>
          </p:spPr>
          <p:txBody>
            <a:bodyPr wrap="square">
              <a:spAutoFit/>
            </a:bodyPr>
            <a:lstStyle/>
            <a:p>
              <a:pPr algn="ctr">
                <a:lnSpc>
                  <a:spcPct val="150000"/>
                </a:lnSpc>
              </a:pPr>
              <a:r>
                <a:rPr lang="en-US" sz="3600" dirty="0">
                  <a:solidFill>
                    <a:srgbClr val="002060"/>
                  </a:solidFill>
                  <a:latin typeface="UTM Avo" panose="02040603050506020204" pitchFamily="18" charset="0"/>
                  <a:cs typeface="Times New Roman" panose="02020603050405020304" pitchFamily="18" charset="0"/>
                </a:rPr>
                <a:t>Khi </a:t>
              </a:r>
              <a:r>
                <a:rPr lang="en-US" sz="3600" dirty="0" err="1">
                  <a:solidFill>
                    <a:srgbClr val="002060"/>
                  </a:solidFill>
                  <a:latin typeface="UTM Avo" panose="02040603050506020204" pitchFamily="18" charset="0"/>
                  <a:cs typeface="Times New Roman" panose="02020603050405020304" pitchFamily="18" charset="0"/>
                </a:rPr>
                <a:t>viết</a:t>
              </a:r>
              <a:r>
                <a:rPr lang="en-US" sz="3600" dirty="0">
                  <a:solidFill>
                    <a:srgbClr val="00206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tên</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người</a:t>
              </a:r>
              <a:r>
                <a:rPr lang="en-US" sz="3600" dirty="0">
                  <a:solidFill>
                    <a:srgbClr val="00206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tên</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địa</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lý</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Việt</a:t>
              </a:r>
              <a:r>
                <a:rPr lang="en-US" sz="3600" dirty="0">
                  <a:solidFill>
                    <a:srgbClr val="FF0000"/>
                  </a:solidFill>
                  <a:latin typeface="UTM Avo" panose="02040603050506020204" pitchFamily="18" charset="0"/>
                  <a:cs typeface="Times New Roman" panose="02020603050405020304" pitchFamily="18" charset="0"/>
                </a:rPr>
                <a:t> Nam </a:t>
              </a:r>
              <a:r>
                <a:rPr lang="en-US" sz="3600" dirty="0" err="1">
                  <a:solidFill>
                    <a:srgbClr val="002060"/>
                  </a:solidFill>
                  <a:latin typeface="UTM Avo" panose="02040603050506020204" pitchFamily="18" charset="0"/>
                  <a:cs typeface="Times New Roman" panose="02020603050405020304" pitchFamily="18" charset="0"/>
                </a:rPr>
                <a:t>cần</a:t>
              </a:r>
              <a:r>
                <a:rPr lang="en-US" sz="3600" dirty="0">
                  <a:solidFill>
                    <a:srgbClr val="00206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viết</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hoa</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chữ</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cái</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đầu</a:t>
              </a:r>
              <a:r>
                <a:rPr lang="en-US" sz="3600" dirty="0">
                  <a:solidFill>
                    <a:srgbClr val="002060"/>
                  </a:solidFill>
                  <a:latin typeface="UTM Avo" panose="02040603050506020204" pitchFamily="18" charset="0"/>
                  <a:cs typeface="Times New Roman" panose="02020603050405020304" pitchFamily="18" charset="0"/>
                </a:rPr>
                <a:t> </a:t>
              </a:r>
              <a:r>
                <a:rPr lang="en-US" sz="3600" dirty="0" err="1">
                  <a:solidFill>
                    <a:srgbClr val="002060"/>
                  </a:solidFill>
                  <a:latin typeface="UTM Avo" panose="02040603050506020204" pitchFamily="18" charset="0"/>
                  <a:cs typeface="Times New Roman" panose="02020603050405020304" pitchFamily="18" charset="0"/>
                </a:rPr>
                <a:t>của</a:t>
              </a:r>
              <a:r>
                <a:rPr lang="en-US" sz="3600" dirty="0">
                  <a:solidFill>
                    <a:srgbClr val="00206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mỗi</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tiếng</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tạo</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thành</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tên</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đó</a:t>
              </a:r>
              <a:r>
                <a:rPr lang="en-US" sz="3600" dirty="0">
                  <a:solidFill>
                    <a:srgbClr val="002060"/>
                  </a:solidFill>
                  <a:latin typeface="UTM Avo" panose="02040603050506020204" pitchFamily="18" charset="0"/>
                  <a:cs typeface="Times New Roman" panose="02020603050405020304" pitchFamily="18" charset="0"/>
                </a:rPr>
                <a:t>.</a:t>
              </a:r>
            </a:p>
          </p:txBody>
        </p:sp>
      </p:grpSp>
      <p:pic>
        <p:nvPicPr>
          <p:cNvPr id="13" name="Picture 2" descr="Tách nền Cậu bé đọc sách - Free.Vector6.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9910" r="99459"/>
                    </a14:imgEffect>
                  </a14:imgLayer>
                </a14:imgProps>
              </a:ext>
              <a:ext uri="{28A0092B-C50C-407E-A947-70E740481C1C}">
                <a14:useLocalDpi xmlns:a14="http://schemas.microsoft.com/office/drawing/2010/main" val="0"/>
              </a:ext>
            </a:extLst>
          </a:blip>
          <a:srcRect/>
          <a:stretch>
            <a:fillRect/>
          </a:stretch>
        </p:blipFill>
        <p:spPr bwMode="auto">
          <a:xfrm>
            <a:off x="9232753" y="4024332"/>
            <a:ext cx="2959247" cy="3049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E7F13DD-68D1-31BA-CCA2-5C2AA8686C3B}"/>
              </a:ext>
            </a:extLst>
          </p:cNvPr>
          <p:cNvSpPr txBox="1"/>
          <p:nvPr/>
        </p:nvSpPr>
        <p:spPr>
          <a:xfrm>
            <a:off x="4562576" y="397438"/>
            <a:ext cx="4285166" cy="1087683"/>
          </a:xfrm>
          <a:prstGeom prst="rect">
            <a:avLst/>
          </a:prstGeom>
          <a:noFill/>
        </p:spPr>
        <p:txBody>
          <a:bodyPr wrap="square" lIns="71323" tIns="35662" rIns="71323" bIns="35662" rtlCol="0">
            <a:spAutoFit/>
            <a:scene3d>
              <a:camera prst="obliqueTopLeft"/>
              <a:lightRig rig="soft" dir="t">
                <a:rot lat="0" lon="0" rev="15600000"/>
              </a:lightRig>
            </a:scene3d>
            <a:sp3d extrusionH="57150" prstMaterial="softEdge">
              <a:bevelT w="25400" h="38100"/>
            </a:sp3d>
          </a:bodyPr>
          <a:lstStyle/>
          <a:p>
            <a:r>
              <a:rPr lang="en-US" sz="6600" b="1" dirty="0" err="1">
                <a:ln/>
                <a:solidFill>
                  <a:srgbClr val="C00000"/>
                </a:solidFill>
                <a:latin typeface="SVN-Whimsy" panose="02040603050506020204" pitchFamily="18" charset="0"/>
                <a:cs typeface="Times New Roman" panose="02020603050405020304" pitchFamily="18" charset="0"/>
              </a:rPr>
              <a:t>Ghi</a:t>
            </a:r>
            <a:r>
              <a:rPr lang="en-US" sz="6600" b="1" dirty="0">
                <a:ln/>
                <a:solidFill>
                  <a:srgbClr val="C00000"/>
                </a:solidFill>
                <a:latin typeface="SVN-Whimsy" panose="02040603050506020204" pitchFamily="18" charset="0"/>
                <a:cs typeface="Times New Roman" panose="02020603050405020304" pitchFamily="18" charset="0"/>
              </a:rPr>
              <a:t> </a:t>
            </a:r>
            <a:r>
              <a:rPr lang="en-US" sz="6600" b="1" dirty="0" err="1">
                <a:ln/>
                <a:solidFill>
                  <a:srgbClr val="C00000"/>
                </a:solidFill>
                <a:latin typeface="SVN-Whimsy" panose="02040603050506020204" pitchFamily="18" charset="0"/>
                <a:cs typeface="Times New Roman" panose="02020603050405020304" pitchFamily="18" charset="0"/>
              </a:rPr>
              <a:t>nhớ</a:t>
            </a:r>
            <a:endParaRPr lang="en-US" sz="6600" b="1" dirty="0">
              <a:ln/>
              <a:solidFill>
                <a:srgbClr val="C00000"/>
              </a:solidFill>
              <a:latin typeface="SVN-Whimsy"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8105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a:extLst>
              <a:ext uri="{FF2B5EF4-FFF2-40B4-BE49-F238E27FC236}">
                <a16:creationId xmlns:a16="http://schemas.microsoft.com/office/drawing/2014/main" id="{2652A67E-D616-6B7E-4AB2-901BE058E0BE}"/>
              </a:ext>
            </a:extLst>
          </p:cNvPr>
          <p:cNvSpPr/>
          <p:nvPr/>
        </p:nvSpPr>
        <p:spPr>
          <a:xfrm flipH="1">
            <a:off x="1675345" y="1620252"/>
            <a:ext cx="9409747" cy="2759243"/>
          </a:xfrm>
          <a:prstGeom prst="rect">
            <a:avLst/>
          </a:prstGeom>
          <a:solidFill>
            <a:srgbClr val="CBE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p:nvPr/>
        </p:nvSpPr>
        <p:spPr>
          <a:xfrm>
            <a:off x="2933966" y="2246311"/>
            <a:ext cx="5740675" cy="1938992"/>
          </a:xfrm>
          <a:prstGeom prst="rect">
            <a:avLst/>
          </a:prstGeom>
          <a:noFill/>
        </p:spPr>
        <p:txBody>
          <a:bodyPr wrap="none" lIns="91440" tIns="45720" rIns="91440" bIns="45720">
            <a:spAutoFit/>
          </a:bodyPr>
          <a:lstStyle/>
          <a:p>
            <a:pPr algn="ctr"/>
            <a:r>
              <a:rPr lang="en-US" sz="12000" b="1" dirty="0" err="1">
                <a:ln w="9525">
                  <a:solidFill>
                    <a:schemeClr val="bg1"/>
                  </a:solidFill>
                  <a:prstDash val="solid"/>
                </a:ln>
                <a:solidFill>
                  <a:schemeClr val="accent6">
                    <a:lumMod val="50000"/>
                  </a:schemeClr>
                </a:solidFill>
                <a:effectLst>
                  <a:glow rad="139700">
                    <a:schemeClr val="accent6">
                      <a:satMod val="175000"/>
                      <a:alpha val="40000"/>
                    </a:schemeClr>
                  </a:glow>
                  <a:outerShdw blurRad="12700" dist="38100" dir="2700000" algn="tl" rotWithShape="0">
                    <a:schemeClr val="accent5">
                      <a:lumMod val="60000"/>
                      <a:lumOff val="40000"/>
                    </a:schemeClr>
                  </a:outerShdw>
                </a:effectLst>
                <a:latin typeface="UTM Beautiful Caps" panose="02040603050506020204" pitchFamily="18" charset="0"/>
              </a:rPr>
              <a:t>Vận</a:t>
            </a:r>
            <a:r>
              <a:rPr lang="en-US" sz="12000" b="1" dirty="0">
                <a:ln w="9525">
                  <a:solidFill>
                    <a:schemeClr val="bg1"/>
                  </a:solidFill>
                  <a:prstDash val="solid"/>
                </a:ln>
                <a:solidFill>
                  <a:schemeClr val="accent6">
                    <a:lumMod val="50000"/>
                  </a:schemeClr>
                </a:solidFill>
                <a:effectLst>
                  <a:glow rad="139700">
                    <a:schemeClr val="accent6">
                      <a:satMod val="175000"/>
                      <a:alpha val="40000"/>
                    </a:schemeClr>
                  </a:glow>
                  <a:outerShdw blurRad="12700" dist="38100" dir="2700000" algn="tl" rotWithShape="0">
                    <a:schemeClr val="accent5">
                      <a:lumMod val="60000"/>
                      <a:lumOff val="40000"/>
                    </a:schemeClr>
                  </a:outerShdw>
                </a:effectLst>
                <a:latin typeface="UTM Beautiful Caps" panose="02040603050506020204" pitchFamily="18" charset="0"/>
              </a:rPr>
              <a:t> </a:t>
            </a:r>
            <a:r>
              <a:rPr lang="en-US" sz="12000" b="1" dirty="0" err="1">
                <a:ln w="9525">
                  <a:solidFill>
                    <a:schemeClr val="bg1"/>
                  </a:solidFill>
                  <a:prstDash val="solid"/>
                </a:ln>
                <a:solidFill>
                  <a:schemeClr val="accent6">
                    <a:lumMod val="50000"/>
                  </a:schemeClr>
                </a:solidFill>
                <a:effectLst>
                  <a:glow rad="139700">
                    <a:schemeClr val="accent6">
                      <a:satMod val="175000"/>
                      <a:alpha val="40000"/>
                    </a:schemeClr>
                  </a:glow>
                  <a:outerShdw blurRad="12700" dist="38100" dir="2700000" algn="tl" rotWithShape="0">
                    <a:schemeClr val="accent5">
                      <a:lumMod val="60000"/>
                      <a:lumOff val="40000"/>
                    </a:schemeClr>
                  </a:outerShdw>
                </a:effectLst>
                <a:latin typeface="UTM Beautiful Caps" panose="02040603050506020204" pitchFamily="18" charset="0"/>
              </a:rPr>
              <a:t>dụng</a:t>
            </a:r>
            <a:endParaRPr lang="en-US" sz="12000" b="1" cap="none" spc="0" dirty="0">
              <a:ln w="9525">
                <a:solidFill>
                  <a:schemeClr val="bg1"/>
                </a:solidFill>
                <a:prstDash val="solid"/>
              </a:ln>
              <a:solidFill>
                <a:schemeClr val="accent6">
                  <a:lumMod val="50000"/>
                </a:schemeClr>
              </a:solidFill>
              <a:effectLst>
                <a:glow rad="139700">
                  <a:schemeClr val="accent6">
                    <a:satMod val="175000"/>
                    <a:alpha val="40000"/>
                  </a:schemeClr>
                </a:glow>
                <a:outerShdw blurRad="12700" dist="38100" dir="2700000" algn="tl" rotWithShape="0">
                  <a:schemeClr val="accent5">
                    <a:lumMod val="60000"/>
                    <a:lumOff val="40000"/>
                  </a:schemeClr>
                </a:outerShdw>
              </a:effectLst>
              <a:latin typeface="UTM Beautiful Caps" panose="02040603050506020204" pitchFamily="18" charset="0"/>
            </a:endParaRPr>
          </a:p>
        </p:txBody>
      </p:sp>
      <p:pic>
        <p:nvPicPr>
          <p:cNvPr id="4" name="图片 5">
            <a:extLst>
              <a:ext uri="{FF2B5EF4-FFF2-40B4-BE49-F238E27FC236}">
                <a16:creationId xmlns:a16="http://schemas.microsoft.com/office/drawing/2014/main" id="{92238477-C2BA-DAA1-755B-5559710327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816" y="2420482"/>
            <a:ext cx="2998526" cy="4346363"/>
          </a:xfrm>
          <a:prstGeom prst="rect">
            <a:avLst/>
          </a:prstGeom>
        </p:spPr>
      </p:pic>
      <p:pic>
        <p:nvPicPr>
          <p:cNvPr id="5" name="图片 3">
            <a:extLst>
              <a:ext uri="{FF2B5EF4-FFF2-40B4-BE49-F238E27FC236}">
                <a16:creationId xmlns:a16="http://schemas.microsoft.com/office/drawing/2014/main" id="{53280213-0FF2-B394-C53D-3365F47C44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9440" y="174172"/>
            <a:ext cx="3074429" cy="3074427"/>
          </a:xfrm>
          <a:prstGeom prst="rect">
            <a:avLst/>
          </a:prstGeom>
        </p:spPr>
      </p:pic>
    </p:spTree>
    <p:extLst>
      <p:ext uri="{BB962C8B-B14F-4D97-AF65-F5344CB8AC3E}">
        <p14:creationId xmlns:p14="http://schemas.microsoft.com/office/powerpoint/2010/main" val="178133137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59"/>
          <p:cNvSpPr>
            <a:spLocks noChangeArrowheads="1"/>
          </p:cNvSpPr>
          <p:nvPr/>
        </p:nvSpPr>
        <p:spPr bwMode="auto">
          <a:xfrm>
            <a:off x="451185" y="649575"/>
            <a:ext cx="1121343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en-US" sz="4800" b="1" dirty="0" err="1">
                <a:solidFill>
                  <a:srgbClr val="C00000"/>
                </a:solidFill>
                <a:latin typeface="SVN-The Voice" panose="02040603050506020204" pitchFamily="18" charset="0"/>
                <a:cs typeface="Times New Roman" pitchFamily="18" charset="0"/>
              </a:rPr>
              <a:t>Bài</a:t>
            </a:r>
            <a:r>
              <a:rPr lang="en-US" altLang="en-US" sz="4800" b="1" dirty="0">
                <a:solidFill>
                  <a:srgbClr val="C00000"/>
                </a:solidFill>
                <a:latin typeface="SVN-The Voice" panose="02040603050506020204" pitchFamily="18" charset="0"/>
                <a:cs typeface="Times New Roman" pitchFamily="18" charset="0"/>
              </a:rPr>
              <a:t> 1</a:t>
            </a:r>
          </a:p>
          <a:p>
            <a:pPr algn="ctr">
              <a:buNone/>
            </a:pPr>
            <a:r>
              <a:rPr lang="en-US" altLang="en-US" sz="4000" dirty="0" err="1">
                <a:solidFill>
                  <a:schemeClr val="accent1">
                    <a:lumMod val="50000"/>
                  </a:schemeClr>
                </a:solidFill>
                <a:latin typeface="UTM Avo" panose="02040603050506020204" pitchFamily="18" charset="0"/>
                <a:cs typeface="Times New Roman" pitchFamily="18" charset="0"/>
              </a:rPr>
              <a:t>Viết</a:t>
            </a:r>
            <a:r>
              <a:rPr lang="en-US" altLang="en-US" sz="4000" dirty="0">
                <a:solidFill>
                  <a:schemeClr val="accent1">
                    <a:lumMod val="50000"/>
                  </a:schemeClr>
                </a:solidFill>
                <a:latin typeface="UTM Avo" panose="02040603050506020204" pitchFamily="18" charset="0"/>
                <a:cs typeface="Times New Roman" pitchFamily="18" charset="0"/>
              </a:rPr>
              <a:t> </a:t>
            </a:r>
            <a:r>
              <a:rPr lang="en-US" altLang="en-US" sz="4000" dirty="0" err="1">
                <a:solidFill>
                  <a:schemeClr val="accent1">
                    <a:lumMod val="50000"/>
                  </a:schemeClr>
                </a:solidFill>
                <a:latin typeface="UTM Avo" panose="02040603050506020204" pitchFamily="18" charset="0"/>
                <a:cs typeface="Times New Roman" pitchFamily="18" charset="0"/>
              </a:rPr>
              <a:t>tên</a:t>
            </a:r>
            <a:r>
              <a:rPr lang="en-US" altLang="en-US" sz="4000" dirty="0">
                <a:solidFill>
                  <a:schemeClr val="accent1">
                    <a:lumMod val="50000"/>
                  </a:schemeClr>
                </a:solidFill>
                <a:latin typeface="UTM Avo" panose="02040603050506020204" pitchFamily="18" charset="0"/>
                <a:cs typeface="Times New Roman" pitchFamily="18" charset="0"/>
              </a:rPr>
              <a:t> </a:t>
            </a:r>
            <a:r>
              <a:rPr lang="en-US" altLang="en-US" sz="4000" dirty="0" err="1">
                <a:solidFill>
                  <a:schemeClr val="accent1">
                    <a:lumMod val="50000"/>
                  </a:schemeClr>
                </a:solidFill>
                <a:latin typeface="UTM Avo" panose="02040603050506020204" pitchFamily="18" charset="0"/>
                <a:cs typeface="Times New Roman" pitchFamily="18" charset="0"/>
              </a:rPr>
              <a:t>em</a:t>
            </a:r>
            <a:r>
              <a:rPr lang="en-US" altLang="en-US" sz="4000" dirty="0">
                <a:solidFill>
                  <a:schemeClr val="accent1">
                    <a:lumMod val="50000"/>
                  </a:schemeClr>
                </a:solidFill>
                <a:latin typeface="UTM Avo" panose="02040603050506020204" pitchFamily="18" charset="0"/>
                <a:cs typeface="Times New Roman" pitchFamily="18" charset="0"/>
              </a:rPr>
              <a:t> </a:t>
            </a:r>
            <a:r>
              <a:rPr lang="en-US" altLang="en-US" sz="4000" dirty="0" err="1">
                <a:solidFill>
                  <a:schemeClr val="accent1">
                    <a:lumMod val="50000"/>
                  </a:schemeClr>
                </a:solidFill>
                <a:latin typeface="UTM Avo" panose="02040603050506020204" pitchFamily="18" charset="0"/>
                <a:cs typeface="Times New Roman" pitchFamily="18" charset="0"/>
              </a:rPr>
              <a:t>và</a:t>
            </a:r>
            <a:r>
              <a:rPr lang="en-US" altLang="en-US" sz="4000" dirty="0">
                <a:solidFill>
                  <a:schemeClr val="accent1">
                    <a:lumMod val="50000"/>
                  </a:schemeClr>
                </a:solidFill>
                <a:latin typeface="UTM Avo" panose="02040603050506020204" pitchFamily="18" charset="0"/>
                <a:cs typeface="Times New Roman" pitchFamily="18" charset="0"/>
              </a:rPr>
              <a:t> </a:t>
            </a:r>
            <a:r>
              <a:rPr lang="en-US" altLang="en-US" sz="4000" dirty="0" err="1">
                <a:solidFill>
                  <a:schemeClr val="accent1">
                    <a:lumMod val="50000"/>
                  </a:schemeClr>
                </a:solidFill>
                <a:latin typeface="UTM Avo" panose="02040603050506020204" pitchFamily="18" charset="0"/>
                <a:cs typeface="Times New Roman" pitchFamily="18" charset="0"/>
              </a:rPr>
              <a:t>địa</a:t>
            </a:r>
            <a:r>
              <a:rPr lang="en-US" altLang="en-US" sz="4000" dirty="0">
                <a:solidFill>
                  <a:schemeClr val="accent1">
                    <a:lumMod val="50000"/>
                  </a:schemeClr>
                </a:solidFill>
                <a:latin typeface="UTM Avo" panose="02040603050506020204" pitchFamily="18" charset="0"/>
                <a:cs typeface="Times New Roman" pitchFamily="18" charset="0"/>
              </a:rPr>
              <a:t> </a:t>
            </a:r>
            <a:r>
              <a:rPr lang="en-US" altLang="en-US" sz="4000" dirty="0" err="1">
                <a:solidFill>
                  <a:schemeClr val="accent1">
                    <a:lumMod val="50000"/>
                  </a:schemeClr>
                </a:solidFill>
                <a:latin typeface="UTM Avo" panose="02040603050506020204" pitchFamily="18" charset="0"/>
                <a:cs typeface="Times New Roman" pitchFamily="18" charset="0"/>
              </a:rPr>
              <a:t>chỉ</a:t>
            </a:r>
            <a:r>
              <a:rPr lang="en-US" altLang="en-US" sz="4000" dirty="0">
                <a:solidFill>
                  <a:schemeClr val="accent1">
                    <a:lumMod val="50000"/>
                  </a:schemeClr>
                </a:solidFill>
                <a:latin typeface="UTM Avo" panose="02040603050506020204" pitchFamily="18" charset="0"/>
                <a:cs typeface="Times New Roman" pitchFamily="18" charset="0"/>
              </a:rPr>
              <a:t> </a:t>
            </a:r>
            <a:r>
              <a:rPr lang="en-US" altLang="en-US" sz="4000" dirty="0" err="1">
                <a:solidFill>
                  <a:schemeClr val="accent1">
                    <a:lumMod val="50000"/>
                  </a:schemeClr>
                </a:solidFill>
                <a:latin typeface="UTM Avo" panose="02040603050506020204" pitchFamily="18" charset="0"/>
                <a:cs typeface="Times New Roman" pitchFamily="18" charset="0"/>
              </a:rPr>
              <a:t>của</a:t>
            </a:r>
            <a:r>
              <a:rPr lang="en-US" altLang="en-US" sz="4000" dirty="0">
                <a:solidFill>
                  <a:schemeClr val="accent1">
                    <a:lumMod val="50000"/>
                  </a:schemeClr>
                </a:solidFill>
                <a:latin typeface="UTM Avo" panose="02040603050506020204" pitchFamily="18" charset="0"/>
                <a:cs typeface="Times New Roman" pitchFamily="18" charset="0"/>
              </a:rPr>
              <a:t> </a:t>
            </a:r>
            <a:r>
              <a:rPr lang="en-US" altLang="en-US" sz="4000" dirty="0" err="1">
                <a:solidFill>
                  <a:schemeClr val="accent1">
                    <a:lumMod val="50000"/>
                  </a:schemeClr>
                </a:solidFill>
                <a:latin typeface="UTM Avo" panose="02040603050506020204" pitchFamily="18" charset="0"/>
                <a:cs typeface="Times New Roman" pitchFamily="18" charset="0"/>
              </a:rPr>
              <a:t>gia</a:t>
            </a:r>
            <a:r>
              <a:rPr lang="en-US" altLang="en-US" sz="4000" dirty="0">
                <a:solidFill>
                  <a:schemeClr val="accent1">
                    <a:lumMod val="50000"/>
                  </a:schemeClr>
                </a:solidFill>
                <a:latin typeface="UTM Avo" panose="02040603050506020204" pitchFamily="18" charset="0"/>
                <a:cs typeface="Times New Roman" pitchFamily="18" charset="0"/>
              </a:rPr>
              <a:t> </a:t>
            </a:r>
            <a:r>
              <a:rPr lang="en-US" altLang="en-US" sz="4000" dirty="0" err="1">
                <a:solidFill>
                  <a:schemeClr val="accent1">
                    <a:lumMod val="50000"/>
                  </a:schemeClr>
                </a:solidFill>
                <a:latin typeface="UTM Avo" panose="02040603050506020204" pitchFamily="18" charset="0"/>
                <a:cs typeface="Times New Roman" pitchFamily="18" charset="0"/>
              </a:rPr>
              <a:t>đình</a:t>
            </a:r>
            <a:r>
              <a:rPr lang="en-US" altLang="en-US" sz="4000" dirty="0">
                <a:solidFill>
                  <a:schemeClr val="accent1">
                    <a:lumMod val="50000"/>
                  </a:schemeClr>
                </a:solidFill>
                <a:latin typeface="UTM Avo" panose="02040603050506020204" pitchFamily="18" charset="0"/>
                <a:cs typeface="Times New Roman" pitchFamily="18" charset="0"/>
              </a:rPr>
              <a:t> </a:t>
            </a:r>
            <a:r>
              <a:rPr lang="en-US" altLang="en-US" sz="4000" dirty="0" err="1">
                <a:solidFill>
                  <a:schemeClr val="accent1">
                    <a:lumMod val="50000"/>
                  </a:schemeClr>
                </a:solidFill>
                <a:latin typeface="UTM Avo" panose="02040603050506020204" pitchFamily="18" charset="0"/>
                <a:cs typeface="Times New Roman" pitchFamily="18" charset="0"/>
              </a:rPr>
              <a:t>em</a:t>
            </a:r>
            <a:r>
              <a:rPr lang="en-US" altLang="en-US" sz="4000" dirty="0">
                <a:solidFill>
                  <a:schemeClr val="accent1">
                    <a:lumMod val="50000"/>
                  </a:schemeClr>
                </a:solidFill>
                <a:latin typeface="UTM Avo" panose="02040603050506020204" pitchFamily="18" charset="0"/>
                <a:cs typeface="Times New Roman" pitchFamily="18" charset="0"/>
              </a:rPr>
              <a:t> </a:t>
            </a:r>
            <a:endParaRPr lang="zh-CN" altLang="en-US" sz="4000" dirty="0">
              <a:solidFill>
                <a:srgbClr val="FF5D10"/>
              </a:solidFill>
              <a:latin typeface="UTM Avo" panose="02040603050506020204" pitchFamily="18" charset="0"/>
              <a:ea typeface="方正稚艺简体" panose="03000509000000000000" pitchFamily="65" charset="-122"/>
              <a:cs typeface="Times New Roman" pitchFamily="18" charset="0"/>
            </a:endParaRPr>
          </a:p>
        </p:txBody>
      </p:sp>
      <p:sp>
        <p:nvSpPr>
          <p:cNvPr id="16" name="TextBox 15">
            <a:extLst>
              <a:ext uri="{FF2B5EF4-FFF2-40B4-BE49-F238E27FC236}">
                <a16:creationId xmlns:a16="http://schemas.microsoft.com/office/drawing/2014/main" id="{860A83B8-A6D7-64AC-5279-16941790AF00}"/>
              </a:ext>
            </a:extLst>
          </p:cNvPr>
          <p:cNvSpPr txBox="1"/>
          <p:nvPr/>
        </p:nvSpPr>
        <p:spPr>
          <a:xfrm>
            <a:off x="987885" y="2403524"/>
            <a:ext cx="2618873" cy="830997"/>
          </a:xfrm>
          <a:prstGeom prst="rect">
            <a:avLst/>
          </a:prstGeom>
          <a:solidFill>
            <a:schemeClr val="accent4">
              <a:lumMod val="20000"/>
              <a:lumOff val="80000"/>
            </a:schemeClr>
          </a:solidFill>
          <a:ln w="57150">
            <a:solidFill>
              <a:schemeClr val="tx1"/>
            </a:solidFill>
          </a:ln>
        </p:spPr>
        <p:txBody>
          <a:bodyPr wrap="square">
            <a:spAutoFit/>
          </a:bodyPr>
          <a:lstStyle/>
          <a:p>
            <a:pPr algn="ctr">
              <a:buNone/>
            </a:pPr>
            <a:r>
              <a:rPr lang="en-US" altLang="en-US" sz="4800" b="1" dirty="0" err="1">
                <a:solidFill>
                  <a:sysClr val="windowText" lastClr="000000"/>
                </a:solidFill>
                <a:latin typeface="SVN-The Voice" panose="02040603050506020204" pitchFamily="18" charset="0"/>
                <a:cs typeface="Times New Roman" pitchFamily="18" charset="0"/>
              </a:rPr>
              <a:t>Ví</a:t>
            </a:r>
            <a:r>
              <a:rPr lang="en-US" altLang="en-US" sz="4800" b="1" dirty="0">
                <a:solidFill>
                  <a:sysClr val="windowText" lastClr="000000"/>
                </a:solidFill>
                <a:latin typeface="SVN-The Voice" panose="02040603050506020204" pitchFamily="18" charset="0"/>
                <a:cs typeface="Times New Roman" pitchFamily="18" charset="0"/>
              </a:rPr>
              <a:t> </a:t>
            </a:r>
            <a:r>
              <a:rPr lang="en-US" altLang="en-US" sz="4800" b="1" dirty="0" err="1">
                <a:solidFill>
                  <a:sysClr val="windowText" lastClr="000000"/>
                </a:solidFill>
                <a:latin typeface="SVN-The Voice" panose="02040603050506020204" pitchFamily="18" charset="0"/>
                <a:cs typeface="Times New Roman" pitchFamily="18" charset="0"/>
              </a:rPr>
              <a:t>dụ</a:t>
            </a:r>
            <a:endParaRPr lang="en-US" altLang="en-US" sz="4800" b="1" dirty="0">
              <a:solidFill>
                <a:sysClr val="windowText" lastClr="000000"/>
              </a:solidFill>
              <a:latin typeface="SVN-The Voice" panose="02040603050506020204" pitchFamily="18" charset="0"/>
              <a:cs typeface="Times New Roman" pitchFamily="18" charset="0"/>
            </a:endParaRPr>
          </a:p>
        </p:txBody>
      </p:sp>
      <p:sp>
        <p:nvSpPr>
          <p:cNvPr id="17" name="TextBox 16">
            <a:extLst>
              <a:ext uri="{FF2B5EF4-FFF2-40B4-BE49-F238E27FC236}">
                <a16:creationId xmlns:a16="http://schemas.microsoft.com/office/drawing/2014/main" id="{481EF21E-917E-B0EE-9EF7-332EEA1A929B}"/>
              </a:ext>
            </a:extLst>
          </p:cNvPr>
          <p:cNvSpPr txBox="1"/>
          <p:nvPr/>
        </p:nvSpPr>
        <p:spPr>
          <a:xfrm>
            <a:off x="987885" y="3536236"/>
            <a:ext cx="8874945" cy="707886"/>
          </a:xfrm>
          <a:prstGeom prst="rect">
            <a:avLst/>
          </a:prstGeom>
          <a:noFill/>
        </p:spPr>
        <p:txBody>
          <a:bodyPr wrap="square" rtlCol="0">
            <a:spAutoFit/>
          </a:bodyPr>
          <a:lstStyle/>
          <a:p>
            <a:r>
              <a:rPr lang="en-US" sz="4000" dirty="0" err="1">
                <a:latin typeface="UTM Avo" panose="02040603050506020204" pitchFamily="18" charset="0"/>
                <a:cs typeface="Times New Roman" panose="02020603050405020304" pitchFamily="18" charset="0"/>
              </a:rPr>
              <a:t>Tên</a:t>
            </a:r>
            <a:r>
              <a:rPr lang="en-US" sz="4000" dirty="0">
                <a:latin typeface="UTM Avo" panose="020406030505060202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E07CA481-AC0B-BC1F-69F0-581ECF4A0C40}"/>
              </a:ext>
            </a:extLst>
          </p:cNvPr>
          <p:cNvSpPr txBox="1"/>
          <p:nvPr/>
        </p:nvSpPr>
        <p:spPr>
          <a:xfrm>
            <a:off x="1030830" y="4407338"/>
            <a:ext cx="10000698" cy="707886"/>
          </a:xfrm>
          <a:prstGeom prst="rect">
            <a:avLst/>
          </a:prstGeom>
          <a:noFill/>
        </p:spPr>
        <p:txBody>
          <a:bodyPr wrap="square" rtlCol="0">
            <a:spAutoFit/>
          </a:bodyPr>
          <a:lstStyle/>
          <a:p>
            <a:r>
              <a:rPr lang="en-US" sz="4000" dirty="0" err="1">
                <a:latin typeface="UTM Avo" panose="02040603050506020204" pitchFamily="18" charset="0"/>
                <a:cs typeface="Times New Roman" panose="02020603050405020304" pitchFamily="18" charset="0"/>
              </a:rPr>
              <a:t>Địa</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chỉ</a:t>
            </a:r>
            <a:r>
              <a:rPr lang="en-US" sz="4000" dirty="0">
                <a:latin typeface="UTM Avo" panose="020406030505060202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5257A1A5-1C03-160B-3A87-98F6B3DA610A}"/>
              </a:ext>
            </a:extLst>
          </p:cNvPr>
          <p:cNvSpPr txBox="1"/>
          <p:nvPr/>
        </p:nvSpPr>
        <p:spPr>
          <a:xfrm>
            <a:off x="2075063" y="3536236"/>
            <a:ext cx="5007207" cy="707886"/>
          </a:xfrm>
          <a:prstGeom prst="rect">
            <a:avLst/>
          </a:prstGeom>
          <a:solidFill>
            <a:schemeClr val="bg1"/>
          </a:solidFill>
        </p:spPr>
        <p:txBody>
          <a:bodyPr wrap="square" rtlCol="0">
            <a:spAutoFit/>
          </a:bodyPr>
          <a:lstStyle/>
          <a:p>
            <a:r>
              <a:rPr lang="en-US" sz="4000" dirty="0" err="1">
                <a:solidFill>
                  <a:srgbClr val="C00000"/>
                </a:solidFill>
                <a:latin typeface="UTM Avo" panose="02040603050506020204" pitchFamily="18" charset="0"/>
                <a:cs typeface="Times New Roman" panose="02020603050405020304" pitchFamily="18" charset="0"/>
              </a:rPr>
              <a:t>T</a:t>
            </a:r>
            <a:r>
              <a:rPr lang="en-US" sz="4000" dirty="0" err="1">
                <a:latin typeface="UTM Avo" panose="02040603050506020204" pitchFamily="18" charset="0"/>
                <a:cs typeface="Times New Roman" panose="02020603050405020304" pitchFamily="18" charset="0"/>
              </a:rPr>
              <a:t>rần</a:t>
            </a:r>
            <a:r>
              <a:rPr lang="en-US" sz="4000" dirty="0">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N</a:t>
            </a:r>
            <a:r>
              <a:rPr lang="en-US" sz="4000" dirty="0" err="1">
                <a:latin typeface="UTM Avo" panose="02040603050506020204" pitchFamily="18" charset="0"/>
                <a:cs typeface="Times New Roman" panose="02020603050405020304" pitchFamily="18" charset="0"/>
              </a:rPr>
              <a:t>gân</a:t>
            </a:r>
            <a:r>
              <a:rPr lang="en-US" sz="4000" dirty="0">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K</a:t>
            </a:r>
            <a:r>
              <a:rPr lang="en-US" sz="4000" dirty="0" err="1">
                <a:latin typeface="UTM Avo" panose="02040603050506020204" pitchFamily="18" charset="0"/>
                <a:cs typeface="Times New Roman" panose="02020603050405020304" pitchFamily="18" charset="0"/>
              </a:rPr>
              <a:t>hánh</a:t>
            </a:r>
            <a:endParaRPr lang="en-US" sz="4000" dirty="0">
              <a:latin typeface="UTM Avo" panose="0204060305050602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713E95E-879E-2D29-3C0C-27A7E362D67C}"/>
              </a:ext>
            </a:extLst>
          </p:cNvPr>
          <p:cNvSpPr txBox="1"/>
          <p:nvPr/>
        </p:nvSpPr>
        <p:spPr>
          <a:xfrm>
            <a:off x="3133011" y="4407338"/>
            <a:ext cx="7898517" cy="1938992"/>
          </a:xfrm>
          <a:prstGeom prst="rect">
            <a:avLst/>
          </a:prstGeom>
          <a:solidFill>
            <a:srgbClr val="FFFFFF"/>
          </a:solidFill>
        </p:spPr>
        <p:txBody>
          <a:bodyPr wrap="square" rtlCol="0">
            <a:spAutoFit/>
          </a:bodyPr>
          <a:lstStyle/>
          <a:p>
            <a:r>
              <a:rPr lang="en-US" sz="4000" dirty="0">
                <a:solidFill>
                  <a:sysClr val="windowText" lastClr="000000"/>
                </a:solidFill>
                <a:latin typeface="UTM Avo" panose="02040603050506020204" pitchFamily="18" charset="0"/>
                <a:cs typeface="Times New Roman" panose="02020603050405020304" pitchFamily="18" charset="0"/>
              </a:rPr>
              <a:t>100 </a:t>
            </a:r>
            <a:r>
              <a:rPr lang="en-US" sz="4000" dirty="0" err="1">
                <a:solidFill>
                  <a:srgbClr val="C00000"/>
                </a:solidFill>
                <a:latin typeface="UTM Avo" panose="02040603050506020204" pitchFamily="18" charset="0"/>
                <a:cs typeface="Times New Roman" panose="02020603050405020304" pitchFamily="18" charset="0"/>
              </a:rPr>
              <a:t>N</a:t>
            </a:r>
            <a:r>
              <a:rPr lang="en-US" sz="4000" dirty="0" err="1">
                <a:solidFill>
                  <a:sysClr val="windowText" lastClr="000000"/>
                </a:solidFill>
                <a:latin typeface="UTM Avo" panose="02040603050506020204" pitchFamily="18" charset="0"/>
                <a:cs typeface="Times New Roman" panose="02020603050405020304" pitchFamily="18" charset="0"/>
              </a:rPr>
              <a:t>guyễn</a:t>
            </a:r>
            <a:r>
              <a:rPr lang="en-US" sz="4000" dirty="0">
                <a:solidFill>
                  <a:sysClr val="windowText" lastClr="000000"/>
                </a:solidFill>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C</a:t>
            </a:r>
            <a:r>
              <a:rPr lang="en-US" sz="4000" dirty="0" err="1">
                <a:solidFill>
                  <a:sysClr val="windowText" lastClr="000000"/>
                </a:solidFill>
                <a:latin typeface="UTM Avo" panose="02040603050506020204" pitchFamily="18" charset="0"/>
                <a:cs typeface="Times New Roman" panose="02020603050405020304" pitchFamily="18" charset="0"/>
              </a:rPr>
              <a:t>hánh</a:t>
            </a:r>
            <a:r>
              <a:rPr lang="en-US" sz="4000" dirty="0">
                <a:solidFill>
                  <a:sysClr val="windowText" lastClr="000000"/>
                </a:solidFill>
                <a:latin typeface="UTM Avo" panose="02040603050506020204" pitchFamily="18" charset="0"/>
                <a:cs typeface="Times New Roman" panose="02020603050405020304" pitchFamily="18" charset="0"/>
              </a:rPr>
              <a:t>, </a:t>
            </a:r>
            <a:r>
              <a:rPr lang="en-US" sz="4000" dirty="0" err="1">
                <a:solidFill>
                  <a:sysClr val="windowText" lastClr="000000"/>
                </a:solidFill>
                <a:latin typeface="UTM Avo" panose="02040603050506020204" pitchFamily="18" charset="0"/>
                <a:cs typeface="Times New Roman" panose="02020603050405020304" pitchFamily="18" charset="0"/>
              </a:rPr>
              <a:t>phường</a:t>
            </a:r>
            <a:r>
              <a:rPr lang="en-US" sz="4000" dirty="0">
                <a:solidFill>
                  <a:sysClr val="windowText" lastClr="000000"/>
                </a:solidFill>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H</a:t>
            </a:r>
            <a:r>
              <a:rPr lang="en-US" sz="4000" dirty="0" err="1">
                <a:solidFill>
                  <a:sysClr val="windowText" lastClr="000000"/>
                </a:solidFill>
                <a:latin typeface="UTM Avo" panose="02040603050506020204" pitchFamily="18" charset="0"/>
                <a:cs typeface="Times New Roman" panose="02020603050405020304" pitchFamily="18" charset="0"/>
              </a:rPr>
              <a:t>òa</a:t>
            </a:r>
            <a:r>
              <a:rPr lang="en-US" sz="4000" dirty="0">
                <a:solidFill>
                  <a:sysClr val="windowText" lastClr="000000"/>
                </a:solidFill>
                <a:latin typeface="UTM Avo" panose="02040603050506020204" pitchFamily="18" charset="0"/>
                <a:cs typeface="Times New Roman" panose="02020603050405020304" pitchFamily="18" charset="0"/>
              </a:rPr>
              <a:t> </a:t>
            </a:r>
            <a:r>
              <a:rPr lang="en-US" sz="4000" dirty="0">
                <a:solidFill>
                  <a:srgbClr val="C00000"/>
                </a:solidFill>
                <a:latin typeface="UTM Avo" panose="02040603050506020204" pitchFamily="18" charset="0"/>
                <a:cs typeface="Times New Roman" panose="02020603050405020304" pitchFamily="18" charset="0"/>
              </a:rPr>
              <a:t>M</a:t>
            </a:r>
            <a:r>
              <a:rPr lang="en-US" sz="4000" dirty="0">
                <a:solidFill>
                  <a:sysClr val="windowText" lastClr="000000"/>
                </a:solidFill>
                <a:latin typeface="UTM Avo" panose="02040603050506020204" pitchFamily="18" charset="0"/>
                <a:cs typeface="Times New Roman" panose="02020603050405020304" pitchFamily="18" charset="0"/>
              </a:rPr>
              <a:t>inh, </a:t>
            </a:r>
            <a:r>
              <a:rPr lang="en-US" sz="4000" dirty="0" err="1">
                <a:solidFill>
                  <a:sysClr val="windowText" lastClr="000000"/>
                </a:solidFill>
                <a:latin typeface="UTM Avo" panose="02040603050506020204" pitchFamily="18" charset="0"/>
                <a:cs typeface="Times New Roman" panose="02020603050405020304" pitchFamily="18" charset="0"/>
              </a:rPr>
              <a:t>quận</a:t>
            </a:r>
            <a:r>
              <a:rPr lang="en-US" sz="4000" dirty="0">
                <a:solidFill>
                  <a:sysClr val="windowText" lastClr="000000"/>
                </a:solidFill>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L</a:t>
            </a:r>
            <a:r>
              <a:rPr lang="en-US" sz="4000" dirty="0" err="1">
                <a:solidFill>
                  <a:sysClr val="windowText" lastClr="000000"/>
                </a:solidFill>
                <a:latin typeface="UTM Avo" panose="02040603050506020204" pitchFamily="18" charset="0"/>
                <a:cs typeface="Times New Roman" panose="02020603050405020304" pitchFamily="18" charset="0"/>
              </a:rPr>
              <a:t>iên</a:t>
            </a:r>
            <a:r>
              <a:rPr lang="en-US" sz="4000" dirty="0">
                <a:solidFill>
                  <a:sysClr val="windowText" lastClr="000000"/>
                </a:solidFill>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C</a:t>
            </a:r>
            <a:r>
              <a:rPr lang="en-US" sz="4000" dirty="0" err="1">
                <a:solidFill>
                  <a:sysClr val="windowText" lastClr="000000"/>
                </a:solidFill>
                <a:latin typeface="UTM Avo" panose="02040603050506020204" pitchFamily="18" charset="0"/>
                <a:cs typeface="Times New Roman" panose="02020603050405020304" pitchFamily="18" charset="0"/>
              </a:rPr>
              <a:t>hiểu</a:t>
            </a:r>
            <a:r>
              <a:rPr lang="en-US" sz="4000" dirty="0">
                <a:solidFill>
                  <a:sysClr val="windowText" lastClr="000000"/>
                </a:solidFill>
                <a:latin typeface="UTM Avo" panose="02040603050506020204" pitchFamily="18" charset="0"/>
                <a:cs typeface="Times New Roman" panose="02020603050405020304" pitchFamily="18" charset="0"/>
              </a:rPr>
              <a:t>, </a:t>
            </a:r>
            <a:r>
              <a:rPr lang="en-US" sz="4000" dirty="0" err="1">
                <a:solidFill>
                  <a:sysClr val="windowText" lastClr="000000"/>
                </a:solidFill>
                <a:latin typeface="UTM Avo" panose="02040603050506020204" pitchFamily="18" charset="0"/>
                <a:cs typeface="Times New Roman" panose="02020603050405020304" pitchFamily="18" charset="0"/>
              </a:rPr>
              <a:t>thành</a:t>
            </a:r>
            <a:r>
              <a:rPr lang="en-US" sz="4000" dirty="0">
                <a:solidFill>
                  <a:sysClr val="windowText" lastClr="000000"/>
                </a:solidFill>
                <a:latin typeface="UTM Avo" panose="02040603050506020204" pitchFamily="18" charset="0"/>
                <a:cs typeface="Times New Roman" panose="02020603050405020304" pitchFamily="18" charset="0"/>
              </a:rPr>
              <a:t> </a:t>
            </a:r>
            <a:r>
              <a:rPr lang="en-US" sz="4000" dirty="0" err="1">
                <a:solidFill>
                  <a:sysClr val="windowText" lastClr="000000"/>
                </a:solidFill>
                <a:latin typeface="UTM Avo" panose="02040603050506020204" pitchFamily="18" charset="0"/>
                <a:cs typeface="Times New Roman" panose="02020603050405020304" pitchFamily="18" charset="0"/>
              </a:rPr>
              <a:t>phố</a:t>
            </a:r>
            <a:r>
              <a:rPr lang="en-US" sz="4000" dirty="0">
                <a:solidFill>
                  <a:sysClr val="windowText" lastClr="000000"/>
                </a:solidFill>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Đ</a:t>
            </a:r>
            <a:r>
              <a:rPr lang="en-US" sz="4000" dirty="0" err="1">
                <a:solidFill>
                  <a:sysClr val="windowText" lastClr="000000"/>
                </a:solidFill>
                <a:latin typeface="UTM Avo" panose="02040603050506020204" pitchFamily="18" charset="0"/>
                <a:cs typeface="Times New Roman" panose="02020603050405020304" pitchFamily="18" charset="0"/>
              </a:rPr>
              <a:t>à</a:t>
            </a:r>
            <a:r>
              <a:rPr lang="en-US" sz="4000" dirty="0">
                <a:solidFill>
                  <a:sysClr val="windowText" lastClr="000000"/>
                </a:solidFill>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N</a:t>
            </a:r>
            <a:r>
              <a:rPr lang="en-US" sz="4000" dirty="0" err="1">
                <a:solidFill>
                  <a:sysClr val="windowText" lastClr="000000"/>
                </a:solidFill>
                <a:latin typeface="UTM Avo" panose="02040603050506020204" pitchFamily="18" charset="0"/>
                <a:cs typeface="Times New Roman" panose="02020603050405020304" pitchFamily="18" charset="0"/>
              </a:rPr>
              <a:t>ẵng</a:t>
            </a:r>
            <a:endParaRPr lang="en-US" sz="4000" dirty="0">
              <a:solidFill>
                <a:sysClr val="windowText" lastClr="000000"/>
              </a:solidFill>
              <a:latin typeface="UTM Avo" panose="02040603050506020204" pitchFamily="18" charset="0"/>
              <a:cs typeface="Times New Roman" panose="02020603050405020304" pitchFamily="18" charset="0"/>
            </a:endParaRPr>
          </a:p>
        </p:txBody>
      </p:sp>
      <p:pic>
        <p:nvPicPr>
          <p:cNvPr id="9" name="Picture 2" descr="Tách nền Cậu bé đọc sách - Free.Vector6.com">
            <a:extLst>
              <a:ext uri="{FF2B5EF4-FFF2-40B4-BE49-F238E27FC236}">
                <a16:creationId xmlns:a16="http://schemas.microsoft.com/office/drawing/2014/main" id="{A5DC8065-4D1A-BAC7-5770-A18ACA20CBA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9910" r="99459"/>
                    </a14:imgEffect>
                  </a14:imgLayer>
                </a14:imgProps>
              </a:ext>
              <a:ext uri="{28A0092B-C50C-407E-A947-70E740481C1C}">
                <a14:useLocalDpi xmlns:a14="http://schemas.microsoft.com/office/drawing/2010/main" val="0"/>
              </a:ext>
            </a:extLst>
          </a:blip>
          <a:srcRect/>
          <a:stretch>
            <a:fillRect/>
          </a:stretch>
        </p:blipFill>
        <p:spPr bwMode="auto">
          <a:xfrm rot="711851" flipH="1">
            <a:off x="7459193" y="2019646"/>
            <a:ext cx="2526309" cy="2603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16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1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2"/>
                                        </p:tgtEl>
                                      </p:cBhvr>
                                    </p:animEffect>
                                    <p:animScale>
                                      <p:cBhvr>
                                        <p:cTn id="15" dur="250" autoRev="1" fill="hold"/>
                                        <p:tgtEl>
                                          <p:spTgt spid="2"/>
                                        </p:tgtEl>
                                      </p:cBhvr>
                                      <p:by x="105000" y="105000"/>
                                    </p:animScale>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6" grpId="0" animBg="1"/>
      <p:bldP spid="17" grpId="0"/>
      <p:bldP spid="18" grpId="0"/>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59"/>
          <p:cNvSpPr>
            <a:spLocks noChangeArrowheads="1"/>
          </p:cNvSpPr>
          <p:nvPr/>
        </p:nvSpPr>
        <p:spPr bwMode="auto">
          <a:xfrm>
            <a:off x="489285" y="0"/>
            <a:ext cx="1121343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en-US" sz="4800" b="1" dirty="0" err="1">
                <a:solidFill>
                  <a:srgbClr val="C00000"/>
                </a:solidFill>
                <a:latin typeface="SVN-The Voice" panose="02040603050506020204" pitchFamily="18" charset="0"/>
                <a:cs typeface="Times New Roman" pitchFamily="18" charset="0"/>
              </a:rPr>
              <a:t>Bài</a:t>
            </a:r>
            <a:r>
              <a:rPr lang="en-US" altLang="en-US" sz="4800" b="1" dirty="0">
                <a:solidFill>
                  <a:srgbClr val="C00000"/>
                </a:solidFill>
                <a:latin typeface="SVN-The Voice" panose="02040603050506020204" pitchFamily="18" charset="0"/>
                <a:cs typeface="Times New Roman" pitchFamily="18" charset="0"/>
              </a:rPr>
              <a:t> 2</a:t>
            </a:r>
          </a:p>
          <a:p>
            <a:pPr algn="ctr">
              <a:buNone/>
            </a:pPr>
            <a:r>
              <a:rPr lang="en-US" sz="4000" dirty="0" err="1">
                <a:latin typeface="UTM Avo" panose="02040603050506020204" pitchFamily="18" charset="0"/>
                <a:cs typeface="Times New Roman" panose="02020603050405020304" pitchFamily="18" charset="0"/>
              </a:rPr>
              <a:t>Viết</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tên</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một</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số</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xã</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phường</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thị</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trấn</a:t>
            </a:r>
            <a:r>
              <a:rPr lang="en-US" sz="4000" dirty="0">
                <a:latin typeface="UTM Avo" panose="02040603050506020204" pitchFamily="18" charset="0"/>
                <a:cs typeface="Times New Roman" panose="02020603050405020304" pitchFamily="18" charset="0"/>
              </a:rPr>
              <a:t>) ở </a:t>
            </a:r>
            <a:r>
              <a:rPr lang="en-US" sz="4000" dirty="0" err="1">
                <a:latin typeface="UTM Avo" panose="02040603050506020204" pitchFamily="18" charset="0"/>
                <a:cs typeface="Times New Roman" panose="02020603050405020304" pitchFamily="18" charset="0"/>
              </a:rPr>
              <a:t>huyện</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quận</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thị</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xã</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thành</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phố</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của</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em</a:t>
            </a:r>
            <a:r>
              <a:rPr lang="en-US" sz="4000" dirty="0">
                <a:latin typeface="UTM Avo" panose="020406030505060202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860A83B8-A6D7-64AC-5279-16941790AF00}"/>
              </a:ext>
            </a:extLst>
          </p:cNvPr>
          <p:cNvSpPr txBox="1"/>
          <p:nvPr/>
        </p:nvSpPr>
        <p:spPr>
          <a:xfrm>
            <a:off x="987885" y="2403524"/>
            <a:ext cx="2618873" cy="830997"/>
          </a:xfrm>
          <a:prstGeom prst="rect">
            <a:avLst/>
          </a:prstGeom>
          <a:solidFill>
            <a:schemeClr val="accent4">
              <a:lumMod val="20000"/>
              <a:lumOff val="80000"/>
            </a:schemeClr>
          </a:solidFill>
          <a:ln w="57150">
            <a:solidFill>
              <a:schemeClr val="tx1"/>
            </a:solidFill>
          </a:ln>
        </p:spPr>
        <p:txBody>
          <a:bodyPr wrap="square">
            <a:spAutoFit/>
          </a:bodyPr>
          <a:lstStyle/>
          <a:p>
            <a:pPr algn="ctr">
              <a:buNone/>
            </a:pPr>
            <a:r>
              <a:rPr lang="en-US" altLang="en-US" sz="4800" b="1" dirty="0" err="1">
                <a:solidFill>
                  <a:sysClr val="windowText" lastClr="000000"/>
                </a:solidFill>
                <a:latin typeface="SVN-The Voice" panose="02040603050506020204" pitchFamily="18" charset="0"/>
                <a:cs typeface="Times New Roman" pitchFamily="18" charset="0"/>
              </a:rPr>
              <a:t>Ví</a:t>
            </a:r>
            <a:r>
              <a:rPr lang="en-US" altLang="en-US" sz="4800" b="1" dirty="0">
                <a:solidFill>
                  <a:sysClr val="windowText" lastClr="000000"/>
                </a:solidFill>
                <a:latin typeface="SVN-The Voice" panose="02040603050506020204" pitchFamily="18" charset="0"/>
                <a:cs typeface="Times New Roman" pitchFamily="18" charset="0"/>
              </a:rPr>
              <a:t> </a:t>
            </a:r>
            <a:r>
              <a:rPr lang="en-US" altLang="en-US" sz="4800" b="1" dirty="0" err="1">
                <a:solidFill>
                  <a:sysClr val="windowText" lastClr="000000"/>
                </a:solidFill>
                <a:latin typeface="SVN-The Voice" panose="02040603050506020204" pitchFamily="18" charset="0"/>
                <a:cs typeface="Times New Roman" pitchFamily="18" charset="0"/>
              </a:rPr>
              <a:t>dụ</a:t>
            </a:r>
            <a:endParaRPr lang="en-US" altLang="en-US" sz="4800" b="1" dirty="0">
              <a:solidFill>
                <a:sysClr val="windowText" lastClr="000000"/>
              </a:solidFill>
              <a:latin typeface="SVN-The Voice" panose="02040603050506020204" pitchFamily="18" charset="0"/>
              <a:cs typeface="Times New Roman" pitchFamily="18" charset="0"/>
            </a:endParaRPr>
          </a:p>
        </p:txBody>
      </p:sp>
      <p:sp>
        <p:nvSpPr>
          <p:cNvPr id="17" name="TextBox 16">
            <a:extLst>
              <a:ext uri="{FF2B5EF4-FFF2-40B4-BE49-F238E27FC236}">
                <a16:creationId xmlns:a16="http://schemas.microsoft.com/office/drawing/2014/main" id="{481EF21E-917E-B0EE-9EF7-332EEA1A929B}"/>
              </a:ext>
            </a:extLst>
          </p:cNvPr>
          <p:cNvSpPr txBox="1"/>
          <p:nvPr/>
        </p:nvSpPr>
        <p:spPr>
          <a:xfrm>
            <a:off x="843506" y="3490069"/>
            <a:ext cx="8874945" cy="707886"/>
          </a:xfrm>
          <a:prstGeom prst="rect">
            <a:avLst/>
          </a:prstGeom>
          <a:noFill/>
        </p:spPr>
        <p:txBody>
          <a:bodyPr wrap="square" rtlCol="0">
            <a:spAutoFit/>
          </a:bodyPr>
          <a:lstStyle/>
          <a:p>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phường</a:t>
            </a:r>
            <a:r>
              <a:rPr lang="en-US" sz="4000" dirty="0">
                <a:latin typeface="UTM Avo" panose="020406030505060202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E07CA481-AC0B-BC1F-69F0-581ECF4A0C40}"/>
              </a:ext>
            </a:extLst>
          </p:cNvPr>
          <p:cNvSpPr txBox="1"/>
          <p:nvPr/>
        </p:nvSpPr>
        <p:spPr>
          <a:xfrm>
            <a:off x="843506" y="4776270"/>
            <a:ext cx="10000698" cy="707886"/>
          </a:xfrm>
          <a:prstGeom prst="rect">
            <a:avLst/>
          </a:prstGeom>
          <a:noFill/>
        </p:spPr>
        <p:txBody>
          <a:bodyPr wrap="square" rtlCol="0">
            <a:spAutoFit/>
          </a:bodyPr>
          <a:lstStyle/>
          <a:p>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quận</a:t>
            </a:r>
            <a:r>
              <a:rPr lang="en-US" sz="4000" dirty="0">
                <a:latin typeface="UTM Avo" panose="02040603050506020204" pitchFamily="18" charset="0"/>
                <a:cs typeface="Times New Roman" panose="02020603050405020304" pitchFamily="18" charset="0"/>
              </a:rPr>
              <a:t> : …………………………….</a:t>
            </a:r>
          </a:p>
        </p:txBody>
      </p:sp>
      <p:sp>
        <p:nvSpPr>
          <p:cNvPr id="10" name="TextBox 9">
            <a:extLst>
              <a:ext uri="{FF2B5EF4-FFF2-40B4-BE49-F238E27FC236}">
                <a16:creationId xmlns:a16="http://schemas.microsoft.com/office/drawing/2014/main" id="{248B1F2A-03BC-554D-8371-40083DABD746}"/>
              </a:ext>
            </a:extLst>
          </p:cNvPr>
          <p:cNvSpPr txBox="1"/>
          <p:nvPr/>
        </p:nvSpPr>
        <p:spPr>
          <a:xfrm>
            <a:off x="3214054" y="3452831"/>
            <a:ext cx="8134440" cy="1323439"/>
          </a:xfrm>
          <a:prstGeom prst="rect">
            <a:avLst/>
          </a:prstGeom>
          <a:solidFill>
            <a:schemeClr val="bg1"/>
          </a:solidFill>
        </p:spPr>
        <p:txBody>
          <a:bodyPr wrap="square" rtlCol="0">
            <a:spAutoFit/>
          </a:bodyPr>
          <a:lstStyle/>
          <a:p>
            <a:r>
              <a:rPr lang="en-US" sz="4000" dirty="0" err="1">
                <a:solidFill>
                  <a:srgbClr val="C00000"/>
                </a:solidFill>
                <a:latin typeface="UTM Avo" panose="02040603050506020204" pitchFamily="18" charset="0"/>
                <a:cs typeface="Times New Roman" panose="02020603050405020304" pitchFamily="18" charset="0"/>
              </a:rPr>
              <a:t>H</a:t>
            </a:r>
            <a:r>
              <a:rPr lang="en-US" sz="4000" dirty="0" err="1">
                <a:latin typeface="UTM Avo" panose="02040603050506020204" pitchFamily="18" charset="0"/>
                <a:cs typeface="Times New Roman" panose="02020603050405020304" pitchFamily="18" charset="0"/>
              </a:rPr>
              <a:t>òa</a:t>
            </a:r>
            <a:r>
              <a:rPr lang="en-US" sz="4000" dirty="0">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K</a:t>
            </a:r>
            <a:r>
              <a:rPr lang="en-US" sz="4000" dirty="0" err="1">
                <a:latin typeface="UTM Avo" panose="02040603050506020204" pitchFamily="18" charset="0"/>
                <a:cs typeface="Times New Roman" panose="02020603050405020304" pitchFamily="18" charset="0"/>
              </a:rPr>
              <a:t>hánh</a:t>
            </a:r>
            <a:r>
              <a:rPr lang="en-US" sz="4000" dirty="0">
                <a:latin typeface="UTM Avo" panose="02040603050506020204" pitchFamily="18" charset="0"/>
                <a:cs typeface="Times New Roman" panose="02020603050405020304" pitchFamily="18" charset="0"/>
              </a:rPr>
              <a:t> </a:t>
            </a:r>
            <a:r>
              <a:rPr lang="en-US" sz="4000" dirty="0">
                <a:solidFill>
                  <a:srgbClr val="C00000"/>
                </a:solidFill>
                <a:latin typeface="UTM Avo" panose="02040603050506020204" pitchFamily="18" charset="0"/>
                <a:cs typeface="Times New Roman" panose="02020603050405020304" pitchFamily="18" charset="0"/>
              </a:rPr>
              <a:t>N</a:t>
            </a:r>
            <a:r>
              <a:rPr lang="en-US" sz="4000" dirty="0">
                <a:latin typeface="UTM Avo" panose="02040603050506020204" pitchFamily="18" charset="0"/>
                <a:cs typeface="Times New Roman" panose="02020603050405020304" pitchFamily="18" charset="0"/>
              </a:rPr>
              <a:t>am,</a:t>
            </a:r>
            <a:r>
              <a:rPr lang="en-US" sz="4000" dirty="0">
                <a:solidFill>
                  <a:srgbClr val="C00000"/>
                </a:solidFill>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H</a:t>
            </a:r>
            <a:r>
              <a:rPr lang="en-US" sz="4000" dirty="0" err="1">
                <a:latin typeface="UTM Avo" panose="02040603050506020204" pitchFamily="18" charset="0"/>
                <a:cs typeface="Times New Roman" panose="02020603050405020304" pitchFamily="18" charset="0"/>
              </a:rPr>
              <a:t>òa</a:t>
            </a:r>
            <a:r>
              <a:rPr lang="en-US" sz="4000" dirty="0">
                <a:solidFill>
                  <a:srgbClr val="C00000"/>
                </a:solidFill>
                <a:latin typeface="UTM Avo" panose="02040603050506020204" pitchFamily="18" charset="0"/>
                <a:cs typeface="Times New Roman" panose="02020603050405020304" pitchFamily="18" charset="0"/>
              </a:rPr>
              <a:t> M</a:t>
            </a:r>
            <a:r>
              <a:rPr lang="en-US" sz="4000" dirty="0">
                <a:latin typeface="UTM Avo" panose="02040603050506020204" pitchFamily="18" charset="0"/>
                <a:cs typeface="Times New Roman" panose="02020603050405020304" pitchFamily="18" charset="0"/>
              </a:rPr>
              <a:t>inh, </a:t>
            </a:r>
            <a:r>
              <a:rPr lang="en-US" sz="4000" dirty="0" err="1">
                <a:solidFill>
                  <a:srgbClr val="C00000"/>
                </a:solidFill>
                <a:latin typeface="UTM Avo" panose="02040603050506020204" pitchFamily="18" charset="0"/>
                <a:cs typeface="Times New Roman" panose="02020603050405020304" pitchFamily="18" charset="0"/>
              </a:rPr>
              <a:t>H</a:t>
            </a:r>
            <a:r>
              <a:rPr lang="en-US" sz="4000" dirty="0" err="1">
                <a:latin typeface="UTM Avo" panose="02040603050506020204" pitchFamily="18" charset="0"/>
                <a:cs typeface="Times New Roman" panose="02020603050405020304" pitchFamily="18" charset="0"/>
              </a:rPr>
              <a:t>òa</a:t>
            </a:r>
            <a:r>
              <a:rPr lang="en-US" sz="4000" dirty="0">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K</a:t>
            </a:r>
            <a:r>
              <a:rPr lang="en-US" sz="4000" dirty="0" err="1">
                <a:latin typeface="UTM Avo" panose="02040603050506020204" pitchFamily="18" charset="0"/>
                <a:cs typeface="Times New Roman" panose="02020603050405020304" pitchFamily="18" charset="0"/>
              </a:rPr>
              <a:t>hánh</a:t>
            </a:r>
            <a:r>
              <a:rPr lang="en-US" sz="4000" dirty="0">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B</a:t>
            </a:r>
            <a:r>
              <a:rPr lang="en-US" sz="4000" dirty="0" err="1">
                <a:latin typeface="UTM Avo" panose="02040603050506020204" pitchFamily="18" charset="0"/>
                <a:cs typeface="Times New Roman" panose="02020603050405020304" pitchFamily="18" charset="0"/>
              </a:rPr>
              <a:t>ắc</a:t>
            </a:r>
            <a:r>
              <a:rPr lang="en-US" sz="4000" dirty="0">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H</a:t>
            </a:r>
            <a:r>
              <a:rPr lang="en-US" sz="4000" dirty="0" err="1">
                <a:latin typeface="UTM Avo" panose="02040603050506020204" pitchFamily="18" charset="0"/>
                <a:cs typeface="Times New Roman" panose="02020603050405020304" pitchFamily="18" charset="0"/>
              </a:rPr>
              <a:t>òa</a:t>
            </a:r>
            <a:r>
              <a:rPr lang="en-US" sz="4000" dirty="0">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H</a:t>
            </a:r>
            <a:r>
              <a:rPr lang="en-US" sz="4000" dirty="0" err="1">
                <a:latin typeface="UTM Avo" panose="02040603050506020204" pitchFamily="18" charset="0"/>
                <a:cs typeface="Times New Roman" panose="02020603050405020304" pitchFamily="18" charset="0"/>
              </a:rPr>
              <a:t>iệp</a:t>
            </a:r>
            <a:r>
              <a:rPr lang="en-US" sz="4000" dirty="0">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B</a:t>
            </a:r>
            <a:r>
              <a:rPr lang="en-US" sz="4000" dirty="0" err="1">
                <a:latin typeface="UTM Avo" panose="02040603050506020204" pitchFamily="18" charset="0"/>
                <a:cs typeface="Times New Roman" panose="02020603050405020304" pitchFamily="18" charset="0"/>
              </a:rPr>
              <a:t>ắc</a:t>
            </a:r>
            <a:endParaRPr lang="en-US" sz="4000" dirty="0">
              <a:latin typeface="UTM Avo" panose="0204060305050602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E5D2EFB-1D0C-AF8C-4394-8D5028E5A07B}"/>
              </a:ext>
            </a:extLst>
          </p:cNvPr>
          <p:cNvSpPr txBox="1"/>
          <p:nvPr/>
        </p:nvSpPr>
        <p:spPr>
          <a:xfrm>
            <a:off x="2865397" y="4757686"/>
            <a:ext cx="6358814" cy="1323439"/>
          </a:xfrm>
          <a:prstGeom prst="rect">
            <a:avLst/>
          </a:prstGeom>
          <a:solidFill>
            <a:schemeClr val="bg1"/>
          </a:solidFill>
        </p:spPr>
        <p:txBody>
          <a:bodyPr wrap="square" rtlCol="0">
            <a:spAutoFit/>
          </a:bodyPr>
          <a:lstStyle/>
          <a:p>
            <a:r>
              <a:rPr lang="en-US" sz="4000" dirty="0" err="1">
                <a:solidFill>
                  <a:srgbClr val="C00000"/>
                </a:solidFill>
                <a:latin typeface="UTM Avo" panose="02040603050506020204" pitchFamily="18" charset="0"/>
                <a:cs typeface="Times New Roman" panose="02020603050405020304" pitchFamily="18" charset="0"/>
              </a:rPr>
              <a:t>L</a:t>
            </a:r>
            <a:r>
              <a:rPr lang="en-US" sz="4000" dirty="0" err="1">
                <a:latin typeface="UTM Avo" panose="02040603050506020204" pitchFamily="18" charset="0"/>
                <a:cs typeface="Times New Roman" panose="02020603050405020304" pitchFamily="18" charset="0"/>
              </a:rPr>
              <a:t>iên</a:t>
            </a:r>
            <a:r>
              <a:rPr lang="en-US" sz="4000" dirty="0">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C</a:t>
            </a:r>
            <a:r>
              <a:rPr lang="en-US" sz="4000" dirty="0" err="1">
                <a:latin typeface="UTM Avo" panose="02040603050506020204" pitchFamily="18" charset="0"/>
                <a:cs typeface="Times New Roman" panose="02020603050405020304" pitchFamily="18" charset="0"/>
              </a:rPr>
              <a:t>hiểu</a:t>
            </a:r>
            <a:r>
              <a:rPr lang="en-US" sz="4000" dirty="0">
                <a:latin typeface="UTM Avo" panose="02040603050506020204" pitchFamily="18" charset="0"/>
                <a:cs typeface="Times New Roman" panose="02020603050405020304" pitchFamily="18" charset="0"/>
              </a:rPr>
              <a:t>,</a:t>
            </a:r>
            <a:r>
              <a:rPr lang="en-US" sz="4000" dirty="0">
                <a:solidFill>
                  <a:srgbClr val="C00000"/>
                </a:solidFill>
                <a:latin typeface="UTM Avo" panose="02040603050506020204" pitchFamily="18" charset="0"/>
                <a:cs typeface="Times New Roman" panose="02020603050405020304" pitchFamily="18" charset="0"/>
              </a:rPr>
              <a:t> T</a:t>
            </a:r>
            <a:r>
              <a:rPr lang="en-US" sz="4000" dirty="0">
                <a:latin typeface="UTM Avo" panose="02040603050506020204" pitchFamily="18" charset="0"/>
                <a:cs typeface="Times New Roman" panose="02020603050405020304" pitchFamily="18" charset="0"/>
              </a:rPr>
              <a:t>hanh </a:t>
            </a:r>
            <a:r>
              <a:rPr lang="en-US" sz="4000" dirty="0" err="1">
                <a:solidFill>
                  <a:srgbClr val="C00000"/>
                </a:solidFill>
                <a:latin typeface="UTM Avo" panose="02040603050506020204" pitchFamily="18" charset="0"/>
                <a:cs typeface="Times New Roman" panose="02020603050405020304" pitchFamily="18" charset="0"/>
              </a:rPr>
              <a:t>K</a:t>
            </a:r>
            <a:r>
              <a:rPr lang="en-US" sz="4000" dirty="0" err="1">
                <a:latin typeface="UTM Avo" panose="02040603050506020204" pitchFamily="18" charset="0"/>
                <a:cs typeface="Times New Roman" panose="02020603050405020304" pitchFamily="18" charset="0"/>
              </a:rPr>
              <a:t>hê</a:t>
            </a:r>
            <a:r>
              <a:rPr lang="en-US" sz="4000" dirty="0">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H</a:t>
            </a:r>
            <a:r>
              <a:rPr lang="en-US" sz="4000" dirty="0" err="1">
                <a:latin typeface="UTM Avo" panose="02040603050506020204" pitchFamily="18" charset="0"/>
                <a:cs typeface="Times New Roman" panose="02020603050405020304" pitchFamily="18" charset="0"/>
              </a:rPr>
              <a:t>ải</a:t>
            </a:r>
            <a:r>
              <a:rPr lang="en-US" sz="4000" dirty="0">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C</a:t>
            </a:r>
            <a:r>
              <a:rPr lang="en-US" sz="4000" dirty="0" err="1">
                <a:latin typeface="UTM Avo" panose="02040603050506020204" pitchFamily="18" charset="0"/>
                <a:cs typeface="Times New Roman" panose="02020603050405020304" pitchFamily="18" charset="0"/>
              </a:rPr>
              <a:t>hâu</a:t>
            </a:r>
            <a:r>
              <a:rPr lang="en-US" sz="4000" dirty="0">
                <a:latin typeface="UTM Avo" panose="02040603050506020204" pitchFamily="18" charset="0"/>
                <a:cs typeface="Times New Roman" panose="02020603050405020304" pitchFamily="18" charset="0"/>
              </a:rPr>
              <a:t>,</a:t>
            </a:r>
            <a:r>
              <a:rPr lang="en-US" sz="4000" dirty="0">
                <a:solidFill>
                  <a:srgbClr val="C00000"/>
                </a:solidFill>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N</a:t>
            </a:r>
            <a:r>
              <a:rPr lang="en-US" sz="4000" dirty="0" err="1">
                <a:latin typeface="UTM Avo" panose="02040603050506020204" pitchFamily="18" charset="0"/>
                <a:cs typeface="Times New Roman" panose="02020603050405020304" pitchFamily="18" charset="0"/>
              </a:rPr>
              <a:t>gũ</a:t>
            </a:r>
            <a:r>
              <a:rPr lang="en-US" sz="4000" dirty="0">
                <a:solidFill>
                  <a:srgbClr val="C00000"/>
                </a:solidFill>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H</a:t>
            </a:r>
            <a:r>
              <a:rPr lang="en-US" sz="4000" dirty="0" err="1">
                <a:latin typeface="UTM Avo" panose="02040603050506020204" pitchFamily="18" charset="0"/>
                <a:cs typeface="Times New Roman" panose="02020603050405020304" pitchFamily="18" charset="0"/>
              </a:rPr>
              <a:t>ành</a:t>
            </a:r>
            <a:r>
              <a:rPr lang="en-US" sz="4000" dirty="0">
                <a:latin typeface="UTM Avo" panose="02040603050506020204" pitchFamily="18" charset="0"/>
                <a:cs typeface="Times New Roman" panose="02020603050405020304" pitchFamily="18" charset="0"/>
              </a:rPr>
              <a:t> </a:t>
            </a:r>
            <a:r>
              <a:rPr lang="en-US" sz="4000" dirty="0" err="1">
                <a:solidFill>
                  <a:srgbClr val="C00000"/>
                </a:solidFill>
                <a:latin typeface="UTM Avo" panose="02040603050506020204" pitchFamily="18" charset="0"/>
                <a:cs typeface="Times New Roman" panose="02020603050405020304" pitchFamily="18" charset="0"/>
              </a:rPr>
              <a:t>S</a:t>
            </a:r>
            <a:r>
              <a:rPr lang="en-US" sz="4000" dirty="0" err="1">
                <a:latin typeface="UTM Avo" panose="02040603050506020204" pitchFamily="18" charset="0"/>
                <a:cs typeface="Times New Roman" panose="02020603050405020304" pitchFamily="18" charset="0"/>
              </a:rPr>
              <a:t>ơn</a:t>
            </a:r>
            <a:endParaRPr lang="en-US" sz="40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90803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38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2"/>
                                        </p:tgtEl>
                                      </p:cBhvr>
                                    </p:animEffect>
                                    <p:animScale>
                                      <p:cBhvr>
                                        <p:cTn id="15" dur="250" autoRev="1" fill="hold"/>
                                        <p:tgtEl>
                                          <p:spTgt spid="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6" grpId="0" animBg="1"/>
      <p:bldP spid="17" grpId="0"/>
      <p:bldP spid="18" grpId="0"/>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705249" y="1131827"/>
            <a:ext cx="3342831" cy="1754326"/>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60000"/>
                    <a:lumOff val="40000"/>
                  </a:schemeClr>
                </a:solidFill>
                <a:latin typeface="Cambria" panose="02040503050406030204" pitchFamily="18" charset="0"/>
                <a:ea typeface="Cambria" panose="02040503050406030204" pitchFamily="18" charset="0"/>
              </a:rPr>
              <a:t>LƯU Ý</a:t>
            </a:r>
            <a:endParaRPr lang="en-US" sz="5400" b="1" cap="none" spc="0" dirty="0">
              <a:ln w="22225">
                <a:solidFill>
                  <a:schemeClr val="accent2"/>
                </a:solidFill>
                <a:prstDash val="solid"/>
              </a:ln>
              <a:solidFill>
                <a:schemeClr val="accent2">
                  <a:lumMod val="60000"/>
                  <a:lumOff val="40000"/>
                </a:schemeClr>
              </a:solidFill>
              <a:effectLst/>
              <a:latin typeface="Cambria" panose="02040503050406030204" pitchFamily="18" charset="0"/>
              <a:ea typeface="Cambria" panose="02040503050406030204" pitchFamily="18" charset="0"/>
            </a:endParaRPr>
          </a:p>
          <a:p>
            <a:pPr algn="ctr"/>
            <a:endParaRPr lang="en-US" sz="5400" b="1" cap="none" spc="0" dirty="0">
              <a:ln w="22225">
                <a:solidFill>
                  <a:schemeClr val="accent2"/>
                </a:solidFill>
                <a:prstDash val="solid"/>
              </a:ln>
              <a:solidFill>
                <a:schemeClr val="accent2">
                  <a:lumMod val="40000"/>
                  <a:lumOff val="60000"/>
                </a:schemeClr>
              </a:solidFill>
              <a:effectLst/>
              <a:latin typeface="Cambria" panose="02040503050406030204" pitchFamily="18" charset="0"/>
              <a:ea typeface="Cambria" panose="02040503050406030204" pitchFamily="18" charset="0"/>
            </a:endParaRPr>
          </a:p>
        </p:txBody>
      </p:sp>
      <p:sp>
        <p:nvSpPr>
          <p:cNvPr id="3" name="Rectangle 2"/>
          <p:cNvSpPr/>
          <p:nvPr/>
        </p:nvSpPr>
        <p:spPr>
          <a:xfrm>
            <a:off x="2210596" y="1997839"/>
            <a:ext cx="9788899" cy="2862322"/>
          </a:xfrm>
          <a:prstGeom prst="rect">
            <a:avLst/>
          </a:prstGeom>
          <a:noFill/>
        </p:spPr>
        <p:txBody>
          <a:bodyPr wrap="square" lIns="91440" tIns="45720" rIns="91440" bIns="45720">
            <a:spAutoFit/>
          </a:bodyPr>
          <a:lstStyle/>
          <a:p>
            <a:r>
              <a:rPr lang="en-US" sz="36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Các</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từ</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xã</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huyện</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thị</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xã</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tỉnh</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thành</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phô</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là</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danh</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từ</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chung</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không</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viết</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hoa</a:t>
            </a:r>
            <a:r>
              <a:rPr lang="en-US" sz="2400" dirty="0">
                <a:latin typeface="UTM Avo" panose="02040603050506020204" pitchFamily="18" charset="0"/>
                <a:ea typeface="Tahoma" panose="020B0604030504040204" pitchFamily="34" charset="0"/>
                <a:cs typeface="Times New Roman" panose="02020603050405020304" pitchFamily="18" charset="0"/>
              </a:rPr>
              <a:t>.</a:t>
            </a:r>
          </a:p>
          <a:p>
            <a:r>
              <a:rPr lang="en-US" sz="36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Một</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số</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trường</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hợp</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đặc</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biệt</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phường</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quận</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thành</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phố</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nếu</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đi</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cùng</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với</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chữ</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số</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tên</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người</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tên</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sự</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kiện</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lịch</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sử</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thì</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cũng</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sẽ</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được</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viết</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hoa</a:t>
            </a:r>
            <a:r>
              <a:rPr lang="en-US" sz="2400" dirty="0">
                <a:latin typeface="UTM Avo" panose="02040603050506020204" pitchFamily="18" charset="0"/>
                <a:ea typeface="Tahoma" panose="020B0604030504040204" pitchFamily="34" charset="0"/>
                <a:cs typeface="Times New Roman" panose="02020603050405020304" pitchFamily="18" charset="0"/>
              </a:rPr>
              <a:t>.</a:t>
            </a:r>
          </a:p>
          <a:p>
            <a:r>
              <a:rPr lang="en-US" sz="2400" dirty="0">
                <a:latin typeface="UTM Avo" panose="02040603050506020204" pitchFamily="18" charset="0"/>
                <a:ea typeface="Tahoma" panose="020B0604030504040204" pitchFamily="34" charset="0"/>
                <a:cs typeface="Times New Roman" panose="02020603050405020304" pitchFamily="18" charset="0"/>
              </a:rPr>
              <a:t>Ví dụ</a:t>
            </a:r>
            <a:r>
              <a:rPr lang="en-US" sz="36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solidFill>
                  <a:srgbClr val="FF0000"/>
                </a:solidFill>
                <a:latin typeface="UTM Avo" panose="02040603050506020204" pitchFamily="18" charset="0"/>
                <a:ea typeface="Tahoma" panose="020B0604030504040204" pitchFamily="34" charset="0"/>
                <a:cs typeface="Times New Roman" panose="02020603050405020304" pitchFamily="18" charset="0"/>
              </a:rPr>
              <a:t>P</a:t>
            </a:r>
            <a:r>
              <a:rPr lang="en-US" sz="2400" dirty="0" err="1">
                <a:latin typeface="UTM Avo" panose="02040603050506020204" pitchFamily="18" charset="0"/>
                <a:ea typeface="Tahoma" panose="020B0604030504040204" pitchFamily="34" charset="0"/>
                <a:cs typeface="Times New Roman" panose="02020603050405020304" pitchFamily="18" charset="0"/>
              </a:rPr>
              <a:t>hường</a:t>
            </a:r>
            <a:r>
              <a:rPr lang="en-US" sz="2400" dirty="0">
                <a:latin typeface="UTM Avo" panose="02040603050506020204" pitchFamily="18" charset="0"/>
                <a:ea typeface="Tahoma" panose="020B0604030504040204" pitchFamily="34" charset="0"/>
                <a:cs typeface="Times New Roman" panose="02020603050405020304" pitchFamily="18" charset="0"/>
              </a:rPr>
              <a:t> 1, </a:t>
            </a:r>
            <a:r>
              <a:rPr lang="en-US" sz="2400" dirty="0" err="1">
                <a:solidFill>
                  <a:srgbClr val="FF0000"/>
                </a:solidFill>
                <a:latin typeface="UTM Avo" panose="02040603050506020204" pitchFamily="18" charset="0"/>
                <a:ea typeface="Tahoma" panose="020B0604030504040204" pitchFamily="34" charset="0"/>
                <a:cs typeface="Times New Roman" panose="02020603050405020304" pitchFamily="18" charset="0"/>
              </a:rPr>
              <a:t>T</a:t>
            </a:r>
            <a:r>
              <a:rPr lang="en-US" sz="2400" dirty="0" err="1">
                <a:latin typeface="UTM Avo" panose="02040603050506020204" pitchFamily="18" charset="0"/>
                <a:ea typeface="Tahoma" panose="020B0604030504040204" pitchFamily="34" charset="0"/>
                <a:cs typeface="Times New Roman" panose="02020603050405020304" pitchFamily="18" charset="0"/>
              </a:rPr>
              <a:t>hành</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latin typeface="UTM Avo" panose="02040603050506020204" pitchFamily="18" charset="0"/>
                <a:ea typeface="Tahoma" panose="020B0604030504040204" pitchFamily="34" charset="0"/>
                <a:cs typeface="Times New Roman" panose="02020603050405020304" pitchFamily="18" charset="0"/>
              </a:rPr>
              <a:t>phố</a:t>
            </a:r>
            <a:r>
              <a:rPr lang="en-US" sz="2400" dirty="0">
                <a:latin typeface="UTM Avo" panose="02040603050506020204" pitchFamily="18" charset="0"/>
                <a:ea typeface="Tahoma" panose="020B0604030504040204" pitchFamily="34" charset="0"/>
                <a:cs typeface="Times New Roman" panose="02020603050405020304" pitchFamily="18" charset="0"/>
              </a:rPr>
              <a:t> </a:t>
            </a:r>
            <a:r>
              <a:rPr lang="en-US" sz="2400" dirty="0" err="1">
                <a:solidFill>
                  <a:srgbClr val="FF0000"/>
                </a:solidFill>
                <a:latin typeface="UTM Avo" panose="02040603050506020204" pitchFamily="18" charset="0"/>
                <a:ea typeface="Tahoma" panose="020B0604030504040204" pitchFamily="34" charset="0"/>
                <a:cs typeface="Times New Roman" panose="02020603050405020304" pitchFamily="18" charset="0"/>
              </a:rPr>
              <a:t>H</a:t>
            </a:r>
            <a:r>
              <a:rPr lang="en-US" sz="2400" dirty="0" err="1">
                <a:latin typeface="UTM Avo" panose="02040603050506020204" pitchFamily="18" charset="0"/>
                <a:ea typeface="Tahoma" panose="020B0604030504040204" pitchFamily="34" charset="0"/>
                <a:cs typeface="Times New Roman" panose="02020603050405020304" pitchFamily="18" charset="0"/>
              </a:rPr>
              <a:t>ô</a:t>
            </a:r>
            <a:r>
              <a:rPr lang="en-US" sz="2400" dirty="0">
                <a:solidFill>
                  <a:srgbClr val="FF0000"/>
                </a:solidFill>
                <a:latin typeface="UTM Avo" panose="02040603050506020204" pitchFamily="18" charset="0"/>
                <a:ea typeface="Tahoma" panose="020B0604030504040204" pitchFamily="34" charset="0"/>
                <a:cs typeface="Times New Roman" panose="02020603050405020304" pitchFamily="18" charset="0"/>
              </a:rPr>
              <a:t>̀ </a:t>
            </a:r>
            <a:r>
              <a:rPr lang="en-US" sz="2400" dirty="0" err="1">
                <a:solidFill>
                  <a:srgbClr val="FF0000"/>
                </a:solidFill>
                <a:latin typeface="UTM Avo" panose="02040603050506020204" pitchFamily="18" charset="0"/>
                <a:ea typeface="Tahoma" panose="020B0604030504040204" pitchFamily="34" charset="0"/>
                <a:cs typeface="Times New Roman" panose="02020603050405020304" pitchFamily="18" charset="0"/>
              </a:rPr>
              <a:t>C</a:t>
            </a:r>
            <a:r>
              <a:rPr lang="en-US" sz="2400" dirty="0" err="1">
                <a:latin typeface="UTM Avo" panose="02040603050506020204" pitchFamily="18" charset="0"/>
                <a:ea typeface="Tahoma" panose="020B0604030504040204" pitchFamily="34" charset="0"/>
                <a:cs typeface="Times New Roman" panose="02020603050405020304" pitchFamily="18" charset="0"/>
              </a:rPr>
              <a:t>hí</a:t>
            </a:r>
            <a:r>
              <a:rPr lang="en-US" sz="2400" dirty="0">
                <a:solidFill>
                  <a:srgbClr val="FF0000"/>
                </a:solidFill>
                <a:latin typeface="UTM Avo" panose="02040603050506020204" pitchFamily="18" charset="0"/>
                <a:ea typeface="Tahoma" panose="020B0604030504040204" pitchFamily="34" charset="0"/>
                <a:cs typeface="Times New Roman" panose="02020603050405020304" pitchFamily="18" charset="0"/>
              </a:rPr>
              <a:t> M</a:t>
            </a:r>
            <a:r>
              <a:rPr lang="en-US" sz="2400" dirty="0">
                <a:latin typeface="UTM Avo" panose="02040603050506020204" pitchFamily="18" charset="0"/>
                <a:ea typeface="Tahoma" panose="020B0604030504040204" pitchFamily="34" charset="0"/>
                <a:cs typeface="Times New Roman" panose="02020603050405020304" pitchFamily="18" charset="0"/>
              </a:rPr>
              <a:t>inh, </a:t>
            </a:r>
            <a:r>
              <a:rPr lang="en-US" sz="2400" dirty="0" err="1">
                <a:solidFill>
                  <a:srgbClr val="FF0000"/>
                </a:solidFill>
                <a:latin typeface="UTM Avo" panose="02040603050506020204" pitchFamily="18" charset="0"/>
                <a:ea typeface="Tahoma" panose="020B0604030504040204" pitchFamily="34" charset="0"/>
                <a:cs typeface="Times New Roman" panose="02020603050405020304" pitchFamily="18" charset="0"/>
              </a:rPr>
              <a:t>T</a:t>
            </a:r>
            <a:r>
              <a:rPr lang="en-US" sz="2400" dirty="0" err="1">
                <a:latin typeface="UTM Avo" panose="02040603050506020204" pitchFamily="18" charset="0"/>
                <a:ea typeface="Tahoma" panose="020B0604030504040204" pitchFamily="34" charset="0"/>
                <a:cs typeface="Times New Roman" panose="02020603050405020304" pitchFamily="18" charset="0"/>
              </a:rPr>
              <a:t>ết</a:t>
            </a:r>
            <a:r>
              <a:rPr lang="en-US" sz="2400" dirty="0">
                <a:solidFill>
                  <a:srgbClr val="FF0000"/>
                </a:solidFill>
                <a:latin typeface="UTM Avo" panose="02040603050506020204" pitchFamily="18" charset="0"/>
                <a:ea typeface="Tahoma" panose="020B0604030504040204" pitchFamily="34" charset="0"/>
                <a:cs typeface="Times New Roman" panose="02020603050405020304" pitchFamily="18" charset="0"/>
              </a:rPr>
              <a:t> </a:t>
            </a:r>
            <a:r>
              <a:rPr lang="en-US" sz="2400" dirty="0" err="1">
                <a:solidFill>
                  <a:srgbClr val="FF0000"/>
                </a:solidFill>
                <a:latin typeface="UTM Avo" panose="02040603050506020204" pitchFamily="18" charset="0"/>
                <a:ea typeface="Tahoma" panose="020B0604030504040204" pitchFamily="34" charset="0"/>
                <a:cs typeface="Times New Roman" panose="02020603050405020304" pitchFamily="18" charset="0"/>
              </a:rPr>
              <a:t>N</a:t>
            </a:r>
            <a:r>
              <a:rPr lang="en-US" sz="2400" dirty="0" err="1">
                <a:latin typeface="UTM Avo" panose="02040603050506020204" pitchFamily="18" charset="0"/>
                <a:ea typeface="Tahoma" panose="020B0604030504040204" pitchFamily="34" charset="0"/>
                <a:cs typeface="Times New Roman" panose="02020603050405020304" pitchFamily="18" charset="0"/>
              </a:rPr>
              <a:t>guyên</a:t>
            </a:r>
            <a:r>
              <a:rPr lang="en-US" sz="2400" dirty="0">
                <a:solidFill>
                  <a:srgbClr val="FF0000"/>
                </a:solidFill>
                <a:latin typeface="UTM Avo" panose="02040603050506020204" pitchFamily="18" charset="0"/>
                <a:ea typeface="Tahoma" panose="020B0604030504040204" pitchFamily="34" charset="0"/>
                <a:cs typeface="Times New Roman" panose="02020603050405020304" pitchFamily="18" charset="0"/>
              </a:rPr>
              <a:t> </a:t>
            </a:r>
            <a:r>
              <a:rPr lang="en-US" sz="2400" dirty="0" err="1">
                <a:solidFill>
                  <a:srgbClr val="FF0000"/>
                </a:solidFill>
                <a:latin typeface="UTM Avo" panose="02040603050506020204" pitchFamily="18" charset="0"/>
                <a:ea typeface="Tahoma" panose="020B0604030504040204" pitchFamily="34" charset="0"/>
                <a:cs typeface="Times New Roman" panose="02020603050405020304" pitchFamily="18" charset="0"/>
              </a:rPr>
              <a:t>Đ</a:t>
            </a:r>
            <a:r>
              <a:rPr lang="en-US" sz="2400" dirty="0" err="1">
                <a:latin typeface="UTM Avo" panose="02040603050506020204" pitchFamily="18" charset="0"/>
                <a:ea typeface="Tahoma" panose="020B0604030504040204" pitchFamily="34" charset="0"/>
                <a:cs typeface="Times New Roman" panose="02020603050405020304" pitchFamily="18" charset="0"/>
              </a:rPr>
              <a:t>án</a:t>
            </a:r>
            <a:r>
              <a:rPr lang="en-US" sz="2400" dirty="0">
                <a:latin typeface="UTM Avo" panose="02040603050506020204" pitchFamily="18" charset="0"/>
                <a:ea typeface="Tahoma" panose="020B0604030504040204" pitchFamily="34" charset="0"/>
                <a:cs typeface="Times New Roman" panose="02020603050405020304" pitchFamily="18" charset="0"/>
              </a:rPr>
              <a:t>, …</a:t>
            </a:r>
          </a:p>
        </p:txBody>
      </p:sp>
      <p:pic>
        <p:nvPicPr>
          <p:cNvPr id="5" name="Picture 2" descr="Tách nền Cậu bé đọc sách - Free.Vector6.com">
            <a:extLst>
              <a:ext uri="{FF2B5EF4-FFF2-40B4-BE49-F238E27FC236}">
                <a16:creationId xmlns:a16="http://schemas.microsoft.com/office/drawing/2014/main" id="{FCC930D5-D54A-473B-A246-CE273FD6B4E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910" r="99459"/>
                    </a14:imgEffect>
                  </a14:imgLayer>
                </a14:imgProps>
              </a:ext>
              <a:ext uri="{28A0092B-C50C-407E-A947-70E740481C1C}">
                <a14:useLocalDpi xmlns:a14="http://schemas.microsoft.com/office/drawing/2010/main" val="0"/>
              </a:ext>
            </a:extLst>
          </a:blip>
          <a:srcRect/>
          <a:stretch>
            <a:fillRect/>
          </a:stretch>
        </p:blipFill>
        <p:spPr bwMode="auto">
          <a:xfrm>
            <a:off x="-727475" y="2656689"/>
            <a:ext cx="4299092" cy="4430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37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59"/>
          <p:cNvSpPr>
            <a:spLocks noChangeArrowheads="1"/>
          </p:cNvSpPr>
          <p:nvPr/>
        </p:nvSpPr>
        <p:spPr bwMode="auto">
          <a:xfrm>
            <a:off x="489285" y="0"/>
            <a:ext cx="1121343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en-US" sz="4800" b="1" dirty="0" err="1">
                <a:solidFill>
                  <a:srgbClr val="C00000"/>
                </a:solidFill>
                <a:latin typeface="SVN-The Voice" panose="02040603050506020204" pitchFamily="18" charset="0"/>
                <a:cs typeface="Times New Roman" pitchFamily="18" charset="0"/>
              </a:rPr>
              <a:t>Bài</a:t>
            </a:r>
            <a:r>
              <a:rPr lang="en-US" altLang="en-US" sz="4800" b="1" dirty="0">
                <a:solidFill>
                  <a:srgbClr val="C00000"/>
                </a:solidFill>
                <a:latin typeface="SVN-The Voice" panose="02040603050506020204" pitchFamily="18" charset="0"/>
                <a:cs typeface="Times New Roman" pitchFamily="18" charset="0"/>
              </a:rPr>
              <a:t> 3</a:t>
            </a:r>
          </a:p>
          <a:p>
            <a:pPr algn="ctr">
              <a:buNone/>
            </a:pPr>
            <a:r>
              <a:rPr lang="en-US" sz="4000" dirty="0" err="1">
                <a:latin typeface="UTM Avo" panose="02040603050506020204" pitchFamily="18" charset="0"/>
                <a:cs typeface="Times New Roman" panose="02020603050405020304" pitchFamily="18" charset="0"/>
              </a:rPr>
              <a:t>Tìm</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trên</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bản</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đồ</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và</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viết</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tên</a:t>
            </a:r>
            <a:r>
              <a:rPr lang="en-US" sz="4000" dirty="0">
                <a:latin typeface="UTM Avo" panose="020406030505060202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860A83B8-A6D7-64AC-5279-16941790AF00}"/>
              </a:ext>
            </a:extLst>
          </p:cNvPr>
          <p:cNvSpPr txBox="1"/>
          <p:nvPr/>
        </p:nvSpPr>
        <p:spPr>
          <a:xfrm>
            <a:off x="858214" y="2095379"/>
            <a:ext cx="1017378" cy="830997"/>
          </a:xfrm>
          <a:prstGeom prst="rect">
            <a:avLst/>
          </a:prstGeom>
          <a:solidFill>
            <a:schemeClr val="accent4">
              <a:lumMod val="20000"/>
              <a:lumOff val="80000"/>
            </a:schemeClr>
          </a:solidFill>
          <a:ln w="57150">
            <a:solidFill>
              <a:schemeClr val="tx1"/>
            </a:solidFill>
          </a:ln>
        </p:spPr>
        <p:txBody>
          <a:bodyPr wrap="square">
            <a:spAutoFit/>
          </a:bodyPr>
          <a:lstStyle/>
          <a:p>
            <a:pPr algn="ctr">
              <a:buNone/>
            </a:pPr>
            <a:r>
              <a:rPr lang="en-US" altLang="en-US" sz="4800" b="1" dirty="0">
                <a:solidFill>
                  <a:sysClr val="windowText" lastClr="000000"/>
                </a:solidFill>
                <a:latin typeface="SVN-The Voice" panose="02040603050506020204" pitchFamily="18" charset="0"/>
                <a:cs typeface="Times New Roman" pitchFamily="18" charset="0"/>
              </a:rPr>
              <a:t>a</a:t>
            </a:r>
          </a:p>
        </p:txBody>
      </p:sp>
      <p:sp>
        <p:nvSpPr>
          <p:cNvPr id="17" name="TextBox 16">
            <a:extLst>
              <a:ext uri="{FF2B5EF4-FFF2-40B4-BE49-F238E27FC236}">
                <a16:creationId xmlns:a16="http://schemas.microsoft.com/office/drawing/2014/main" id="{481EF21E-917E-B0EE-9EF7-332EEA1A929B}"/>
              </a:ext>
            </a:extLst>
          </p:cNvPr>
          <p:cNvSpPr txBox="1"/>
          <p:nvPr/>
        </p:nvSpPr>
        <p:spPr>
          <a:xfrm>
            <a:off x="2126874" y="2263297"/>
            <a:ext cx="8874945" cy="1323439"/>
          </a:xfrm>
          <a:prstGeom prst="rect">
            <a:avLst/>
          </a:prstGeom>
          <a:noFill/>
        </p:spPr>
        <p:txBody>
          <a:bodyPr wrap="square" rtlCol="0">
            <a:spAutoFit/>
          </a:bodyPr>
          <a:lstStyle/>
          <a:p>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Các</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quận</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huyện</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thị</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xã</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hoặc</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tỉnh</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thành</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phố</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của</a:t>
            </a:r>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cs typeface="Times New Roman" panose="02020603050405020304" pitchFamily="18" charset="0"/>
              </a:rPr>
              <a:t>em</a:t>
            </a:r>
            <a:endParaRPr lang="en-US" sz="4000" dirty="0">
              <a:latin typeface="UTM Avo" panose="0204060305050602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07CA481-AC0B-BC1F-69F0-581ECF4A0C40}"/>
              </a:ext>
            </a:extLst>
          </p:cNvPr>
          <p:cNvSpPr txBox="1"/>
          <p:nvPr/>
        </p:nvSpPr>
        <p:spPr>
          <a:xfrm>
            <a:off x="1875592" y="3931625"/>
            <a:ext cx="9642640" cy="1323439"/>
          </a:xfrm>
          <a:prstGeom prst="rect">
            <a:avLst/>
          </a:prstGeom>
          <a:noFill/>
        </p:spPr>
        <p:txBody>
          <a:bodyPr wrap="square" rtlCol="0">
            <a:spAutoFit/>
          </a:bodyPr>
          <a:lstStyle/>
          <a:p>
            <a:r>
              <a:rPr lang="en-US" sz="4000" dirty="0">
                <a:latin typeface="UTM Avo" panose="02040603050506020204" pitchFamily="18" charset="0"/>
                <a:cs typeface="Times New Roman" panose="02020603050405020304" pitchFamily="18" charset="0"/>
              </a:rPr>
              <a:t> </a:t>
            </a:r>
            <a:r>
              <a:rPr lang="en-US" sz="4000" dirty="0" err="1">
                <a:latin typeface="UTM Avo" panose="02040603050506020204" pitchFamily="18" charset="0"/>
              </a:rPr>
              <a:t>Các</a:t>
            </a:r>
            <a:r>
              <a:rPr lang="en-US" sz="4000" dirty="0">
                <a:latin typeface="UTM Avo" panose="02040603050506020204" pitchFamily="18" charset="0"/>
              </a:rPr>
              <a:t> </a:t>
            </a:r>
            <a:r>
              <a:rPr lang="en-US" sz="4000" dirty="0" err="1">
                <a:latin typeface="UTM Avo" panose="02040603050506020204" pitchFamily="18" charset="0"/>
              </a:rPr>
              <a:t>danh</a:t>
            </a:r>
            <a:r>
              <a:rPr lang="en-US" sz="4000" dirty="0">
                <a:latin typeface="UTM Avo" panose="02040603050506020204" pitchFamily="18" charset="0"/>
              </a:rPr>
              <a:t> lam </a:t>
            </a:r>
            <a:r>
              <a:rPr lang="en-US" sz="4000" dirty="0" err="1">
                <a:latin typeface="UTM Avo" panose="02040603050506020204" pitchFamily="18" charset="0"/>
              </a:rPr>
              <a:t>thắng</a:t>
            </a:r>
            <a:r>
              <a:rPr lang="en-US" sz="4000" dirty="0">
                <a:latin typeface="UTM Avo" panose="02040603050506020204" pitchFamily="18" charset="0"/>
              </a:rPr>
              <a:t> </a:t>
            </a:r>
            <a:r>
              <a:rPr lang="en-US" sz="4000" dirty="0" err="1">
                <a:latin typeface="UTM Avo" panose="02040603050506020204" pitchFamily="18" charset="0"/>
              </a:rPr>
              <a:t>cảnh</a:t>
            </a:r>
            <a:r>
              <a:rPr lang="en-US" sz="4000" dirty="0">
                <a:latin typeface="UTM Avo" panose="02040603050506020204" pitchFamily="18" charset="0"/>
              </a:rPr>
              <a:t>, di </a:t>
            </a:r>
            <a:r>
              <a:rPr lang="en-US" sz="4000" dirty="0" err="1">
                <a:latin typeface="UTM Avo" panose="02040603050506020204" pitchFamily="18" charset="0"/>
              </a:rPr>
              <a:t>tích</a:t>
            </a:r>
            <a:r>
              <a:rPr lang="en-US" sz="4000" dirty="0">
                <a:latin typeface="UTM Avo" panose="02040603050506020204" pitchFamily="18" charset="0"/>
              </a:rPr>
              <a:t> </a:t>
            </a:r>
            <a:r>
              <a:rPr lang="en-US" sz="4000" dirty="0" err="1">
                <a:latin typeface="UTM Avo" panose="02040603050506020204" pitchFamily="18" charset="0"/>
              </a:rPr>
              <a:t>lịch</a:t>
            </a:r>
            <a:r>
              <a:rPr lang="en-US" sz="4000" dirty="0">
                <a:latin typeface="UTM Avo" panose="02040603050506020204" pitchFamily="18" charset="0"/>
              </a:rPr>
              <a:t> </a:t>
            </a:r>
            <a:r>
              <a:rPr lang="en-US" sz="4000" dirty="0" err="1">
                <a:latin typeface="UTM Avo" panose="02040603050506020204" pitchFamily="18" charset="0"/>
              </a:rPr>
              <a:t>sử</a:t>
            </a:r>
            <a:r>
              <a:rPr lang="en-US" sz="4000" dirty="0">
                <a:latin typeface="UTM Avo" panose="02040603050506020204" pitchFamily="18" charset="0"/>
              </a:rPr>
              <a:t> ở </a:t>
            </a:r>
            <a:r>
              <a:rPr lang="en-US" sz="4000" dirty="0" err="1">
                <a:latin typeface="UTM Avo" panose="02040603050506020204" pitchFamily="18" charset="0"/>
              </a:rPr>
              <a:t>tỉnh</a:t>
            </a:r>
            <a:r>
              <a:rPr lang="en-US" sz="4000" dirty="0">
                <a:latin typeface="UTM Avo" panose="02040603050506020204" pitchFamily="18" charset="0"/>
              </a:rPr>
              <a:t> </a:t>
            </a:r>
            <a:r>
              <a:rPr lang="en-US" sz="4000" dirty="0" err="1">
                <a:latin typeface="UTM Avo" panose="02040603050506020204" pitchFamily="18" charset="0"/>
              </a:rPr>
              <a:t>hoặc</a:t>
            </a:r>
            <a:r>
              <a:rPr lang="en-US" sz="4000" dirty="0">
                <a:latin typeface="UTM Avo" panose="02040603050506020204" pitchFamily="18" charset="0"/>
              </a:rPr>
              <a:t> </a:t>
            </a:r>
            <a:r>
              <a:rPr lang="en-US" sz="4000" dirty="0" err="1">
                <a:latin typeface="UTM Avo" panose="02040603050506020204" pitchFamily="18" charset="0"/>
              </a:rPr>
              <a:t>thành</a:t>
            </a:r>
            <a:r>
              <a:rPr lang="en-US" sz="4000" dirty="0">
                <a:latin typeface="UTM Avo" panose="02040603050506020204" pitchFamily="18" charset="0"/>
              </a:rPr>
              <a:t> </a:t>
            </a:r>
            <a:r>
              <a:rPr lang="en-US" sz="4000" dirty="0" err="1">
                <a:latin typeface="UTM Avo" panose="02040603050506020204" pitchFamily="18" charset="0"/>
              </a:rPr>
              <a:t>phố</a:t>
            </a:r>
            <a:r>
              <a:rPr lang="en-US" sz="4000" dirty="0">
                <a:latin typeface="UTM Avo" panose="02040603050506020204" pitchFamily="18" charset="0"/>
              </a:rPr>
              <a:t> </a:t>
            </a:r>
            <a:r>
              <a:rPr lang="en-US" sz="4000" dirty="0" err="1">
                <a:latin typeface="UTM Avo" panose="02040603050506020204" pitchFamily="18" charset="0"/>
              </a:rPr>
              <a:t>của</a:t>
            </a:r>
            <a:r>
              <a:rPr lang="en-US" sz="4000" dirty="0">
                <a:latin typeface="UTM Avo" panose="02040603050506020204" pitchFamily="18" charset="0"/>
              </a:rPr>
              <a:t> </a:t>
            </a:r>
            <a:r>
              <a:rPr lang="en-US" sz="4000" dirty="0" err="1">
                <a:latin typeface="UTM Avo" panose="02040603050506020204" pitchFamily="18" charset="0"/>
              </a:rPr>
              <a:t>em</a:t>
            </a:r>
            <a:r>
              <a:rPr lang="en-US" sz="4000" dirty="0">
                <a:latin typeface="UTM Avo" panose="02040603050506020204" pitchFamily="18" charset="0"/>
              </a:rPr>
              <a:t>.</a:t>
            </a:r>
            <a:endParaRPr lang="en-US" sz="4000" dirty="0">
              <a:latin typeface="UTM Avo" panose="0204060305050602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455E254-B209-1F2F-DD8D-FD4ED0BFEBC1}"/>
              </a:ext>
            </a:extLst>
          </p:cNvPr>
          <p:cNvSpPr txBox="1"/>
          <p:nvPr/>
        </p:nvSpPr>
        <p:spPr>
          <a:xfrm>
            <a:off x="858214" y="3586736"/>
            <a:ext cx="1017378" cy="830997"/>
          </a:xfrm>
          <a:prstGeom prst="rect">
            <a:avLst/>
          </a:prstGeom>
          <a:solidFill>
            <a:schemeClr val="accent4">
              <a:lumMod val="20000"/>
              <a:lumOff val="80000"/>
            </a:schemeClr>
          </a:solidFill>
          <a:ln w="57150">
            <a:solidFill>
              <a:schemeClr val="tx1"/>
            </a:solidFill>
          </a:ln>
        </p:spPr>
        <p:txBody>
          <a:bodyPr wrap="square">
            <a:spAutoFit/>
          </a:bodyPr>
          <a:lstStyle/>
          <a:p>
            <a:pPr algn="ctr">
              <a:buNone/>
            </a:pPr>
            <a:r>
              <a:rPr lang="en-US" altLang="en-US" sz="4800" b="1" dirty="0">
                <a:solidFill>
                  <a:sysClr val="windowText" lastClr="000000"/>
                </a:solidFill>
                <a:latin typeface="SVN-The Voice" panose="02040603050506020204" pitchFamily="18" charset="0"/>
                <a:cs typeface="Times New Roman" pitchFamily="18" charset="0"/>
              </a:rPr>
              <a:t>b</a:t>
            </a:r>
          </a:p>
        </p:txBody>
      </p:sp>
    </p:spTree>
    <p:extLst>
      <p:ext uri="{BB962C8B-B14F-4D97-AF65-F5344CB8AC3E}">
        <p14:creationId xmlns:p14="http://schemas.microsoft.com/office/powerpoint/2010/main" val="204779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75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2"/>
                                        </p:tgtEl>
                                      </p:cBhvr>
                                    </p:animEffect>
                                    <p:animScale>
                                      <p:cBhvr>
                                        <p:cTn id="15" dur="250" autoRev="1" fill="hold"/>
                                        <p:tgtEl>
                                          <p:spTgt spid="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6" grpId="0" animBg="1"/>
      <p:bldP spid="17" grpId="0"/>
      <p:bldP spid="18"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7D971D3-2FFD-AE24-6202-5930BA0A4079}"/>
              </a:ext>
            </a:extLst>
          </p:cNvPr>
          <p:cNvPicPr>
            <a:picLocks noChangeAspect="1"/>
          </p:cNvPicPr>
          <p:nvPr/>
        </p:nvPicPr>
        <p:blipFill rotWithShape="1">
          <a:blip r:embed="rId2">
            <a:extLst>
              <a:ext uri="{28A0092B-C50C-407E-A947-70E740481C1C}">
                <a14:useLocalDpi xmlns:a14="http://schemas.microsoft.com/office/drawing/2010/main" val="0"/>
              </a:ext>
            </a:extLst>
          </a:blip>
          <a:srcRect l="6272"/>
          <a:stretch/>
        </p:blipFill>
        <p:spPr>
          <a:xfrm>
            <a:off x="160419" y="546768"/>
            <a:ext cx="8248761" cy="5764463"/>
          </a:xfrm>
          <a:prstGeom prst="rect">
            <a:avLst/>
          </a:prstGeom>
        </p:spPr>
      </p:pic>
      <p:sp>
        <p:nvSpPr>
          <p:cNvPr id="12" name="Rectangle 11">
            <a:extLst>
              <a:ext uri="{FF2B5EF4-FFF2-40B4-BE49-F238E27FC236}">
                <a16:creationId xmlns:a16="http://schemas.microsoft.com/office/drawing/2014/main" id="{6678873C-D255-D8C3-A0FD-B50A2ADC704C}"/>
              </a:ext>
            </a:extLst>
          </p:cNvPr>
          <p:cNvSpPr/>
          <p:nvPr/>
        </p:nvSpPr>
        <p:spPr>
          <a:xfrm>
            <a:off x="5390150" y="580189"/>
            <a:ext cx="6641431" cy="1107996"/>
          </a:xfrm>
          <a:prstGeom prst="rect">
            <a:avLst/>
          </a:prstGeom>
          <a:noFill/>
        </p:spPr>
        <p:txBody>
          <a:bodyPr wrap="square" lIns="91440" tIns="45720" rIns="91440" bIns="45720">
            <a:spAutoFit/>
          </a:bodyPr>
          <a:lstStyle/>
          <a:p>
            <a:pPr algn="ctr"/>
            <a:r>
              <a:rPr lang="en-US" sz="6600" b="1" dirty="0" err="1">
                <a:ln w="12700" cmpd="sng">
                  <a:solidFill>
                    <a:srgbClr val="C00000"/>
                  </a:solidFill>
                  <a:prstDash val="solid"/>
                </a:ln>
                <a:solidFill>
                  <a:srgbClr val="C00000"/>
                </a:solidFill>
                <a:latin typeface="UTM LinotypeZapfino KT" panose="02040603050506020204" pitchFamily="18" charset="0"/>
              </a:rPr>
              <a:t>Thành</a:t>
            </a:r>
            <a:r>
              <a:rPr lang="en-US" sz="6600" b="1" dirty="0">
                <a:ln w="12700" cmpd="sng">
                  <a:solidFill>
                    <a:srgbClr val="C00000"/>
                  </a:solidFill>
                  <a:prstDash val="solid"/>
                </a:ln>
                <a:solidFill>
                  <a:srgbClr val="C00000"/>
                </a:solidFill>
                <a:latin typeface="UTM LinotypeZapfino KT" panose="02040603050506020204" pitchFamily="18" charset="0"/>
              </a:rPr>
              <a:t> </a:t>
            </a:r>
            <a:r>
              <a:rPr lang="en-US" sz="6600" b="1" dirty="0" err="1">
                <a:ln w="12700" cmpd="sng">
                  <a:solidFill>
                    <a:srgbClr val="C00000"/>
                  </a:solidFill>
                  <a:prstDash val="solid"/>
                </a:ln>
                <a:solidFill>
                  <a:srgbClr val="C00000"/>
                </a:solidFill>
                <a:latin typeface="UTM LinotypeZapfino KT" panose="02040603050506020204" pitchFamily="18" charset="0"/>
              </a:rPr>
              <a:t>phố</a:t>
            </a:r>
            <a:r>
              <a:rPr lang="en-US" sz="6600" b="1" dirty="0">
                <a:ln w="12700" cmpd="sng">
                  <a:solidFill>
                    <a:srgbClr val="C00000"/>
                  </a:solidFill>
                  <a:prstDash val="solid"/>
                </a:ln>
                <a:solidFill>
                  <a:srgbClr val="C00000"/>
                </a:solidFill>
                <a:latin typeface="UTM LinotypeZapfino KT" panose="02040603050506020204" pitchFamily="18" charset="0"/>
              </a:rPr>
              <a:t> </a:t>
            </a:r>
            <a:r>
              <a:rPr lang="en-US" sz="6600" b="1" dirty="0" err="1">
                <a:ln w="12700" cmpd="sng">
                  <a:solidFill>
                    <a:srgbClr val="C00000"/>
                  </a:solidFill>
                  <a:prstDash val="solid"/>
                </a:ln>
                <a:solidFill>
                  <a:srgbClr val="C00000"/>
                </a:solidFill>
                <a:latin typeface="UTM LinotypeZapfino KT" panose="02040603050506020204" pitchFamily="18" charset="0"/>
              </a:rPr>
              <a:t>Đà</a:t>
            </a:r>
            <a:r>
              <a:rPr lang="en-US" sz="6600" b="1" dirty="0">
                <a:ln w="12700" cmpd="sng">
                  <a:solidFill>
                    <a:srgbClr val="C00000"/>
                  </a:solidFill>
                  <a:prstDash val="solid"/>
                </a:ln>
                <a:solidFill>
                  <a:srgbClr val="C00000"/>
                </a:solidFill>
                <a:latin typeface="UTM LinotypeZapfino KT" panose="02040603050506020204" pitchFamily="18" charset="0"/>
              </a:rPr>
              <a:t> </a:t>
            </a:r>
            <a:r>
              <a:rPr lang="en-US" sz="6600" b="1" dirty="0" err="1">
                <a:ln w="12700" cmpd="sng">
                  <a:solidFill>
                    <a:srgbClr val="C00000"/>
                  </a:solidFill>
                  <a:prstDash val="solid"/>
                </a:ln>
                <a:solidFill>
                  <a:srgbClr val="C00000"/>
                </a:solidFill>
                <a:latin typeface="UTM LinotypeZapfino KT" panose="02040603050506020204" pitchFamily="18" charset="0"/>
              </a:rPr>
              <a:t>Nẵng</a:t>
            </a:r>
            <a:r>
              <a:rPr lang="en-US" sz="6600" b="1" dirty="0">
                <a:ln w="12700" cmpd="sng">
                  <a:solidFill>
                    <a:srgbClr val="C00000"/>
                  </a:solidFill>
                  <a:prstDash val="solid"/>
                </a:ln>
                <a:solidFill>
                  <a:srgbClr val="C00000"/>
                </a:solidFill>
                <a:latin typeface="UTM LinotypeZapfino KT" panose="02040603050506020204" pitchFamily="18" charset="0"/>
              </a:rPr>
              <a:t> </a:t>
            </a:r>
            <a:r>
              <a:rPr lang="en-US" sz="6600" b="1" dirty="0" err="1">
                <a:ln w="12700" cmpd="sng">
                  <a:solidFill>
                    <a:srgbClr val="C00000"/>
                  </a:solidFill>
                  <a:prstDash val="solid"/>
                </a:ln>
                <a:solidFill>
                  <a:srgbClr val="C00000"/>
                </a:solidFill>
                <a:latin typeface="UTM LinotypeZapfino KT" panose="02040603050506020204" pitchFamily="18" charset="0"/>
              </a:rPr>
              <a:t>có</a:t>
            </a:r>
            <a:endParaRPr lang="en-US" sz="6600" b="1" dirty="0">
              <a:ln w="12700" cmpd="sng">
                <a:solidFill>
                  <a:srgbClr val="C00000"/>
                </a:solidFill>
                <a:prstDash val="solid"/>
              </a:ln>
              <a:solidFill>
                <a:srgbClr val="C00000"/>
              </a:solidFill>
              <a:latin typeface="UTM LinotypeZapfino KT" panose="02040603050506020204" pitchFamily="18" charset="0"/>
            </a:endParaRPr>
          </a:p>
        </p:txBody>
      </p:sp>
      <p:sp>
        <p:nvSpPr>
          <p:cNvPr id="14" name="TextBox 13">
            <a:extLst>
              <a:ext uri="{FF2B5EF4-FFF2-40B4-BE49-F238E27FC236}">
                <a16:creationId xmlns:a16="http://schemas.microsoft.com/office/drawing/2014/main" id="{F9716963-7994-2CCC-F233-83C54CD065EC}"/>
              </a:ext>
            </a:extLst>
          </p:cNvPr>
          <p:cNvSpPr txBox="1"/>
          <p:nvPr/>
        </p:nvSpPr>
        <p:spPr>
          <a:xfrm>
            <a:off x="7366893" y="1654764"/>
            <a:ext cx="4231550" cy="715089"/>
          </a:xfrm>
          <a:prstGeom prst="wedgeRoundRectCallout">
            <a:avLst>
              <a:gd name="adj1" fmla="val -113502"/>
              <a:gd name="adj2" fmla="val -54156"/>
              <a:gd name="adj3" fmla="val 16667"/>
            </a:avLst>
          </a:prstGeom>
          <a:solidFill>
            <a:srgbClr val="F9F8BE"/>
          </a:solidFill>
          <a:ln>
            <a:solidFill>
              <a:schemeClr val="tx1"/>
            </a:solidFill>
          </a:ln>
        </p:spPr>
        <p:txBody>
          <a:bodyPr wrap="square">
            <a:spAutoFit/>
          </a:bodyPr>
          <a:lstStyle/>
          <a:p>
            <a:r>
              <a:rPr lang="en-US" sz="3600" dirty="0">
                <a:solidFill>
                  <a:srgbClr val="C00000"/>
                </a:solidFill>
                <a:latin typeface="UTM Avo" panose="02040603050506020204" pitchFamily="18" charset="0"/>
                <a:cs typeface="Times New Roman" panose="02020603050405020304" pitchFamily="18" charset="0"/>
              </a:rPr>
              <a:t>  </a:t>
            </a:r>
            <a:r>
              <a:rPr lang="en-US" sz="3600" dirty="0" err="1">
                <a:latin typeface="UTM Avo" panose="02040603050506020204" pitchFamily="18" charset="0"/>
                <a:cs typeface="Times New Roman" panose="02020603050405020304" pitchFamily="18" charset="0"/>
              </a:rPr>
              <a:t>quận</a:t>
            </a:r>
            <a:r>
              <a:rPr lang="en-US" sz="3600" dirty="0">
                <a:solidFill>
                  <a:srgbClr val="C00000"/>
                </a:solidFill>
                <a:latin typeface="UTM Avo" panose="02040603050506020204" pitchFamily="18" charset="0"/>
                <a:cs typeface="Times New Roman" panose="02020603050405020304" pitchFamily="18" charset="0"/>
              </a:rPr>
              <a:t> </a:t>
            </a:r>
            <a:r>
              <a:rPr lang="en-US" sz="3600" dirty="0" err="1">
                <a:solidFill>
                  <a:srgbClr val="C00000"/>
                </a:solidFill>
                <a:latin typeface="UTM Avo" panose="02040603050506020204" pitchFamily="18" charset="0"/>
                <a:cs typeface="Times New Roman" panose="02020603050405020304" pitchFamily="18" charset="0"/>
              </a:rPr>
              <a:t>L</a:t>
            </a:r>
            <a:r>
              <a:rPr lang="en-US" sz="3600" dirty="0" err="1">
                <a:latin typeface="UTM Avo" panose="02040603050506020204" pitchFamily="18" charset="0"/>
                <a:cs typeface="Times New Roman" panose="02020603050405020304" pitchFamily="18" charset="0"/>
              </a:rPr>
              <a:t>iên</a:t>
            </a:r>
            <a:r>
              <a:rPr lang="en-US" sz="3600" dirty="0">
                <a:latin typeface="UTM Avo" panose="02040603050506020204" pitchFamily="18" charset="0"/>
                <a:cs typeface="Times New Roman" panose="02020603050405020304" pitchFamily="18" charset="0"/>
              </a:rPr>
              <a:t> </a:t>
            </a:r>
            <a:r>
              <a:rPr lang="en-US" sz="3600" dirty="0" err="1">
                <a:solidFill>
                  <a:srgbClr val="C00000"/>
                </a:solidFill>
                <a:latin typeface="UTM Avo" panose="02040603050506020204" pitchFamily="18" charset="0"/>
                <a:cs typeface="Times New Roman" panose="02020603050405020304" pitchFamily="18" charset="0"/>
              </a:rPr>
              <a:t>C</a:t>
            </a:r>
            <a:r>
              <a:rPr lang="en-US" sz="3600" dirty="0" err="1">
                <a:latin typeface="UTM Avo" panose="02040603050506020204" pitchFamily="18" charset="0"/>
                <a:cs typeface="Times New Roman" panose="02020603050405020304" pitchFamily="18" charset="0"/>
              </a:rPr>
              <a:t>hiểu</a:t>
            </a:r>
            <a:endParaRPr lang="en-US" sz="3600" dirty="0"/>
          </a:p>
        </p:txBody>
      </p:sp>
      <p:sp>
        <p:nvSpPr>
          <p:cNvPr id="15" name="TextBox 14">
            <a:extLst>
              <a:ext uri="{FF2B5EF4-FFF2-40B4-BE49-F238E27FC236}">
                <a16:creationId xmlns:a16="http://schemas.microsoft.com/office/drawing/2014/main" id="{F6982449-6BD2-7527-C8C9-2CF76048FF68}"/>
              </a:ext>
            </a:extLst>
          </p:cNvPr>
          <p:cNvSpPr txBox="1"/>
          <p:nvPr/>
        </p:nvSpPr>
        <p:spPr>
          <a:xfrm>
            <a:off x="1259971" y="2912591"/>
            <a:ext cx="3445488" cy="715089"/>
          </a:xfrm>
          <a:prstGeom prst="wedgeRoundRectCallout">
            <a:avLst>
              <a:gd name="adj1" fmla="val 111687"/>
              <a:gd name="adj2" fmla="val -134917"/>
              <a:gd name="adj3" fmla="val 16667"/>
            </a:avLst>
          </a:prstGeom>
          <a:solidFill>
            <a:srgbClr val="F5DD70"/>
          </a:solidFill>
          <a:ln>
            <a:solidFill>
              <a:schemeClr val="tx1"/>
            </a:solidFill>
          </a:ln>
        </p:spPr>
        <p:txBody>
          <a:bodyPr wrap="square">
            <a:spAutoFit/>
          </a:bodyPr>
          <a:lstStyle/>
          <a:p>
            <a:r>
              <a:rPr lang="en-US" sz="3600" dirty="0">
                <a:solidFill>
                  <a:srgbClr val="C00000"/>
                </a:solidFill>
                <a:latin typeface="UTM Avo" panose="02040603050506020204" pitchFamily="18" charset="0"/>
                <a:cs typeface="Times New Roman" panose="02020603050405020304" pitchFamily="18" charset="0"/>
              </a:rPr>
              <a:t>  </a:t>
            </a:r>
            <a:r>
              <a:rPr lang="en-US" sz="3600" dirty="0" err="1">
                <a:latin typeface="UTM Avo" panose="02040603050506020204" pitchFamily="18" charset="0"/>
                <a:cs typeface="Times New Roman" panose="02020603050405020304" pitchFamily="18" charset="0"/>
              </a:rPr>
              <a:t>quận</a:t>
            </a:r>
            <a:r>
              <a:rPr lang="en-US" sz="3600" dirty="0">
                <a:solidFill>
                  <a:srgbClr val="C00000"/>
                </a:solidFill>
                <a:latin typeface="UTM Avo" panose="02040603050506020204" pitchFamily="18" charset="0"/>
                <a:cs typeface="Times New Roman" panose="02020603050405020304" pitchFamily="18" charset="0"/>
              </a:rPr>
              <a:t> </a:t>
            </a:r>
            <a:r>
              <a:rPr lang="en-US" sz="3600" dirty="0" err="1">
                <a:solidFill>
                  <a:srgbClr val="C00000"/>
                </a:solidFill>
                <a:latin typeface="UTM Avo" panose="02040603050506020204" pitchFamily="18" charset="0"/>
                <a:cs typeface="Times New Roman" panose="02020603050405020304" pitchFamily="18" charset="0"/>
              </a:rPr>
              <a:t>S</a:t>
            </a:r>
            <a:r>
              <a:rPr lang="en-US" sz="3600" dirty="0" err="1">
                <a:latin typeface="UTM Avo" panose="02040603050506020204" pitchFamily="18" charset="0"/>
                <a:cs typeface="Times New Roman" panose="02020603050405020304" pitchFamily="18" charset="0"/>
              </a:rPr>
              <a:t>ơn</a:t>
            </a:r>
            <a:r>
              <a:rPr lang="en-US" sz="3600" dirty="0">
                <a:latin typeface="UTM Avo" panose="02040603050506020204" pitchFamily="18" charset="0"/>
                <a:cs typeface="Times New Roman" panose="02020603050405020304" pitchFamily="18" charset="0"/>
              </a:rPr>
              <a:t> </a:t>
            </a:r>
            <a:r>
              <a:rPr lang="en-US" sz="3600" dirty="0" err="1">
                <a:solidFill>
                  <a:srgbClr val="C00000"/>
                </a:solidFill>
                <a:latin typeface="UTM Avo" panose="02040603050506020204" pitchFamily="18" charset="0"/>
                <a:cs typeface="Times New Roman" panose="02020603050405020304" pitchFamily="18" charset="0"/>
              </a:rPr>
              <a:t>T</a:t>
            </a:r>
            <a:r>
              <a:rPr lang="en-US" sz="3600" dirty="0" err="1">
                <a:latin typeface="UTM Avo" panose="02040603050506020204" pitchFamily="18" charset="0"/>
                <a:cs typeface="Times New Roman" panose="02020603050405020304" pitchFamily="18" charset="0"/>
              </a:rPr>
              <a:t>rà</a:t>
            </a:r>
            <a:endParaRPr lang="en-US" sz="3600" dirty="0"/>
          </a:p>
        </p:txBody>
      </p:sp>
      <p:sp>
        <p:nvSpPr>
          <p:cNvPr id="16" name="TextBox 15">
            <a:extLst>
              <a:ext uri="{FF2B5EF4-FFF2-40B4-BE49-F238E27FC236}">
                <a16:creationId xmlns:a16="http://schemas.microsoft.com/office/drawing/2014/main" id="{6E7E242F-8F76-8466-ADEC-6CB92D1FCD86}"/>
              </a:ext>
            </a:extLst>
          </p:cNvPr>
          <p:cNvSpPr txBox="1"/>
          <p:nvPr/>
        </p:nvSpPr>
        <p:spPr>
          <a:xfrm>
            <a:off x="1574576" y="5348609"/>
            <a:ext cx="4102767" cy="715089"/>
          </a:xfrm>
          <a:prstGeom prst="wedgeRoundRectCallout">
            <a:avLst>
              <a:gd name="adj1" fmla="val 68756"/>
              <a:gd name="adj2" fmla="val -274006"/>
              <a:gd name="adj3" fmla="val 16667"/>
            </a:avLst>
          </a:prstGeom>
          <a:solidFill>
            <a:srgbClr val="D783C3"/>
          </a:solidFill>
          <a:ln>
            <a:solidFill>
              <a:schemeClr val="tx1"/>
            </a:solidFill>
          </a:ln>
        </p:spPr>
        <p:txBody>
          <a:bodyPr wrap="square">
            <a:spAutoFit/>
          </a:bodyPr>
          <a:lstStyle/>
          <a:p>
            <a:r>
              <a:rPr lang="en-US" sz="3600" dirty="0">
                <a:solidFill>
                  <a:srgbClr val="C00000"/>
                </a:solidFill>
                <a:latin typeface="UTM Avo" panose="02040603050506020204" pitchFamily="18" charset="0"/>
                <a:cs typeface="Times New Roman" panose="02020603050405020304" pitchFamily="18" charset="0"/>
              </a:rPr>
              <a:t>  </a:t>
            </a:r>
            <a:r>
              <a:rPr lang="en-US" sz="3600" dirty="0" err="1">
                <a:latin typeface="UTM Avo" panose="02040603050506020204" pitchFamily="18" charset="0"/>
                <a:cs typeface="Times New Roman" panose="02020603050405020304" pitchFamily="18" charset="0"/>
              </a:rPr>
              <a:t>quận</a:t>
            </a:r>
            <a:r>
              <a:rPr lang="en-US" sz="3600" dirty="0">
                <a:solidFill>
                  <a:srgbClr val="C00000"/>
                </a:solidFill>
                <a:latin typeface="UTM Avo" panose="02040603050506020204" pitchFamily="18" charset="0"/>
                <a:cs typeface="Times New Roman" panose="02020603050405020304" pitchFamily="18" charset="0"/>
              </a:rPr>
              <a:t> </a:t>
            </a:r>
            <a:r>
              <a:rPr lang="en-US" sz="3600" dirty="0" err="1">
                <a:solidFill>
                  <a:srgbClr val="C00000"/>
                </a:solidFill>
                <a:latin typeface="UTM Avo" panose="02040603050506020204" pitchFamily="18" charset="0"/>
                <a:cs typeface="Times New Roman" panose="02020603050405020304" pitchFamily="18" charset="0"/>
              </a:rPr>
              <a:t>H</a:t>
            </a:r>
            <a:r>
              <a:rPr lang="en-US" sz="3600" dirty="0" err="1">
                <a:latin typeface="UTM Avo" panose="02040603050506020204" pitchFamily="18" charset="0"/>
                <a:cs typeface="Times New Roman" panose="02020603050405020304" pitchFamily="18" charset="0"/>
              </a:rPr>
              <a:t>ải</a:t>
            </a:r>
            <a:r>
              <a:rPr lang="en-US" sz="3600" dirty="0">
                <a:solidFill>
                  <a:srgbClr val="C00000"/>
                </a:solidFill>
                <a:latin typeface="UTM Avo" panose="02040603050506020204" pitchFamily="18" charset="0"/>
                <a:cs typeface="Times New Roman" panose="02020603050405020304" pitchFamily="18" charset="0"/>
              </a:rPr>
              <a:t> </a:t>
            </a:r>
            <a:r>
              <a:rPr lang="en-US" sz="3600" dirty="0" err="1">
                <a:solidFill>
                  <a:srgbClr val="C00000"/>
                </a:solidFill>
                <a:latin typeface="UTM Avo" panose="02040603050506020204" pitchFamily="18" charset="0"/>
                <a:cs typeface="Times New Roman" panose="02020603050405020304" pitchFamily="18" charset="0"/>
              </a:rPr>
              <a:t>C</a:t>
            </a:r>
            <a:r>
              <a:rPr lang="en-US" sz="3600" dirty="0" err="1">
                <a:latin typeface="UTM Avo" panose="02040603050506020204" pitchFamily="18" charset="0"/>
                <a:cs typeface="Times New Roman" panose="02020603050405020304" pitchFamily="18" charset="0"/>
              </a:rPr>
              <a:t>hâu</a:t>
            </a:r>
            <a:endParaRPr lang="en-US" sz="3600" dirty="0"/>
          </a:p>
        </p:txBody>
      </p:sp>
      <p:sp>
        <p:nvSpPr>
          <p:cNvPr id="17" name="TextBox 16">
            <a:extLst>
              <a:ext uri="{FF2B5EF4-FFF2-40B4-BE49-F238E27FC236}">
                <a16:creationId xmlns:a16="http://schemas.microsoft.com/office/drawing/2014/main" id="{D0DC793D-10B1-A881-5444-D5CDB84EEFFF}"/>
              </a:ext>
            </a:extLst>
          </p:cNvPr>
          <p:cNvSpPr txBox="1"/>
          <p:nvPr/>
        </p:nvSpPr>
        <p:spPr>
          <a:xfrm>
            <a:off x="6357796" y="5203236"/>
            <a:ext cx="4102767" cy="1328023"/>
          </a:xfrm>
          <a:prstGeom prst="wedgeRoundRectCallout">
            <a:avLst>
              <a:gd name="adj1" fmla="val -29777"/>
              <a:gd name="adj2" fmla="val -115244"/>
              <a:gd name="adj3" fmla="val 16667"/>
            </a:avLst>
          </a:prstGeom>
          <a:solidFill>
            <a:srgbClr val="F4B29D"/>
          </a:solidFill>
          <a:ln>
            <a:solidFill>
              <a:schemeClr val="tx1"/>
            </a:solidFill>
          </a:ln>
        </p:spPr>
        <p:txBody>
          <a:bodyPr wrap="square">
            <a:spAutoFit/>
          </a:bodyPr>
          <a:lstStyle/>
          <a:p>
            <a:pPr algn="ctr"/>
            <a:r>
              <a:rPr lang="en-US" sz="3600" dirty="0">
                <a:solidFill>
                  <a:srgbClr val="C00000"/>
                </a:solidFill>
                <a:latin typeface="UTM Avo" panose="02040603050506020204" pitchFamily="18" charset="0"/>
                <a:cs typeface="Times New Roman" panose="02020603050405020304" pitchFamily="18" charset="0"/>
              </a:rPr>
              <a:t>  </a:t>
            </a:r>
            <a:r>
              <a:rPr lang="en-US" sz="3600" dirty="0" err="1">
                <a:latin typeface="UTM Avo" panose="02040603050506020204" pitchFamily="18" charset="0"/>
                <a:cs typeface="Times New Roman" panose="02020603050405020304" pitchFamily="18" charset="0"/>
              </a:rPr>
              <a:t>quận</a:t>
            </a:r>
            <a:r>
              <a:rPr lang="en-US" sz="3600" dirty="0">
                <a:solidFill>
                  <a:srgbClr val="C00000"/>
                </a:solidFill>
                <a:latin typeface="UTM Avo" panose="02040603050506020204" pitchFamily="18" charset="0"/>
                <a:cs typeface="Times New Roman" panose="02020603050405020304" pitchFamily="18" charset="0"/>
              </a:rPr>
              <a:t> </a:t>
            </a:r>
            <a:r>
              <a:rPr lang="en-US" sz="3600" dirty="0" err="1">
                <a:solidFill>
                  <a:srgbClr val="C00000"/>
                </a:solidFill>
                <a:latin typeface="UTM Avo" panose="02040603050506020204" pitchFamily="18" charset="0"/>
                <a:cs typeface="Times New Roman" panose="02020603050405020304" pitchFamily="18" charset="0"/>
              </a:rPr>
              <a:t>N</a:t>
            </a:r>
            <a:r>
              <a:rPr lang="en-US" sz="3600" dirty="0" err="1">
                <a:latin typeface="UTM Avo" panose="02040603050506020204" pitchFamily="18" charset="0"/>
                <a:cs typeface="Times New Roman" panose="02020603050405020304" pitchFamily="18" charset="0"/>
              </a:rPr>
              <a:t>gũ</a:t>
            </a:r>
            <a:r>
              <a:rPr lang="en-US" sz="3600" dirty="0">
                <a:solidFill>
                  <a:srgbClr val="C00000"/>
                </a:solidFill>
                <a:latin typeface="UTM Avo" panose="02040603050506020204" pitchFamily="18" charset="0"/>
                <a:cs typeface="Times New Roman" panose="02020603050405020304" pitchFamily="18" charset="0"/>
              </a:rPr>
              <a:t> </a:t>
            </a:r>
            <a:r>
              <a:rPr lang="en-US" sz="3600" dirty="0" err="1">
                <a:solidFill>
                  <a:srgbClr val="C00000"/>
                </a:solidFill>
                <a:latin typeface="UTM Avo" panose="02040603050506020204" pitchFamily="18" charset="0"/>
                <a:cs typeface="Times New Roman" panose="02020603050405020304" pitchFamily="18" charset="0"/>
              </a:rPr>
              <a:t>H</a:t>
            </a:r>
            <a:r>
              <a:rPr lang="en-US" sz="3600" dirty="0" err="1">
                <a:latin typeface="UTM Avo" panose="02040603050506020204" pitchFamily="18" charset="0"/>
                <a:cs typeface="Times New Roman" panose="02020603050405020304" pitchFamily="18" charset="0"/>
              </a:rPr>
              <a:t>ành</a:t>
            </a:r>
            <a:r>
              <a:rPr lang="en-US" sz="3600" dirty="0">
                <a:solidFill>
                  <a:srgbClr val="C00000"/>
                </a:solidFill>
                <a:latin typeface="UTM Avo" panose="02040603050506020204" pitchFamily="18" charset="0"/>
                <a:cs typeface="Times New Roman" panose="02020603050405020304" pitchFamily="18" charset="0"/>
              </a:rPr>
              <a:t> </a:t>
            </a:r>
            <a:r>
              <a:rPr lang="en-US" sz="3600" dirty="0" err="1">
                <a:solidFill>
                  <a:srgbClr val="C00000"/>
                </a:solidFill>
                <a:latin typeface="UTM Avo" panose="02040603050506020204" pitchFamily="18" charset="0"/>
                <a:cs typeface="Times New Roman" panose="02020603050405020304" pitchFamily="18" charset="0"/>
              </a:rPr>
              <a:t>S</a:t>
            </a:r>
            <a:r>
              <a:rPr lang="en-US" sz="3600" dirty="0" err="1">
                <a:latin typeface="UTM Avo" panose="02040603050506020204" pitchFamily="18" charset="0"/>
                <a:cs typeface="Times New Roman" panose="02020603050405020304" pitchFamily="18" charset="0"/>
              </a:rPr>
              <a:t>ơn</a:t>
            </a:r>
            <a:endParaRPr lang="en-US" sz="3600" dirty="0"/>
          </a:p>
        </p:txBody>
      </p:sp>
      <p:sp>
        <p:nvSpPr>
          <p:cNvPr id="18" name="TextBox 17">
            <a:extLst>
              <a:ext uri="{FF2B5EF4-FFF2-40B4-BE49-F238E27FC236}">
                <a16:creationId xmlns:a16="http://schemas.microsoft.com/office/drawing/2014/main" id="{46AB4FA9-430B-1A5B-EBC0-6AAACD8A710F}"/>
              </a:ext>
            </a:extLst>
          </p:cNvPr>
          <p:cNvSpPr txBox="1"/>
          <p:nvPr/>
        </p:nvSpPr>
        <p:spPr>
          <a:xfrm>
            <a:off x="-264470" y="831888"/>
            <a:ext cx="4102767" cy="1328023"/>
          </a:xfrm>
          <a:prstGeom prst="wedgeRoundRectCallout">
            <a:avLst>
              <a:gd name="adj1" fmla="val 51161"/>
              <a:gd name="adj2" fmla="val 82863"/>
              <a:gd name="adj3" fmla="val 16667"/>
            </a:avLst>
          </a:prstGeom>
          <a:solidFill>
            <a:srgbClr val="C5E2AF"/>
          </a:solidFill>
          <a:ln>
            <a:solidFill>
              <a:schemeClr val="tx1"/>
            </a:solidFill>
          </a:ln>
        </p:spPr>
        <p:txBody>
          <a:bodyPr wrap="square">
            <a:spAutoFit/>
          </a:bodyPr>
          <a:lstStyle/>
          <a:p>
            <a:pPr algn="ctr"/>
            <a:r>
              <a:rPr lang="en-US" sz="3600" dirty="0">
                <a:solidFill>
                  <a:srgbClr val="C00000"/>
                </a:solidFill>
                <a:latin typeface="UTM Avo" panose="02040603050506020204" pitchFamily="18" charset="0"/>
                <a:cs typeface="Times New Roman" panose="02020603050405020304" pitchFamily="18" charset="0"/>
              </a:rPr>
              <a:t> </a:t>
            </a:r>
            <a:r>
              <a:rPr lang="en-US" sz="3600" dirty="0" err="1">
                <a:solidFill>
                  <a:srgbClr val="C00000"/>
                </a:solidFill>
                <a:latin typeface="UTM Avo" panose="02040603050506020204" pitchFamily="18" charset="0"/>
                <a:cs typeface="Times New Roman" panose="02020603050405020304" pitchFamily="18" charset="0"/>
              </a:rPr>
              <a:t>h</a:t>
            </a:r>
            <a:r>
              <a:rPr lang="en-US" sz="3600" dirty="0" err="1">
                <a:latin typeface="UTM Avo" panose="02040603050506020204" pitchFamily="18" charset="0"/>
                <a:cs typeface="Times New Roman" panose="02020603050405020304" pitchFamily="18" charset="0"/>
              </a:rPr>
              <a:t>uyện</a:t>
            </a:r>
            <a:r>
              <a:rPr lang="en-US" sz="3600" dirty="0">
                <a:solidFill>
                  <a:srgbClr val="C00000"/>
                </a:solidFill>
                <a:latin typeface="UTM Avo" panose="02040603050506020204" pitchFamily="18" charset="0"/>
                <a:cs typeface="Times New Roman" panose="02020603050405020304" pitchFamily="18" charset="0"/>
              </a:rPr>
              <a:t> </a:t>
            </a:r>
            <a:r>
              <a:rPr lang="en-US" sz="3600" dirty="0" err="1">
                <a:solidFill>
                  <a:srgbClr val="C00000"/>
                </a:solidFill>
                <a:latin typeface="UTM Avo" panose="02040603050506020204" pitchFamily="18" charset="0"/>
                <a:cs typeface="Times New Roman" panose="02020603050405020304" pitchFamily="18" charset="0"/>
              </a:rPr>
              <a:t>H</a:t>
            </a:r>
            <a:r>
              <a:rPr lang="en-US" sz="3600" dirty="0" err="1">
                <a:latin typeface="UTM Avo" panose="02040603050506020204" pitchFamily="18" charset="0"/>
                <a:cs typeface="Times New Roman" panose="02020603050405020304" pitchFamily="18" charset="0"/>
              </a:rPr>
              <a:t>òa</a:t>
            </a:r>
            <a:r>
              <a:rPr lang="en-US" sz="3600" dirty="0">
                <a:solidFill>
                  <a:srgbClr val="C00000"/>
                </a:solidFill>
                <a:latin typeface="UTM Avo" panose="02040603050506020204" pitchFamily="18" charset="0"/>
                <a:cs typeface="Times New Roman" panose="02020603050405020304" pitchFamily="18" charset="0"/>
              </a:rPr>
              <a:t> V</a:t>
            </a:r>
            <a:r>
              <a:rPr lang="en-US" sz="3600" dirty="0">
                <a:latin typeface="UTM Avo" panose="02040603050506020204" pitchFamily="18" charset="0"/>
                <a:cs typeface="Times New Roman" panose="02020603050405020304" pitchFamily="18" charset="0"/>
              </a:rPr>
              <a:t>ang</a:t>
            </a:r>
            <a:endParaRPr lang="en-US" sz="3600" dirty="0"/>
          </a:p>
        </p:txBody>
      </p:sp>
      <p:sp>
        <p:nvSpPr>
          <p:cNvPr id="19" name="TextBox 18">
            <a:extLst>
              <a:ext uri="{FF2B5EF4-FFF2-40B4-BE49-F238E27FC236}">
                <a16:creationId xmlns:a16="http://schemas.microsoft.com/office/drawing/2014/main" id="{C144F873-9837-69CB-0A6A-597558D7606E}"/>
              </a:ext>
            </a:extLst>
          </p:cNvPr>
          <p:cNvSpPr txBox="1"/>
          <p:nvPr/>
        </p:nvSpPr>
        <p:spPr>
          <a:xfrm>
            <a:off x="9133080" y="3730523"/>
            <a:ext cx="2898501" cy="1328023"/>
          </a:xfrm>
          <a:prstGeom prst="wedgeRoundRectCallout">
            <a:avLst>
              <a:gd name="adj1" fmla="val -61840"/>
              <a:gd name="adj2" fmla="val -74173"/>
              <a:gd name="adj3" fmla="val 16667"/>
            </a:avLst>
          </a:prstGeom>
          <a:solidFill>
            <a:schemeClr val="accent1">
              <a:lumMod val="20000"/>
              <a:lumOff val="80000"/>
            </a:schemeClr>
          </a:solidFill>
          <a:ln>
            <a:solidFill>
              <a:schemeClr val="tx1"/>
            </a:solidFill>
          </a:ln>
        </p:spPr>
        <p:txBody>
          <a:bodyPr wrap="square">
            <a:spAutoFit/>
          </a:bodyPr>
          <a:lstStyle/>
          <a:p>
            <a:pPr algn="ctr"/>
            <a:r>
              <a:rPr lang="en-US" sz="3600" dirty="0">
                <a:latin typeface="UTM Avo" panose="02040603050506020204" pitchFamily="18" charset="0"/>
                <a:cs typeface="Times New Roman" panose="02020603050405020304" pitchFamily="18" charset="0"/>
              </a:rPr>
              <a:t> </a:t>
            </a:r>
            <a:r>
              <a:rPr lang="en-US" sz="3600" dirty="0" err="1">
                <a:latin typeface="UTM Avo" panose="02040603050506020204" pitchFamily="18" charset="0"/>
                <a:cs typeface="Times New Roman" panose="02020603050405020304" pitchFamily="18" charset="0"/>
              </a:rPr>
              <a:t>huyện</a:t>
            </a:r>
            <a:r>
              <a:rPr lang="en-US" sz="3600" dirty="0">
                <a:latin typeface="UTM Avo" panose="02040603050506020204" pitchFamily="18" charset="0"/>
                <a:cs typeface="Times New Roman" panose="02020603050405020304" pitchFamily="18" charset="0"/>
              </a:rPr>
              <a:t> </a:t>
            </a:r>
            <a:r>
              <a:rPr lang="en-US" sz="3600" dirty="0" err="1">
                <a:latin typeface="UTM Avo" panose="02040603050506020204" pitchFamily="18" charset="0"/>
                <a:cs typeface="Times New Roman" panose="02020603050405020304" pitchFamily="18" charset="0"/>
              </a:rPr>
              <a:t>đảo</a:t>
            </a:r>
            <a:r>
              <a:rPr lang="en-US" sz="3600" dirty="0">
                <a:latin typeface="UTM Avo" panose="02040603050506020204" pitchFamily="18" charset="0"/>
                <a:cs typeface="Times New Roman" panose="02020603050405020304" pitchFamily="18" charset="0"/>
              </a:rPr>
              <a:t> </a:t>
            </a:r>
            <a:r>
              <a:rPr lang="en-US" sz="3600" dirty="0" err="1">
                <a:solidFill>
                  <a:srgbClr val="C00000"/>
                </a:solidFill>
                <a:latin typeface="UTM Avo" panose="02040603050506020204" pitchFamily="18" charset="0"/>
                <a:cs typeface="Times New Roman" panose="02020603050405020304" pitchFamily="18" charset="0"/>
              </a:rPr>
              <a:t>H</a:t>
            </a:r>
            <a:r>
              <a:rPr lang="en-US" sz="3600" dirty="0" err="1">
                <a:latin typeface="UTM Avo" panose="02040603050506020204" pitchFamily="18" charset="0"/>
                <a:cs typeface="Times New Roman" panose="02020603050405020304" pitchFamily="18" charset="0"/>
              </a:rPr>
              <a:t>oàng</a:t>
            </a:r>
            <a:r>
              <a:rPr lang="en-US" sz="3600" dirty="0">
                <a:latin typeface="UTM Avo" panose="02040603050506020204" pitchFamily="18" charset="0"/>
                <a:cs typeface="Times New Roman" panose="02020603050405020304" pitchFamily="18" charset="0"/>
              </a:rPr>
              <a:t> </a:t>
            </a:r>
            <a:r>
              <a:rPr lang="en-US" sz="3600" dirty="0">
                <a:solidFill>
                  <a:srgbClr val="C00000"/>
                </a:solidFill>
                <a:latin typeface="UTM Avo" panose="02040603050506020204" pitchFamily="18" charset="0"/>
                <a:cs typeface="Times New Roman" panose="02020603050405020304" pitchFamily="18" charset="0"/>
              </a:rPr>
              <a:t>S</a:t>
            </a:r>
            <a:r>
              <a:rPr lang="en-US" sz="3600" dirty="0">
                <a:latin typeface="UTM Avo" panose="02040603050506020204" pitchFamily="18" charset="0"/>
                <a:cs typeface="Times New Roman" panose="02020603050405020304" pitchFamily="18" charset="0"/>
              </a:rPr>
              <a:t>a</a:t>
            </a:r>
            <a:endParaRPr lang="en-US" sz="3600" dirty="0"/>
          </a:p>
        </p:txBody>
      </p:sp>
      <p:sp>
        <p:nvSpPr>
          <p:cNvPr id="20" name="TextBox 19">
            <a:extLst>
              <a:ext uri="{FF2B5EF4-FFF2-40B4-BE49-F238E27FC236}">
                <a16:creationId xmlns:a16="http://schemas.microsoft.com/office/drawing/2014/main" id="{76A3D96C-ADDC-897F-F79E-98150BAF7637}"/>
              </a:ext>
            </a:extLst>
          </p:cNvPr>
          <p:cNvSpPr txBox="1"/>
          <p:nvPr/>
        </p:nvSpPr>
        <p:spPr>
          <a:xfrm>
            <a:off x="-186380" y="3875213"/>
            <a:ext cx="3445488" cy="1328023"/>
          </a:xfrm>
          <a:prstGeom prst="wedgeRoundRectCallout">
            <a:avLst>
              <a:gd name="adj1" fmla="val 128914"/>
              <a:gd name="adj2" fmla="val -99368"/>
              <a:gd name="adj3" fmla="val 16667"/>
            </a:avLst>
          </a:prstGeom>
          <a:solidFill>
            <a:srgbClr val="F5DD70"/>
          </a:solidFill>
          <a:ln>
            <a:solidFill>
              <a:schemeClr val="tx1"/>
            </a:solidFill>
          </a:ln>
        </p:spPr>
        <p:txBody>
          <a:bodyPr wrap="square">
            <a:spAutoFit/>
          </a:bodyPr>
          <a:lstStyle/>
          <a:p>
            <a:pPr algn="ctr"/>
            <a:r>
              <a:rPr lang="en-US" sz="3600" dirty="0">
                <a:solidFill>
                  <a:srgbClr val="C00000"/>
                </a:solidFill>
                <a:latin typeface="UTM Avo" panose="02040603050506020204" pitchFamily="18" charset="0"/>
                <a:cs typeface="Times New Roman" panose="02020603050405020304" pitchFamily="18" charset="0"/>
              </a:rPr>
              <a:t>  </a:t>
            </a:r>
            <a:r>
              <a:rPr lang="en-US" sz="3600" dirty="0" err="1">
                <a:latin typeface="UTM Avo" panose="02040603050506020204" pitchFamily="18" charset="0"/>
                <a:cs typeface="Times New Roman" panose="02020603050405020304" pitchFamily="18" charset="0"/>
              </a:rPr>
              <a:t>quận</a:t>
            </a:r>
            <a:r>
              <a:rPr lang="en-US" sz="3600" dirty="0">
                <a:solidFill>
                  <a:srgbClr val="C00000"/>
                </a:solidFill>
                <a:latin typeface="UTM Avo" panose="02040603050506020204" pitchFamily="18" charset="0"/>
                <a:cs typeface="Times New Roman" panose="02020603050405020304" pitchFamily="18" charset="0"/>
              </a:rPr>
              <a:t> T</a:t>
            </a:r>
            <a:r>
              <a:rPr lang="en-US" sz="3600" dirty="0">
                <a:latin typeface="UTM Avo" panose="02040603050506020204" pitchFamily="18" charset="0"/>
                <a:cs typeface="Times New Roman" panose="02020603050405020304" pitchFamily="18" charset="0"/>
              </a:rPr>
              <a:t>hanh</a:t>
            </a:r>
            <a:r>
              <a:rPr lang="en-US" sz="3600" dirty="0">
                <a:solidFill>
                  <a:srgbClr val="C00000"/>
                </a:solidFill>
                <a:latin typeface="UTM Avo" panose="02040603050506020204" pitchFamily="18" charset="0"/>
                <a:cs typeface="Times New Roman" panose="02020603050405020304" pitchFamily="18" charset="0"/>
              </a:rPr>
              <a:t> </a:t>
            </a:r>
            <a:r>
              <a:rPr lang="en-US" sz="3600" dirty="0" err="1">
                <a:solidFill>
                  <a:srgbClr val="C00000"/>
                </a:solidFill>
                <a:latin typeface="UTM Avo" panose="02040603050506020204" pitchFamily="18" charset="0"/>
                <a:cs typeface="Times New Roman" panose="02020603050405020304" pitchFamily="18" charset="0"/>
              </a:rPr>
              <a:t>K</a:t>
            </a:r>
            <a:r>
              <a:rPr lang="en-US" sz="3600" dirty="0" err="1">
                <a:latin typeface="UTM Avo" panose="02040603050506020204" pitchFamily="18" charset="0"/>
                <a:cs typeface="Times New Roman" panose="02020603050405020304" pitchFamily="18" charset="0"/>
              </a:rPr>
              <a:t>hê</a:t>
            </a:r>
            <a:endParaRPr lang="en-US" sz="3600" dirty="0"/>
          </a:p>
        </p:txBody>
      </p:sp>
    </p:spTree>
    <p:extLst>
      <p:ext uri="{BB962C8B-B14F-4D97-AF65-F5344CB8AC3E}">
        <p14:creationId xmlns:p14="http://schemas.microsoft.com/office/powerpoint/2010/main" val="168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6" grpId="0" animBg="1"/>
      <p:bldP spid="17" grpId="0" animBg="1"/>
      <p:bldP spid="18" grpId="0" animBg="1"/>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4491B7-FF2B-47BD-6D2B-59BF05C39255}"/>
              </a:ext>
            </a:extLst>
          </p:cNvPr>
          <p:cNvSpPr/>
          <p:nvPr/>
        </p:nvSpPr>
        <p:spPr>
          <a:xfrm>
            <a:off x="1453816" y="433431"/>
            <a:ext cx="9631279" cy="1107996"/>
          </a:xfrm>
          <a:prstGeom prst="rect">
            <a:avLst/>
          </a:prstGeom>
          <a:noFill/>
        </p:spPr>
        <p:txBody>
          <a:bodyPr wrap="square" lIns="91440" tIns="45720" rIns="91440" bIns="45720">
            <a:spAutoFit/>
          </a:bodyPr>
          <a:lstStyle/>
          <a:p>
            <a:pPr algn="ctr"/>
            <a:r>
              <a:rPr lang="en-US" sz="6600" b="1" dirty="0" err="1">
                <a:ln w="12700" cmpd="sng">
                  <a:solidFill>
                    <a:srgbClr val="C00000"/>
                  </a:solidFill>
                  <a:prstDash val="solid"/>
                </a:ln>
                <a:solidFill>
                  <a:srgbClr val="C00000"/>
                </a:solidFill>
                <a:latin typeface="UTM LinotypeZapfino KT" panose="02040603050506020204" pitchFamily="18" charset="0"/>
              </a:rPr>
              <a:t>Thành</a:t>
            </a:r>
            <a:r>
              <a:rPr lang="en-US" sz="6600" b="1" dirty="0">
                <a:ln w="12700" cmpd="sng">
                  <a:solidFill>
                    <a:srgbClr val="C00000"/>
                  </a:solidFill>
                  <a:prstDash val="solid"/>
                </a:ln>
                <a:solidFill>
                  <a:srgbClr val="C00000"/>
                </a:solidFill>
                <a:latin typeface="UTM LinotypeZapfino KT" panose="02040603050506020204" pitchFamily="18" charset="0"/>
              </a:rPr>
              <a:t> </a:t>
            </a:r>
            <a:r>
              <a:rPr lang="en-US" sz="6600" b="1" dirty="0" err="1">
                <a:ln w="12700" cmpd="sng">
                  <a:solidFill>
                    <a:srgbClr val="C00000"/>
                  </a:solidFill>
                  <a:prstDash val="solid"/>
                </a:ln>
                <a:solidFill>
                  <a:srgbClr val="C00000"/>
                </a:solidFill>
                <a:latin typeface="UTM LinotypeZapfino KT" panose="02040603050506020204" pitchFamily="18" charset="0"/>
              </a:rPr>
              <a:t>phố</a:t>
            </a:r>
            <a:r>
              <a:rPr lang="en-US" sz="6600" b="1" dirty="0">
                <a:ln w="12700" cmpd="sng">
                  <a:solidFill>
                    <a:srgbClr val="C00000"/>
                  </a:solidFill>
                  <a:prstDash val="solid"/>
                </a:ln>
                <a:solidFill>
                  <a:srgbClr val="C00000"/>
                </a:solidFill>
                <a:latin typeface="UTM LinotypeZapfino KT" panose="02040603050506020204" pitchFamily="18" charset="0"/>
              </a:rPr>
              <a:t> </a:t>
            </a:r>
            <a:r>
              <a:rPr lang="en-US" sz="6600" b="1" dirty="0" err="1">
                <a:ln w="12700" cmpd="sng">
                  <a:solidFill>
                    <a:srgbClr val="C00000"/>
                  </a:solidFill>
                  <a:prstDash val="solid"/>
                </a:ln>
                <a:solidFill>
                  <a:srgbClr val="C00000"/>
                </a:solidFill>
                <a:latin typeface="UTM LinotypeZapfino KT" panose="02040603050506020204" pitchFamily="18" charset="0"/>
              </a:rPr>
              <a:t>Đà</a:t>
            </a:r>
            <a:r>
              <a:rPr lang="en-US" sz="6600" b="1" dirty="0">
                <a:ln w="12700" cmpd="sng">
                  <a:solidFill>
                    <a:srgbClr val="C00000"/>
                  </a:solidFill>
                  <a:prstDash val="solid"/>
                </a:ln>
                <a:solidFill>
                  <a:srgbClr val="C00000"/>
                </a:solidFill>
                <a:latin typeface="UTM LinotypeZapfino KT" panose="02040603050506020204" pitchFamily="18" charset="0"/>
              </a:rPr>
              <a:t> </a:t>
            </a:r>
            <a:r>
              <a:rPr lang="en-US" sz="6600" b="1" dirty="0" err="1">
                <a:ln w="12700" cmpd="sng">
                  <a:solidFill>
                    <a:srgbClr val="C00000"/>
                  </a:solidFill>
                  <a:prstDash val="solid"/>
                </a:ln>
                <a:solidFill>
                  <a:srgbClr val="C00000"/>
                </a:solidFill>
                <a:latin typeface="UTM LinotypeZapfino KT" panose="02040603050506020204" pitchFamily="18" charset="0"/>
              </a:rPr>
              <a:t>Nẵng</a:t>
            </a:r>
            <a:r>
              <a:rPr lang="en-US" sz="6600" b="1" dirty="0">
                <a:ln w="12700" cmpd="sng">
                  <a:solidFill>
                    <a:srgbClr val="C00000"/>
                  </a:solidFill>
                  <a:prstDash val="solid"/>
                </a:ln>
                <a:solidFill>
                  <a:srgbClr val="C00000"/>
                </a:solidFill>
                <a:latin typeface="UTM LinotypeZapfino KT" panose="02040603050506020204" pitchFamily="18" charset="0"/>
              </a:rPr>
              <a:t> </a:t>
            </a:r>
            <a:r>
              <a:rPr lang="en-US" sz="6600" b="1" dirty="0" err="1">
                <a:ln w="12700" cmpd="sng">
                  <a:solidFill>
                    <a:srgbClr val="C00000"/>
                  </a:solidFill>
                  <a:prstDash val="solid"/>
                </a:ln>
                <a:solidFill>
                  <a:srgbClr val="C00000"/>
                </a:solidFill>
                <a:latin typeface="UTM LinotypeZapfino KT" panose="02040603050506020204" pitchFamily="18" charset="0"/>
              </a:rPr>
              <a:t>có</a:t>
            </a:r>
            <a:r>
              <a:rPr lang="en-US" sz="6600" b="1" dirty="0">
                <a:ln w="12700" cmpd="sng">
                  <a:solidFill>
                    <a:srgbClr val="C00000"/>
                  </a:solidFill>
                  <a:prstDash val="solid"/>
                </a:ln>
                <a:solidFill>
                  <a:srgbClr val="C00000"/>
                </a:solidFill>
                <a:latin typeface="UTM LinotypeZapfino KT" panose="02040603050506020204" pitchFamily="18" charset="0"/>
              </a:rPr>
              <a:t> </a:t>
            </a:r>
            <a:r>
              <a:rPr lang="en-US" sz="6600" b="1" dirty="0" err="1">
                <a:ln w="12700" cmpd="sng">
                  <a:solidFill>
                    <a:srgbClr val="C00000"/>
                  </a:solidFill>
                  <a:prstDash val="solid"/>
                </a:ln>
                <a:solidFill>
                  <a:srgbClr val="C00000"/>
                </a:solidFill>
                <a:latin typeface="UTM LinotypeZapfino KT" panose="02040603050506020204" pitchFamily="18" charset="0"/>
              </a:rPr>
              <a:t>các</a:t>
            </a:r>
            <a:r>
              <a:rPr lang="en-US" sz="6600" b="1" dirty="0">
                <a:ln w="12700" cmpd="sng">
                  <a:solidFill>
                    <a:srgbClr val="C00000"/>
                  </a:solidFill>
                  <a:prstDash val="solid"/>
                </a:ln>
                <a:solidFill>
                  <a:srgbClr val="C00000"/>
                </a:solidFill>
                <a:latin typeface="UTM LinotypeZapfino KT" panose="02040603050506020204" pitchFamily="18" charset="0"/>
              </a:rPr>
              <a:t> </a:t>
            </a:r>
            <a:r>
              <a:rPr lang="en-US" sz="6600" b="1" dirty="0" err="1">
                <a:ln w="12700" cmpd="sng">
                  <a:solidFill>
                    <a:srgbClr val="C00000"/>
                  </a:solidFill>
                  <a:prstDash val="solid"/>
                </a:ln>
                <a:solidFill>
                  <a:srgbClr val="C00000"/>
                </a:solidFill>
                <a:latin typeface="UTM LinotypeZapfino KT" panose="02040603050506020204" pitchFamily="18" charset="0"/>
              </a:rPr>
              <a:t>cảnh</a:t>
            </a:r>
            <a:r>
              <a:rPr lang="en-US" sz="6600" b="1" dirty="0">
                <a:ln w="12700" cmpd="sng">
                  <a:solidFill>
                    <a:srgbClr val="C00000"/>
                  </a:solidFill>
                  <a:prstDash val="solid"/>
                </a:ln>
                <a:solidFill>
                  <a:srgbClr val="C00000"/>
                </a:solidFill>
                <a:latin typeface="UTM LinotypeZapfino KT" panose="02040603050506020204" pitchFamily="18" charset="0"/>
              </a:rPr>
              <a:t> </a:t>
            </a:r>
            <a:r>
              <a:rPr lang="en-US" sz="6600" b="1" dirty="0" err="1">
                <a:ln w="12700" cmpd="sng">
                  <a:solidFill>
                    <a:srgbClr val="C00000"/>
                  </a:solidFill>
                  <a:prstDash val="solid"/>
                </a:ln>
                <a:solidFill>
                  <a:srgbClr val="C00000"/>
                </a:solidFill>
                <a:latin typeface="UTM LinotypeZapfino KT" panose="02040603050506020204" pitchFamily="18" charset="0"/>
              </a:rPr>
              <a:t>đẹp</a:t>
            </a:r>
            <a:r>
              <a:rPr lang="en-US" sz="6600" b="1" dirty="0">
                <a:ln w="12700" cmpd="sng">
                  <a:solidFill>
                    <a:srgbClr val="C00000"/>
                  </a:solidFill>
                  <a:prstDash val="solid"/>
                </a:ln>
                <a:solidFill>
                  <a:srgbClr val="C00000"/>
                </a:solidFill>
                <a:latin typeface="UTM LinotypeZapfino KT" panose="02040603050506020204" pitchFamily="18" charset="0"/>
              </a:rPr>
              <a:t> </a:t>
            </a:r>
            <a:r>
              <a:rPr lang="en-US" sz="6600" b="1" dirty="0" err="1">
                <a:ln w="12700" cmpd="sng">
                  <a:solidFill>
                    <a:srgbClr val="C00000"/>
                  </a:solidFill>
                  <a:prstDash val="solid"/>
                </a:ln>
                <a:solidFill>
                  <a:srgbClr val="C00000"/>
                </a:solidFill>
                <a:latin typeface="UTM LinotypeZapfino KT" panose="02040603050506020204" pitchFamily="18" charset="0"/>
              </a:rPr>
              <a:t>như</a:t>
            </a:r>
            <a:endParaRPr lang="en-US" sz="6600" b="1" dirty="0">
              <a:ln w="12700" cmpd="sng">
                <a:solidFill>
                  <a:srgbClr val="C00000"/>
                </a:solidFill>
                <a:prstDash val="solid"/>
              </a:ln>
              <a:solidFill>
                <a:srgbClr val="C00000"/>
              </a:solidFill>
              <a:latin typeface="UTM LinotypeZapfino KT" panose="02040603050506020204" pitchFamily="18" charset="0"/>
            </a:endParaRPr>
          </a:p>
        </p:txBody>
      </p:sp>
      <p:sp>
        <p:nvSpPr>
          <p:cNvPr id="8" name="Rectangle 7">
            <a:extLst>
              <a:ext uri="{FF2B5EF4-FFF2-40B4-BE49-F238E27FC236}">
                <a16:creationId xmlns:a16="http://schemas.microsoft.com/office/drawing/2014/main" id="{702CEE47-CE81-57A4-1ECC-3EE5DED8B0CF}"/>
              </a:ext>
            </a:extLst>
          </p:cNvPr>
          <p:cNvSpPr/>
          <p:nvPr/>
        </p:nvSpPr>
        <p:spPr>
          <a:xfrm>
            <a:off x="4774532" y="5057521"/>
            <a:ext cx="9631279" cy="646331"/>
          </a:xfrm>
          <a:prstGeom prst="rect">
            <a:avLst/>
          </a:prstGeom>
          <a:noFill/>
        </p:spPr>
        <p:txBody>
          <a:bodyPr wrap="square" lIns="91440" tIns="45720" rIns="91440" bIns="45720">
            <a:spAutoFit/>
          </a:bodyPr>
          <a:lstStyle/>
          <a:p>
            <a:pPr algn="ctr"/>
            <a:r>
              <a:rPr lang="en-US" sz="3600" dirty="0" err="1">
                <a:ln w="12700" cmpd="sng">
                  <a:solidFill>
                    <a:schemeClr val="tx1"/>
                  </a:solidFill>
                  <a:prstDash val="solid"/>
                </a:ln>
                <a:latin typeface="UTM Avo" panose="02040603050506020204" pitchFamily="18" charset="0"/>
              </a:rPr>
              <a:t>Bán</a:t>
            </a:r>
            <a:r>
              <a:rPr lang="en-US" sz="3600" dirty="0">
                <a:ln w="12700" cmpd="sng">
                  <a:solidFill>
                    <a:schemeClr val="tx1"/>
                  </a:solidFill>
                  <a:prstDash val="solid"/>
                </a:ln>
                <a:latin typeface="UTM Avo" panose="02040603050506020204" pitchFamily="18" charset="0"/>
              </a:rPr>
              <a:t> </a:t>
            </a:r>
            <a:r>
              <a:rPr lang="en-US" sz="3600" dirty="0" err="1">
                <a:ln w="12700" cmpd="sng">
                  <a:solidFill>
                    <a:schemeClr val="tx1"/>
                  </a:solidFill>
                  <a:prstDash val="solid"/>
                </a:ln>
                <a:latin typeface="UTM Avo" panose="02040603050506020204" pitchFamily="18" charset="0"/>
              </a:rPr>
              <a:t>đảo</a:t>
            </a:r>
            <a:r>
              <a:rPr lang="en-US" sz="3600" dirty="0">
                <a:ln w="12700" cmpd="sng">
                  <a:solidFill>
                    <a:schemeClr val="tx1"/>
                  </a:solidFill>
                  <a:prstDash val="solid"/>
                </a:ln>
                <a:latin typeface="UTM Avo" panose="02040603050506020204" pitchFamily="18" charset="0"/>
              </a:rPr>
              <a:t> </a:t>
            </a:r>
            <a:r>
              <a:rPr lang="en-US" sz="3600" dirty="0" err="1">
                <a:ln w="12700" cmpd="sng">
                  <a:solidFill>
                    <a:schemeClr val="tx1"/>
                  </a:solidFill>
                  <a:prstDash val="solid"/>
                </a:ln>
                <a:latin typeface="UTM Avo" panose="02040603050506020204" pitchFamily="18" charset="0"/>
              </a:rPr>
              <a:t>Sơn</a:t>
            </a:r>
            <a:r>
              <a:rPr lang="en-US" sz="3600" dirty="0">
                <a:ln w="12700" cmpd="sng">
                  <a:solidFill>
                    <a:schemeClr val="tx1"/>
                  </a:solidFill>
                  <a:prstDash val="solid"/>
                </a:ln>
                <a:latin typeface="UTM Avo" panose="02040603050506020204" pitchFamily="18" charset="0"/>
              </a:rPr>
              <a:t> </a:t>
            </a:r>
            <a:r>
              <a:rPr lang="en-US" sz="3600" dirty="0" err="1">
                <a:ln w="12700" cmpd="sng">
                  <a:solidFill>
                    <a:schemeClr val="tx1"/>
                  </a:solidFill>
                  <a:prstDash val="solid"/>
                </a:ln>
                <a:latin typeface="UTM Avo" panose="02040603050506020204" pitchFamily="18" charset="0"/>
              </a:rPr>
              <a:t>Trà</a:t>
            </a:r>
            <a:endParaRPr lang="en-US" sz="3600" dirty="0">
              <a:ln w="12700" cmpd="sng">
                <a:solidFill>
                  <a:schemeClr val="tx1"/>
                </a:solidFill>
                <a:prstDash val="solid"/>
              </a:ln>
              <a:latin typeface="UTM Avo" panose="02040603050506020204" pitchFamily="18" charset="0"/>
            </a:endParaRPr>
          </a:p>
        </p:txBody>
      </p:sp>
      <p:pic>
        <p:nvPicPr>
          <p:cNvPr id="3" name="Picture 2">
            <a:extLst>
              <a:ext uri="{FF2B5EF4-FFF2-40B4-BE49-F238E27FC236}">
                <a16:creationId xmlns:a16="http://schemas.microsoft.com/office/drawing/2014/main" id="{0BD80AE7-11E4-9731-FA80-5B2B61EB1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408" y="1800480"/>
            <a:ext cx="6667500" cy="4162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87D5CCD8-CA45-DF29-EC40-33D3DBFFE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021" y="1613700"/>
            <a:ext cx="6658728" cy="4740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a:extLst>
              <a:ext uri="{FF2B5EF4-FFF2-40B4-BE49-F238E27FC236}">
                <a16:creationId xmlns:a16="http://schemas.microsoft.com/office/drawing/2014/main" id="{370BD629-B008-4EDD-9AC9-1C6A76492DE1}"/>
              </a:ext>
            </a:extLst>
          </p:cNvPr>
          <p:cNvSpPr/>
          <p:nvPr/>
        </p:nvSpPr>
        <p:spPr>
          <a:xfrm>
            <a:off x="-2477628" y="5146704"/>
            <a:ext cx="9631279" cy="646331"/>
          </a:xfrm>
          <a:prstGeom prst="rect">
            <a:avLst/>
          </a:prstGeom>
          <a:noFill/>
        </p:spPr>
        <p:txBody>
          <a:bodyPr wrap="square" lIns="91440" tIns="45720" rIns="91440" bIns="45720">
            <a:spAutoFit/>
          </a:bodyPr>
          <a:lstStyle/>
          <a:p>
            <a:pPr algn="ctr"/>
            <a:r>
              <a:rPr lang="en-US" sz="3600" dirty="0" err="1">
                <a:ln w="12700" cmpd="sng">
                  <a:solidFill>
                    <a:schemeClr val="tx1"/>
                  </a:solidFill>
                  <a:prstDash val="solid"/>
                </a:ln>
                <a:latin typeface="UTM Avo" panose="02040603050506020204" pitchFamily="18" charset="0"/>
              </a:rPr>
              <a:t>Bà</a:t>
            </a:r>
            <a:r>
              <a:rPr lang="en-US" sz="3600" dirty="0">
                <a:ln w="12700" cmpd="sng">
                  <a:solidFill>
                    <a:schemeClr val="tx1"/>
                  </a:solidFill>
                  <a:prstDash val="solid"/>
                </a:ln>
                <a:latin typeface="UTM Avo" panose="02040603050506020204" pitchFamily="18" charset="0"/>
              </a:rPr>
              <a:t> </a:t>
            </a:r>
            <a:r>
              <a:rPr lang="en-US" sz="3600" dirty="0" err="1">
                <a:ln w="12700" cmpd="sng">
                  <a:solidFill>
                    <a:schemeClr val="tx1"/>
                  </a:solidFill>
                  <a:prstDash val="solid"/>
                </a:ln>
                <a:latin typeface="UTM Avo" panose="02040603050506020204" pitchFamily="18" charset="0"/>
              </a:rPr>
              <a:t>Nà</a:t>
            </a:r>
            <a:r>
              <a:rPr lang="en-US" sz="3600" dirty="0">
                <a:ln w="12700" cmpd="sng">
                  <a:solidFill>
                    <a:schemeClr val="tx1"/>
                  </a:solidFill>
                  <a:prstDash val="solid"/>
                </a:ln>
                <a:latin typeface="UTM Avo" panose="02040603050506020204" pitchFamily="18" charset="0"/>
              </a:rPr>
              <a:t> Hill</a:t>
            </a:r>
          </a:p>
        </p:txBody>
      </p:sp>
      <p:pic>
        <p:nvPicPr>
          <p:cNvPr id="10" name="Picture 9">
            <a:extLst>
              <a:ext uri="{FF2B5EF4-FFF2-40B4-BE49-F238E27FC236}">
                <a16:creationId xmlns:a16="http://schemas.microsoft.com/office/drawing/2014/main" id="{F73E9CC8-726F-F145-2F1F-CAF995B31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252" y="1541427"/>
            <a:ext cx="7327484" cy="4884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19">
            <a:extLst>
              <a:ext uri="{FF2B5EF4-FFF2-40B4-BE49-F238E27FC236}">
                <a16:creationId xmlns:a16="http://schemas.microsoft.com/office/drawing/2014/main" id="{4728CB11-D037-F027-D6D2-404E98B8B4FB}"/>
              </a:ext>
            </a:extLst>
          </p:cNvPr>
          <p:cNvSpPr/>
          <p:nvPr/>
        </p:nvSpPr>
        <p:spPr>
          <a:xfrm>
            <a:off x="7424112" y="3857192"/>
            <a:ext cx="4930189" cy="1200329"/>
          </a:xfrm>
          <a:prstGeom prst="rect">
            <a:avLst/>
          </a:prstGeom>
          <a:noFill/>
        </p:spPr>
        <p:txBody>
          <a:bodyPr wrap="square" lIns="91440" tIns="45720" rIns="91440" bIns="45720">
            <a:spAutoFit/>
          </a:bodyPr>
          <a:lstStyle/>
          <a:p>
            <a:pPr algn="ctr"/>
            <a:r>
              <a:rPr lang="en-US" sz="3600" dirty="0" err="1">
                <a:ln w="12700" cmpd="sng">
                  <a:solidFill>
                    <a:schemeClr val="tx1"/>
                  </a:solidFill>
                  <a:prstDash val="solid"/>
                </a:ln>
                <a:latin typeface="UTM Avo" panose="02040603050506020204" pitchFamily="18" charset="0"/>
              </a:rPr>
              <a:t>Núi</a:t>
            </a:r>
            <a:r>
              <a:rPr lang="en-US" sz="3600" dirty="0">
                <a:ln w="12700" cmpd="sng">
                  <a:solidFill>
                    <a:schemeClr val="tx1"/>
                  </a:solidFill>
                  <a:prstDash val="solid"/>
                </a:ln>
                <a:latin typeface="UTM Avo" panose="02040603050506020204" pitchFamily="18" charset="0"/>
              </a:rPr>
              <a:t> </a:t>
            </a:r>
          </a:p>
          <a:p>
            <a:pPr algn="ctr"/>
            <a:r>
              <a:rPr lang="en-US" sz="3600" dirty="0" err="1">
                <a:ln w="12700" cmpd="sng">
                  <a:solidFill>
                    <a:schemeClr val="tx1"/>
                  </a:solidFill>
                  <a:prstDash val="solid"/>
                </a:ln>
                <a:latin typeface="UTM Avo" panose="02040603050506020204" pitchFamily="18" charset="0"/>
              </a:rPr>
              <a:t>Ngũ</a:t>
            </a:r>
            <a:r>
              <a:rPr lang="en-US" sz="3600" dirty="0">
                <a:ln w="12700" cmpd="sng">
                  <a:solidFill>
                    <a:schemeClr val="tx1"/>
                  </a:solidFill>
                  <a:prstDash val="solid"/>
                </a:ln>
                <a:latin typeface="UTM Avo" panose="02040603050506020204" pitchFamily="18" charset="0"/>
              </a:rPr>
              <a:t> </a:t>
            </a:r>
            <a:r>
              <a:rPr lang="en-US" sz="3600" dirty="0" err="1">
                <a:ln w="12700" cmpd="sng">
                  <a:solidFill>
                    <a:schemeClr val="tx1"/>
                  </a:solidFill>
                  <a:prstDash val="solid"/>
                </a:ln>
                <a:latin typeface="UTM Avo" panose="02040603050506020204" pitchFamily="18" charset="0"/>
              </a:rPr>
              <a:t>Hành</a:t>
            </a:r>
            <a:r>
              <a:rPr lang="en-US" sz="3600" dirty="0">
                <a:ln w="12700" cmpd="sng">
                  <a:solidFill>
                    <a:schemeClr val="tx1"/>
                  </a:solidFill>
                  <a:prstDash val="solid"/>
                </a:ln>
                <a:latin typeface="UTM Avo" panose="02040603050506020204" pitchFamily="18" charset="0"/>
              </a:rPr>
              <a:t> </a:t>
            </a:r>
            <a:r>
              <a:rPr lang="en-US" sz="3600" dirty="0" err="1">
                <a:ln w="12700" cmpd="sng">
                  <a:solidFill>
                    <a:schemeClr val="tx1"/>
                  </a:solidFill>
                  <a:prstDash val="solid"/>
                </a:ln>
                <a:latin typeface="UTM Avo" panose="02040603050506020204" pitchFamily="18" charset="0"/>
              </a:rPr>
              <a:t>Sơn</a:t>
            </a:r>
            <a:endParaRPr lang="en-US" sz="3600" dirty="0">
              <a:ln w="12700" cmpd="sng">
                <a:solidFill>
                  <a:schemeClr val="tx1"/>
                </a:solidFill>
                <a:prstDash val="solid"/>
              </a:ln>
              <a:latin typeface="UTM Avo" panose="02040603050506020204" pitchFamily="18" charset="0"/>
            </a:endParaRPr>
          </a:p>
        </p:txBody>
      </p:sp>
      <p:pic>
        <p:nvPicPr>
          <p:cNvPr id="15" name="Picture 14">
            <a:extLst>
              <a:ext uri="{FF2B5EF4-FFF2-40B4-BE49-F238E27FC236}">
                <a16:creationId xmlns:a16="http://schemas.microsoft.com/office/drawing/2014/main" id="{8FBF3DA2-6CB0-38BE-0E52-62DFE8036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282" y="1554511"/>
            <a:ext cx="7373479" cy="4608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Rectangle 20">
            <a:extLst>
              <a:ext uri="{FF2B5EF4-FFF2-40B4-BE49-F238E27FC236}">
                <a16:creationId xmlns:a16="http://schemas.microsoft.com/office/drawing/2014/main" id="{7A596A54-6CC4-846A-E9CF-B2004D6E74E9}"/>
              </a:ext>
            </a:extLst>
          </p:cNvPr>
          <p:cNvSpPr/>
          <p:nvPr/>
        </p:nvSpPr>
        <p:spPr>
          <a:xfrm>
            <a:off x="7556647" y="4132900"/>
            <a:ext cx="4930189" cy="646331"/>
          </a:xfrm>
          <a:prstGeom prst="rect">
            <a:avLst/>
          </a:prstGeom>
          <a:noFill/>
        </p:spPr>
        <p:txBody>
          <a:bodyPr wrap="square" lIns="91440" tIns="45720" rIns="91440" bIns="45720">
            <a:spAutoFit/>
          </a:bodyPr>
          <a:lstStyle/>
          <a:p>
            <a:pPr algn="ctr"/>
            <a:r>
              <a:rPr lang="en-US" sz="3600" dirty="0" err="1">
                <a:ln w="12700" cmpd="sng">
                  <a:solidFill>
                    <a:schemeClr val="tx1"/>
                  </a:solidFill>
                  <a:prstDash val="solid"/>
                </a:ln>
                <a:latin typeface="UTM Avo" panose="02040603050506020204" pitchFamily="18" charset="0"/>
              </a:rPr>
              <a:t>Biển</a:t>
            </a:r>
            <a:r>
              <a:rPr lang="en-US" sz="3600" dirty="0">
                <a:ln w="12700" cmpd="sng">
                  <a:solidFill>
                    <a:schemeClr val="tx1"/>
                  </a:solidFill>
                  <a:prstDash val="solid"/>
                </a:ln>
                <a:latin typeface="UTM Avo" panose="02040603050506020204" pitchFamily="18" charset="0"/>
              </a:rPr>
              <a:t> </a:t>
            </a:r>
            <a:r>
              <a:rPr lang="en-US" sz="3600" dirty="0" err="1">
                <a:ln w="12700" cmpd="sng">
                  <a:solidFill>
                    <a:schemeClr val="tx1"/>
                  </a:solidFill>
                  <a:prstDash val="solid"/>
                </a:ln>
                <a:latin typeface="UTM Avo" panose="02040603050506020204" pitchFamily="18" charset="0"/>
              </a:rPr>
              <a:t>Mỹ</a:t>
            </a:r>
            <a:r>
              <a:rPr lang="en-US" sz="3600" dirty="0">
                <a:ln w="12700" cmpd="sng">
                  <a:solidFill>
                    <a:schemeClr val="tx1"/>
                  </a:solidFill>
                  <a:prstDash val="solid"/>
                </a:ln>
                <a:latin typeface="UTM Avo" panose="02040603050506020204" pitchFamily="18" charset="0"/>
              </a:rPr>
              <a:t> </a:t>
            </a:r>
            <a:r>
              <a:rPr lang="en-US" sz="3600" dirty="0" err="1">
                <a:ln w="12700" cmpd="sng">
                  <a:solidFill>
                    <a:schemeClr val="tx1"/>
                  </a:solidFill>
                  <a:prstDash val="solid"/>
                </a:ln>
                <a:latin typeface="UTM Avo" panose="02040603050506020204" pitchFamily="18" charset="0"/>
              </a:rPr>
              <a:t>Khê</a:t>
            </a:r>
            <a:endParaRPr lang="en-US" sz="3600" dirty="0">
              <a:ln w="12700" cmpd="sng">
                <a:solidFill>
                  <a:schemeClr val="tx1"/>
                </a:solidFill>
                <a:prstDash val="solid"/>
              </a:ln>
              <a:latin typeface="UTM Avo" panose="02040603050506020204" pitchFamily="18" charset="0"/>
            </a:endParaRPr>
          </a:p>
        </p:txBody>
      </p:sp>
    </p:spTree>
    <p:extLst>
      <p:ext uri="{BB962C8B-B14F-4D97-AF65-F5344CB8AC3E}">
        <p14:creationId xmlns:p14="http://schemas.microsoft.com/office/powerpoint/2010/main" val="1661571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par>
                                <p:cTn id="56" presetID="16" presetClass="entr" presetSubtype="21"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13" grpId="0"/>
      <p:bldP spid="13" grpId="1"/>
      <p:bldP spid="20" grpId="0"/>
      <p:bldP spid="20" grpId="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301263"/>
            <a:ext cx="12192000" cy="4255477"/>
          </a:xfrm>
          <a:prstGeom prst="rect">
            <a:avLst/>
          </a:prstGeom>
          <a:solidFill>
            <a:srgbClr val="CBE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3" name="图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4445" y="0"/>
            <a:ext cx="6096000" cy="6096000"/>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9080" y="3714369"/>
            <a:ext cx="2168769" cy="3143631"/>
          </a:xfrm>
          <a:prstGeom prst="rect">
            <a:avLst/>
          </a:prstGeom>
        </p:spPr>
      </p:pic>
      <p:sp>
        <p:nvSpPr>
          <p:cNvPr id="5" name="文本框 4"/>
          <p:cNvSpPr txBox="1"/>
          <p:nvPr/>
        </p:nvSpPr>
        <p:spPr>
          <a:xfrm>
            <a:off x="4935088" y="2006220"/>
            <a:ext cx="5396028" cy="2800767"/>
          </a:xfrm>
          <a:prstGeom prst="rect">
            <a:avLst/>
          </a:prstGeom>
          <a:noFill/>
        </p:spPr>
        <p:txBody>
          <a:bodyPr wrap="square" rtlCol="0">
            <a:spAutoFit/>
          </a:bodyPr>
          <a:lstStyle/>
          <a:p>
            <a:pPr algn="ctr"/>
            <a:r>
              <a:rPr lang="en-US" altLang="zh-CN" sz="8800" b="1" dirty="0" err="1">
                <a:ln w="19050">
                  <a:solidFill>
                    <a:schemeClr val="bg1"/>
                  </a:solidFill>
                </a:ln>
                <a:latin typeface="#9Slide07 SVNZiclets" panose="02000603000000000000" pitchFamily="2" charset="0"/>
                <a:cs typeface="+mn-ea"/>
                <a:sym typeface="+mn-lt"/>
              </a:rPr>
              <a:t>Chào</a:t>
            </a:r>
            <a:r>
              <a:rPr lang="en-US" altLang="zh-CN" sz="8800" b="1" dirty="0">
                <a:ln w="19050">
                  <a:solidFill>
                    <a:schemeClr val="bg1"/>
                  </a:solidFill>
                </a:ln>
                <a:latin typeface="#9Slide07 SVNZiclets" panose="02000603000000000000" pitchFamily="2" charset="0"/>
                <a:cs typeface="+mn-ea"/>
                <a:sym typeface="+mn-lt"/>
              </a:rPr>
              <a:t> </a:t>
            </a:r>
            <a:r>
              <a:rPr lang="en-US" altLang="zh-CN" sz="8800" b="1" dirty="0" err="1">
                <a:ln w="19050">
                  <a:solidFill>
                    <a:schemeClr val="bg1"/>
                  </a:solidFill>
                </a:ln>
                <a:latin typeface="#9Slide07 SVNZiclets" panose="02000603000000000000" pitchFamily="2" charset="0"/>
                <a:cs typeface="+mn-ea"/>
                <a:sym typeface="+mn-lt"/>
              </a:rPr>
              <a:t>tạm</a:t>
            </a:r>
            <a:r>
              <a:rPr lang="en-US" altLang="zh-CN" sz="8800" b="1" dirty="0">
                <a:ln w="19050">
                  <a:solidFill>
                    <a:schemeClr val="bg1"/>
                  </a:solidFill>
                </a:ln>
                <a:latin typeface="#9Slide07 SVNZiclets" panose="02000603000000000000" pitchFamily="2" charset="0"/>
                <a:cs typeface="+mn-ea"/>
                <a:sym typeface="+mn-lt"/>
              </a:rPr>
              <a:t> </a:t>
            </a:r>
            <a:r>
              <a:rPr lang="en-US" altLang="zh-CN" sz="8800" b="1" dirty="0" err="1">
                <a:ln w="19050">
                  <a:solidFill>
                    <a:schemeClr val="bg1"/>
                  </a:solidFill>
                </a:ln>
                <a:latin typeface="#9Slide07 SVNZiclets" panose="02000603000000000000" pitchFamily="2" charset="0"/>
                <a:cs typeface="+mn-ea"/>
                <a:sym typeface="+mn-lt"/>
              </a:rPr>
              <a:t>biệt</a:t>
            </a:r>
            <a:endParaRPr lang="zh-CN" altLang="en-US" sz="8800" b="1" dirty="0">
              <a:ln w="19050">
                <a:solidFill>
                  <a:schemeClr val="bg1"/>
                </a:solidFill>
              </a:ln>
              <a:latin typeface="#9Slide07 SVNZiclets" panose="02000603000000000000" pitchFamily="2" charset="0"/>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xmlns:a14="http://schemas.microsoft.com/office/drawing/2010/main">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out)">
                                      <p:cBhvr>
                                        <p:cTn id="15" dur="2000"/>
                                        <p:tgtEl>
                                          <p:spTgt spid="5"/>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a:extLst>
              <a:ext uri="{FF2B5EF4-FFF2-40B4-BE49-F238E27FC236}">
                <a16:creationId xmlns:a16="http://schemas.microsoft.com/office/drawing/2014/main" id="{2652A67E-D616-6B7E-4AB2-901BE058E0BE}"/>
              </a:ext>
            </a:extLst>
          </p:cNvPr>
          <p:cNvSpPr/>
          <p:nvPr/>
        </p:nvSpPr>
        <p:spPr>
          <a:xfrm flipH="1">
            <a:off x="1675345" y="1620252"/>
            <a:ext cx="9409747" cy="2759243"/>
          </a:xfrm>
          <a:prstGeom prst="rect">
            <a:avLst/>
          </a:prstGeom>
          <a:solidFill>
            <a:srgbClr val="CBE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p:nvPr/>
        </p:nvSpPr>
        <p:spPr>
          <a:xfrm>
            <a:off x="1892813" y="2246311"/>
            <a:ext cx="7822975" cy="1938992"/>
          </a:xfrm>
          <a:prstGeom prst="rect">
            <a:avLst/>
          </a:prstGeom>
          <a:noFill/>
        </p:spPr>
        <p:txBody>
          <a:bodyPr wrap="none" lIns="91440" tIns="45720" rIns="91440" bIns="45720">
            <a:spAutoFit/>
          </a:bodyPr>
          <a:lstStyle/>
          <a:p>
            <a:pPr algn="ctr"/>
            <a:r>
              <a:rPr lang="en-US" sz="12000" b="1" cap="none" spc="0" dirty="0">
                <a:ln w="9525">
                  <a:solidFill>
                    <a:schemeClr val="bg1"/>
                  </a:solidFill>
                  <a:prstDash val="solid"/>
                </a:ln>
                <a:solidFill>
                  <a:schemeClr val="accent6">
                    <a:lumMod val="50000"/>
                  </a:schemeClr>
                </a:solidFill>
                <a:effectLst>
                  <a:glow rad="139700">
                    <a:schemeClr val="accent6">
                      <a:satMod val="175000"/>
                      <a:alpha val="40000"/>
                    </a:schemeClr>
                  </a:glow>
                  <a:outerShdw blurRad="12700" dist="38100" dir="2700000" algn="tl" rotWithShape="0">
                    <a:schemeClr val="accent5">
                      <a:lumMod val="60000"/>
                      <a:lumOff val="40000"/>
                    </a:schemeClr>
                  </a:outerShdw>
                </a:effectLst>
                <a:latin typeface="UTM Beautiful Caps" panose="02040603050506020204" pitchFamily="18" charset="0"/>
              </a:rPr>
              <a:t>Khởi động</a:t>
            </a:r>
          </a:p>
        </p:txBody>
      </p:sp>
      <p:pic>
        <p:nvPicPr>
          <p:cNvPr id="4" name="图片 5">
            <a:extLst>
              <a:ext uri="{FF2B5EF4-FFF2-40B4-BE49-F238E27FC236}">
                <a16:creationId xmlns:a16="http://schemas.microsoft.com/office/drawing/2014/main" id="{92238477-C2BA-DAA1-755B-5559710327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816" y="2420482"/>
            <a:ext cx="2998526" cy="4346363"/>
          </a:xfrm>
          <a:prstGeom prst="rect">
            <a:avLst/>
          </a:prstGeom>
        </p:spPr>
      </p:pic>
      <p:pic>
        <p:nvPicPr>
          <p:cNvPr id="5" name="图片 3">
            <a:extLst>
              <a:ext uri="{FF2B5EF4-FFF2-40B4-BE49-F238E27FC236}">
                <a16:creationId xmlns:a16="http://schemas.microsoft.com/office/drawing/2014/main" id="{53280213-0FF2-B394-C53D-3365F47C44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9440" y="174172"/>
            <a:ext cx="3074429" cy="3074427"/>
          </a:xfrm>
          <a:prstGeom prst="rect">
            <a:avLst/>
          </a:prstGeom>
        </p:spPr>
      </p:pic>
    </p:spTree>
    <p:extLst>
      <p:ext uri="{BB962C8B-B14F-4D97-AF65-F5344CB8AC3E}">
        <p14:creationId xmlns:p14="http://schemas.microsoft.com/office/powerpoint/2010/main" val="81890511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xmlns:a16="http://schemas.microsoft.com/office/drawing/2014/main"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5C9AD-59B4-BAC6-BAF5-2DAFE4EAA1F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25" b="40622" l="54972" r="94988">
                        <a14:foregroundMark x1="69119" y1="40622" x2="69119" y2="40622"/>
                        <a14:foregroundMark x1="72595" y1="32943" x2="72595" y2="32943"/>
                        <a14:foregroundMark x1="68795" y1="37308" x2="71099" y2="30477"/>
                        <a14:foregroundMark x1="72433" y1="37146" x2="74939" y2="29143"/>
                        <a14:foregroundMark x1="62126" y1="34964" x2="67947" y2="28133"/>
                        <a14:foregroundMark x1="63460" y1="37793" x2="69766" y2="38804"/>
                        <a14:foregroundMark x1="62611" y1="35812" x2="67947" y2="40622"/>
                        <a14:foregroundMark x1="73444" y1="39127" x2="78618" y2="34964"/>
                        <a14:foregroundMark x1="76435" y1="31973" x2="76960" y2="27122"/>
                        <a14:foregroundMark x1="78092" y1="27445" x2="78092" y2="27445"/>
                        <a14:foregroundMark x1="62773" y1="28133" x2="62773" y2="28133"/>
                        <a14:foregroundMark x1="62935" y1="28294" x2="62935" y2="28294"/>
                        <a14:foregroundMark x1="60954" y1="27284" x2="60954" y2="27284"/>
                        <a14:foregroundMark x1="61964" y1="28294" x2="61964" y2="28294"/>
                        <a14:foregroundMark x1="60631" y1="27971" x2="60631" y2="27971"/>
                        <a14:foregroundMark x1="66451" y1="32619" x2="66451" y2="32619"/>
                        <a14:foregroundMark x1="72595" y1="29305" x2="72595" y2="29305"/>
                        <a14:foregroundMark x1="70291" y1="29143" x2="70291" y2="29143"/>
                        <a14:foregroundMark x1="69766" y1="29790" x2="69766" y2="29790"/>
                        <a14:foregroundMark x1="78092" y1="28456" x2="78092" y2="28456"/>
                      </a14:backgroundRemoval>
                    </a14:imgEffect>
                  </a14:imgLayer>
                </a14:imgProps>
              </a:ext>
              <a:ext uri="{28A0092B-C50C-407E-A947-70E740481C1C}">
                <a14:useLocalDpi xmlns:a14="http://schemas.microsoft.com/office/drawing/2010/main" val="0"/>
              </a:ext>
            </a:extLst>
          </a:blip>
          <a:srcRect l="50000" r="15555" b="56528"/>
          <a:stretch/>
        </p:blipFill>
        <p:spPr>
          <a:xfrm>
            <a:off x="-736711" y="597011"/>
            <a:ext cx="3726290" cy="4702842"/>
          </a:xfrm>
          <a:prstGeom prst="rect">
            <a:avLst/>
          </a:prstGeom>
        </p:spPr>
      </p:pic>
      <p:sp>
        <p:nvSpPr>
          <p:cNvPr id="4" name="Google Shape;628;p48">
            <a:extLst>
              <a:ext uri="{FF2B5EF4-FFF2-40B4-BE49-F238E27FC236}">
                <a16:creationId xmlns:a16="http://schemas.microsoft.com/office/drawing/2014/main" id="{A138C623-ECF2-6D4D-3870-406C9FBA5B26}"/>
              </a:ext>
            </a:extLst>
          </p:cNvPr>
          <p:cNvSpPr/>
          <p:nvPr/>
        </p:nvSpPr>
        <p:spPr>
          <a:xfrm flipH="1">
            <a:off x="3008279" y="3876686"/>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5400" dirty="0">
                <a:latin typeface="UTM Avo" panose="02040603050506020204" pitchFamily="18" charset="0"/>
              </a:rPr>
              <a:t>3 </a:t>
            </a:r>
            <a:r>
              <a:rPr lang="en-US" sz="5400" dirty="0" err="1">
                <a:latin typeface="UTM Avo" panose="02040603050506020204" pitchFamily="18" charset="0"/>
              </a:rPr>
              <a:t>loại</a:t>
            </a:r>
            <a:endParaRPr sz="5400" dirty="0">
              <a:latin typeface="UTM Avo" panose="02040603050506020204" pitchFamily="18" charset="0"/>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007391" y="5373301"/>
            <a:ext cx="5593855" cy="1207263"/>
          </a:xfrm>
          <a:prstGeom prst="snip1Rect">
            <a:avLst>
              <a:gd name="adj" fmla="val 0"/>
            </a:avLst>
          </a:prstGeom>
          <a:solidFill>
            <a:schemeClr val="bg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5400" dirty="0">
                <a:latin typeface="UTM Avo" panose="02040603050506020204" pitchFamily="18" charset="0"/>
              </a:rPr>
              <a:t>4 </a:t>
            </a:r>
            <a:r>
              <a:rPr lang="en-US" sz="5400" dirty="0" err="1">
                <a:latin typeface="UTM Avo" panose="02040603050506020204" pitchFamily="18" charset="0"/>
              </a:rPr>
              <a:t>loại</a:t>
            </a:r>
            <a:endParaRPr sz="5400" dirty="0">
              <a:latin typeface="UTM Avo" panose="02040603050506020204" pitchFamily="18" charset="0"/>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007391" y="2391193"/>
            <a:ext cx="5594743" cy="1207263"/>
          </a:xfrm>
          <a:prstGeom prst="snip1Rect">
            <a:avLst>
              <a:gd name="adj" fmla="val 0"/>
            </a:avLst>
          </a:prstGeom>
          <a:solidFill>
            <a:schemeClr val="accent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5400" dirty="0">
                <a:latin typeface="UTM Avo" panose="02040603050506020204" pitchFamily="18" charset="0"/>
              </a:rPr>
              <a:t>2 </a:t>
            </a:r>
            <a:r>
              <a:rPr lang="en-US" sz="5400" dirty="0" err="1">
                <a:latin typeface="UTM Avo" panose="02040603050506020204" pitchFamily="18" charset="0"/>
              </a:rPr>
              <a:t>loại</a:t>
            </a:r>
            <a:endParaRPr sz="5400" dirty="0">
              <a:latin typeface="UTM Avo" panose="02040603050506020204" pitchFamily="18" charset="0"/>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accent6">
              <a:lumMod val="40000"/>
              <a:lumOff val="6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4800" dirty="0" err="1">
                <a:latin typeface="#9Slide03 AmpleSoft Bold" panose="02000000000000000000" pitchFamily="2" charset="0"/>
              </a:rPr>
              <a:t>Danh</a:t>
            </a:r>
            <a:r>
              <a:rPr lang="en-US" sz="4800" dirty="0">
                <a:latin typeface="#9Slide03 AmpleSoft Bold" panose="02000000000000000000" pitchFamily="2" charset="0"/>
              </a:rPr>
              <a:t> </a:t>
            </a:r>
            <a:r>
              <a:rPr lang="en-US" sz="4800" dirty="0" err="1">
                <a:latin typeface="#9Slide03 AmpleSoft Bold" panose="02000000000000000000" pitchFamily="2" charset="0"/>
              </a:rPr>
              <a:t>từ</a:t>
            </a:r>
            <a:r>
              <a:rPr lang="en-US" sz="4800" dirty="0">
                <a:latin typeface="#9Slide03 AmpleSoft Bold" panose="02000000000000000000" pitchFamily="2" charset="0"/>
              </a:rPr>
              <a:t> chia </a:t>
            </a:r>
            <a:r>
              <a:rPr lang="en-US" sz="4800" dirty="0" err="1">
                <a:latin typeface="#9Slide03 AmpleSoft Bold" panose="02000000000000000000" pitchFamily="2" charset="0"/>
              </a:rPr>
              <a:t>ra</a:t>
            </a:r>
            <a:r>
              <a:rPr lang="en-US" sz="4800" dirty="0">
                <a:latin typeface="#9Slide03 AmpleSoft Bold" panose="02000000000000000000" pitchFamily="2" charset="0"/>
              </a:rPr>
              <a:t> </a:t>
            </a:r>
            <a:r>
              <a:rPr lang="en-US" sz="4800" dirty="0" err="1">
                <a:latin typeface="#9Slide03 AmpleSoft Bold" panose="02000000000000000000" pitchFamily="2" charset="0"/>
              </a:rPr>
              <a:t>làm</a:t>
            </a:r>
            <a:r>
              <a:rPr lang="en-US" sz="4800" dirty="0">
                <a:latin typeface="#9Slide03 AmpleSoft Bold" panose="02000000000000000000" pitchFamily="2" charset="0"/>
              </a:rPr>
              <a:t> </a:t>
            </a:r>
            <a:r>
              <a:rPr lang="en-US" sz="4800" dirty="0" err="1">
                <a:latin typeface="#9Slide03 AmpleSoft Bold" panose="02000000000000000000" pitchFamily="2" charset="0"/>
              </a:rPr>
              <a:t>mấy</a:t>
            </a:r>
            <a:r>
              <a:rPr lang="en-US" sz="4800" dirty="0">
                <a:latin typeface="#9Slide03 AmpleSoft Bold" panose="02000000000000000000" pitchFamily="2" charset="0"/>
              </a:rPr>
              <a:t> </a:t>
            </a:r>
            <a:r>
              <a:rPr lang="en-US" sz="4800" dirty="0" err="1">
                <a:latin typeface="#9Slide03 AmpleSoft Bold" panose="02000000000000000000" pitchFamily="2" charset="0"/>
              </a:rPr>
              <a:t>loại</a:t>
            </a:r>
            <a:r>
              <a:rPr lang="en-US" sz="4800" dirty="0">
                <a:latin typeface="#9Slide03 AmpleSoft Bold" panose="02000000000000000000" pitchFamily="2" charset="0"/>
              </a:rPr>
              <a:t> ?</a:t>
            </a:r>
            <a:endParaRPr sz="4800" dirty="0">
              <a:latin typeface="#9Slide03 AmpleSoft Bold" panose="02000000000000000000" pitchFamily="2" charset="0"/>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9">
            <a:alphaModFix/>
          </a:blip>
          <a:stretch>
            <a:fillRect/>
          </a:stretch>
        </p:blipFill>
        <p:spPr>
          <a:xfrm>
            <a:off x="-86591" y="4254437"/>
            <a:ext cx="2833561" cy="1659023"/>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10">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10">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10">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10">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10">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9">
            <a:alphaModFix/>
          </a:blip>
          <a:stretch>
            <a:fillRect/>
          </a:stretch>
        </p:blipFill>
        <p:spPr>
          <a:xfrm>
            <a:off x="8979476" y="4820903"/>
            <a:ext cx="3253733" cy="2312055"/>
          </a:xfrm>
          <a:prstGeom prst="rect">
            <a:avLst/>
          </a:prstGeom>
          <a:noFill/>
          <a:ln>
            <a:noFill/>
          </a:ln>
        </p:spPr>
      </p:pic>
    </p:spTree>
    <p:extLst>
      <p:ext uri="{BB962C8B-B14F-4D97-AF65-F5344CB8AC3E}">
        <p14:creationId xmlns:p14="http://schemas.microsoft.com/office/powerpoint/2010/main" val="353714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8CBD667-6DFC-77BF-9281-07B8D46EE08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25" b="40622" l="54972" r="94988">
                        <a14:foregroundMark x1="69119" y1="40622" x2="69119" y2="40622"/>
                        <a14:foregroundMark x1="72595" y1="32943" x2="72595" y2="32943"/>
                        <a14:foregroundMark x1="68795" y1="37308" x2="71099" y2="30477"/>
                        <a14:foregroundMark x1="72433" y1="37146" x2="74939" y2="29143"/>
                        <a14:foregroundMark x1="62126" y1="34964" x2="67947" y2="28133"/>
                        <a14:foregroundMark x1="63460" y1="37793" x2="69766" y2="38804"/>
                        <a14:foregroundMark x1="62611" y1="35812" x2="67947" y2="40622"/>
                        <a14:foregroundMark x1="73444" y1="39127" x2="78618" y2="34964"/>
                        <a14:foregroundMark x1="76435" y1="31973" x2="76960" y2="27122"/>
                        <a14:foregroundMark x1="78092" y1="27445" x2="78092" y2="27445"/>
                        <a14:foregroundMark x1="62773" y1="28133" x2="62773" y2="28133"/>
                        <a14:foregroundMark x1="62935" y1="28294" x2="62935" y2="28294"/>
                        <a14:foregroundMark x1="60954" y1="27284" x2="60954" y2="27284"/>
                        <a14:foregroundMark x1="61964" y1="28294" x2="61964" y2="28294"/>
                        <a14:foregroundMark x1="60631" y1="27971" x2="60631" y2="27971"/>
                        <a14:foregroundMark x1="66451" y1="32619" x2="66451" y2="32619"/>
                        <a14:foregroundMark x1="72595" y1="29305" x2="72595" y2="29305"/>
                        <a14:foregroundMark x1="70291" y1="29143" x2="70291" y2="29143"/>
                        <a14:foregroundMark x1="69766" y1="29790" x2="69766" y2="29790"/>
                        <a14:foregroundMark x1="78092" y1="28456" x2="78092" y2="28456"/>
                      </a14:backgroundRemoval>
                    </a14:imgEffect>
                  </a14:imgLayer>
                </a14:imgProps>
              </a:ext>
              <a:ext uri="{28A0092B-C50C-407E-A947-70E740481C1C}">
                <a14:useLocalDpi xmlns:a14="http://schemas.microsoft.com/office/drawing/2010/main" val="0"/>
              </a:ext>
            </a:extLst>
          </a:blip>
          <a:srcRect l="50000" r="15555" b="56528"/>
          <a:stretch/>
        </p:blipFill>
        <p:spPr>
          <a:xfrm>
            <a:off x="-736711" y="597011"/>
            <a:ext cx="3726290" cy="4702842"/>
          </a:xfrm>
          <a:prstGeom prst="rect">
            <a:avLst/>
          </a:prstGeom>
        </p:spPr>
      </p:pic>
      <p:sp>
        <p:nvSpPr>
          <p:cNvPr id="4" name="Google Shape;628;p48">
            <a:extLst>
              <a:ext uri="{FF2B5EF4-FFF2-40B4-BE49-F238E27FC236}">
                <a16:creationId xmlns:a16="http://schemas.microsoft.com/office/drawing/2014/main" id="{A138C623-ECF2-6D4D-3870-406C9FBA5B26}"/>
              </a:ext>
            </a:extLst>
          </p:cNvPr>
          <p:cNvSpPr/>
          <p:nvPr/>
        </p:nvSpPr>
        <p:spPr>
          <a:xfrm flipH="1">
            <a:off x="4651589" y="3956703"/>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2800" dirty="0" err="1">
                <a:latin typeface="UTM Avo" panose="02040603050506020204" pitchFamily="18" charset="0"/>
                <a:cs typeface="Times New Roman" panose="02020603050405020304" pitchFamily="18" charset="0"/>
              </a:rPr>
              <a:t>là</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tên</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riêng</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của</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một</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sự</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vật</a:t>
            </a:r>
            <a:r>
              <a:rPr lang="en-US" sz="2800" dirty="0">
                <a:latin typeface="UTM Avo" panose="02040603050506020204" pitchFamily="18" charset="0"/>
                <a:cs typeface="Times New Roman" panose="02020603050405020304" pitchFamily="18" charset="0"/>
              </a:rPr>
              <a:t>.</a:t>
            </a: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4609832" y="5370214"/>
            <a:ext cx="5593855" cy="1207263"/>
          </a:xfrm>
          <a:prstGeom prst="snip1Rect">
            <a:avLst>
              <a:gd name="adj" fmla="val 0"/>
            </a:avLst>
          </a:prstGeom>
          <a:solidFill>
            <a:schemeClr val="bg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2800" dirty="0">
                <a:latin typeface="UTM Avo" panose="02040603050506020204" pitchFamily="18" charset="0"/>
              </a:rPr>
              <a:t> </a:t>
            </a:r>
            <a:r>
              <a:rPr lang="en-US" sz="2800" dirty="0" err="1">
                <a:latin typeface="UTM Avo" panose="02040603050506020204" pitchFamily="18" charset="0"/>
              </a:rPr>
              <a:t>là</a:t>
            </a:r>
            <a:r>
              <a:rPr lang="en-US" sz="2800" dirty="0">
                <a:latin typeface="UTM Avo" panose="02040603050506020204" pitchFamily="18" charset="0"/>
              </a:rPr>
              <a:t> </a:t>
            </a:r>
            <a:r>
              <a:rPr lang="en-US" sz="2800" dirty="0" err="1">
                <a:latin typeface="UTM Avo" panose="02040603050506020204" pitchFamily="18" charset="0"/>
              </a:rPr>
              <a:t>tên</a:t>
            </a:r>
            <a:r>
              <a:rPr lang="en-US" sz="2800" dirty="0">
                <a:latin typeface="UTM Avo" panose="02040603050506020204" pitchFamily="18" charset="0"/>
              </a:rPr>
              <a:t> </a:t>
            </a:r>
            <a:r>
              <a:rPr lang="en-US" sz="2800" dirty="0" err="1">
                <a:latin typeface="UTM Avo" panose="02040603050506020204" pitchFamily="18" charset="0"/>
              </a:rPr>
              <a:t>riêng</a:t>
            </a:r>
            <a:r>
              <a:rPr lang="en-US" sz="2800" dirty="0">
                <a:latin typeface="UTM Avo" panose="02040603050506020204" pitchFamily="18" charset="0"/>
              </a:rPr>
              <a:t> </a:t>
            </a:r>
            <a:r>
              <a:rPr lang="en-US" sz="2800" dirty="0" err="1">
                <a:latin typeface="UTM Avo" panose="02040603050506020204" pitchFamily="18" charset="0"/>
              </a:rPr>
              <a:t>của</a:t>
            </a:r>
            <a:r>
              <a:rPr lang="en-US" sz="2800" dirty="0">
                <a:latin typeface="UTM Avo" panose="02040603050506020204" pitchFamily="18" charset="0"/>
              </a:rPr>
              <a:t> </a:t>
            </a:r>
            <a:r>
              <a:rPr lang="en-US" sz="2800" dirty="0" err="1">
                <a:latin typeface="UTM Avo" panose="02040603050506020204" pitchFamily="18" charset="0"/>
              </a:rPr>
              <a:t>nhiều</a:t>
            </a:r>
            <a:r>
              <a:rPr lang="en-US" sz="2800" dirty="0">
                <a:latin typeface="UTM Avo" panose="02040603050506020204" pitchFamily="18" charset="0"/>
              </a:rPr>
              <a:t> </a:t>
            </a:r>
            <a:r>
              <a:rPr lang="en-US" sz="2800" dirty="0" err="1">
                <a:latin typeface="UTM Avo" panose="02040603050506020204" pitchFamily="18" charset="0"/>
              </a:rPr>
              <a:t>vật</a:t>
            </a:r>
            <a:endParaRPr sz="2800" dirty="0">
              <a:latin typeface="UTM Avo" panose="02040603050506020204" pitchFamily="18" charset="0"/>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4651589" y="2273941"/>
            <a:ext cx="5594743" cy="1207263"/>
          </a:xfrm>
          <a:prstGeom prst="snip1Rect">
            <a:avLst>
              <a:gd name="adj" fmla="val 0"/>
            </a:avLst>
          </a:prstGeom>
          <a:solidFill>
            <a:schemeClr val="accent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2800" dirty="0" err="1">
                <a:latin typeface="UTM Avo" panose="02040603050506020204" pitchFamily="18" charset="0"/>
                <a:cs typeface="Times New Roman" panose="02020603050405020304" pitchFamily="18" charset="0"/>
              </a:rPr>
              <a:t>là</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tên</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của</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một</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loại</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sự</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vật</a:t>
            </a:r>
            <a:r>
              <a:rPr lang="en-US" sz="2800" dirty="0">
                <a:latin typeface="UTM Avo" panose="02040603050506020204" pitchFamily="18" charset="0"/>
                <a:cs typeface="Times New Roman" panose="02020603050405020304" pitchFamily="18" charset="0"/>
              </a:rPr>
              <a:t>.</a:t>
            </a: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accent6">
              <a:lumMod val="40000"/>
              <a:lumOff val="6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6000" dirty="0" err="1">
                <a:latin typeface="#9Slide03 AmpleSoft Bold" panose="02000000000000000000" pitchFamily="2" charset="0"/>
              </a:rPr>
              <a:t>Danh</a:t>
            </a:r>
            <a:r>
              <a:rPr lang="en-US" sz="6000" dirty="0">
                <a:latin typeface="#9Slide03 AmpleSoft Bold" panose="02000000000000000000" pitchFamily="2" charset="0"/>
              </a:rPr>
              <a:t> </a:t>
            </a:r>
            <a:r>
              <a:rPr lang="en-US" sz="6000" dirty="0" err="1">
                <a:latin typeface="#9Slide03 AmpleSoft Bold" panose="02000000000000000000" pitchFamily="2" charset="0"/>
              </a:rPr>
              <a:t>từ</a:t>
            </a:r>
            <a:r>
              <a:rPr lang="en-US" sz="6000" dirty="0">
                <a:latin typeface="#9Slide03 AmpleSoft Bold" panose="02000000000000000000" pitchFamily="2" charset="0"/>
              </a:rPr>
              <a:t> </a:t>
            </a:r>
            <a:r>
              <a:rPr lang="en-US" sz="6000" dirty="0" err="1">
                <a:latin typeface="#9Slide03 AmpleSoft Bold" panose="02000000000000000000" pitchFamily="2" charset="0"/>
              </a:rPr>
              <a:t>riêng</a:t>
            </a:r>
            <a:r>
              <a:rPr lang="en-US" sz="6000" dirty="0">
                <a:latin typeface="#9Slide03 AmpleSoft Bold" panose="02000000000000000000" pitchFamily="2" charset="0"/>
              </a:rPr>
              <a:t> </a:t>
            </a:r>
            <a:r>
              <a:rPr lang="en-US" sz="6000" dirty="0" err="1">
                <a:latin typeface="#9Slide03 AmpleSoft Bold" panose="02000000000000000000" pitchFamily="2" charset="0"/>
              </a:rPr>
              <a:t>là</a:t>
            </a:r>
            <a:r>
              <a:rPr lang="en-US" sz="6000" dirty="0">
                <a:latin typeface="#9Slide03 AmpleSoft Bold" panose="02000000000000000000" pitchFamily="2" charset="0"/>
              </a:rPr>
              <a:t> ?</a:t>
            </a:r>
            <a:endParaRPr sz="6000" dirty="0">
              <a:latin typeface="#9Slide03 AmpleSoft Bold" panose="02000000000000000000" pitchFamily="2" charset="0"/>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043265" y="2189267"/>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544" b="21934" l="21629" r="34490">
                        <a14:foregroundMark x1="22044" y1="19534" x2="21629" y2="9407"/>
                      </a14:backgroundRemoval>
                    </a14:imgEffect>
                  </a14:imgLayer>
                </a14:imgProps>
              </a:ext>
            </a:extLst>
          </a:blip>
          <a:srcRect l="20985" t="127" r="63995" b="75629"/>
          <a:stretch/>
        </p:blipFill>
        <p:spPr>
          <a:xfrm>
            <a:off x="3246314" y="3775079"/>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149235" y="5354365"/>
            <a:ext cx="1460597" cy="1298540"/>
          </a:xfrm>
          <a:prstGeom prst="rect">
            <a:avLst/>
          </a:prstGeom>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8">
            <a:alphaModFix/>
          </a:blip>
          <a:stretch>
            <a:fillRect/>
          </a:stretch>
        </p:blipFill>
        <p:spPr>
          <a:xfrm>
            <a:off x="-86591" y="4254437"/>
            <a:ext cx="2833561" cy="1659023"/>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9">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9">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9">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8">
            <a:alphaModFix/>
          </a:blip>
          <a:stretch>
            <a:fillRect/>
          </a:stretch>
        </p:blipFill>
        <p:spPr>
          <a:xfrm>
            <a:off x="9904613" y="5027491"/>
            <a:ext cx="3253733" cy="2312055"/>
          </a:xfrm>
          <a:prstGeom prst="rect">
            <a:avLst/>
          </a:prstGeom>
          <a:noFill/>
          <a:ln>
            <a:noFill/>
          </a:ln>
        </p:spPr>
      </p:pic>
    </p:spTree>
    <p:extLst>
      <p:ext uri="{BB962C8B-B14F-4D97-AF65-F5344CB8AC3E}">
        <p14:creationId xmlns:p14="http://schemas.microsoft.com/office/powerpoint/2010/main" val="85312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7AE1037-9AEE-AF8F-221C-2CFD044B840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25" b="40622" l="54972" r="94988">
                        <a14:foregroundMark x1="69119" y1="40622" x2="69119" y2="40622"/>
                        <a14:foregroundMark x1="72595" y1="32943" x2="72595" y2="32943"/>
                        <a14:foregroundMark x1="68795" y1="37308" x2="71099" y2="30477"/>
                        <a14:foregroundMark x1="72433" y1="37146" x2="74939" y2="29143"/>
                        <a14:foregroundMark x1="62126" y1="34964" x2="67947" y2="28133"/>
                        <a14:foregroundMark x1="63460" y1="37793" x2="69766" y2="38804"/>
                        <a14:foregroundMark x1="62611" y1="35812" x2="67947" y2="40622"/>
                        <a14:foregroundMark x1="73444" y1="39127" x2="78618" y2="34964"/>
                        <a14:foregroundMark x1="76435" y1="31973" x2="76960" y2="27122"/>
                        <a14:foregroundMark x1="78092" y1="27445" x2="78092" y2="27445"/>
                        <a14:foregroundMark x1="62773" y1="28133" x2="62773" y2="28133"/>
                        <a14:foregroundMark x1="62935" y1="28294" x2="62935" y2="28294"/>
                        <a14:foregroundMark x1="60954" y1="27284" x2="60954" y2="27284"/>
                        <a14:foregroundMark x1="61964" y1="28294" x2="61964" y2="28294"/>
                        <a14:foregroundMark x1="60631" y1="27971" x2="60631" y2="27971"/>
                        <a14:foregroundMark x1="66451" y1="32619" x2="66451" y2="32619"/>
                        <a14:foregroundMark x1="72595" y1="29305" x2="72595" y2="29305"/>
                        <a14:foregroundMark x1="70291" y1="29143" x2="70291" y2="29143"/>
                        <a14:foregroundMark x1="69766" y1="29790" x2="69766" y2="29790"/>
                        <a14:foregroundMark x1="78092" y1="28456" x2="78092" y2="28456"/>
                      </a14:backgroundRemoval>
                    </a14:imgEffect>
                  </a14:imgLayer>
                </a14:imgProps>
              </a:ext>
              <a:ext uri="{28A0092B-C50C-407E-A947-70E740481C1C}">
                <a14:useLocalDpi xmlns:a14="http://schemas.microsoft.com/office/drawing/2010/main" val="0"/>
              </a:ext>
            </a:extLst>
          </a:blip>
          <a:srcRect l="50000" r="15555" b="56528"/>
          <a:stretch/>
        </p:blipFill>
        <p:spPr>
          <a:xfrm>
            <a:off x="-736711" y="597011"/>
            <a:ext cx="3726290" cy="4702842"/>
          </a:xfrm>
          <a:prstGeom prst="rect">
            <a:avLst/>
          </a:prstGeom>
        </p:spPr>
      </p:pic>
      <p:sp>
        <p:nvSpPr>
          <p:cNvPr id="4" name="Google Shape;628;p48">
            <a:extLst>
              <a:ext uri="{FF2B5EF4-FFF2-40B4-BE49-F238E27FC236}">
                <a16:creationId xmlns:a16="http://schemas.microsoft.com/office/drawing/2014/main" id="{A138C623-ECF2-6D4D-3870-406C9FBA5B26}"/>
              </a:ext>
            </a:extLst>
          </p:cNvPr>
          <p:cNvSpPr/>
          <p:nvPr/>
        </p:nvSpPr>
        <p:spPr>
          <a:xfrm flipH="1">
            <a:off x="4767250" y="3772065"/>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3200" dirty="0" err="1">
                <a:latin typeface="UTM Avo" panose="02040603050506020204" pitchFamily="18" charset="0"/>
                <a:cs typeface="Times New Roman" panose="02020603050405020304" pitchFamily="18" charset="0"/>
              </a:rPr>
              <a:t>là</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tên</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riêng</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của</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một</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sự</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vật</a:t>
            </a:r>
            <a:endParaRPr sz="3200" dirty="0">
              <a:latin typeface="#9Slide03 AmpleSoft Bold" panose="02000000000000000000" pitchFamily="2" charset="0"/>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4766362" y="5268680"/>
            <a:ext cx="5593855" cy="1207263"/>
          </a:xfrm>
          <a:prstGeom prst="snip1Rect">
            <a:avLst>
              <a:gd name="adj" fmla="val 0"/>
            </a:avLst>
          </a:prstGeom>
          <a:solidFill>
            <a:schemeClr val="bg2">
              <a:lumMod val="9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3200" dirty="0" err="1">
                <a:latin typeface="UTM Avo" panose="02040603050506020204" pitchFamily="18" charset="0"/>
                <a:cs typeface="Times New Roman" panose="02020603050405020304" pitchFamily="18" charset="0"/>
              </a:rPr>
              <a:t>là</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tên</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của</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một</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loại</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sự</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vật</a:t>
            </a:r>
            <a:r>
              <a:rPr lang="en-US" sz="3200" dirty="0">
                <a:latin typeface="UTM Avo" panose="02040603050506020204" pitchFamily="18" charset="0"/>
                <a:cs typeface="Times New Roman" panose="02020603050405020304" pitchFamily="18" charset="0"/>
              </a:rPr>
              <a:t>.</a:t>
            </a: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4766362" y="2286572"/>
            <a:ext cx="5594743" cy="1207263"/>
          </a:xfrm>
          <a:prstGeom prst="snip1Rect">
            <a:avLst>
              <a:gd name="adj" fmla="val 0"/>
            </a:avLst>
          </a:prstGeom>
          <a:solidFill>
            <a:schemeClr val="accent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3200" dirty="0" err="1">
                <a:latin typeface="UTM Avo" panose="02040603050506020204" pitchFamily="18" charset="0"/>
              </a:rPr>
              <a:t>là</a:t>
            </a:r>
            <a:r>
              <a:rPr lang="en-US" sz="3200" dirty="0">
                <a:latin typeface="UTM Avo" panose="02040603050506020204" pitchFamily="18" charset="0"/>
              </a:rPr>
              <a:t> </a:t>
            </a:r>
            <a:r>
              <a:rPr lang="en-US" sz="3200" dirty="0" err="1">
                <a:latin typeface="UTM Avo" panose="02040603050506020204" pitchFamily="18" charset="0"/>
              </a:rPr>
              <a:t>tên</a:t>
            </a:r>
            <a:r>
              <a:rPr lang="en-US" sz="3200" dirty="0">
                <a:latin typeface="UTM Avo" panose="02040603050506020204" pitchFamily="18" charset="0"/>
              </a:rPr>
              <a:t> </a:t>
            </a:r>
            <a:r>
              <a:rPr lang="en-US" sz="3200" dirty="0" err="1">
                <a:latin typeface="UTM Avo" panose="02040603050506020204" pitchFamily="18" charset="0"/>
              </a:rPr>
              <a:t>riêng</a:t>
            </a:r>
            <a:r>
              <a:rPr lang="en-US" sz="3200" dirty="0">
                <a:latin typeface="UTM Avo" panose="02040603050506020204" pitchFamily="18" charset="0"/>
              </a:rPr>
              <a:t> </a:t>
            </a:r>
            <a:r>
              <a:rPr lang="en-US" sz="3200" dirty="0" err="1">
                <a:latin typeface="UTM Avo" panose="02040603050506020204" pitchFamily="18" charset="0"/>
              </a:rPr>
              <a:t>của</a:t>
            </a:r>
            <a:r>
              <a:rPr lang="en-US" sz="3200" dirty="0">
                <a:latin typeface="UTM Avo" panose="02040603050506020204" pitchFamily="18" charset="0"/>
              </a:rPr>
              <a:t> </a:t>
            </a:r>
            <a:r>
              <a:rPr lang="en-US" sz="3200" dirty="0" err="1">
                <a:latin typeface="UTM Avo" panose="02040603050506020204" pitchFamily="18" charset="0"/>
              </a:rPr>
              <a:t>nhiều</a:t>
            </a:r>
            <a:r>
              <a:rPr lang="en-US" sz="3200" dirty="0">
                <a:latin typeface="UTM Avo" panose="02040603050506020204" pitchFamily="18" charset="0"/>
              </a:rPr>
              <a:t> </a:t>
            </a:r>
            <a:r>
              <a:rPr lang="en-US" sz="3200" dirty="0" err="1">
                <a:latin typeface="UTM Avo" panose="02040603050506020204" pitchFamily="18" charset="0"/>
              </a:rPr>
              <a:t>vật</a:t>
            </a:r>
            <a:endParaRPr sz="3200" dirty="0">
              <a:latin typeface="#9Slide03 AmpleSoft Bold" panose="02000000000000000000" pitchFamily="2" charset="0"/>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accent6">
              <a:lumMod val="40000"/>
              <a:lumOff val="6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6000" dirty="0" err="1">
                <a:latin typeface="#9Slide03 AmpleSoft Bold" panose="02000000000000000000" pitchFamily="2" charset="0"/>
              </a:rPr>
              <a:t>Danh</a:t>
            </a:r>
            <a:r>
              <a:rPr lang="en-US" sz="6000" dirty="0">
                <a:latin typeface="#9Slide03 AmpleSoft Bold" panose="02000000000000000000" pitchFamily="2" charset="0"/>
              </a:rPr>
              <a:t> </a:t>
            </a:r>
            <a:r>
              <a:rPr lang="en-US" sz="6000" dirty="0" err="1">
                <a:latin typeface="#9Slide03 AmpleSoft Bold" panose="02000000000000000000" pitchFamily="2" charset="0"/>
              </a:rPr>
              <a:t>từ</a:t>
            </a:r>
            <a:r>
              <a:rPr lang="en-US" sz="6000" dirty="0">
                <a:latin typeface="#9Slide03 AmpleSoft Bold" panose="02000000000000000000" pitchFamily="2" charset="0"/>
              </a:rPr>
              <a:t> </a:t>
            </a:r>
            <a:r>
              <a:rPr lang="en-US" sz="6000" dirty="0" err="1">
                <a:latin typeface="#9Slide03 AmpleSoft Bold" panose="02000000000000000000" pitchFamily="2" charset="0"/>
              </a:rPr>
              <a:t>chung</a:t>
            </a:r>
            <a:r>
              <a:rPr lang="en-US" sz="6000" dirty="0">
                <a:latin typeface="#9Slide03 AmpleSoft Bold" panose="02000000000000000000" pitchFamily="2" charset="0"/>
              </a:rPr>
              <a:t> </a:t>
            </a:r>
            <a:r>
              <a:rPr lang="en-US" sz="6000" dirty="0" err="1">
                <a:latin typeface="#9Slide03 AmpleSoft Bold" panose="02000000000000000000" pitchFamily="2" charset="0"/>
              </a:rPr>
              <a:t>là</a:t>
            </a:r>
            <a:r>
              <a:rPr lang="en-US" sz="6000" dirty="0">
                <a:latin typeface="#9Slide03 AmpleSoft Bold" panose="02000000000000000000" pitchFamily="2" charset="0"/>
              </a:rPr>
              <a:t> ?</a:t>
            </a:r>
            <a:endParaRPr sz="6000" dirty="0">
              <a:latin typeface="#9Slide03 AmpleSoft Bold" panose="02000000000000000000" pitchFamily="2" charset="0"/>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8">
            <a:alphaModFix/>
          </a:blip>
          <a:stretch>
            <a:fillRect/>
          </a:stretch>
        </p:blipFill>
        <p:spPr>
          <a:xfrm>
            <a:off x="-86591" y="4254437"/>
            <a:ext cx="2833561" cy="1659023"/>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9">
            <a:alphaModFix/>
          </a:blip>
          <a:srcRect b="48717"/>
          <a:stretch/>
        </p:blipFill>
        <p:spPr>
          <a:xfrm>
            <a:off x="9655524" y="5287639"/>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9">
            <a:alphaModFix/>
          </a:blip>
          <a:srcRect b="48717"/>
          <a:stretch/>
        </p:blipFill>
        <p:spPr>
          <a:xfrm>
            <a:off x="9888173" y="4859259"/>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9">
            <a:alphaModFix/>
          </a:blip>
          <a:srcRect b="48717"/>
          <a:stretch/>
        </p:blipFill>
        <p:spPr>
          <a:xfrm>
            <a:off x="10328865" y="5565939"/>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8">
            <a:alphaModFix/>
          </a:blip>
          <a:stretch>
            <a:fillRect/>
          </a:stretch>
        </p:blipFill>
        <p:spPr>
          <a:xfrm>
            <a:off x="9894406" y="5074995"/>
            <a:ext cx="3253733" cy="2312055"/>
          </a:xfrm>
          <a:prstGeom prst="rect">
            <a:avLst/>
          </a:prstGeom>
          <a:noFill/>
          <a:ln>
            <a:noFill/>
          </a:ln>
        </p:spPr>
      </p:pic>
    </p:spTree>
    <p:extLst>
      <p:ext uri="{BB962C8B-B14F-4D97-AF65-F5344CB8AC3E}">
        <p14:creationId xmlns:p14="http://schemas.microsoft.com/office/powerpoint/2010/main" val="200138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2" nodeType="click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6" grpId="2"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C8A3A7-1DCA-6F07-C0A1-BF5AF64F8EC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25" b="40622" l="54972" r="94988">
                        <a14:foregroundMark x1="69119" y1="40622" x2="69119" y2="40622"/>
                        <a14:foregroundMark x1="72595" y1="32943" x2="72595" y2="32943"/>
                        <a14:foregroundMark x1="68795" y1="37308" x2="71099" y2="30477"/>
                        <a14:foregroundMark x1="72433" y1="37146" x2="74939" y2="29143"/>
                        <a14:foregroundMark x1="62126" y1="34964" x2="67947" y2="28133"/>
                        <a14:foregroundMark x1="63460" y1="37793" x2="69766" y2="38804"/>
                        <a14:foregroundMark x1="62611" y1="35812" x2="67947" y2="40622"/>
                        <a14:foregroundMark x1="73444" y1="39127" x2="78618" y2="34964"/>
                        <a14:foregroundMark x1="76435" y1="31973" x2="76960" y2="27122"/>
                        <a14:foregroundMark x1="78092" y1="27445" x2="78092" y2="27445"/>
                        <a14:foregroundMark x1="62773" y1="28133" x2="62773" y2="28133"/>
                        <a14:foregroundMark x1="62935" y1="28294" x2="62935" y2="28294"/>
                        <a14:foregroundMark x1="60954" y1="27284" x2="60954" y2="27284"/>
                        <a14:foregroundMark x1="61964" y1="28294" x2="61964" y2="28294"/>
                        <a14:foregroundMark x1="60631" y1="27971" x2="60631" y2="27971"/>
                        <a14:foregroundMark x1="66451" y1="32619" x2="66451" y2="32619"/>
                        <a14:foregroundMark x1="72595" y1="29305" x2="72595" y2="29305"/>
                        <a14:foregroundMark x1="70291" y1="29143" x2="70291" y2="29143"/>
                        <a14:foregroundMark x1="69766" y1="29790" x2="69766" y2="29790"/>
                        <a14:foregroundMark x1="78092" y1="28456" x2="78092" y2="28456"/>
                      </a14:backgroundRemoval>
                    </a14:imgEffect>
                  </a14:imgLayer>
                </a14:imgProps>
              </a:ext>
              <a:ext uri="{28A0092B-C50C-407E-A947-70E740481C1C}">
                <a14:useLocalDpi xmlns:a14="http://schemas.microsoft.com/office/drawing/2010/main" val="0"/>
              </a:ext>
            </a:extLst>
          </a:blip>
          <a:srcRect l="50000" r="15555" b="56528"/>
          <a:stretch/>
        </p:blipFill>
        <p:spPr>
          <a:xfrm>
            <a:off x="-736711" y="597011"/>
            <a:ext cx="3726290" cy="4702842"/>
          </a:xfrm>
          <a:prstGeom prst="rect">
            <a:avLst/>
          </a:prstGeom>
        </p:spPr>
      </p:pic>
      <p:sp>
        <p:nvSpPr>
          <p:cNvPr id="4" name="Google Shape;628;p48">
            <a:extLst>
              <a:ext uri="{FF2B5EF4-FFF2-40B4-BE49-F238E27FC236}">
                <a16:creationId xmlns:a16="http://schemas.microsoft.com/office/drawing/2014/main" id="{A138C623-ECF2-6D4D-3870-406C9FBA5B26}"/>
              </a:ext>
            </a:extLst>
          </p:cNvPr>
          <p:cNvSpPr/>
          <p:nvPr/>
        </p:nvSpPr>
        <p:spPr>
          <a:xfrm flipH="1">
            <a:off x="4119055" y="3887834"/>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3200" dirty="0" err="1">
                <a:latin typeface="UTM Avo" panose="02040603050506020204" pitchFamily="18" charset="0"/>
              </a:rPr>
              <a:t>Viết</a:t>
            </a:r>
            <a:r>
              <a:rPr lang="en-US" sz="3200" dirty="0">
                <a:latin typeface="UTM Avo" panose="02040603050506020204" pitchFamily="18" charset="0"/>
              </a:rPr>
              <a:t> </a:t>
            </a:r>
            <a:r>
              <a:rPr lang="en-US" sz="3200" dirty="0" err="1">
                <a:latin typeface="UTM Avo" panose="02040603050506020204" pitchFamily="18" charset="0"/>
              </a:rPr>
              <a:t>thường</a:t>
            </a:r>
            <a:endParaRPr sz="3200" dirty="0">
              <a:latin typeface="UTM Avo" panose="02040603050506020204" pitchFamily="18" charset="0"/>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4118167" y="5384449"/>
            <a:ext cx="5593855" cy="1207263"/>
          </a:xfrm>
          <a:prstGeom prst="snip1Rect">
            <a:avLst>
              <a:gd name="adj" fmla="val 0"/>
            </a:avLst>
          </a:prstGeom>
          <a:solidFill>
            <a:schemeClr val="bg2">
              <a:lumMod val="9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3200" dirty="0" err="1">
                <a:latin typeface="UTM Avo" panose="02040603050506020204" pitchFamily="18" charset="0"/>
              </a:rPr>
              <a:t>Có</a:t>
            </a:r>
            <a:r>
              <a:rPr lang="en-US" sz="3200" dirty="0">
                <a:latin typeface="UTM Avo" panose="02040603050506020204" pitchFamily="18" charset="0"/>
              </a:rPr>
              <a:t> </a:t>
            </a:r>
            <a:r>
              <a:rPr lang="en-US" sz="3200" dirty="0" err="1">
                <a:latin typeface="UTM Avo" panose="02040603050506020204" pitchFamily="18" charset="0"/>
              </a:rPr>
              <a:t>thể</a:t>
            </a:r>
            <a:r>
              <a:rPr lang="en-US" sz="3200" dirty="0">
                <a:latin typeface="UTM Avo" panose="02040603050506020204" pitchFamily="18" charset="0"/>
              </a:rPr>
              <a:t> </a:t>
            </a:r>
            <a:r>
              <a:rPr lang="en-US" sz="3200" dirty="0" err="1">
                <a:latin typeface="UTM Avo" panose="02040603050506020204" pitchFamily="18" charset="0"/>
              </a:rPr>
              <a:t>viết</a:t>
            </a:r>
            <a:r>
              <a:rPr lang="en-US" sz="3200" dirty="0">
                <a:latin typeface="UTM Avo" panose="02040603050506020204" pitchFamily="18" charset="0"/>
              </a:rPr>
              <a:t> </a:t>
            </a:r>
            <a:r>
              <a:rPr lang="en-US" sz="3200" dirty="0" err="1">
                <a:latin typeface="UTM Avo" panose="02040603050506020204" pitchFamily="18" charset="0"/>
              </a:rPr>
              <a:t>hoa</a:t>
            </a:r>
            <a:r>
              <a:rPr lang="en-US" sz="3200" dirty="0">
                <a:latin typeface="UTM Avo" panose="02040603050506020204" pitchFamily="18" charset="0"/>
              </a:rPr>
              <a:t> </a:t>
            </a:r>
            <a:r>
              <a:rPr lang="en-US" sz="3200" dirty="0" err="1">
                <a:latin typeface="UTM Avo" panose="02040603050506020204" pitchFamily="18" charset="0"/>
              </a:rPr>
              <a:t>hoặc</a:t>
            </a:r>
            <a:r>
              <a:rPr lang="en-US" sz="3200" dirty="0">
                <a:latin typeface="UTM Avo" panose="02040603050506020204" pitchFamily="18" charset="0"/>
              </a:rPr>
              <a:t> </a:t>
            </a:r>
            <a:r>
              <a:rPr lang="en-US" sz="3200" dirty="0" err="1">
                <a:latin typeface="UTM Avo" panose="02040603050506020204" pitchFamily="18" charset="0"/>
              </a:rPr>
              <a:t>viết</a:t>
            </a:r>
            <a:r>
              <a:rPr lang="en-US" sz="3200" dirty="0">
                <a:latin typeface="UTM Avo" panose="02040603050506020204" pitchFamily="18" charset="0"/>
              </a:rPr>
              <a:t> </a:t>
            </a:r>
            <a:r>
              <a:rPr lang="en-US" sz="3200" dirty="0" err="1">
                <a:latin typeface="UTM Avo" panose="02040603050506020204" pitchFamily="18" charset="0"/>
              </a:rPr>
              <a:t>thường</a:t>
            </a:r>
            <a:endParaRPr sz="3200" dirty="0">
              <a:latin typeface="UTM Avo" panose="02040603050506020204" pitchFamily="18" charset="0"/>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4118167" y="2402341"/>
            <a:ext cx="5594743" cy="1207263"/>
          </a:xfrm>
          <a:prstGeom prst="snip1Rect">
            <a:avLst>
              <a:gd name="adj" fmla="val 0"/>
            </a:avLst>
          </a:prstGeom>
          <a:solidFill>
            <a:schemeClr val="accent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3200" dirty="0" err="1">
                <a:latin typeface="UTM Avo" panose="02040603050506020204" pitchFamily="18" charset="0"/>
              </a:rPr>
              <a:t>Viết</a:t>
            </a:r>
            <a:r>
              <a:rPr lang="en-US" sz="3200" dirty="0">
                <a:latin typeface="UTM Avo" panose="02040603050506020204" pitchFamily="18" charset="0"/>
              </a:rPr>
              <a:t> </a:t>
            </a:r>
            <a:r>
              <a:rPr lang="en-US" sz="3200" dirty="0" err="1">
                <a:latin typeface="UTM Avo" panose="02040603050506020204" pitchFamily="18" charset="0"/>
              </a:rPr>
              <a:t>hoa</a:t>
            </a:r>
            <a:endParaRPr sz="3200" dirty="0">
              <a:latin typeface="UTM Avo" panose="02040603050506020204" pitchFamily="18" charset="0"/>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accent6">
              <a:lumMod val="40000"/>
              <a:lumOff val="6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a:r>
              <a:rPr lang="en-US" sz="4800" dirty="0" err="1">
                <a:latin typeface="#9Slide03 AmpleSoft Bold" panose="02000000000000000000" pitchFamily="2" charset="0"/>
              </a:rPr>
              <a:t>Danh</a:t>
            </a:r>
            <a:r>
              <a:rPr lang="en-US" sz="4800" dirty="0">
                <a:latin typeface="#9Slide03 AmpleSoft Bold" panose="02000000000000000000" pitchFamily="2" charset="0"/>
              </a:rPr>
              <a:t> </a:t>
            </a:r>
            <a:r>
              <a:rPr lang="en-US" sz="4800" dirty="0" err="1">
                <a:latin typeface="#9Slide03 AmpleSoft Bold" panose="02000000000000000000" pitchFamily="2" charset="0"/>
              </a:rPr>
              <a:t>từ</a:t>
            </a:r>
            <a:r>
              <a:rPr lang="en-US" sz="4800" dirty="0">
                <a:latin typeface="#9Slide03 AmpleSoft Bold" panose="02000000000000000000" pitchFamily="2" charset="0"/>
              </a:rPr>
              <a:t> </a:t>
            </a:r>
            <a:r>
              <a:rPr lang="en-US" sz="4800" dirty="0" err="1">
                <a:latin typeface="#9Slide03 AmpleSoft Bold" panose="02000000000000000000" pitchFamily="2" charset="0"/>
              </a:rPr>
              <a:t>riêng</a:t>
            </a:r>
            <a:r>
              <a:rPr lang="en-US" sz="4800" dirty="0">
                <a:latin typeface="#9Slide03 AmpleSoft Bold" panose="02000000000000000000" pitchFamily="2" charset="0"/>
              </a:rPr>
              <a:t> </a:t>
            </a:r>
            <a:r>
              <a:rPr lang="en-US" sz="4800" dirty="0" err="1">
                <a:latin typeface="#9Slide03 AmpleSoft Bold" panose="02000000000000000000" pitchFamily="2" charset="0"/>
              </a:rPr>
              <a:t>luôn</a:t>
            </a:r>
            <a:r>
              <a:rPr lang="en-US" sz="4800" dirty="0">
                <a:latin typeface="#9Slide03 AmpleSoft Bold" panose="02000000000000000000" pitchFamily="2" charset="0"/>
              </a:rPr>
              <a:t> </a:t>
            </a:r>
            <a:r>
              <a:rPr lang="en-US" sz="4800" dirty="0" err="1">
                <a:latin typeface="#9Slide03 AmpleSoft Bold" panose="02000000000000000000" pitchFamily="2" charset="0"/>
              </a:rPr>
              <a:t>luôn</a:t>
            </a:r>
            <a:r>
              <a:rPr lang="en-US" sz="4800" dirty="0">
                <a:latin typeface="#9Slide03 AmpleSoft Bold" panose="02000000000000000000" pitchFamily="2" charset="0"/>
              </a:rPr>
              <a:t> ….?</a:t>
            </a:r>
            <a:endParaRPr sz="4800" dirty="0">
              <a:latin typeface="#9Slide03 AmpleSoft Bold" panose="02000000000000000000" pitchFamily="2" charset="0"/>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2955153" y="2138179"/>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544" b="21934" l="21629" r="34490">
                        <a14:foregroundMark x1="22044" y1="19534" x2="21629" y2="9407"/>
                      </a14:backgroundRemoval>
                    </a14:imgEffect>
                  </a14:imgLayer>
                </a14:imgProps>
              </a:ext>
            </a:extLst>
          </a:blip>
          <a:srcRect l="20985" t="127" r="63995" b="75629"/>
          <a:stretch/>
        </p:blipFill>
        <p:spPr>
          <a:xfrm>
            <a:off x="3179424" y="3753928"/>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020711" y="5293172"/>
            <a:ext cx="1460597" cy="1298540"/>
          </a:xfrm>
          <a:prstGeom prst="rect">
            <a:avLst/>
          </a:prstGeom>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8">
            <a:alphaModFix/>
          </a:blip>
          <a:stretch>
            <a:fillRect/>
          </a:stretch>
        </p:blipFill>
        <p:spPr>
          <a:xfrm>
            <a:off x="-86591" y="4254437"/>
            <a:ext cx="2833561" cy="1659023"/>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9">
            <a:alphaModFix/>
          </a:blip>
          <a:srcRect b="48717"/>
          <a:stretch/>
        </p:blipFill>
        <p:spPr>
          <a:xfrm>
            <a:off x="10581939" y="5407708"/>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9">
            <a:alphaModFix/>
          </a:blip>
          <a:srcRect b="48717"/>
          <a:stretch/>
        </p:blipFill>
        <p:spPr>
          <a:xfrm>
            <a:off x="10625996" y="4786913"/>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9">
            <a:alphaModFix/>
          </a:blip>
          <a:srcRect b="48717"/>
          <a:stretch/>
        </p:blipFill>
        <p:spPr>
          <a:xfrm>
            <a:off x="10140760" y="5542652"/>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8">
            <a:alphaModFix/>
          </a:blip>
          <a:stretch>
            <a:fillRect/>
          </a:stretch>
        </p:blipFill>
        <p:spPr>
          <a:xfrm>
            <a:off x="10146619" y="5059676"/>
            <a:ext cx="3253733" cy="2312055"/>
          </a:xfrm>
          <a:prstGeom prst="rect">
            <a:avLst/>
          </a:prstGeom>
          <a:noFill/>
          <a:ln>
            <a:noFill/>
          </a:ln>
        </p:spPr>
      </p:pic>
    </p:spTree>
    <p:extLst>
      <p:ext uri="{BB962C8B-B14F-4D97-AF65-F5344CB8AC3E}">
        <p14:creationId xmlns:p14="http://schemas.microsoft.com/office/powerpoint/2010/main" val="233344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a:extLst>
              <a:ext uri="{FF2B5EF4-FFF2-40B4-BE49-F238E27FC236}">
                <a16:creationId xmlns:a16="http://schemas.microsoft.com/office/drawing/2014/main" id="{2652A67E-D616-6B7E-4AB2-901BE058E0BE}"/>
              </a:ext>
            </a:extLst>
          </p:cNvPr>
          <p:cNvSpPr/>
          <p:nvPr/>
        </p:nvSpPr>
        <p:spPr>
          <a:xfrm flipH="1">
            <a:off x="1675345" y="1620252"/>
            <a:ext cx="9409747" cy="2759243"/>
          </a:xfrm>
          <a:prstGeom prst="rect">
            <a:avLst/>
          </a:prstGeom>
          <a:solidFill>
            <a:srgbClr val="CBE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p:nvPr/>
        </p:nvSpPr>
        <p:spPr>
          <a:xfrm>
            <a:off x="1861553" y="2246311"/>
            <a:ext cx="7885492" cy="1938992"/>
          </a:xfrm>
          <a:prstGeom prst="rect">
            <a:avLst/>
          </a:prstGeom>
          <a:noFill/>
        </p:spPr>
        <p:txBody>
          <a:bodyPr wrap="none" lIns="91440" tIns="45720" rIns="91440" bIns="45720">
            <a:spAutoFit/>
          </a:bodyPr>
          <a:lstStyle/>
          <a:p>
            <a:pPr algn="ctr"/>
            <a:r>
              <a:rPr lang="en-US" sz="12000" b="1" cap="none" spc="0" dirty="0" err="1">
                <a:ln w="9525">
                  <a:solidFill>
                    <a:schemeClr val="bg1"/>
                  </a:solidFill>
                  <a:prstDash val="solid"/>
                </a:ln>
                <a:solidFill>
                  <a:schemeClr val="accent6">
                    <a:lumMod val="50000"/>
                  </a:schemeClr>
                </a:solidFill>
                <a:effectLst>
                  <a:glow rad="139700">
                    <a:schemeClr val="accent6">
                      <a:satMod val="175000"/>
                      <a:alpha val="40000"/>
                    </a:schemeClr>
                  </a:glow>
                  <a:outerShdw blurRad="12700" dist="38100" dir="2700000" algn="tl" rotWithShape="0">
                    <a:schemeClr val="accent5">
                      <a:lumMod val="60000"/>
                      <a:lumOff val="40000"/>
                    </a:schemeClr>
                  </a:outerShdw>
                </a:effectLst>
                <a:latin typeface="UTM Beautiful Caps" panose="02040603050506020204" pitchFamily="18" charset="0"/>
              </a:rPr>
              <a:t>Khám</a:t>
            </a:r>
            <a:r>
              <a:rPr lang="en-US" sz="12000" b="1" cap="none" spc="0" dirty="0">
                <a:ln w="9525">
                  <a:solidFill>
                    <a:schemeClr val="bg1"/>
                  </a:solidFill>
                  <a:prstDash val="solid"/>
                </a:ln>
                <a:solidFill>
                  <a:schemeClr val="accent6">
                    <a:lumMod val="50000"/>
                  </a:schemeClr>
                </a:solidFill>
                <a:effectLst>
                  <a:glow rad="139700">
                    <a:schemeClr val="accent6">
                      <a:satMod val="175000"/>
                      <a:alpha val="40000"/>
                    </a:schemeClr>
                  </a:glow>
                  <a:outerShdw blurRad="12700" dist="38100" dir="2700000" algn="tl" rotWithShape="0">
                    <a:schemeClr val="accent5">
                      <a:lumMod val="60000"/>
                      <a:lumOff val="40000"/>
                    </a:schemeClr>
                  </a:outerShdw>
                </a:effectLst>
                <a:latin typeface="UTM Beautiful Caps" panose="02040603050506020204" pitchFamily="18" charset="0"/>
              </a:rPr>
              <a:t> </a:t>
            </a:r>
            <a:r>
              <a:rPr lang="en-US" sz="12000" b="1" cap="none" spc="0" dirty="0" err="1">
                <a:ln w="9525">
                  <a:solidFill>
                    <a:schemeClr val="bg1"/>
                  </a:solidFill>
                  <a:prstDash val="solid"/>
                </a:ln>
                <a:solidFill>
                  <a:schemeClr val="accent6">
                    <a:lumMod val="50000"/>
                  </a:schemeClr>
                </a:solidFill>
                <a:effectLst>
                  <a:glow rad="139700">
                    <a:schemeClr val="accent6">
                      <a:satMod val="175000"/>
                      <a:alpha val="40000"/>
                    </a:schemeClr>
                  </a:glow>
                  <a:outerShdw blurRad="12700" dist="38100" dir="2700000" algn="tl" rotWithShape="0">
                    <a:schemeClr val="accent5">
                      <a:lumMod val="60000"/>
                      <a:lumOff val="40000"/>
                    </a:schemeClr>
                  </a:outerShdw>
                </a:effectLst>
                <a:latin typeface="UTM Beautiful Caps" panose="02040603050506020204" pitchFamily="18" charset="0"/>
              </a:rPr>
              <a:t>phá</a:t>
            </a:r>
            <a:endParaRPr lang="en-US" sz="12000" b="1" cap="none" spc="0" dirty="0">
              <a:ln w="9525">
                <a:solidFill>
                  <a:schemeClr val="bg1"/>
                </a:solidFill>
                <a:prstDash val="solid"/>
              </a:ln>
              <a:solidFill>
                <a:schemeClr val="accent6">
                  <a:lumMod val="50000"/>
                </a:schemeClr>
              </a:solidFill>
              <a:effectLst>
                <a:glow rad="139700">
                  <a:schemeClr val="accent6">
                    <a:satMod val="175000"/>
                    <a:alpha val="40000"/>
                  </a:schemeClr>
                </a:glow>
                <a:outerShdw blurRad="12700" dist="38100" dir="2700000" algn="tl" rotWithShape="0">
                  <a:schemeClr val="accent5">
                    <a:lumMod val="60000"/>
                    <a:lumOff val="40000"/>
                  </a:schemeClr>
                </a:outerShdw>
              </a:effectLst>
              <a:latin typeface="UTM Beautiful Caps" panose="02040603050506020204" pitchFamily="18" charset="0"/>
            </a:endParaRPr>
          </a:p>
        </p:txBody>
      </p:sp>
      <p:pic>
        <p:nvPicPr>
          <p:cNvPr id="4" name="图片 5">
            <a:extLst>
              <a:ext uri="{FF2B5EF4-FFF2-40B4-BE49-F238E27FC236}">
                <a16:creationId xmlns:a16="http://schemas.microsoft.com/office/drawing/2014/main" id="{92238477-C2BA-DAA1-755B-5559710327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816" y="2420482"/>
            <a:ext cx="2998526" cy="4346363"/>
          </a:xfrm>
          <a:prstGeom prst="rect">
            <a:avLst/>
          </a:prstGeom>
        </p:spPr>
      </p:pic>
      <p:pic>
        <p:nvPicPr>
          <p:cNvPr id="5" name="图片 3">
            <a:extLst>
              <a:ext uri="{FF2B5EF4-FFF2-40B4-BE49-F238E27FC236}">
                <a16:creationId xmlns:a16="http://schemas.microsoft.com/office/drawing/2014/main" id="{53280213-0FF2-B394-C53D-3365F47C44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9440" y="174172"/>
            <a:ext cx="3074429" cy="3074427"/>
          </a:xfrm>
          <a:prstGeom prst="rect">
            <a:avLst/>
          </a:prstGeom>
        </p:spPr>
      </p:pic>
    </p:spTree>
    <p:extLst>
      <p:ext uri="{BB962C8B-B14F-4D97-AF65-F5344CB8AC3E}">
        <p14:creationId xmlns:p14="http://schemas.microsoft.com/office/powerpoint/2010/main" val="365006321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8951" y="103002"/>
            <a:ext cx="5801562" cy="1107996"/>
          </a:xfrm>
          <a:prstGeom prst="rect">
            <a:avLst/>
          </a:prstGeom>
          <a:solidFill>
            <a:schemeClr val="accent6">
              <a:lumMod val="20000"/>
              <a:lumOff val="80000"/>
            </a:schemeClr>
          </a:solidFill>
          <a:ln w="76200">
            <a:solidFill>
              <a:schemeClr val="tx1"/>
            </a:solidFill>
            <a:prstDash val="solid"/>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en-US" sz="6600" b="1" dirty="0" err="1">
                <a:ln>
                  <a:solidFill>
                    <a:schemeClr val="bg1"/>
                  </a:solidFill>
                </a:ln>
                <a:latin typeface="#9Slide07 SVNZiclets" panose="02000603000000000000" pitchFamily="2" charset="0"/>
                <a:cs typeface="Times New Roman" panose="02020603050405020304" pitchFamily="18" charset="0"/>
              </a:rPr>
              <a:t>Nhận</a:t>
            </a:r>
            <a:r>
              <a:rPr lang="en-US" altLang="en-US" sz="6600" b="1" dirty="0">
                <a:ln>
                  <a:solidFill>
                    <a:schemeClr val="bg1"/>
                  </a:solidFill>
                </a:ln>
                <a:latin typeface="#9Slide07 SVNZiclets" panose="02000603000000000000" pitchFamily="2" charset="0"/>
                <a:cs typeface="Times New Roman" panose="02020603050405020304" pitchFamily="18" charset="0"/>
              </a:rPr>
              <a:t> </a:t>
            </a:r>
            <a:r>
              <a:rPr lang="en-US" altLang="en-US" sz="6600" b="1" dirty="0" err="1">
                <a:ln>
                  <a:solidFill>
                    <a:schemeClr val="bg1"/>
                  </a:solidFill>
                </a:ln>
                <a:latin typeface="#9Slide07 SVNZiclets" panose="02000603000000000000" pitchFamily="2" charset="0"/>
                <a:cs typeface="Times New Roman" panose="02020603050405020304" pitchFamily="18" charset="0"/>
              </a:rPr>
              <a:t>xét</a:t>
            </a:r>
            <a:endParaRPr lang="en-US" altLang="en-US" sz="6600" b="1" dirty="0">
              <a:ln>
                <a:solidFill>
                  <a:schemeClr val="bg1"/>
                </a:solidFill>
              </a:ln>
              <a:latin typeface="#9Slide07 SVNZiclets" panose="02000603000000000000" pitchFamily="2" charset="0"/>
              <a:cs typeface="Times New Roman" panose="02020603050405020304" pitchFamily="18" charset="0"/>
            </a:endParaRPr>
          </a:p>
        </p:txBody>
      </p:sp>
      <p:sp>
        <p:nvSpPr>
          <p:cNvPr id="13" name="Rectangle 17">
            <a:extLst>
              <a:ext uri="{FF2B5EF4-FFF2-40B4-BE49-F238E27FC236}">
                <a16:creationId xmlns:a16="http://schemas.microsoft.com/office/drawing/2014/main" id="{15193C7D-49AB-E7D1-C35D-E8EF063F46C9}"/>
              </a:ext>
            </a:extLst>
          </p:cNvPr>
          <p:cNvSpPr>
            <a:spLocks noChangeArrowheads="1"/>
          </p:cNvSpPr>
          <p:nvPr/>
        </p:nvSpPr>
        <p:spPr bwMode="auto">
          <a:xfrm>
            <a:off x="1864611" y="5358199"/>
            <a:ext cx="6876618" cy="69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000" dirty="0" err="1">
                <a:latin typeface="UTM Avo" panose="02040603050506020204" pitchFamily="18" charset="0"/>
                <a:cs typeface="Times New Roman" panose="02020603050405020304" pitchFamily="18" charset="0"/>
              </a:rPr>
              <a:t>Nguyễn</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Thị</a:t>
            </a:r>
            <a:r>
              <a:rPr lang="en-US" altLang="en-US" sz="4000" dirty="0">
                <a:latin typeface="UTM Avo" panose="02040603050506020204" pitchFamily="18" charset="0"/>
                <a:cs typeface="Times New Roman" panose="02020603050405020304" pitchFamily="18" charset="0"/>
              </a:rPr>
              <a:t> Minh </a:t>
            </a:r>
            <a:r>
              <a:rPr lang="en-US" altLang="en-US" sz="4000" dirty="0" err="1">
                <a:latin typeface="UTM Avo" panose="02040603050506020204" pitchFamily="18" charset="0"/>
                <a:cs typeface="Times New Roman" panose="02020603050405020304" pitchFamily="18" charset="0"/>
              </a:rPr>
              <a:t>Khai</a:t>
            </a:r>
            <a:endParaRPr lang="en-US" altLang="en-US" sz="4000" dirty="0">
              <a:latin typeface="UTM Avo" panose="02040603050506020204" pitchFamily="18" charset="0"/>
              <a:cs typeface="Times New Roman" panose="02020603050405020304" pitchFamily="18" charset="0"/>
            </a:endParaRPr>
          </a:p>
        </p:txBody>
      </p:sp>
      <p:sp>
        <p:nvSpPr>
          <p:cNvPr id="14" name="Rectangle 15">
            <a:extLst>
              <a:ext uri="{FF2B5EF4-FFF2-40B4-BE49-F238E27FC236}">
                <a16:creationId xmlns:a16="http://schemas.microsoft.com/office/drawing/2014/main" id="{85124D58-3ACA-0FA0-6997-C2E7BC58F3B8}"/>
              </a:ext>
            </a:extLst>
          </p:cNvPr>
          <p:cNvSpPr>
            <a:spLocks noChangeArrowheads="1"/>
          </p:cNvSpPr>
          <p:nvPr/>
        </p:nvSpPr>
        <p:spPr bwMode="auto">
          <a:xfrm>
            <a:off x="1682550" y="3701618"/>
            <a:ext cx="5141308" cy="69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Nguyễn</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Huệ</a:t>
            </a:r>
            <a:endParaRPr lang="en-US" altLang="en-US" sz="4000" dirty="0">
              <a:latin typeface="UTM Avo" panose="02040603050506020204" pitchFamily="18" charset="0"/>
              <a:cs typeface="Times New Roman" panose="02020603050405020304" pitchFamily="18" charset="0"/>
            </a:endParaRPr>
          </a:p>
        </p:txBody>
      </p:sp>
      <p:sp>
        <p:nvSpPr>
          <p:cNvPr id="15" name="Rectangle 16">
            <a:extLst>
              <a:ext uri="{FF2B5EF4-FFF2-40B4-BE49-F238E27FC236}">
                <a16:creationId xmlns:a16="http://schemas.microsoft.com/office/drawing/2014/main" id="{5A85E203-BD75-C08B-0335-CBC9DEAFC64A}"/>
              </a:ext>
            </a:extLst>
          </p:cNvPr>
          <p:cNvSpPr>
            <a:spLocks noChangeArrowheads="1"/>
          </p:cNvSpPr>
          <p:nvPr/>
        </p:nvSpPr>
        <p:spPr bwMode="auto">
          <a:xfrm>
            <a:off x="1682550" y="4558592"/>
            <a:ext cx="5801563" cy="69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Hoàng</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Văn</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Thụ</a:t>
            </a:r>
            <a:endParaRPr lang="en-US" altLang="en-US" sz="4000" dirty="0">
              <a:latin typeface="UTM Avo" panose="02040603050506020204" pitchFamily="18" charset="0"/>
              <a:cs typeface="Times New Roman" panose="02020603050405020304" pitchFamily="18" charset="0"/>
            </a:endParaRPr>
          </a:p>
        </p:txBody>
      </p:sp>
      <p:sp>
        <p:nvSpPr>
          <p:cNvPr id="16" name="Rectangle 10">
            <a:extLst>
              <a:ext uri="{FF2B5EF4-FFF2-40B4-BE49-F238E27FC236}">
                <a16:creationId xmlns:a16="http://schemas.microsoft.com/office/drawing/2014/main" id="{9B5E09E8-9695-032D-CA0D-63CC8BA9E641}"/>
              </a:ext>
            </a:extLst>
          </p:cNvPr>
          <p:cNvSpPr>
            <a:spLocks noChangeArrowheads="1"/>
          </p:cNvSpPr>
          <p:nvPr/>
        </p:nvSpPr>
        <p:spPr bwMode="auto">
          <a:xfrm>
            <a:off x="1066323" y="2880556"/>
            <a:ext cx="4666818" cy="69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000" dirty="0">
                <a:latin typeface="UTM Avo" panose="02040603050506020204" pitchFamily="18" charset="0"/>
                <a:cs typeface="Times New Roman" panose="02020603050405020304" pitchFamily="18" charset="0"/>
              </a:rPr>
              <a:t>a/ </a:t>
            </a:r>
            <a:r>
              <a:rPr lang="en-US" altLang="en-US" sz="4000" dirty="0" err="1">
                <a:latin typeface="UTM Avo" panose="02040603050506020204" pitchFamily="18" charset="0"/>
                <a:cs typeface="Times New Roman" panose="02020603050405020304" pitchFamily="18" charset="0"/>
              </a:rPr>
              <a:t>Tên</a:t>
            </a:r>
            <a:r>
              <a:rPr lang="en-US" altLang="en-US" sz="4000" dirty="0">
                <a:latin typeface="UTM Avo" panose="02040603050506020204" pitchFamily="18" charset="0"/>
                <a:cs typeface="Times New Roman" panose="02020603050405020304" pitchFamily="18" charset="0"/>
              </a:rPr>
              <a:t> </a:t>
            </a:r>
            <a:r>
              <a:rPr lang="en-US" altLang="en-US" sz="4000" dirty="0" err="1">
                <a:latin typeface="UTM Avo" panose="02040603050506020204" pitchFamily="18" charset="0"/>
                <a:cs typeface="Times New Roman" panose="02020603050405020304" pitchFamily="18" charset="0"/>
              </a:rPr>
              <a:t>người</a:t>
            </a:r>
            <a:r>
              <a:rPr lang="en-US" altLang="en-US" sz="4000" dirty="0">
                <a:latin typeface="UTM Avo" panose="02040603050506020204" pitchFamily="18" charset="0"/>
                <a:cs typeface="Times New Roman" panose="02020603050405020304" pitchFamily="18" charset="0"/>
              </a:rPr>
              <a:t>:</a:t>
            </a:r>
          </a:p>
        </p:txBody>
      </p:sp>
      <p:sp>
        <p:nvSpPr>
          <p:cNvPr id="18" name="Rectangle 10">
            <a:extLst>
              <a:ext uri="{FF2B5EF4-FFF2-40B4-BE49-F238E27FC236}">
                <a16:creationId xmlns:a16="http://schemas.microsoft.com/office/drawing/2014/main" id="{B353DB28-A8D0-6A53-BABA-87578729AD05}"/>
              </a:ext>
            </a:extLst>
          </p:cNvPr>
          <p:cNvSpPr>
            <a:spLocks noChangeArrowheads="1"/>
          </p:cNvSpPr>
          <p:nvPr/>
        </p:nvSpPr>
        <p:spPr bwMode="auto">
          <a:xfrm>
            <a:off x="1276782" y="1516801"/>
            <a:ext cx="9293248" cy="131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4000" b="1" dirty="0" err="1">
                <a:latin typeface="UTM Avo" panose="02040603050506020204" pitchFamily="18" charset="0"/>
                <a:cs typeface="Times New Roman" panose="02020603050405020304" pitchFamily="18" charset="0"/>
              </a:rPr>
              <a:t>Tìm</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hiểu</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cách</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viết</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tên</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người</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tên</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địa</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lí</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Việt</a:t>
            </a:r>
            <a:r>
              <a:rPr lang="en-US" altLang="en-US" sz="4000" b="1" dirty="0">
                <a:latin typeface="UTM Avo" panose="02040603050506020204" pitchFamily="18" charset="0"/>
                <a:cs typeface="Times New Roman" panose="02020603050405020304" pitchFamily="18" charset="0"/>
              </a:rPr>
              <a:t> Nam</a:t>
            </a:r>
          </a:p>
        </p:txBody>
      </p:sp>
      <p:pic>
        <p:nvPicPr>
          <p:cNvPr id="19" name="Picture 2" descr="Ánh Nắng Mặt Trời Hình ảnh | Định dạng hình ảnh PNG 400225768|  vn.lovepik.com">
            <a:extLst>
              <a:ext uri="{FF2B5EF4-FFF2-40B4-BE49-F238E27FC236}">
                <a16:creationId xmlns:a16="http://schemas.microsoft.com/office/drawing/2014/main" id="{C4322D1B-0913-415B-5AB3-9802DF4062C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5503" y="5315115"/>
            <a:ext cx="1063463" cy="9039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Ánh Nắng Mặt Trời Hình ảnh | Định dạng hình ảnh PNG 400225768|  vn.lovepik.com">
            <a:extLst>
              <a:ext uri="{FF2B5EF4-FFF2-40B4-BE49-F238E27FC236}">
                <a16:creationId xmlns:a16="http://schemas.microsoft.com/office/drawing/2014/main" id="{B52F5CE0-FC92-0023-921A-A16DB4D963D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5502" y="4455314"/>
            <a:ext cx="1063463" cy="9039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Ánh Nắng Mặt Trời Hình ảnh | Định dạng hình ảnh PNG 400225768|  vn.lovepik.com">
            <a:extLst>
              <a:ext uri="{FF2B5EF4-FFF2-40B4-BE49-F238E27FC236}">
                <a16:creationId xmlns:a16="http://schemas.microsoft.com/office/drawing/2014/main" id="{7312CA8E-3666-695B-916B-382BF316B00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5502" y="3637079"/>
            <a:ext cx="1063463" cy="90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187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22" presetClass="entr" presetSubtype="8"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22" presetClass="entr" presetSubtype="8"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4" grpId="0"/>
      <p:bldP spid="15" grpId="0"/>
      <p:bldP spid="16"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仙人掌"/>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3covjh0">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TotalTime>
  <Words>1094</Words>
  <Application>Microsoft Office PowerPoint</Application>
  <PresentationFormat>Widescreen</PresentationFormat>
  <Paragraphs>144</Paragraphs>
  <Slides>28</Slides>
  <Notes>3</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28</vt:i4>
      </vt:variant>
    </vt:vector>
  </HeadingPairs>
  <TitlesOfParts>
    <vt:vector size="50" baseType="lpstr">
      <vt:lpstr>#9Slide05 SVNClementine</vt:lpstr>
      <vt:lpstr>Arial</vt:lpstr>
      <vt:lpstr>#9Slide03 AmpleSoft Bold</vt:lpstr>
      <vt:lpstr>SVN-Whimsy</vt:lpstr>
      <vt:lpstr>#9Slide07 Altus</vt:lpstr>
      <vt:lpstr>#9Slide05 SVNVictoria</vt:lpstr>
      <vt:lpstr>#9Slide03 Arima Madurai Black</vt:lpstr>
      <vt:lpstr>SVN-The Voice</vt:lpstr>
      <vt:lpstr>Times New Roman</vt:lpstr>
      <vt:lpstr>UTM LinotypeZapfino KT</vt:lpstr>
      <vt:lpstr>等线</vt:lpstr>
      <vt:lpstr>UTM Beautiful Caps</vt:lpstr>
      <vt:lpstr>UTM Bustamalaka</vt:lpstr>
      <vt:lpstr>UTM Flavour</vt:lpstr>
      <vt:lpstr>#9Slide07 Banque</vt:lpstr>
      <vt:lpstr>SVN-Newton</vt:lpstr>
      <vt:lpstr>Calibri</vt:lpstr>
      <vt:lpstr>#9Slide07 SVNZiclets</vt:lpstr>
      <vt:lpstr>Cambria</vt:lpstr>
      <vt:lpstr>UTM Avo</vt:lpstr>
      <vt:lpstr>KaiTi</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HẢO HỒ</dc:creator>
  <cp:keywords>MĂNG NON TEAM</cp:keywords>
  <dc:description/>
  <cp:lastModifiedBy>Ho Ngoc Hao_GV</cp:lastModifiedBy>
  <cp:revision>41</cp:revision>
  <dcterms:created xsi:type="dcterms:W3CDTF">2019-06-26T08:38:00Z</dcterms:created>
  <dcterms:modified xsi:type="dcterms:W3CDTF">2022-08-01T06:16:44Z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ies>
</file>