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9"/>
  </p:notesMasterIdLst>
  <p:sldIdLst>
    <p:sldId id="256" r:id="rId2"/>
    <p:sldId id="323" r:id="rId3"/>
    <p:sldId id="312" r:id="rId4"/>
    <p:sldId id="324" r:id="rId5"/>
    <p:sldId id="325" r:id="rId6"/>
    <p:sldId id="327" r:id="rId7"/>
    <p:sldId id="314" r:id="rId8"/>
    <p:sldId id="330" r:id="rId9"/>
    <p:sldId id="329" r:id="rId10"/>
    <p:sldId id="331" r:id="rId11"/>
    <p:sldId id="332" r:id="rId12"/>
    <p:sldId id="333" r:id="rId13"/>
    <p:sldId id="334" r:id="rId14"/>
    <p:sldId id="335" r:id="rId15"/>
    <p:sldId id="336" r:id="rId16"/>
    <p:sldId id="339" r:id="rId17"/>
    <p:sldId id="340" r:id="rId18"/>
    <p:sldId id="338" r:id="rId19"/>
    <p:sldId id="337" r:id="rId20"/>
    <p:sldId id="345" r:id="rId21"/>
    <p:sldId id="346" r:id="rId22"/>
    <p:sldId id="328" r:id="rId23"/>
    <p:sldId id="317" r:id="rId24"/>
    <p:sldId id="319" r:id="rId25"/>
    <p:sldId id="347" r:id="rId26"/>
    <p:sldId id="415" r:id="rId27"/>
    <p:sldId id="320" r:id="rId28"/>
  </p:sldIdLst>
  <p:sldSz cx="9144000" cy="5143500" type="screen16x9"/>
  <p:notesSz cx="6858000" cy="9144000"/>
  <p:embeddedFontLst>
    <p:embeddedFont>
      <p:font typeface="#9Slide07 Altus" charset="0"/>
      <p:regular r:id="rId30"/>
    </p:embeddedFont>
    <p:embeddedFont>
      <p:font typeface="#9Slide03 SVNCintra" charset="0"/>
      <p:regular r:id="rId31"/>
    </p:embeddedFont>
    <p:embeddedFont>
      <p:font typeface="#9Slide03 SFU Futura_05" charset="0"/>
      <p:bold r:id="rId32"/>
    </p:embeddedFont>
    <p:embeddedFont>
      <p:font typeface="宋体" pitchFamily="2" charset="-122"/>
      <p:regular r:id="rId33"/>
    </p:embeddedFont>
    <p:embeddedFont>
      <p:font typeface="Calibri Light" pitchFamily="34" charset="0"/>
      <p:regular r:id="rId34"/>
      <p:italic r:id="rId35"/>
    </p:embeddedFont>
    <p:embeddedFont>
      <p:font typeface="Open Sans" charset="0"/>
      <p:regular r:id="rId36"/>
      <p:bold r:id="rId37"/>
      <p:italic r:id="rId38"/>
      <p:boldItalic r:id="rId39"/>
    </p:embeddedFont>
    <p:embeddedFont>
      <p:font typeface="#9Slide03 SVNEvery Movie Every " charset="0"/>
      <p:regular r:id="rId40"/>
    </p:embeddedFont>
    <p:embeddedFont>
      <p:font typeface="Countdown" charset="0"/>
      <p:regular r:id="rId41"/>
    </p:embeddedFont>
    <p:embeddedFont>
      <p:font typeface="Calibri" pitchFamily="34" charset="0"/>
      <p:regular r:id="rId42"/>
      <p:bold r:id="rId43"/>
      <p:italic r:id="rId44"/>
      <p:boldItalic r:id="rId45"/>
    </p:embeddedFont>
    <p:embeddedFont>
      <p:font typeface="PT Serif"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476"/>
    <a:srgbClr val="C6BAB1"/>
    <a:srgbClr val="7C2E0E"/>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E8AC10A-6DFA-47DB-9AD0-DCFEEB76F878}">
  <a:tblStyle styleId="{9E8AC10A-6DFA-47DB-9AD0-DCFEEB76F87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60" d="100"/>
          <a:sy n="60" d="100"/>
        </p:scale>
        <p:origin x="-1456" y="-5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768205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189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幻灯片图像占位符 1"/>
          <p:cNvSpPr>
            <a:spLocks noGrp="1" noRot="1" noChangeAspect="1" noTextEdit="1"/>
          </p:cNvSpPr>
          <p:nvPr>
            <p:ph type="sldImg"/>
          </p:nvPr>
        </p:nvSpPr>
        <p:spPr>
          <a:xfrm>
            <a:off x="381000" y="685800"/>
            <a:ext cx="6096000" cy="3429000"/>
          </a:xfrm>
          <a:ln/>
        </p:spPr>
      </p:sp>
      <p:sp>
        <p:nvSpPr>
          <p:cNvPr id="1628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zh-CN" altLang="en-US">
              <a:latin typeface="Arial" pitchFamily="34" charset="0"/>
            </a:endParaRPr>
          </a:p>
        </p:txBody>
      </p:sp>
      <p:sp>
        <p:nvSpPr>
          <p:cNvPr id="162820" name="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0ED7-509D-4FD6-93B0-6E508B32DCEE}" type="slidenum">
              <a:rPr kumimoji="0" lang="zh-CN" altLang="en-US" sz="1200" b="0" i="0" u="none" strike="noStrike" kern="1200" cap="none" spc="0" normalizeH="0" baseline="0" noProof="0">
                <a:ln>
                  <a:noFill/>
                </a:ln>
                <a:solidFill>
                  <a:srgbClr val="000000"/>
                </a:solidFill>
                <a:effectLst/>
                <a:uLnTx/>
                <a:uFillTx/>
                <a:latin typeface="Calibri"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97498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5792148" y="928542"/>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685800" y="1000925"/>
            <a:ext cx="5760900" cy="1796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85800" y="2834125"/>
            <a:ext cx="38862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2478965" y="3238280"/>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 name="Google Shape;148;p9">
            <a:extLst>
              <a:ext uri="{FF2B5EF4-FFF2-40B4-BE49-F238E27FC236}">
                <a16:creationId xmlns:a16="http://schemas.microsoft.com/office/drawing/2014/main" xmlns="" id="{09C263E3-0738-16D8-724E-7871BE9DFF7F}"/>
              </a:ext>
            </a:extLst>
          </p:cNvPr>
          <p:cNvSpPr/>
          <p:nvPr userDrawn="1"/>
        </p:nvSpPr>
        <p:spPr>
          <a:xfrm>
            <a:off x="84" y="-79864"/>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9;p9">
            <a:extLst>
              <a:ext uri="{FF2B5EF4-FFF2-40B4-BE49-F238E27FC236}">
                <a16:creationId xmlns:a16="http://schemas.microsoft.com/office/drawing/2014/main" xmlns="" id="{384B88B3-4EEC-3BBA-2C67-672A360B9D23}"/>
              </a:ext>
            </a:extLst>
          </p:cNvPr>
          <p:cNvSpPr/>
          <p:nvPr userDrawn="1"/>
        </p:nvSpPr>
        <p:spPr>
          <a:xfrm>
            <a:off x="332553" y="90251"/>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50;p9">
            <a:extLst>
              <a:ext uri="{FF2B5EF4-FFF2-40B4-BE49-F238E27FC236}">
                <a16:creationId xmlns:a16="http://schemas.microsoft.com/office/drawing/2014/main" xmlns="" id="{1242C910-6548-3492-6348-E211AE1C25DB}"/>
              </a:ext>
            </a:extLst>
          </p:cNvPr>
          <p:cNvSpPr/>
          <p:nvPr userDrawn="1"/>
        </p:nvSpPr>
        <p:spPr>
          <a:xfrm>
            <a:off x="311962" y="71385"/>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51;p9">
            <a:extLst>
              <a:ext uri="{FF2B5EF4-FFF2-40B4-BE49-F238E27FC236}">
                <a16:creationId xmlns:a16="http://schemas.microsoft.com/office/drawing/2014/main" xmlns="" id="{8C372E28-EC84-8D89-7461-639DB98BA818}"/>
              </a:ext>
            </a:extLst>
          </p:cNvPr>
          <p:cNvGrpSpPr/>
          <p:nvPr userDrawn="1"/>
        </p:nvGrpSpPr>
        <p:grpSpPr>
          <a:xfrm>
            <a:off x="664164" y="456486"/>
            <a:ext cx="7453562" cy="4147729"/>
            <a:chOff x="677150" y="1466675"/>
            <a:chExt cx="4997025" cy="2780725"/>
          </a:xfrm>
        </p:grpSpPr>
        <p:sp>
          <p:nvSpPr>
            <p:cNvPr id="7" name="Google Shape;152;p9">
              <a:extLst>
                <a:ext uri="{FF2B5EF4-FFF2-40B4-BE49-F238E27FC236}">
                  <a16:creationId xmlns:a16="http://schemas.microsoft.com/office/drawing/2014/main" xmlns="" id="{62190E5E-ECAA-A0B3-9662-F869ADAD1F9C}"/>
                </a:ext>
              </a:extLst>
            </p:cNvPr>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9">
              <a:extLst>
                <a:ext uri="{FF2B5EF4-FFF2-40B4-BE49-F238E27FC236}">
                  <a16:creationId xmlns:a16="http://schemas.microsoft.com/office/drawing/2014/main" xmlns="" id="{89967F56-6465-D9D4-645A-0F64848D7FB7}"/>
                </a:ext>
              </a:extLst>
            </p:cNvPr>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9">
              <a:extLst>
                <a:ext uri="{FF2B5EF4-FFF2-40B4-BE49-F238E27FC236}">
                  <a16:creationId xmlns:a16="http://schemas.microsoft.com/office/drawing/2014/main" xmlns="" id="{C1995EFA-43D4-AD13-993B-63F2C43A7A84}"/>
                </a:ext>
              </a:extLst>
            </p:cNvPr>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9">
              <a:extLst>
                <a:ext uri="{FF2B5EF4-FFF2-40B4-BE49-F238E27FC236}">
                  <a16:creationId xmlns:a16="http://schemas.microsoft.com/office/drawing/2014/main" xmlns="" id="{9258633A-5D2F-9A21-D78B-B091BD046701}"/>
                </a:ext>
              </a:extLst>
            </p:cNvPr>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9">
              <a:extLst>
                <a:ext uri="{FF2B5EF4-FFF2-40B4-BE49-F238E27FC236}">
                  <a16:creationId xmlns:a16="http://schemas.microsoft.com/office/drawing/2014/main" xmlns="" id="{B91F9451-0A7F-3441-8B2E-5EF244F1D926}"/>
                </a:ext>
              </a:extLst>
            </p:cNvPr>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9">
              <a:extLst>
                <a:ext uri="{FF2B5EF4-FFF2-40B4-BE49-F238E27FC236}">
                  <a16:creationId xmlns:a16="http://schemas.microsoft.com/office/drawing/2014/main" xmlns="" id="{D77D7665-98DE-28FC-A9D0-8079211AEC86}"/>
                </a:ext>
              </a:extLst>
            </p:cNvPr>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9">
              <a:extLst>
                <a:ext uri="{FF2B5EF4-FFF2-40B4-BE49-F238E27FC236}">
                  <a16:creationId xmlns:a16="http://schemas.microsoft.com/office/drawing/2014/main" xmlns="" id="{0CA8901F-288E-85F4-B7C0-C09EDD9294EB}"/>
                </a:ext>
              </a:extLst>
            </p:cNvPr>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9">
              <a:extLst>
                <a:ext uri="{FF2B5EF4-FFF2-40B4-BE49-F238E27FC236}">
                  <a16:creationId xmlns:a16="http://schemas.microsoft.com/office/drawing/2014/main" xmlns="" id="{DB07D0C1-9661-8A08-732B-2723015DBB4B}"/>
                </a:ext>
              </a:extLst>
            </p:cNvPr>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9">
              <a:extLst>
                <a:ext uri="{FF2B5EF4-FFF2-40B4-BE49-F238E27FC236}">
                  <a16:creationId xmlns:a16="http://schemas.microsoft.com/office/drawing/2014/main" xmlns="" id="{2168EAD8-D84B-513B-2A02-FB2B832BE01A}"/>
                </a:ext>
              </a:extLst>
            </p:cNvPr>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9">
              <a:extLst>
                <a:ext uri="{FF2B5EF4-FFF2-40B4-BE49-F238E27FC236}">
                  <a16:creationId xmlns:a16="http://schemas.microsoft.com/office/drawing/2014/main" xmlns="" id="{5B7262DF-BBAF-A05A-4EEA-3CA9D092C38F}"/>
                </a:ext>
              </a:extLst>
            </p:cNvPr>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9">
              <a:extLst>
                <a:ext uri="{FF2B5EF4-FFF2-40B4-BE49-F238E27FC236}">
                  <a16:creationId xmlns:a16="http://schemas.microsoft.com/office/drawing/2014/main" xmlns="" id="{424B38C9-95D9-A592-37FF-D8A116A7433C}"/>
                </a:ext>
              </a:extLst>
            </p:cNvPr>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9">
              <a:extLst>
                <a:ext uri="{FF2B5EF4-FFF2-40B4-BE49-F238E27FC236}">
                  <a16:creationId xmlns:a16="http://schemas.microsoft.com/office/drawing/2014/main" xmlns="" id="{0668BE5A-CCA9-E359-E127-5CD15F0288A8}"/>
                </a:ext>
              </a:extLst>
            </p:cNvPr>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9">
              <a:extLst>
                <a:ext uri="{FF2B5EF4-FFF2-40B4-BE49-F238E27FC236}">
                  <a16:creationId xmlns:a16="http://schemas.microsoft.com/office/drawing/2014/main" xmlns="" id="{BB6420F7-D3FA-8B57-3619-A37A6C8ECB49}"/>
                </a:ext>
              </a:extLst>
            </p:cNvPr>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9">
              <a:extLst>
                <a:ext uri="{FF2B5EF4-FFF2-40B4-BE49-F238E27FC236}">
                  <a16:creationId xmlns:a16="http://schemas.microsoft.com/office/drawing/2014/main" xmlns="" id="{23320A8E-0D70-C9C4-0923-FE22C7D4C918}"/>
                </a:ext>
              </a:extLst>
            </p:cNvPr>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66;p9">
            <a:extLst>
              <a:ext uri="{FF2B5EF4-FFF2-40B4-BE49-F238E27FC236}">
                <a16:creationId xmlns:a16="http://schemas.microsoft.com/office/drawing/2014/main" xmlns="" id="{6C167707-35FD-C690-3CE3-EC7DAA4CC069}"/>
              </a:ext>
            </a:extLst>
          </p:cNvPr>
          <p:cNvSpPr txBox="1">
            <a:spLocks noGrp="1"/>
          </p:cNvSpPr>
          <p:nvPr>
            <p:ph type="title"/>
          </p:nvPr>
        </p:nvSpPr>
        <p:spPr>
          <a:xfrm>
            <a:off x="2549559" y="1415486"/>
            <a:ext cx="4045200" cy="739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 name="Google Shape;167;p9">
            <a:extLst>
              <a:ext uri="{FF2B5EF4-FFF2-40B4-BE49-F238E27FC236}">
                <a16:creationId xmlns:a16="http://schemas.microsoft.com/office/drawing/2014/main" xmlns="" id="{50C6FDEE-ACEB-0C6B-4930-045C2430C2C0}"/>
              </a:ext>
            </a:extLst>
          </p:cNvPr>
          <p:cNvSpPr txBox="1">
            <a:spLocks noGrp="1"/>
          </p:cNvSpPr>
          <p:nvPr>
            <p:ph type="subTitle" idx="1"/>
          </p:nvPr>
        </p:nvSpPr>
        <p:spPr>
          <a:xfrm>
            <a:off x="2549559" y="2154986"/>
            <a:ext cx="4045200" cy="1413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168;p9">
            <a:extLst>
              <a:ext uri="{FF2B5EF4-FFF2-40B4-BE49-F238E27FC236}">
                <a16:creationId xmlns:a16="http://schemas.microsoft.com/office/drawing/2014/main" xmlns="" id="{812B2E17-0303-6194-A70B-4F49214A6843}"/>
              </a:ext>
            </a:extLst>
          </p:cNvPr>
          <p:cNvSpPr txBox="1">
            <a:spLocks/>
          </p:cNvSpPr>
          <p:nvPr userDrawn="1"/>
        </p:nvSpPr>
        <p:spPr>
          <a:xfrm>
            <a:off x="8472617" y="4583353"/>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237"/>
        <p:cNvGrpSpPr/>
        <p:nvPr/>
      </p:nvGrpSpPr>
      <p:grpSpPr>
        <a:xfrm>
          <a:off x="0" y="0"/>
          <a:ext cx="0" cy="0"/>
          <a:chOff x="0" y="0"/>
          <a:chExt cx="0" cy="0"/>
        </a:xfrm>
      </p:grpSpPr>
      <p:sp>
        <p:nvSpPr>
          <p:cNvPr id="238" name="Google Shape;238;p17"/>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txBox="1">
            <a:spLocks noGrp="1"/>
          </p:cNvSpPr>
          <p:nvPr>
            <p:ph type="subTitle" idx="1"/>
          </p:nvPr>
        </p:nvSpPr>
        <p:spPr>
          <a:xfrm>
            <a:off x="5079000" y="2423575"/>
            <a:ext cx="3379200" cy="993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42" name="Google Shape;242;p17"/>
          <p:cNvSpPr txBox="1">
            <a:spLocks noGrp="1"/>
          </p:cNvSpPr>
          <p:nvPr>
            <p:ph type="title"/>
          </p:nvPr>
        </p:nvSpPr>
        <p:spPr>
          <a:xfrm>
            <a:off x="5079000" y="1850863"/>
            <a:ext cx="3379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Google Shape;303;p25">
            <a:extLst>
              <a:ext uri="{FF2B5EF4-FFF2-40B4-BE49-F238E27FC236}">
                <a16:creationId xmlns:a16="http://schemas.microsoft.com/office/drawing/2014/main" xmlns="" id="{574D7D6F-B22C-2091-DDFC-E6BFD74ADCAB}"/>
              </a:ext>
            </a:extLst>
          </p:cNvPr>
          <p:cNvSpPr/>
          <p:nvPr userDrawn="1"/>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04;p25">
            <a:extLst>
              <a:ext uri="{FF2B5EF4-FFF2-40B4-BE49-F238E27FC236}">
                <a16:creationId xmlns:a16="http://schemas.microsoft.com/office/drawing/2014/main" xmlns="" id="{883C48B2-4821-A8A6-3210-7E6A2D84902A}"/>
              </a:ext>
            </a:extLst>
          </p:cNvPr>
          <p:cNvSpPr/>
          <p:nvPr userDrawn="1"/>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05;p25">
            <a:extLst>
              <a:ext uri="{FF2B5EF4-FFF2-40B4-BE49-F238E27FC236}">
                <a16:creationId xmlns:a16="http://schemas.microsoft.com/office/drawing/2014/main" xmlns="" id="{9767ACB7-67D1-0393-0104-60A23D908BAC}"/>
              </a:ext>
            </a:extLst>
          </p:cNvPr>
          <p:cNvSpPr/>
          <p:nvPr userDrawn="1"/>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229380"/>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Big Title">
    <p:bg>
      <p:bgRef idx="1001">
        <a:schemeClr val="bg2"/>
      </p:bgRef>
    </p:bg>
    <p:spTree>
      <p:nvGrpSpPr>
        <p:cNvPr id="1" name="Shape 131"/>
        <p:cNvGrpSpPr/>
        <p:nvPr/>
      </p:nvGrpSpPr>
      <p:grpSpPr>
        <a:xfrm>
          <a:off x="0" y="0"/>
          <a:ext cx="0" cy="0"/>
          <a:chOff x="0" y="0"/>
          <a:chExt cx="0" cy="0"/>
        </a:xfrm>
      </p:grpSpPr>
      <p:pic>
        <p:nvPicPr>
          <p:cNvPr id="132" name="Google Shape;132;p8" descr="A picture containing indoor, sitting, white, monitor&#10;&#10;Description automatically generated"/>
          <p:cNvPicPr preferRelativeResize="0"/>
          <p:nvPr/>
        </p:nvPicPr>
        <p:blipFill rotWithShape="1">
          <a:blip r:embed="rId2">
            <a:alphaModFix/>
          </a:blip>
          <a:srcRect/>
          <a:stretch/>
        </p:blipFill>
        <p:spPr>
          <a:xfrm>
            <a:off x="216151" y="-1"/>
            <a:ext cx="8409713" cy="5408962"/>
          </a:xfrm>
          <a:prstGeom prst="rect">
            <a:avLst/>
          </a:prstGeom>
          <a:noFill/>
          <a:ln>
            <a:noFill/>
          </a:ln>
          <a:effectLst>
            <a:outerShdw blurRad="57150" dist="19050" dir="5400000" algn="bl" rotWithShape="0">
              <a:srgbClr val="000000">
                <a:alpha val="50000"/>
              </a:srgbClr>
            </a:outerShdw>
          </a:effectLst>
        </p:spPr>
      </p:pic>
      <p:pic>
        <p:nvPicPr>
          <p:cNvPr id="133" name="Google Shape;133;p8" descr="A picture containing indoor, sitting, white, monitor&#10;&#10;Description automatically generated"/>
          <p:cNvPicPr preferRelativeResize="0"/>
          <p:nvPr/>
        </p:nvPicPr>
        <p:blipFill rotWithShape="1">
          <a:blip r:embed="rId2">
            <a:alphaModFix/>
          </a:blip>
          <a:srcRect/>
          <a:stretch/>
        </p:blipFill>
        <p:spPr>
          <a:xfrm>
            <a:off x="1209525" y="723337"/>
            <a:ext cx="6947926" cy="3744545"/>
          </a:xfrm>
          <a:prstGeom prst="rect">
            <a:avLst/>
          </a:prstGeom>
          <a:noFill/>
          <a:ln>
            <a:noFill/>
          </a:ln>
          <a:effectLst>
            <a:outerShdw blurRad="57150" dist="19050" dir="5400000" algn="bl" rotWithShape="0">
              <a:srgbClr val="000000">
                <a:alpha val="50000"/>
              </a:srgbClr>
            </a:outerShdw>
          </a:effectLst>
        </p:spPr>
      </p:pic>
      <p:sp>
        <p:nvSpPr>
          <p:cNvPr id="134" name="Google Shape;134;p8"/>
          <p:cNvSpPr/>
          <p:nvPr/>
        </p:nvSpPr>
        <p:spPr>
          <a:xfrm rot="-5544778">
            <a:off x="2330471" y="-1098589"/>
            <a:ext cx="4686856" cy="7731542"/>
          </a:xfrm>
          <a:prstGeom prst="rect">
            <a:avLst/>
          </a:prstGeom>
          <a:solidFill>
            <a:srgbClr val="C6BAB1"/>
          </a:solidFill>
          <a:ln>
            <a:noFill/>
          </a:ln>
          <a:effectLst>
            <a:outerShdw blurRad="57150" dist="19050" dir="5400000" algn="bl" rotWithShape="0">
              <a:srgbClr val="000000">
                <a:alpha val="33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5" name="Google Shape;135;p8"/>
          <p:cNvSpPr/>
          <p:nvPr/>
        </p:nvSpPr>
        <p:spPr>
          <a:xfrm rot="-5033749">
            <a:off x="2327334" y="-1079164"/>
            <a:ext cx="4693109" cy="7723796"/>
          </a:xfrm>
          <a:prstGeom prst="rect">
            <a:avLst/>
          </a:prstGeom>
          <a:solidFill>
            <a:srgbClr val="C6BAB1"/>
          </a:solidFill>
          <a:ln>
            <a:noFill/>
          </a:ln>
          <a:effectLst>
            <a:outerShdw blurRad="57150" dist="19050" dir="5400000" algn="bl" rotWithShape="0">
              <a:srgbClr val="000000">
                <a:alpha val="18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6" name="Google Shape;136;p8"/>
          <p:cNvSpPr/>
          <p:nvPr/>
        </p:nvSpPr>
        <p:spPr>
          <a:xfrm rot="-5400000">
            <a:off x="2331130" y="-1270112"/>
            <a:ext cx="4685625" cy="7732800"/>
          </a:xfrm>
          <a:prstGeom prst="rect">
            <a:avLst/>
          </a:prstGeom>
          <a:solidFill>
            <a:srgbClr val="C6BAB1"/>
          </a:solidFill>
          <a:ln>
            <a:noFill/>
          </a:ln>
          <a:effectLst>
            <a:outerShdw blurRad="57150" dist="19050" dir="5400000" algn="bl" rotWithShape="0">
              <a:srgbClr val="000000">
                <a:alpha val="29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7" name="Google Shape;137;p8"/>
          <p:cNvSpPr txBox="1">
            <a:spLocks noGrp="1"/>
          </p:cNvSpPr>
          <p:nvPr>
            <p:ph type="title"/>
          </p:nvPr>
        </p:nvSpPr>
        <p:spPr>
          <a:xfrm>
            <a:off x="1713169" y="842625"/>
            <a:ext cx="6205950" cy="3552075"/>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138" name="Google Shape;138;p8"/>
          <p:cNvSpPr txBox="1">
            <a:spLocks noGrp="1"/>
          </p:cNvSpPr>
          <p:nvPr>
            <p:ph type="sldNum" idx="12"/>
          </p:nvPr>
        </p:nvSpPr>
        <p:spPr>
          <a:xfrm>
            <a:off x="8472458" y="4663217"/>
            <a:ext cx="548775" cy="393525"/>
          </a:xfrm>
          <a:prstGeom prst="rect">
            <a:avLst/>
          </a:prstGeom>
        </p:spPr>
        <p:txBody>
          <a:bodyPr spcFirstLastPara="1" wrap="square" lIns="121900" tIns="121900" rIns="121900" bIns="121900" anchor="ctr" anchorCtr="0">
            <a:noAutofit/>
          </a:bodyPr>
          <a:lstStyle>
            <a:lvl1pPr lvl="0" algn="r" rtl="0">
              <a:buNone/>
              <a:defRPr sz="975">
                <a:solidFill>
                  <a:schemeClr val="dk2"/>
                </a:solidFill>
              </a:defRPr>
            </a:lvl1pPr>
            <a:lvl2pPr lvl="1" algn="r" rtl="0">
              <a:buNone/>
              <a:defRPr sz="975">
                <a:solidFill>
                  <a:schemeClr val="dk2"/>
                </a:solidFill>
              </a:defRPr>
            </a:lvl2pPr>
            <a:lvl3pPr lvl="2" algn="r" rtl="0">
              <a:buNone/>
              <a:defRPr sz="975">
                <a:solidFill>
                  <a:schemeClr val="dk2"/>
                </a:solidFill>
              </a:defRPr>
            </a:lvl3pPr>
            <a:lvl4pPr lvl="3" algn="r" rtl="0">
              <a:buNone/>
              <a:defRPr sz="975">
                <a:solidFill>
                  <a:schemeClr val="dk2"/>
                </a:solidFill>
              </a:defRPr>
            </a:lvl4pPr>
            <a:lvl5pPr lvl="4" algn="r" rtl="0">
              <a:buNone/>
              <a:defRPr sz="975">
                <a:solidFill>
                  <a:schemeClr val="dk2"/>
                </a:solidFill>
              </a:defRPr>
            </a:lvl5pPr>
            <a:lvl6pPr lvl="5" algn="r" rtl="0">
              <a:buNone/>
              <a:defRPr sz="975">
                <a:solidFill>
                  <a:schemeClr val="dk2"/>
                </a:solidFill>
              </a:defRPr>
            </a:lvl6pPr>
            <a:lvl7pPr lvl="6" algn="r" rtl="0">
              <a:buNone/>
              <a:defRPr sz="975">
                <a:solidFill>
                  <a:schemeClr val="dk2"/>
                </a:solidFill>
              </a:defRPr>
            </a:lvl7pPr>
            <a:lvl8pPr lvl="7" algn="r" rtl="0">
              <a:buNone/>
              <a:defRPr sz="975">
                <a:solidFill>
                  <a:schemeClr val="dk2"/>
                </a:solidFill>
              </a:defRPr>
            </a:lvl8pPr>
            <a:lvl9pPr lvl="8" algn="r" rtl="0">
              <a:buNone/>
              <a:defRPr sz="975">
                <a:solidFill>
                  <a:schemeClr val="dk2"/>
                </a:solidFill>
              </a:defRPr>
            </a:lvl9pPr>
          </a:lstStyle>
          <a:p>
            <a:fld id="{00000000-1234-1234-1234-123412341234}" type="slidenum">
              <a:rPr lang="en" smtClean="0"/>
              <a:pPr/>
              <a:t>‹#›</a:t>
            </a:fld>
            <a:endParaRPr lang="en"/>
          </a:p>
        </p:txBody>
      </p:sp>
      <p:grpSp>
        <p:nvGrpSpPr>
          <p:cNvPr id="139" name="Google Shape;139;p8"/>
          <p:cNvGrpSpPr/>
          <p:nvPr/>
        </p:nvGrpSpPr>
        <p:grpSpPr>
          <a:xfrm rot="-275385">
            <a:off x="833926" y="120957"/>
            <a:ext cx="951848" cy="2884387"/>
            <a:chOff x="4929283" y="0"/>
            <a:chExt cx="2198193" cy="6661192"/>
          </a:xfrm>
        </p:grpSpPr>
        <p:sp>
          <p:nvSpPr>
            <p:cNvPr id="140" name="Google Shape;140;p8"/>
            <p:cNvSpPr/>
            <p:nvPr/>
          </p:nvSpPr>
          <p:spPr>
            <a:xfrm>
              <a:off x="4929283" y="0"/>
              <a:ext cx="2198193" cy="6661192"/>
            </a:xfrm>
            <a:custGeom>
              <a:avLst/>
              <a:gdLst/>
              <a:ahLst/>
              <a:cxnLst/>
              <a:rect l="l" t="t" r="r" b="b"/>
              <a:pathLst>
                <a:path w="2198193" h="6661192" extrusionOk="0">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41" name="Google Shape;141;p8"/>
            <p:cNvSpPr/>
            <p:nvPr/>
          </p:nvSpPr>
          <p:spPr>
            <a:xfrm>
              <a:off x="5293882" y="1319118"/>
              <a:ext cx="1469100" cy="2053800"/>
            </a:xfrm>
            <a:prstGeom prst="rect">
              <a:avLst/>
            </a:prstGeom>
            <a:solidFill>
              <a:srgbClr val="000000">
                <a:alpha val="798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42" name="Google Shape;142;p8"/>
            <p:cNvSpPr/>
            <p:nvPr/>
          </p:nvSpPr>
          <p:spPr>
            <a:xfrm>
              <a:off x="5293882" y="0"/>
              <a:ext cx="1469100" cy="1223100"/>
            </a:xfrm>
            <a:prstGeom prst="rect">
              <a:avLst/>
            </a:prstGeom>
            <a:solidFill>
              <a:srgbClr val="000000">
                <a:alpha val="72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43" name="Google Shape;143;p8"/>
            <p:cNvSpPr/>
            <p:nvPr/>
          </p:nvSpPr>
          <p:spPr>
            <a:xfrm>
              <a:off x="5293882" y="3481987"/>
              <a:ext cx="1469100" cy="2053800"/>
            </a:xfrm>
            <a:prstGeom prst="rect">
              <a:avLst/>
            </a:prstGeom>
            <a:solidFill>
              <a:srgbClr val="000000">
                <a:alpha val="854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pic>
        <p:nvPicPr>
          <p:cNvPr id="144" name="Google Shape;144;p8" descr="A picture containing mirror&#10;&#10;Description automatically generated"/>
          <p:cNvPicPr preferRelativeResize="0"/>
          <p:nvPr/>
        </p:nvPicPr>
        <p:blipFill rotWithShape="1">
          <a:blip r:embed="rId3">
            <a:alphaModFix/>
          </a:blip>
          <a:srcRect/>
          <a:stretch/>
        </p:blipFill>
        <p:spPr>
          <a:xfrm rot="9916261">
            <a:off x="1215722" y="9573"/>
            <a:ext cx="193527" cy="915155"/>
          </a:xfrm>
          <a:prstGeom prst="rect">
            <a:avLst/>
          </a:prstGeom>
          <a:noFill/>
          <a:ln>
            <a:noFill/>
          </a:ln>
          <a:effectLst>
            <a:outerShdw blurRad="50800" dist="38100" dir="8100000" algn="tr" rotWithShape="0">
              <a:srgbClr val="000000">
                <a:alpha val="40000"/>
              </a:srgbClr>
            </a:outerShdw>
          </a:effectLst>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1223" y="5875020"/>
            <a:ext cx="2188845" cy="3726180"/>
          </a:xfrm>
          <a:prstGeom prst="rect">
            <a:avLst/>
          </a:prstGeom>
        </p:spPr>
      </p:pic>
      <p:pic>
        <p:nvPicPr>
          <p:cNvPr id="3" name="Picture 2">
            <a:extLst>
              <a:ext uri="{FF2B5EF4-FFF2-40B4-BE49-F238E27FC236}">
                <a16:creationId xmlns:a16="http://schemas.microsoft.com/office/drawing/2014/main" xmlns="" id="{99B1B20C-9AA0-C0B5-CE79-A9D7BC2B817A}"/>
              </a:ext>
            </a:extLst>
          </p:cNvPr>
          <p:cNvPicPr>
            <a:picLocks noChangeAspect="1"/>
          </p:cNvPicPr>
          <p:nvPr userDrawn="1"/>
        </p:nvPicPr>
        <p:blipFill>
          <a:blip r:embed="rId5"/>
          <a:stretch>
            <a:fillRect/>
          </a:stretch>
        </p:blipFill>
        <p:spPr>
          <a:xfrm>
            <a:off x="-2768660" y="1007093"/>
            <a:ext cx="2343270" cy="660434"/>
          </a:xfrm>
          <a:prstGeom prst="rect">
            <a:avLst/>
          </a:prstGeom>
        </p:spPr>
      </p:pic>
    </p:spTree>
    <p:extLst>
      <p:ext uri="{BB962C8B-B14F-4D97-AF65-F5344CB8AC3E}">
        <p14:creationId xmlns:p14="http://schemas.microsoft.com/office/powerpoint/2010/main" val="400884064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xmlns="" id="{B13E9B7E-E508-BCEF-F87D-8DAF403E407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311029" y="5443294"/>
            <a:ext cx="1824009" cy="2002485"/>
          </a:xfrm>
          <a:prstGeom prst="rect">
            <a:avLst/>
          </a:prstGeom>
        </p:spPr>
      </p:pic>
      <p:pic>
        <p:nvPicPr>
          <p:cNvPr id="9" name="Picture 8">
            <a:extLst>
              <a:ext uri="{FF2B5EF4-FFF2-40B4-BE49-F238E27FC236}">
                <a16:creationId xmlns:a16="http://schemas.microsoft.com/office/drawing/2014/main" xmlns="" id="{4D31CDF3-34E5-3EB8-D523-1A5252797491}"/>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900659" y="-1720392"/>
            <a:ext cx="2186247" cy="2317405"/>
          </a:xfrm>
          <a:prstGeom prst="rect">
            <a:avLst/>
          </a:prstGeom>
        </p:spPr>
      </p:pic>
      <p:sp>
        <p:nvSpPr>
          <p:cNvPr id="10" name="TextBox 3">
            <a:extLst>
              <a:ext uri="{FF2B5EF4-FFF2-40B4-BE49-F238E27FC236}">
                <a16:creationId xmlns:a16="http://schemas.microsoft.com/office/drawing/2014/main" xmlns="" id="{0A733AF6-289F-F93C-139E-9D61E77766BB}"/>
              </a:ext>
            </a:extLst>
          </p:cNvPr>
          <p:cNvSpPr txBox="1"/>
          <p:nvPr userDrawn="1"/>
        </p:nvSpPr>
        <p:spPr>
          <a:xfrm>
            <a:off x="1878217" y="5556143"/>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xmlns="" id="{1ECDEA53-C555-325F-F2AB-CFE0F6317CE8}"/>
              </a:ext>
            </a:extLst>
          </p:cNvPr>
          <p:cNvSpPr txBox="1">
            <a:spLocks/>
          </p:cNvSpPr>
          <p:nvPr userDrawn="1"/>
        </p:nvSpPr>
        <p:spPr>
          <a:xfrm>
            <a:off x="7455453" y="-1063971"/>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xmlns="" id="{1FD96B6F-14EC-425C-33C5-6469D3D90482}"/>
              </a:ext>
            </a:extLst>
          </p:cNvPr>
          <p:cNvSpPr txBox="1">
            <a:spLocks/>
          </p:cNvSpPr>
          <p:nvPr userDrawn="1"/>
        </p:nvSpPr>
        <p:spPr>
          <a:xfrm>
            <a:off x="-2613580" y="445025"/>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63" r:id="rId3"/>
    <p:sldLayoutId id="2147483671" r:id="rId4"/>
    <p:sldLayoutId id="2147483675" r:id="rId5"/>
    <p:sldLayoutId id="214748367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18" Type="http://schemas.openxmlformats.org/officeDocument/2006/relationships/slide" Target="slide18.xml"/><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slide" Target="slide24.xml"/><Relationship Id="rId17" Type="http://schemas.microsoft.com/office/2007/relationships/hdphoto" Target="../media/hdphoto5.wdp"/><Relationship Id="rId2" Type="http://schemas.openxmlformats.org/officeDocument/2006/relationships/notesSlide" Target="../notesSlides/notesSlide2.xml"/><Relationship Id="rId16"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slide" Target="slide23.xml"/><Relationship Id="rId11" Type="http://schemas.microsoft.com/office/2007/relationships/hdphoto" Target="../media/hdphoto3.wdp"/><Relationship Id="rId5" Type="http://schemas.openxmlformats.org/officeDocument/2006/relationships/image" Target="../media/image41.gif"/><Relationship Id="rId15" Type="http://schemas.openxmlformats.org/officeDocument/2006/relationships/slide" Target="slide25.xml"/><Relationship Id="rId10" Type="http://schemas.openxmlformats.org/officeDocument/2006/relationships/image" Target="../media/image43.png"/><Relationship Id="rId19" Type="http://schemas.openxmlformats.org/officeDocument/2006/relationships/image" Target="../media/image5.png"/><Relationship Id="rId4" Type="http://schemas.openxmlformats.org/officeDocument/2006/relationships/image" Target="../media/image40.jpeg"/><Relationship Id="rId9" Type="http://schemas.openxmlformats.org/officeDocument/2006/relationships/slide" Target="slide26.xml"/><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5.gif"/><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226" name="Google Shape;869;p41">
            <a:extLst>
              <a:ext uri="{FF2B5EF4-FFF2-40B4-BE49-F238E27FC236}">
                <a16:creationId xmlns:a16="http://schemas.microsoft.com/office/drawing/2014/main" xmlns="" id="{12089258-96C1-4D92-CC91-EE4B33FA5861}"/>
              </a:ext>
            </a:extLst>
          </p:cNvPr>
          <p:cNvPicPr preferRelativeResize="0"/>
          <p:nvPr/>
        </p:nvPicPr>
        <p:blipFill rotWithShape="1">
          <a:blip r:embed="rId3">
            <a:alphaModFix/>
          </a:blip>
          <a:srcRect t="1047" b="1047"/>
          <a:stretch/>
        </p:blipFill>
        <p:spPr>
          <a:xfrm>
            <a:off x="1560770" y="2542557"/>
            <a:ext cx="5904347" cy="2299358"/>
          </a:xfrm>
          <a:prstGeom prst="rect">
            <a:avLst/>
          </a:prstGeom>
          <a:noFill/>
          <a:ln>
            <a:noFill/>
          </a:ln>
        </p:spPr>
      </p:pic>
      <p:grpSp>
        <p:nvGrpSpPr>
          <p:cNvPr id="4" name="Google Shape;5567;p53">
            <a:extLst>
              <a:ext uri="{FF2B5EF4-FFF2-40B4-BE49-F238E27FC236}">
                <a16:creationId xmlns:a16="http://schemas.microsoft.com/office/drawing/2014/main" xmlns="" id="{F40DC164-2AF7-2B52-5677-D837964E3A33}"/>
              </a:ext>
            </a:extLst>
          </p:cNvPr>
          <p:cNvGrpSpPr/>
          <p:nvPr/>
        </p:nvGrpSpPr>
        <p:grpSpPr>
          <a:xfrm rot="-468228">
            <a:off x="13320527" y="855185"/>
            <a:ext cx="4803072" cy="3998684"/>
            <a:chOff x="1475475" y="2824000"/>
            <a:chExt cx="1345125" cy="1481150"/>
          </a:xfrm>
        </p:grpSpPr>
        <p:sp>
          <p:nvSpPr>
            <p:cNvPr id="5" name="Google Shape;5568;p53">
              <a:extLst>
                <a:ext uri="{FF2B5EF4-FFF2-40B4-BE49-F238E27FC236}">
                  <a16:creationId xmlns:a16="http://schemas.microsoft.com/office/drawing/2014/main" xmlns="" id="{7A761750-20D1-50AF-DF51-1A3A11541DE2}"/>
                </a:ext>
              </a:extLst>
            </p:cNvPr>
            <p:cNvSpPr/>
            <p:nvPr/>
          </p:nvSpPr>
          <p:spPr>
            <a:xfrm>
              <a:off x="2152350" y="2900775"/>
              <a:ext cx="170875" cy="1122200"/>
            </a:xfrm>
            <a:custGeom>
              <a:avLst/>
              <a:gdLst/>
              <a:ahLst/>
              <a:cxnLst/>
              <a:rect l="l" t="t" r="r" b="b"/>
              <a:pathLst>
                <a:path w="6835" h="44888" fill="none" extrusionOk="0">
                  <a:moveTo>
                    <a:pt x="0" y="1"/>
                  </a:moveTo>
                  <a:lnTo>
                    <a:pt x="6834" y="44887"/>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569;p53">
              <a:extLst>
                <a:ext uri="{FF2B5EF4-FFF2-40B4-BE49-F238E27FC236}">
                  <a16:creationId xmlns:a16="http://schemas.microsoft.com/office/drawing/2014/main" xmlns="" id="{E50332B0-83F0-71E3-7E03-1B814F77FC76}"/>
                </a:ext>
              </a:extLst>
            </p:cNvPr>
            <p:cNvSpPr/>
            <p:nvPr/>
          </p:nvSpPr>
          <p:spPr>
            <a:xfrm>
              <a:off x="2156500" y="2900775"/>
              <a:ext cx="342625" cy="1122200"/>
            </a:xfrm>
            <a:custGeom>
              <a:avLst/>
              <a:gdLst/>
              <a:ahLst/>
              <a:cxnLst/>
              <a:rect l="l" t="t" r="r" b="b"/>
              <a:pathLst>
                <a:path w="13705" h="44888" fill="none" extrusionOk="0">
                  <a:moveTo>
                    <a:pt x="1" y="1"/>
                  </a:moveTo>
                  <a:lnTo>
                    <a:pt x="13705" y="44887"/>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570;p53">
              <a:extLst>
                <a:ext uri="{FF2B5EF4-FFF2-40B4-BE49-F238E27FC236}">
                  <a16:creationId xmlns:a16="http://schemas.microsoft.com/office/drawing/2014/main" xmlns="" id="{0F66DF65-C7EC-BC2C-E76F-5B092E635BAD}"/>
                </a:ext>
              </a:extLst>
            </p:cNvPr>
            <p:cNvSpPr/>
            <p:nvPr/>
          </p:nvSpPr>
          <p:spPr>
            <a:xfrm>
              <a:off x="2520850" y="3150525"/>
              <a:ext cx="104800" cy="734025"/>
            </a:xfrm>
            <a:custGeom>
              <a:avLst/>
              <a:gdLst/>
              <a:ahLst/>
              <a:cxnLst/>
              <a:rect l="l" t="t" r="r" b="b"/>
              <a:pathLst>
                <a:path w="4192" h="29361" fill="none" extrusionOk="0">
                  <a:moveTo>
                    <a:pt x="0" y="0"/>
                  </a:moveTo>
                  <a:lnTo>
                    <a:pt x="4191" y="29361"/>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571;p53">
              <a:extLst>
                <a:ext uri="{FF2B5EF4-FFF2-40B4-BE49-F238E27FC236}">
                  <a16:creationId xmlns:a16="http://schemas.microsoft.com/office/drawing/2014/main" xmlns="" id="{D188AC96-2FF3-37A3-E5D0-E6E010DF14A8}"/>
                </a:ext>
              </a:extLst>
            </p:cNvPr>
            <p:cNvSpPr/>
            <p:nvPr/>
          </p:nvSpPr>
          <p:spPr>
            <a:xfrm>
              <a:off x="2525900" y="2900775"/>
              <a:ext cx="245300" cy="899850"/>
            </a:xfrm>
            <a:custGeom>
              <a:avLst/>
              <a:gdLst/>
              <a:ahLst/>
              <a:cxnLst/>
              <a:rect l="l" t="t" r="r" b="b"/>
              <a:pathLst>
                <a:path w="9812" h="35994" fill="none" extrusionOk="0">
                  <a:moveTo>
                    <a:pt x="0" y="1"/>
                  </a:moveTo>
                  <a:lnTo>
                    <a:pt x="9811" y="35993"/>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572;p53">
              <a:extLst>
                <a:ext uri="{FF2B5EF4-FFF2-40B4-BE49-F238E27FC236}">
                  <a16:creationId xmlns:a16="http://schemas.microsoft.com/office/drawing/2014/main" xmlns="" id="{EB7E985B-9142-8F91-268C-D08D999D34D0}"/>
                </a:ext>
              </a:extLst>
            </p:cNvPr>
            <p:cNvSpPr/>
            <p:nvPr/>
          </p:nvSpPr>
          <p:spPr>
            <a:xfrm>
              <a:off x="2485725" y="2824000"/>
              <a:ext cx="52100" cy="1197475"/>
            </a:xfrm>
            <a:custGeom>
              <a:avLst/>
              <a:gdLst/>
              <a:ahLst/>
              <a:cxnLst/>
              <a:rect l="l" t="t" r="r" b="b"/>
              <a:pathLst>
                <a:path w="2084" h="47899" extrusionOk="0">
                  <a:moveTo>
                    <a:pt x="1405" y="0"/>
                  </a:moveTo>
                  <a:lnTo>
                    <a:pt x="0" y="47899"/>
                  </a:lnTo>
                  <a:lnTo>
                    <a:pt x="2084" y="47899"/>
                  </a:lnTo>
                  <a:lnTo>
                    <a:pt x="1786"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573;p53">
              <a:extLst>
                <a:ext uri="{FF2B5EF4-FFF2-40B4-BE49-F238E27FC236}">
                  <a16:creationId xmlns:a16="http://schemas.microsoft.com/office/drawing/2014/main" xmlns="" id="{FE1AE10C-DD43-27A3-18E4-AC2F2795EED1}"/>
                </a:ext>
              </a:extLst>
            </p:cNvPr>
            <p:cNvSpPr/>
            <p:nvPr/>
          </p:nvSpPr>
          <p:spPr>
            <a:xfrm>
              <a:off x="2519050" y="2838700"/>
              <a:ext cx="87825" cy="46625"/>
            </a:xfrm>
            <a:custGeom>
              <a:avLst/>
              <a:gdLst/>
              <a:ahLst/>
              <a:cxnLst/>
              <a:rect l="l" t="t" r="r" b="b"/>
              <a:pathLst>
                <a:path w="3513" h="1865" extrusionOk="0">
                  <a:moveTo>
                    <a:pt x="618" y="1"/>
                  </a:moveTo>
                  <a:cubicBezTo>
                    <a:pt x="274" y="1"/>
                    <a:pt x="36" y="186"/>
                    <a:pt x="36" y="186"/>
                  </a:cubicBezTo>
                  <a:lnTo>
                    <a:pt x="1" y="1865"/>
                  </a:lnTo>
                  <a:cubicBezTo>
                    <a:pt x="1" y="1865"/>
                    <a:pt x="242" y="1396"/>
                    <a:pt x="916" y="1396"/>
                  </a:cubicBezTo>
                  <a:cubicBezTo>
                    <a:pt x="1115" y="1396"/>
                    <a:pt x="1352" y="1437"/>
                    <a:pt x="1632" y="1543"/>
                  </a:cubicBezTo>
                  <a:cubicBezTo>
                    <a:pt x="1846" y="1628"/>
                    <a:pt x="2041" y="1665"/>
                    <a:pt x="2218" y="1665"/>
                  </a:cubicBezTo>
                  <a:cubicBezTo>
                    <a:pt x="3056" y="1665"/>
                    <a:pt x="3483" y="854"/>
                    <a:pt x="3513" y="579"/>
                  </a:cubicBezTo>
                  <a:lnTo>
                    <a:pt x="3513" y="579"/>
                  </a:lnTo>
                  <a:cubicBezTo>
                    <a:pt x="3513" y="579"/>
                    <a:pt x="3012" y="940"/>
                    <a:pt x="2449" y="940"/>
                  </a:cubicBezTo>
                  <a:cubicBezTo>
                    <a:pt x="2144" y="940"/>
                    <a:pt x="1820" y="834"/>
                    <a:pt x="1548" y="507"/>
                  </a:cubicBezTo>
                  <a:cubicBezTo>
                    <a:pt x="1216" y="112"/>
                    <a:pt x="885" y="1"/>
                    <a:pt x="61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574;p53">
              <a:extLst>
                <a:ext uri="{FF2B5EF4-FFF2-40B4-BE49-F238E27FC236}">
                  <a16:creationId xmlns:a16="http://schemas.microsoft.com/office/drawing/2014/main" xmlns="" id="{AA3939A8-B0EE-9902-8EF0-AB41E0F66922}"/>
                </a:ext>
              </a:extLst>
            </p:cNvPr>
            <p:cNvSpPr/>
            <p:nvPr/>
          </p:nvSpPr>
          <p:spPr>
            <a:xfrm>
              <a:off x="2339575" y="2920725"/>
              <a:ext cx="308100" cy="174750"/>
            </a:xfrm>
            <a:custGeom>
              <a:avLst/>
              <a:gdLst/>
              <a:ahLst/>
              <a:cxnLst/>
              <a:rect l="l" t="t" r="r" b="b"/>
              <a:pathLst>
                <a:path w="12324" h="6990" extrusionOk="0">
                  <a:moveTo>
                    <a:pt x="2548" y="1"/>
                  </a:moveTo>
                  <a:cubicBezTo>
                    <a:pt x="0" y="2596"/>
                    <a:pt x="1369" y="6787"/>
                    <a:pt x="1369" y="6787"/>
                  </a:cubicBezTo>
                  <a:lnTo>
                    <a:pt x="3739" y="6823"/>
                  </a:lnTo>
                  <a:lnTo>
                    <a:pt x="3822" y="6823"/>
                  </a:lnTo>
                  <a:lnTo>
                    <a:pt x="8549" y="6930"/>
                  </a:lnTo>
                  <a:lnTo>
                    <a:pt x="8608" y="6930"/>
                  </a:lnTo>
                  <a:lnTo>
                    <a:pt x="11442" y="6990"/>
                  </a:lnTo>
                  <a:cubicBezTo>
                    <a:pt x="10394" y="2060"/>
                    <a:pt x="12323" y="1"/>
                    <a:pt x="12323"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575;p53">
              <a:extLst>
                <a:ext uri="{FF2B5EF4-FFF2-40B4-BE49-F238E27FC236}">
                  <a16:creationId xmlns:a16="http://schemas.microsoft.com/office/drawing/2014/main" xmlns="" id="{3DF33778-BC71-0A42-6B10-93D312831906}"/>
                </a:ext>
              </a:extLst>
            </p:cNvPr>
            <p:cNvSpPr/>
            <p:nvPr/>
          </p:nvSpPr>
          <p:spPr>
            <a:xfrm>
              <a:off x="2539000" y="2921325"/>
              <a:ext cx="45850" cy="173850"/>
            </a:xfrm>
            <a:custGeom>
              <a:avLst/>
              <a:gdLst/>
              <a:ahLst/>
              <a:cxnLst/>
              <a:rect l="l" t="t" r="r" b="b"/>
              <a:pathLst>
                <a:path w="1834" h="6954" extrusionOk="0">
                  <a:moveTo>
                    <a:pt x="1548" y="0"/>
                  </a:moveTo>
                  <a:cubicBezTo>
                    <a:pt x="1501" y="60"/>
                    <a:pt x="1441" y="119"/>
                    <a:pt x="1381" y="179"/>
                  </a:cubicBezTo>
                  <a:cubicBezTo>
                    <a:pt x="1310" y="250"/>
                    <a:pt x="1250" y="346"/>
                    <a:pt x="1191" y="429"/>
                  </a:cubicBezTo>
                  <a:cubicBezTo>
                    <a:pt x="1155" y="477"/>
                    <a:pt x="1131" y="524"/>
                    <a:pt x="1084" y="572"/>
                  </a:cubicBezTo>
                  <a:cubicBezTo>
                    <a:pt x="1060" y="608"/>
                    <a:pt x="1024" y="655"/>
                    <a:pt x="977" y="715"/>
                  </a:cubicBezTo>
                  <a:cubicBezTo>
                    <a:pt x="846" y="905"/>
                    <a:pt x="727" y="1131"/>
                    <a:pt x="608" y="1370"/>
                  </a:cubicBezTo>
                  <a:cubicBezTo>
                    <a:pt x="548" y="1489"/>
                    <a:pt x="500" y="1608"/>
                    <a:pt x="441" y="1727"/>
                  </a:cubicBezTo>
                  <a:cubicBezTo>
                    <a:pt x="417" y="1786"/>
                    <a:pt x="405" y="1846"/>
                    <a:pt x="369" y="1917"/>
                  </a:cubicBezTo>
                  <a:cubicBezTo>
                    <a:pt x="358" y="1977"/>
                    <a:pt x="322" y="2060"/>
                    <a:pt x="310" y="2108"/>
                  </a:cubicBezTo>
                  <a:cubicBezTo>
                    <a:pt x="262" y="2251"/>
                    <a:pt x="238" y="2382"/>
                    <a:pt x="191" y="2501"/>
                  </a:cubicBezTo>
                  <a:lnTo>
                    <a:pt x="107" y="2906"/>
                  </a:lnTo>
                  <a:cubicBezTo>
                    <a:pt x="84" y="3036"/>
                    <a:pt x="60" y="3167"/>
                    <a:pt x="48" y="3310"/>
                  </a:cubicBezTo>
                  <a:cubicBezTo>
                    <a:pt x="48" y="3382"/>
                    <a:pt x="24" y="3441"/>
                    <a:pt x="24" y="3513"/>
                  </a:cubicBezTo>
                  <a:lnTo>
                    <a:pt x="12" y="3620"/>
                  </a:lnTo>
                  <a:lnTo>
                    <a:pt x="12" y="3727"/>
                  </a:lnTo>
                  <a:cubicBezTo>
                    <a:pt x="12" y="3858"/>
                    <a:pt x="0" y="3989"/>
                    <a:pt x="0" y="4120"/>
                  </a:cubicBezTo>
                  <a:lnTo>
                    <a:pt x="0" y="4322"/>
                  </a:lnTo>
                  <a:cubicBezTo>
                    <a:pt x="0" y="4382"/>
                    <a:pt x="0" y="4453"/>
                    <a:pt x="12" y="4513"/>
                  </a:cubicBezTo>
                  <a:cubicBezTo>
                    <a:pt x="24" y="4644"/>
                    <a:pt x="24" y="4763"/>
                    <a:pt x="48" y="4882"/>
                  </a:cubicBezTo>
                  <a:lnTo>
                    <a:pt x="84" y="5239"/>
                  </a:lnTo>
                  <a:cubicBezTo>
                    <a:pt x="107" y="5358"/>
                    <a:pt x="131" y="5465"/>
                    <a:pt x="143" y="5584"/>
                  </a:cubicBezTo>
                  <a:cubicBezTo>
                    <a:pt x="167" y="5644"/>
                    <a:pt x="167" y="5692"/>
                    <a:pt x="179" y="5751"/>
                  </a:cubicBezTo>
                  <a:cubicBezTo>
                    <a:pt x="191" y="5787"/>
                    <a:pt x="203" y="5846"/>
                    <a:pt x="227" y="5894"/>
                  </a:cubicBezTo>
                  <a:cubicBezTo>
                    <a:pt x="250" y="6001"/>
                    <a:pt x="262" y="6084"/>
                    <a:pt x="298" y="6180"/>
                  </a:cubicBezTo>
                  <a:cubicBezTo>
                    <a:pt x="322" y="6263"/>
                    <a:pt x="358" y="6358"/>
                    <a:pt x="369" y="6430"/>
                  </a:cubicBezTo>
                  <a:cubicBezTo>
                    <a:pt x="405" y="6501"/>
                    <a:pt x="417" y="6585"/>
                    <a:pt x="441" y="6656"/>
                  </a:cubicBezTo>
                  <a:cubicBezTo>
                    <a:pt x="477" y="6727"/>
                    <a:pt x="488" y="6787"/>
                    <a:pt x="524" y="6835"/>
                  </a:cubicBezTo>
                  <a:cubicBezTo>
                    <a:pt x="536" y="6882"/>
                    <a:pt x="548" y="6906"/>
                    <a:pt x="560" y="6954"/>
                  </a:cubicBezTo>
                  <a:lnTo>
                    <a:pt x="631" y="6906"/>
                  </a:lnTo>
                  <a:cubicBezTo>
                    <a:pt x="631" y="6858"/>
                    <a:pt x="608" y="6823"/>
                    <a:pt x="608" y="6775"/>
                  </a:cubicBezTo>
                  <a:cubicBezTo>
                    <a:pt x="596" y="6656"/>
                    <a:pt x="572" y="6525"/>
                    <a:pt x="548" y="6358"/>
                  </a:cubicBezTo>
                  <a:cubicBezTo>
                    <a:pt x="536" y="6287"/>
                    <a:pt x="524" y="6192"/>
                    <a:pt x="524" y="6108"/>
                  </a:cubicBezTo>
                  <a:cubicBezTo>
                    <a:pt x="500" y="6013"/>
                    <a:pt x="500" y="5930"/>
                    <a:pt x="488" y="5823"/>
                  </a:cubicBezTo>
                  <a:cubicBezTo>
                    <a:pt x="488" y="5775"/>
                    <a:pt x="477" y="5715"/>
                    <a:pt x="477" y="5668"/>
                  </a:cubicBezTo>
                  <a:cubicBezTo>
                    <a:pt x="477" y="5632"/>
                    <a:pt x="477" y="5573"/>
                    <a:pt x="465" y="5513"/>
                  </a:cubicBezTo>
                  <a:cubicBezTo>
                    <a:pt x="465" y="5406"/>
                    <a:pt x="441" y="5299"/>
                    <a:pt x="429" y="5180"/>
                  </a:cubicBezTo>
                  <a:cubicBezTo>
                    <a:pt x="429" y="5061"/>
                    <a:pt x="417" y="4953"/>
                    <a:pt x="417" y="4834"/>
                  </a:cubicBezTo>
                  <a:lnTo>
                    <a:pt x="417" y="4477"/>
                  </a:lnTo>
                  <a:cubicBezTo>
                    <a:pt x="417" y="4239"/>
                    <a:pt x="429" y="3989"/>
                    <a:pt x="465" y="3739"/>
                  </a:cubicBezTo>
                  <a:lnTo>
                    <a:pt x="477" y="3644"/>
                  </a:lnTo>
                  <a:lnTo>
                    <a:pt x="488" y="3560"/>
                  </a:lnTo>
                  <a:cubicBezTo>
                    <a:pt x="500" y="3501"/>
                    <a:pt x="500" y="3429"/>
                    <a:pt x="524" y="3370"/>
                  </a:cubicBezTo>
                  <a:cubicBezTo>
                    <a:pt x="536" y="3227"/>
                    <a:pt x="560" y="3108"/>
                    <a:pt x="584" y="2977"/>
                  </a:cubicBezTo>
                  <a:cubicBezTo>
                    <a:pt x="608" y="2846"/>
                    <a:pt x="619" y="2727"/>
                    <a:pt x="655" y="2608"/>
                  </a:cubicBezTo>
                  <a:cubicBezTo>
                    <a:pt x="679" y="2489"/>
                    <a:pt x="715" y="2358"/>
                    <a:pt x="762" y="2239"/>
                  </a:cubicBezTo>
                  <a:cubicBezTo>
                    <a:pt x="834" y="1977"/>
                    <a:pt x="905" y="1763"/>
                    <a:pt x="1000" y="1524"/>
                  </a:cubicBezTo>
                  <a:cubicBezTo>
                    <a:pt x="1084" y="1298"/>
                    <a:pt x="1191" y="1072"/>
                    <a:pt x="1298" y="881"/>
                  </a:cubicBezTo>
                  <a:cubicBezTo>
                    <a:pt x="1393" y="691"/>
                    <a:pt x="1501" y="489"/>
                    <a:pt x="1608" y="334"/>
                  </a:cubicBezTo>
                  <a:cubicBezTo>
                    <a:pt x="1679" y="215"/>
                    <a:pt x="1751" y="96"/>
                    <a:pt x="1834"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76;p53">
              <a:extLst>
                <a:ext uri="{FF2B5EF4-FFF2-40B4-BE49-F238E27FC236}">
                  <a16:creationId xmlns:a16="http://schemas.microsoft.com/office/drawing/2014/main" xmlns="" id="{2CD4ACCC-A26B-5B50-87CF-5013FF134C40}"/>
                </a:ext>
              </a:extLst>
            </p:cNvPr>
            <p:cNvSpPr/>
            <p:nvPr/>
          </p:nvSpPr>
          <p:spPr>
            <a:xfrm>
              <a:off x="2271400" y="3165100"/>
              <a:ext cx="412275" cy="233675"/>
            </a:xfrm>
            <a:custGeom>
              <a:avLst/>
              <a:gdLst/>
              <a:ahLst/>
              <a:cxnLst/>
              <a:rect l="l" t="t" r="r" b="b"/>
              <a:pathLst>
                <a:path w="16491" h="9347" extrusionOk="0">
                  <a:moveTo>
                    <a:pt x="16490" y="0"/>
                  </a:moveTo>
                  <a:cubicBezTo>
                    <a:pt x="16490" y="0"/>
                    <a:pt x="16490" y="0"/>
                    <a:pt x="16489" y="1"/>
                  </a:cubicBezTo>
                  <a:lnTo>
                    <a:pt x="16491" y="1"/>
                  </a:lnTo>
                  <a:cubicBezTo>
                    <a:pt x="16491" y="0"/>
                    <a:pt x="16491" y="0"/>
                    <a:pt x="16490" y="0"/>
                  </a:cubicBezTo>
                  <a:close/>
                  <a:moveTo>
                    <a:pt x="3418" y="1"/>
                  </a:moveTo>
                  <a:cubicBezTo>
                    <a:pt x="1" y="3477"/>
                    <a:pt x="1834" y="9073"/>
                    <a:pt x="1834" y="9073"/>
                  </a:cubicBezTo>
                  <a:lnTo>
                    <a:pt x="4918" y="9133"/>
                  </a:lnTo>
                  <a:lnTo>
                    <a:pt x="5049" y="9133"/>
                  </a:lnTo>
                  <a:lnTo>
                    <a:pt x="11454" y="9276"/>
                  </a:lnTo>
                  <a:lnTo>
                    <a:pt x="11562" y="9276"/>
                  </a:lnTo>
                  <a:lnTo>
                    <a:pt x="15324" y="9347"/>
                  </a:lnTo>
                  <a:cubicBezTo>
                    <a:pt x="13901" y="2834"/>
                    <a:pt x="16414" y="36"/>
                    <a:pt x="16489"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77;p53">
              <a:extLst>
                <a:ext uri="{FF2B5EF4-FFF2-40B4-BE49-F238E27FC236}">
                  <a16:creationId xmlns:a16="http://schemas.microsoft.com/office/drawing/2014/main" xmlns="" id="{98E8F003-993C-F530-6C00-7159C0DD5F68}"/>
                </a:ext>
              </a:extLst>
            </p:cNvPr>
            <p:cNvSpPr/>
            <p:nvPr/>
          </p:nvSpPr>
          <p:spPr>
            <a:xfrm>
              <a:off x="2542275" y="3165100"/>
              <a:ext cx="48525" cy="232500"/>
            </a:xfrm>
            <a:custGeom>
              <a:avLst/>
              <a:gdLst/>
              <a:ahLst/>
              <a:cxnLst/>
              <a:rect l="l" t="t" r="r" b="b"/>
              <a:pathLst>
                <a:path w="1941" h="9300" extrusionOk="0">
                  <a:moveTo>
                    <a:pt x="1727" y="1"/>
                  </a:moveTo>
                  <a:cubicBezTo>
                    <a:pt x="1608" y="155"/>
                    <a:pt x="1489" y="358"/>
                    <a:pt x="1370" y="572"/>
                  </a:cubicBezTo>
                  <a:cubicBezTo>
                    <a:pt x="1239" y="810"/>
                    <a:pt x="1108" y="1072"/>
                    <a:pt x="989" y="1346"/>
                  </a:cubicBezTo>
                  <a:cubicBezTo>
                    <a:pt x="869" y="1632"/>
                    <a:pt x="738" y="1929"/>
                    <a:pt x="631" y="2239"/>
                  </a:cubicBezTo>
                  <a:cubicBezTo>
                    <a:pt x="596" y="2322"/>
                    <a:pt x="572" y="2406"/>
                    <a:pt x="536" y="2477"/>
                  </a:cubicBezTo>
                  <a:cubicBezTo>
                    <a:pt x="512" y="2560"/>
                    <a:pt x="500" y="2644"/>
                    <a:pt x="465" y="2739"/>
                  </a:cubicBezTo>
                  <a:cubicBezTo>
                    <a:pt x="405" y="2894"/>
                    <a:pt x="381" y="3072"/>
                    <a:pt x="334" y="3239"/>
                  </a:cubicBezTo>
                  <a:cubicBezTo>
                    <a:pt x="262" y="3584"/>
                    <a:pt x="179" y="3942"/>
                    <a:pt x="119" y="4299"/>
                  </a:cubicBezTo>
                  <a:lnTo>
                    <a:pt x="96" y="4561"/>
                  </a:lnTo>
                  <a:cubicBezTo>
                    <a:pt x="84" y="4656"/>
                    <a:pt x="84" y="4739"/>
                    <a:pt x="60" y="4835"/>
                  </a:cubicBezTo>
                  <a:cubicBezTo>
                    <a:pt x="48" y="4918"/>
                    <a:pt x="48" y="5013"/>
                    <a:pt x="36" y="5096"/>
                  </a:cubicBezTo>
                  <a:cubicBezTo>
                    <a:pt x="36" y="5192"/>
                    <a:pt x="24" y="5275"/>
                    <a:pt x="24" y="5370"/>
                  </a:cubicBezTo>
                  <a:cubicBezTo>
                    <a:pt x="0" y="5549"/>
                    <a:pt x="0" y="5727"/>
                    <a:pt x="0" y="5894"/>
                  </a:cubicBezTo>
                  <a:cubicBezTo>
                    <a:pt x="0" y="6073"/>
                    <a:pt x="24" y="6228"/>
                    <a:pt x="24" y="6394"/>
                  </a:cubicBezTo>
                  <a:cubicBezTo>
                    <a:pt x="24" y="6561"/>
                    <a:pt x="48" y="6728"/>
                    <a:pt x="60" y="6882"/>
                  </a:cubicBezTo>
                  <a:cubicBezTo>
                    <a:pt x="84" y="6966"/>
                    <a:pt x="84" y="7049"/>
                    <a:pt x="96" y="7121"/>
                  </a:cubicBezTo>
                  <a:cubicBezTo>
                    <a:pt x="107" y="7204"/>
                    <a:pt x="119" y="7275"/>
                    <a:pt x="119" y="7359"/>
                  </a:cubicBezTo>
                  <a:cubicBezTo>
                    <a:pt x="167" y="7656"/>
                    <a:pt x="227" y="7942"/>
                    <a:pt x="286" y="8216"/>
                  </a:cubicBezTo>
                  <a:cubicBezTo>
                    <a:pt x="322" y="8347"/>
                    <a:pt x="346" y="8466"/>
                    <a:pt x="381" y="8585"/>
                  </a:cubicBezTo>
                  <a:cubicBezTo>
                    <a:pt x="393" y="8645"/>
                    <a:pt x="405" y="8704"/>
                    <a:pt x="417" y="8752"/>
                  </a:cubicBezTo>
                  <a:cubicBezTo>
                    <a:pt x="441" y="8811"/>
                    <a:pt x="453" y="8847"/>
                    <a:pt x="465" y="8906"/>
                  </a:cubicBezTo>
                  <a:cubicBezTo>
                    <a:pt x="500" y="9014"/>
                    <a:pt x="524" y="9109"/>
                    <a:pt x="560" y="9192"/>
                  </a:cubicBezTo>
                  <a:cubicBezTo>
                    <a:pt x="572" y="9228"/>
                    <a:pt x="584" y="9252"/>
                    <a:pt x="584" y="9299"/>
                  </a:cubicBezTo>
                  <a:lnTo>
                    <a:pt x="715" y="9276"/>
                  </a:lnTo>
                  <a:cubicBezTo>
                    <a:pt x="715" y="9228"/>
                    <a:pt x="703" y="9180"/>
                    <a:pt x="703" y="9133"/>
                  </a:cubicBezTo>
                  <a:cubicBezTo>
                    <a:pt x="691" y="9049"/>
                    <a:pt x="667" y="8942"/>
                    <a:pt x="655" y="8835"/>
                  </a:cubicBezTo>
                  <a:cubicBezTo>
                    <a:pt x="643" y="8775"/>
                    <a:pt x="643" y="8740"/>
                    <a:pt x="631" y="8680"/>
                  </a:cubicBezTo>
                  <a:cubicBezTo>
                    <a:pt x="619" y="8621"/>
                    <a:pt x="619" y="8561"/>
                    <a:pt x="596" y="8502"/>
                  </a:cubicBezTo>
                  <a:cubicBezTo>
                    <a:pt x="584" y="8383"/>
                    <a:pt x="572" y="8252"/>
                    <a:pt x="536" y="8121"/>
                  </a:cubicBezTo>
                  <a:lnTo>
                    <a:pt x="500" y="7716"/>
                  </a:lnTo>
                  <a:cubicBezTo>
                    <a:pt x="477" y="7585"/>
                    <a:pt x="465" y="7442"/>
                    <a:pt x="465" y="7287"/>
                  </a:cubicBezTo>
                  <a:cubicBezTo>
                    <a:pt x="465" y="7216"/>
                    <a:pt x="453" y="7144"/>
                    <a:pt x="453" y="7061"/>
                  </a:cubicBezTo>
                  <a:lnTo>
                    <a:pt x="453" y="6823"/>
                  </a:lnTo>
                  <a:cubicBezTo>
                    <a:pt x="453" y="6668"/>
                    <a:pt x="429" y="6513"/>
                    <a:pt x="429" y="6347"/>
                  </a:cubicBezTo>
                  <a:cubicBezTo>
                    <a:pt x="429" y="6025"/>
                    <a:pt x="453" y="5692"/>
                    <a:pt x="465" y="5358"/>
                  </a:cubicBezTo>
                  <a:cubicBezTo>
                    <a:pt x="465" y="5263"/>
                    <a:pt x="477" y="5192"/>
                    <a:pt x="477" y="5096"/>
                  </a:cubicBezTo>
                  <a:cubicBezTo>
                    <a:pt x="477" y="5013"/>
                    <a:pt x="500" y="4942"/>
                    <a:pt x="512" y="4846"/>
                  </a:cubicBezTo>
                  <a:cubicBezTo>
                    <a:pt x="524" y="4763"/>
                    <a:pt x="524" y="4680"/>
                    <a:pt x="536" y="4596"/>
                  </a:cubicBezTo>
                  <a:lnTo>
                    <a:pt x="572" y="4346"/>
                  </a:lnTo>
                  <a:cubicBezTo>
                    <a:pt x="619" y="4001"/>
                    <a:pt x="691" y="3656"/>
                    <a:pt x="750" y="3334"/>
                  </a:cubicBezTo>
                  <a:cubicBezTo>
                    <a:pt x="822" y="3001"/>
                    <a:pt x="893" y="2679"/>
                    <a:pt x="1000" y="2358"/>
                  </a:cubicBezTo>
                  <a:cubicBezTo>
                    <a:pt x="1096" y="2048"/>
                    <a:pt x="1191" y="1751"/>
                    <a:pt x="1298" y="1465"/>
                  </a:cubicBezTo>
                  <a:cubicBezTo>
                    <a:pt x="1358" y="1334"/>
                    <a:pt x="1405" y="1191"/>
                    <a:pt x="1465" y="1072"/>
                  </a:cubicBezTo>
                  <a:cubicBezTo>
                    <a:pt x="1512" y="929"/>
                    <a:pt x="1572" y="810"/>
                    <a:pt x="1608" y="691"/>
                  </a:cubicBezTo>
                  <a:cubicBezTo>
                    <a:pt x="1715" y="453"/>
                    <a:pt x="1822" y="239"/>
                    <a:pt x="1905" y="36"/>
                  </a:cubicBezTo>
                  <a:cubicBezTo>
                    <a:pt x="1929" y="24"/>
                    <a:pt x="1929" y="12"/>
                    <a:pt x="1941" y="1"/>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78;p53">
              <a:extLst>
                <a:ext uri="{FF2B5EF4-FFF2-40B4-BE49-F238E27FC236}">
                  <a16:creationId xmlns:a16="http://schemas.microsoft.com/office/drawing/2014/main" xmlns="" id="{E7D7F5B9-BDBA-84E9-29EA-A2B8A81B88E3}"/>
                </a:ext>
              </a:extLst>
            </p:cNvPr>
            <p:cNvSpPr/>
            <p:nvPr/>
          </p:nvSpPr>
          <p:spPr>
            <a:xfrm>
              <a:off x="2552100" y="3753575"/>
              <a:ext cx="232775" cy="321175"/>
            </a:xfrm>
            <a:custGeom>
              <a:avLst/>
              <a:gdLst/>
              <a:ahLst/>
              <a:cxnLst/>
              <a:rect l="l" t="t" r="r" b="b"/>
              <a:pathLst>
                <a:path w="9311" h="12847" extrusionOk="0">
                  <a:moveTo>
                    <a:pt x="1965" y="0"/>
                  </a:moveTo>
                  <a:cubicBezTo>
                    <a:pt x="869" y="0"/>
                    <a:pt x="0" y="881"/>
                    <a:pt x="0" y="1965"/>
                  </a:cubicBezTo>
                  <a:lnTo>
                    <a:pt x="0" y="10882"/>
                  </a:lnTo>
                  <a:cubicBezTo>
                    <a:pt x="0" y="11966"/>
                    <a:pt x="869" y="12847"/>
                    <a:pt x="1965" y="12847"/>
                  </a:cubicBezTo>
                  <a:lnTo>
                    <a:pt x="7346" y="12847"/>
                  </a:lnTo>
                  <a:cubicBezTo>
                    <a:pt x="8442" y="12847"/>
                    <a:pt x="9311" y="11966"/>
                    <a:pt x="9311" y="10882"/>
                  </a:cubicBezTo>
                  <a:lnTo>
                    <a:pt x="9311" y="1965"/>
                  </a:lnTo>
                  <a:cubicBezTo>
                    <a:pt x="9311" y="881"/>
                    <a:pt x="8430" y="0"/>
                    <a:pt x="7346" y="0"/>
                  </a:cubicBez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9;p53">
              <a:extLst>
                <a:ext uri="{FF2B5EF4-FFF2-40B4-BE49-F238E27FC236}">
                  <a16:creationId xmlns:a16="http://schemas.microsoft.com/office/drawing/2014/main" xmlns="" id="{6C296566-5F79-8706-5C74-2EA6B930E8D3}"/>
                </a:ext>
              </a:extLst>
            </p:cNvPr>
            <p:cNvSpPr/>
            <p:nvPr/>
          </p:nvSpPr>
          <p:spPr>
            <a:xfrm>
              <a:off x="2665800" y="3753575"/>
              <a:ext cx="119075" cy="321175"/>
            </a:xfrm>
            <a:custGeom>
              <a:avLst/>
              <a:gdLst/>
              <a:ahLst/>
              <a:cxnLst/>
              <a:rect l="l" t="t" r="r" b="b"/>
              <a:pathLst>
                <a:path w="4763" h="12847" extrusionOk="0">
                  <a:moveTo>
                    <a:pt x="0" y="0"/>
                  </a:moveTo>
                  <a:lnTo>
                    <a:pt x="0" y="12847"/>
                  </a:lnTo>
                  <a:lnTo>
                    <a:pt x="2798" y="12847"/>
                  </a:lnTo>
                  <a:cubicBezTo>
                    <a:pt x="3882" y="12847"/>
                    <a:pt x="4763" y="11966"/>
                    <a:pt x="4763" y="10882"/>
                  </a:cubicBezTo>
                  <a:lnTo>
                    <a:pt x="4763" y="1965"/>
                  </a:lnTo>
                  <a:cubicBezTo>
                    <a:pt x="4763" y="881"/>
                    <a:pt x="3894" y="0"/>
                    <a:pt x="2798" y="0"/>
                  </a:cubicBezTo>
                  <a:close/>
                </a:path>
              </a:pathLst>
            </a:custGeom>
            <a:solidFill>
              <a:srgbClr val="9B7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0;p53">
              <a:extLst>
                <a:ext uri="{FF2B5EF4-FFF2-40B4-BE49-F238E27FC236}">
                  <a16:creationId xmlns:a16="http://schemas.microsoft.com/office/drawing/2014/main" xmlns="" id="{2B251942-9F6F-F869-1531-4DAA6F625BA2}"/>
                </a:ext>
              </a:extLst>
            </p:cNvPr>
            <p:cNvSpPr/>
            <p:nvPr/>
          </p:nvSpPr>
          <p:spPr>
            <a:xfrm>
              <a:off x="2139250" y="3475250"/>
              <a:ext cx="644750" cy="365850"/>
            </a:xfrm>
            <a:custGeom>
              <a:avLst/>
              <a:gdLst/>
              <a:ahLst/>
              <a:cxnLst/>
              <a:rect l="l" t="t" r="r" b="b"/>
              <a:pathLst>
                <a:path w="25790" h="14634" extrusionOk="0">
                  <a:moveTo>
                    <a:pt x="25789" y="1"/>
                  </a:moveTo>
                  <a:lnTo>
                    <a:pt x="25789" y="1"/>
                  </a:lnTo>
                  <a:cubicBezTo>
                    <a:pt x="25789" y="1"/>
                    <a:pt x="25789" y="1"/>
                    <a:pt x="25789" y="1"/>
                  </a:cubicBezTo>
                  <a:lnTo>
                    <a:pt x="5322" y="1"/>
                  </a:lnTo>
                  <a:cubicBezTo>
                    <a:pt x="0" y="5454"/>
                    <a:pt x="2858" y="14205"/>
                    <a:pt x="2858" y="14205"/>
                  </a:cubicBezTo>
                  <a:lnTo>
                    <a:pt x="5775" y="14265"/>
                  </a:lnTo>
                  <a:lnTo>
                    <a:pt x="5930" y="14265"/>
                  </a:lnTo>
                  <a:lnTo>
                    <a:pt x="13145" y="14407"/>
                  </a:lnTo>
                  <a:lnTo>
                    <a:pt x="13276" y="14407"/>
                  </a:lnTo>
                  <a:lnTo>
                    <a:pt x="21943" y="14586"/>
                  </a:lnTo>
                  <a:lnTo>
                    <a:pt x="22051" y="14586"/>
                  </a:lnTo>
                  <a:lnTo>
                    <a:pt x="23968" y="14634"/>
                  </a:lnTo>
                  <a:cubicBezTo>
                    <a:pt x="21756" y="4349"/>
                    <a:pt x="25790" y="1"/>
                    <a:pt x="25789"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81;p53">
              <a:extLst>
                <a:ext uri="{FF2B5EF4-FFF2-40B4-BE49-F238E27FC236}">
                  <a16:creationId xmlns:a16="http://schemas.microsoft.com/office/drawing/2014/main" xmlns="" id="{8FB00884-7BDF-3169-2F06-D736E44CD088}"/>
                </a:ext>
              </a:extLst>
            </p:cNvPr>
            <p:cNvSpPr/>
            <p:nvPr/>
          </p:nvSpPr>
          <p:spPr>
            <a:xfrm>
              <a:off x="2253850" y="3473475"/>
              <a:ext cx="60150" cy="357200"/>
            </a:xfrm>
            <a:custGeom>
              <a:avLst/>
              <a:gdLst/>
              <a:ahLst/>
              <a:cxnLst/>
              <a:rect l="l" t="t" r="r" b="b"/>
              <a:pathLst>
                <a:path w="2406" h="14288" extrusionOk="0">
                  <a:moveTo>
                    <a:pt x="2239" y="0"/>
                  </a:moveTo>
                  <a:lnTo>
                    <a:pt x="2239" y="60"/>
                  </a:lnTo>
                  <a:cubicBezTo>
                    <a:pt x="2167" y="167"/>
                    <a:pt x="2108" y="286"/>
                    <a:pt x="2036" y="405"/>
                  </a:cubicBezTo>
                  <a:cubicBezTo>
                    <a:pt x="1941" y="536"/>
                    <a:pt x="1869" y="679"/>
                    <a:pt x="1774" y="846"/>
                  </a:cubicBezTo>
                  <a:cubicBezTo>
                    <a:pt x="1738" y="929"/>
                    <a:pt x="1691" y="1012"/>
                    <a:pt x="1655" y="1108"/>
                  </a:cubicBezTo>
                  <a:cubicBezTo>
                    <a:pt x="1619" y="1191"/>
                    <a:pt x="1572" y="1262"/>
                    <a:pt x="1524" y="1370"/>
                  </a:cubicBezTo>
                  <a:cubicBezTo>
                    <a:pt x="1346" y="1727"/>
                    <a:pt x="1179" y="2132"/>
                    <a:pt x="1024" y="2548"/>
                  </a:cubicBezTo>
                  <a:cubicBezTo>
                    <a:pt x="976" y="2656"/>
                    <a:pt x="941" y="2751"/>
                    <a:pt x="905" y="2870"/>
                  </a:cubicBezTo>
                  <a:cubicBezTo>
                    <a:pt x="881" y="2929"/>
                    <a:pt x="857" y="2977"/>
                    <a:pt x="845" y="3037"/>
                  </a:cubicBezTo>
                  <a:cubicBezTo>
                    <a:pt x="822" y="3096"/>
                    <a:pt x="810" y="3156"/>
                    <a:pt x="786" y="3203"/>
                  </a:cubicBezTo>
                  <a:cubicBezTo>
                    <a:pt x="750" y="3322"/>
                    <a:pt x="703" y="3429"/>
                    <a:pt x="679" y="3548"/>
                  </a:cubicBezTo>
                  <a:cubicBezTo>
                    <a:pt x="643" y="3656"/>
                    <a:pt x="619" y="3787"/>
                    <a:pt x="572" y="3906"/>
                  </a:cubicBezTo>
                  <a:cubicBezTo>
                    <a:pt x="500" y="4144"/>
                    <a:pt x="453" y="4394"/>
                    <a:pt x="393" y="4632"/>
                  </a:cubicBezTo>
                  <a:cubicBezTo>
                    <a:pt x="334" y="4882"/>
                    <a:pt x="286" y="5132"/>
                    <a:pt x="250" y="5394"/>
                  </a:cubicBezTo>
                  <a:cubicBezTo>
                    <a:pt x="203" y="5644"/>
                    <a:pt x="155" y="5906"/>
                    <a:pt x="131" y="6168"/>
                  </a:cubicBezTo>
                  <a:lnTo>
                    <a:pt x="83" y="6561"/>
                  </a:lnTo>
                  <a:lnTo>
                    <a:pt x="48" y="6966"/>
                  </a:lnTo>
                  <a:cubicBezTo>
                    <a:pt x="36" y="7097"/>
                    <a:pt x="36" y="7239"/>
                    <a:pt x="24" y="7370"/>
                  </a:cubicBezTo>
                  <a:cubicBezTo>
                    <a:pt x="24" y="7501"/>
                    <a:pt x="0" y="7632"/>
                    <a:pt x="0" y="7775"/>
                  </a:cubicBezTo>
                  <a:lnTo>
                    <a:pt x="0" y="7966"/>
                  </a:lnTo>
                  <a:lnTo>
                    <a:pt x="0" y="8156"/>
                  </a:lnTo>
                  <a:lnTo>
                    <a:pt x="0" y="8549"/>
                  </a:lnTo>
                  <a:cubicBezTo>
                    <a:pt x="24" y="9061"/>
                    <a:pt x="48" y="9585"/>
                    <a:pt x="107" y="10073"/>
                  </a:cubicBezTo>
                  <a:cubicBezTo>
                    <a:pt x="107" y="10133"/>
                    <a:pt x="131" y="10192"/>
                    <a:pt x="131" y="10252"/>
                  </a:cubicBezTo>
                  <a:cubicBezTo>
                    <a:pt x="143" y="10311"/>
                    <a:pt x="143" y="10371"/>
                    <a:pt x="155" y="10430"/>
                  </a:cubicBezTo>
                  <a:cubicBezTo>
                    <a:pt x="167" y="10549"/>
                    <a:pt x="203" y="10668"/>
                    <a:pt x="214" y="10787"/>
                  </a:cubicBezTo>
                  <a:cubicBezTo>
                    <a:pt x="250" y="11026"/>
                    <a:pt x="310" y="11252"/>
                    <a:pt x="345" y="11478"/>
                  </a:cubicBezTo>
                  <a:cubicBezTo>
                    <a:pt x="381" y="11585"/>
                    <a:pt x="393" y="11704"/>
                    <a:pt x="429" y="11800"/>
                  </a:cubicBezTo>
                  <a:cubicBezTo>
                    <a:pt x="453" y="11907"/>
                    <a:pt x="488" y="12014"/>
                    <a:pt x="500" y="12121"/>
                  </a:cubicBezTo>
                  <a:cubicBezTo>
                    <a:pt x="560" y="12323"/>
                    <a:pt x="607" y="12514"/>
                    <a:pt x="667" y="12716"/>
                  </a:cubicBezTo>
                  <a:cubicBezTo>
                    <a:pt x="786" y="13085"/>
                    <a:pt x="881" y="13443"/>
                    <a:pt x="1000" y="13740"/>
                  </a:cubicBezTo>
                  <a:cubicBezTo>
                    <a:pt x="1084" y="13943"/>
                    <a:pt x="1155" y="14121"/>
                    <a:pt x="1215" y="14288"/>
                  </a:cubicBezTo>
                  <a:lnTo>
                    <a:pt x="1357" y="14288"/>
                  </a:lnTo>
                  <a:cubicBezTo>
                    <a:pt x="1346" y="14228"/>
                    <a:pt x="1334" y="14169"/>
                    <a:pt x="1322" y="14097"/>
                  </a:cubicBezTo>
                  <a:cubicBezTo>
                    <a:pt x="1286" y="13966"/>
                    <a:pt x="1238" y="13812"/>
                    <a:pt x="1215" y="13669"/>
                  </a:cubicBezTo>
                  <a:cubicBezTo>
                    <a:pt x="1191" y="13585"/>
                    <a:pt x="1167" y="13502"/>
                    <a:pt x="1155" y="13431"/>
                  </a:cubicBezTo>
                  <a:cubicBezTo>
                    <a:pt x="1143" y="13347"/>
                    <a:pt x="1119" y="13264"/>
                    <a:pt x="1096" y="13169"/>
                  </a:cubicBezTo>
                  <a:cubicBezTo>
                    <a:pt x="1060" y="12990"/>
                    <a:pt x="1024" y="12812"/>
                    <a:pt x="976" y="12621"/>
                  </a:cubicBezTo>
                  <a:cubicBezTo>
                    <a:pt x="929" y="12431"/>
                    <a:pt x="917" y="12240"/>
                    <a:pt x="869" y="12026"/>
                  </a:cubicBezTo>
                  <a:cubicBezTo>
                    <a:pt x="857" y="11919"/>
                    <a:pt x="845" y="11823"/>
                    <a:pt x="810" y="11716"/>
                  </a:cubicBezTo>
                  <a:cubicBezTo>
                    <a:pt x="798" y="11609"/>
                    <a:pt x="786" y="11502"/>
                    <a:pt x="762" y="11383"/>
                  </a:cubicBezTo>
                  <a:cubicBezTo>
                    <a:pt x="738" y="11168"/>
                    <a:pt x="703" y="10942"/>
                    <a:pt x="679" y="10704"/>
                  </a:cubicBezTo>
                  <a:cubicBezTo>
                    <a:pt x="667" y="10585"/>
                    <a:pt x="643" y="10466"/>
                    <a:pt x="643" y="10347"/>
                  </a:cubicBezTo>
                  <a:cubicBezTo>
                    <a:pt x="643" y="10287"/>
                    <a:pt x="631" y="10228"/>
                    <a:pt x="631" y="10168"/>
                  </a:cubicBezTo>
                  <a:cubicBezTo>
                    <a:pt x="631" y="10109"/>
                    <a:pt x="619" y="10049"/>
                    <a:pt x="619" y="9990"/>
                  </a:cubicBezTo>
                  <a:cubicBezTo>
                    <a:pt x="619" y="9871"/>
                    <a:pt x="595" y="9752"/>
                    <a:pt x="584" y="9633"/>
                  </a:cubicBezTo>
                  <a:cubicBezTo>
                    <a:pt x="572" y="9514"/>
                    <a:pt x="572" y="9383"/>
                    <a:pt x="572" y="9263"/>
                  </a:cubicBezTo>
                  <a:cubicBezTo>
                    <a:pt x="572" y="9144"/>
                    <a:pt x="572" y="9002"/>
                    <a:pt x="560" y="8882"/>
                  </a:cubicBezTo>
                  <a:lnTo>
                    <a:pt x="560" y="8692"/>
                  </a:lnTo>
                  <a:lnTo>
                    <a:pt x="560" y="8501"/>
                  </a:lnTo>
                  <a:lnTo>
                    <a:pt x="560" y="8109"/>
                  </a:lnTo>
                  <a:lnTo>
                    <a:pt x="560" y="7918"/>
                  </a:lnTo>
                  <a:lnTo>
                    <a:pt x="572" y="7728"/>
                  </a:lnTo>
                  <a:cubicBezTo>
                    <a:pt x="572" y="7597"/>
                    <a:pt x="584" y="7478"/>
                    <a:pt x="584" y="7335"/>
                  </a:cubicBezTo>
                  <a:cubicBezTo>
                    <a:pt x="584" y="7204"/>
                    <a:pt x="595" y="7085"/>
                    <a:pt x="619" y="6954"/>
                  </a:cubicBezTo>
                  <a:lnTo>
                    <a:pt x="643" y="6561"/>
                  </a:lnTo>
                  <a:cubicBezTo>
                    <a:pt x="667" y="6430"/>
                    <a:pt x="679" y="6311"/>
                    <a:pt x="691" y="6180"/>
                  </a:cubicBezTo>
                  <a:cubicBezTo>
                    <a:pt x="726" y="5930"/>
                    <a:pt x="750" y="5668"/>
                    <a:pt x="798" y="5418"/>
                  </a:cubicBezTo>
                  <a:cubicBezTo>
                    <a:pt x="810" y="5299"/>
                    <a:pt x="845" y="5168"/>
                    <a:pt x="857" y="5049"/>
                  </a:cubicBezTo>
                  <a:cubicBezTo>
                    <a:pt x="869" y="4930"/>
                    <a:pt x="893" y="4799"/>
                    <a:pt x="917" y="4680"/>
                  </a:cubicBezTo>
                  <a:cubicBezTo>
                    <a:pt x="953" y="4441"/>
                    <a:pt x="1000" y="4180"/>
                    <a:pt x="1060" y="3965"/>
                  </a:cubicBezTo>
                  <a:cubicBezTo>
                    <a:pt x="1096" y="3846"/>
                    <a:pt x="1119" y="3727"/>
                    <a:pt x="1143" y="3620"/>
                  </a:cubicBezTo>
                  <a:cubicBezTo>
                    <a:pt x="1167" y="3501"/>
                    <a:pt x="1191" y="3394"/>
                    <a:pt x="1226" y="3275"/>
                  </a:cubicBezTo>
                  <a:cubicBezTo>
                    <a:pt x="1238" y="3215"/>
                    <a:pt x="1262" y="3156"/>
                    <a:pt x="1274" y="3108"/>
                  </a:cubicBezTo>
                  <a:cubicBezTo>
                    <a:pt x="1286" y="3048"/>
                    <a:pt x="1298" y="3013"/>
                    <a:pt x="1310" y="2953"/>
                  </a:cubicBezTo>
                  <a:cubicBezTo>
                    <a:pt x="1346" y="2846"/>
                    <a:pt x="1369" y="2727"/>
                    <a:pt x="1405" y="2620"/>
                  </a:cubicBezTo>
                  <a:cubicBezTo>
                    <a:pt x="1477" y="2417"/>
                    <a:pt x="1536" y="2203"/>
                    <a:pt x="1596" y="2013"/>
                  </a:cubicBezTo>
                  <a:cubicBezTo>
                    <a:pt x="1631" y="1905"/>
                    <a:pt x="1655" y="1822"/>
                    <a:pt x="1703" y="1715"/>
                  </a:cubicBezTo>
                  <a:cubicBezTo>
                    <a:pt x="1738" y="1620"/>
                    <a:pt x="1774" y="1524"/>
                    <a:pt x="1810" y="1429"/>
                  </a:cubicBezTo>
                  <a:cubicBezTo>
                    <a:pt x="1941" y="1072"/>
                    <a:pt x="2072" y="727"/>
                    <a:pt x="2215" y="453"/>
                  </a:cubicBezTo>
                  <a:cubicBezTo>
                    <a:pt x="2286" y="286"/>
                    <a:pt x="2346" y="131"/>
                    <a:pt x="2405"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582;p53">
              <a:extLst>
                <a:ext uri="{FF2B5EF4-FFF2-40B4-BE49-F238E27FC236}">
                  <a16:creationId xmlns:a16="http://schemas.microsoft.com/office/drawing/2014/main" xmlns="" id="{29F50AE9-BFEC-C894-771D-4BC342A7E0C4}"/>
                </a:ext>
              </a:extLst>
            </p:cNvPr>
            <p:cNvSpPr/>
            <p:nvPr/>
          </p:nvSpPr>
          <p:spPr>
            <a:xfrm>
              <a:off x="2436300" y="3473475"/>
              <a:ext cx="61050" cy="361375"/>
            </a:xfrm>
            <a:custGeom>
              <a:avLst/>
              <a:gdLst/>
              <a:ahLst/>
              <a:cxnLst/>
              <a:rect l="l" t="t" r="r" b="b"/>
              <a:pathLst>
                <a:path w="2442" h="14455" extrusionOk="0">
                  <a:moveTo>
                    <a:pt x="2251" y="0"/>
                  </a:moveTo>
                  <a:lnTo>
                    <a:pt x="2251" y="60"/>
                  </a:lnTo>
                  <a:cubicBezTo>
                    <a:pt x="2180" y="167"/>
                    <a:pt x="2120" y="286"/>
                    <a:pt x="2037" y="405"/>
                  </a:cubicBezTo>
                  <a:cubicBezTo>
                    <a:pt x="1965" y="536"/>
                    <a:pt x="1882" y="679"/>
                    <a:pt x="1787" y="846"/>
                  </a:cubicBezTo>
                  <a:cubicBezTo>
                    <a:pt x="1739" y="929"/>
                    <a:pt x="1691" y="1012"/>
                    <a:pt x="1656" y="1108"/>
                  </a:cubicBezTo>
                  <a:cubicBezTo>
                    <a:pt x="1608" y="1191"/>
                    <a:pt x="1560" y="1262"/>
                    <a:pt x="1525" y="1370"/>
                  </a:cubicBezTo>
                  <a:cubicBezTo>
                    <a:pt x="1334" y="1727"/>
                    <a:pt x="1179" y="2132"/>
                    <a:pt x="1013" y="2548"/>
                  </a:cubicBezTo>
                  <a:cubicBezTo>
                    <a:pt x="965" y="2656"/>
                    <a:pt x="941" y="2751"/>
                    <a:pt x="894" y="2870"/>
                  </a:cubicBezTo>
                  <a:cubicBezTo>
                    <a:pt x="882" y="2929"/>
                    <a:pt x="846" y="2977"/>
                    <a:pt x="834" y="3037"/>
                  </a:cubicBezTo>
                  <a:cubicBezTo>
                    <a:pt x="822" y="3096"/>
                    <a:pt x="810" y="3156"/>
                    <a:pt x="775" y="3203"/>
                  </a:cubicBezTo>
                  <a:cubicBezTo>
                    <a:pt x="751" y="3322"/>
                    <a:pt x="703" y="3429"/>
                    <a:pt x="667" y="3548"/>
                  </a:cubicBezTo>
                  <a:cubicBezTo>
                    <a:pt x="644" y="3656"/>
                    <a:pt x="608" y="3787"/>
                    <a:pt x="572" y="3906"/>
                  </a:cubicBezTo>
                  <a:cubicBezTo>
                    <a:pt x="489" y="4144"/>
                    <a:pt x="453" y="4394"/>
                    <a:pt x="394" y="4632"/>
                  </a:cubicBezTo>
                  <a:cubicBezTo>
                    <a:pt x="334" y="4882"/>
                    <a:pt x="286" y="5132"/>
                    <a:pt x="239" y="5394"/>
                  </a:cubicBezTo>
                  <a:cubicBezTo>
                    <a:pt x="191" y="5644"/>
                    <a:pt x="144" y="5906"/>
                    <a:pt x="120" y="6168"/>
                  </a:cubicBezTo>
                  <a:lnTo>
                    <a:pt x="72" y="6561"/>
                  </a:lnTo>
                  <a:lnTo>
                    <a:pt x="48" y="6966"/>
                  </a:lnTo>
                  <a:cubicBezTo>
                    <a:pt x="36" y="7097"/>
                    <a:pt x="36" y="7239"/>
                    <a:pt x="13" y="7370"/>
                  </a:cubicBezTo>
                  <a:cubicBezTo>
                    <a:pt x="13" y="7501"/>
                    <a:pt x="1" y="7632"/>
                    <a:pt x="1" y="7775"/>
                  </a:cubicBezTo>
                  <a:lnTo>
                    <a:pt x="1" y="7966"/>
                  </a:lnTo>
                  <a:lnTo>
                    <a:pt x="1" y="8156"/>
                  </a:lnTo>
                  <a:lnTo>
                    <a:pt x="1" y="8549"/>
                  </a:lnTo>
                  <a:cubicBezTo>
                    <a:pt x="13" y="9061"/>
                    <a:pt x="48" y="9585"/>
                    <a:pt x="108" y="10073"/>
                  </a:cubicBezTo>
                  <a:cubicBezTo>
                    <a:pt x="108" y="10133"/>
                    <a:pt x="120" y="10192"/>
                    <a:pt x="120" y="10252"/>
                  </a:cubicBezTo>
                  <a:cubicBezTo>
                    <a:pt x="132" y="10311"/>
                    <a:pt x="132" y="10371"/>
                    <a:pt x="155" y="10430"/>
                  </a:cubicBezTo>
                  <a:cubicBezTo>
                    <a:pt x="167" y="10549"/>
                    <a:pt x="179" y="10668"/>
                    <a:pt x="215" y="10787"/>
                  </a:cubicBezTo>
                  <a:cubicBezTo>
                    <a:pt x="239" y="11026"/>
                    <a:pt x="298" y="11252"/>
                    <a:pt x="346" y="11478"/>
                  </a:cubicBezTo>
                  <a:cubicBezTo>
                    <a:pt x="370" y="11585"/>
                    <a:pt x="394" y="11704"/>
                    <a:pt x="417" y="11800"/>
                  </a:cubicBezTo>
                  <a:cubicBezTo>
                    <a:pt x="453" y="11907"/>
                    <a:pt x="477" y="12014"/>
                    <a:pt x="489" y="12121"/>
                  </a:cubicBezTo>
                  <a:cubicBezTo>
                    <a:pt x="548" y="12323"/>
                    <a:pt x="596" y="12514"/>
                    <a:pt x="656" y="12716"/>
                  </a:cubicBezTo>
                  <a:cubicBezTo>
                    <a:pt x="775" y="13085"/>
                    <a:pt x="882" y="13443"/>
                    <a:pt x="1001" y="13740"/>
                  </a:cubicBezTo>
                  <a:cubicBezTo>
                    <a:pt x="1108" y="14002"/>
                    <a:pt x="1191" y="14264"/>
                    <a:pt x="1287" y="14455"/>
                  </a:cubicBezTo>
                  <a:lnTo>
                    <a:pt x="1418" y="14455"/>
                  </a:lnTo>
                  <a:cubicBezTo>
                    <a:pt x="1394" y="14407"/>
                    <a:pt x="1382" y="14347"/>
                    <a:pt x="1370" y="14288"/>
                  </a:cubicBezTo>
                  <a:cubicBezTo>
                    <a:pt x="1358" y="14228"/>
                    <a:pt x="1334" y="14169"/>
                    <a:pt x="1322" y="14097"/>
                  </a:cubicBezTo>
                  <a:cubicBezTo>
                    <a:pt x="1298" y="13966"/>
                    <a:pt x="1263" y="13812"/>
                    <a:pt x="1227" y="13669"/>
                  </a:cubicBezTo>
                  <a:cubicBezTo>
                    <a:pt x="1203" y="13585"/>
                    <a:pt x="1179" y="13502"/>
                    <a:pt x="1167" y="13431"/>
                  </a:cubicBezTo>
                  <a:cubicBezTo>
                    <a:pt x="1144" y="13347"/>
                    <a:pt x="1132" y="13264"/>
                    <a:pt x="1120" y="13169"/>
                  </a:cubicBezTo>
                  <a:cubicBezTo>
                    <a:pt x="1084" y="12990"/>
                    <a:pt x="1048" y="12812"/>
                    <a:pt x="1001" y="12621"/>
                  </a:cubicBezTo>
                  <a:cubicBezTo>
                    <a:pt x="953" y="12431"/>
                    <a:pt x="929" y="12240"/>
                    <a:pt x="894" y="12026"/>
                  </a:cubicBezTo>
                  <a:cubicBezTo>
                    <a:pt x="882" y="11919"/>
                    <a:pt x="870" y="11823"/>
                    <a:pt x="834" y="11716"/>
                  </a:cubicBezTo>
                  <a:cubicBezTo>
                    <a:pt x="822" y="11609"/>
                    <a:pt x="810" y="11502"/>
                    <a:pt x="786" y="11383"/>
                  </a:cubicBezTo>
                  <a:cubicBezTo>
                    <a:pt x="763" y="11168"/>
                    <a:pt x="727" y="10942"/>
                    <a:pt x="703" y="10704"/>
                  </a:cubicBezTo>
                  <a:cubicBezTo>
                    <a:pt x="691" y="10585"/>
                    <a:pt x="667" y="10466"/>
                    <a:pt x="667" y="10347"/>
                  </a:cubicBezTo>
                  <a:cubicBezTo>
                    <a:pt x="667" y="10287"/>
                    <a:pt x="656" y="10228"/>
                    <a:pt x="656" y="10168"/>
                  </a:cubicBezTo>
                  <a:cubicBezTo>
                    <a:pt x="656" y="10109"/>
                    <a:pt x="644" y="10049"/>
                    <a:pt x="644" y="9990"/>
                  </a:cubicBezTo>
                  <a:cubicBezTo>
                    <a:pt x="632" y="9871"/>
                    <a:pt x="632" y="9752"/>
                    <a:pt x="608" y="9633"/>
                  </a:cubicBezTo>
                  <a:cubicBezTo>
                    <a:pt x="596" y="9514"/>
                    <a:pt x="596" y="9371"/>
                    <a:pt x="596" y="9263"/>
                  </a:cubicBezTo>
                  <a:cubicBezTo>
                    <a:pt x="596" y="9144"/>
                    <a:pt x="596" y="9002"/>
                    <a:pt x="584" y="8882"/>
                  </a:cubicBezTo>
                  <a:lnTo>
                    <a:pt x="584" y="8692"/>
                  </a:lnTo>
                  <a:lnTo>
                    <a:pt x="584" y="8501"/>
                  </a:lnTo>
                  <a:lnTo>
                    <a:pt x="584" y="8109"/>
                  </a:lnTo>
                  <a:lnTo>
                    <a:pt x="584" y="7918"/>
                  </a:lnTo>
                  <a:lnTo>
                    <a:pt x="596" y="7728"/>
                  </a:lnTo>
                  <a:cubicBezTo>
                    <a:pt x="596" y="7597"/>
                    <a:pt x="608" y="7478"/>
                    <a:pt x="608" y="7335"/>
                  </a:cubicBezTo>
                  <a:cubicBezTo>
                    <a:pt x="608" y="7204"/>
                    <a:pt x="632" y="7085"/>
                    <a:pt x="644" y="6954"/>
                  </a:cubicBezTo>
                  <a:lnTo>
                    <a:pt x="667" y="6561"/>
                  </a:lnTo>
                  <a:cubicBezTo>
                    <a:pt x="691" y="6430"/>
                    <a:pt x="703" y="6311"/>
                    <a:pt x="715" y="6180"/>
                  </a:cubicBezTo>
                  <a:cubicBezTo>
                    <a:pt x="751" y="5930"/>
                    <a:pt x="775" y="5668"/>
                    <a:pt x="822" y="5418"/>
                  </a:cubicBezTo>
                  <a:cubicBezTo>
                    <a:pt x="834" y="5299"/>
                    <a:pt x="870" y="5168"/>
                    <a:pt x="882" y="5049"/>
                  </a:cubicBezTo>
                  <a:cubicBezTo>
                    <a:pt x="894" y="4930"/>
                    <a:pt x="929" y="4799"/>
                    <a:pt x="941" y="4680"/>
                  </a:cubicBezTo>
                  <a:cubicBezTo>
                    <a:pt x="989" y="4441"/>
                    <a:pt x="1025" y="4180"/>
                    <a:pt x="1084" y="3965"/>
                  </a:cubicBezTo>
                  <a:cubicBezTo>
                    <a:pt x="1120" y="3846"/>
                    <a:pt x="1144" y="3727"/>
                    <a:pt x="1167" y="3620"/>
                  </a:cubicBezTo>
                  <a:cubicBezTo>
                    <a:pt x="1191" y="3501"/>
                    <a:pt x="1227" y="3394"/>
                    <a:pt x="1251" y="3275"/>
                  </a:cubicBezTo>
                  <a:cubicBezTo>
                    <a:pt x="1263" y="3215"/>
                    <a:pt x="1287" y="3156"/>
                    <a:pt x="1298" y="3108"/>
                  </a:cubicBezTo>
                  <a:cubicBezTo>
                    <a:pt x="1310" y="3048"/>
                    <a:pt x="1322" y="3013"/>
                    <a:pt x="1334" y="2953"/>
                  </a:cubicBezTo>
                  <a:cubicBezTo>
                    <a:pt x="1370" y="2846"/>
                    <a:pt x="1394" y="2727"/>
                    <a:pt x="1429" y="2620"/>
                  </a:cubicBezTo>
                  <a:cubicBezTo>
                    <a:pt x="1501" y="2417"/>
                    <a:pt x="1560" y="2203"/>
                    <a:pt x="1620" y="2013"/>
                  </a:cubicBezTo>
                  <a:cubicBezTo>
                    <a:pt x="1656" y="1905"/>
                    <a:pt x="1679" y="1822"/>
                    <a:pt x="1727" y="1715"/>
                  </a:cubicBezTo>
                  <a:cubicBezTo>
                    <a:pt x="1763" y="1620"/>
                    <a:pt x="1799" y="1524"/>
                    <a:pt x="1834" y="1429"/>
                  </a:cubicBezTo>
                  <a:cubicBezTo>
                    <a:pt x="1965" y="1072"/>
                    <a:pt x="2096" y="727"/>
                    <a:pt x="2239" y="453"/>
                  </a:cubicBezTo>
                  <a:cubicBezTo>
                    <a:pt x="2310" y="286"/>
                    <a:pt x="2370" y="131"/>
                    <a:pt x="2441"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583;p53">
              <a:extLst>
                <a:ext uri="{FF2B5EF4-FFF2-40B4-BE49-F238E27FC236}">
                  <a16:creationId xmlns:a16="http://schemas.microsoft.com/office/drawing/2014/main" xmlns="" id="{28E14375-6DF3-93C4-0E70-BC2019B16ADD}"/>
                </a:ext>
              </a:extLst>
            </p:cNvPr>
            <p:cNvSpPr/>
            <p:nvPr/>
          </p:nvSpPr>
          <p:spPr>
            <a:xfrm>
              <a:off x="2653600" y="3474950"/>
              <a:ext cx="61025" cy="365850"/>
            </a:xfrm>
            <a:custGeom>
              <a:avLst/>
              <a:gdLst/>
              <a:ahLst/>
              <a:cxnLst/>
              <a:rect l="l" t="t" r="r" b="b"/>
              <a:pathLst>
                <a:path w="2441" h="14634" extrusionOk="0">
                  <a:moveTo>
                    <a:pt x="2441" y="1"/>
                  </a:moveTo>
                  <a:cubicBezTo>
                    <a:pt x="2434" y="17"/>
                    <a:pt x="2427" y="32"/>
                    <a:pt x="2419" y="49"/>
                  </a:cubicBezTo>
                  <a:lnTo>
                    <a:pt x="2441" y="49"/>
                  </a:lnTo>
                  <a:lnTo>
                    <a:pt x="2441" y="1"/>
                  </a:lnTo>
                  <a:close/>
                  <a:moveTo>
                    <a:pt x="2251" y="49"/>
                  </a:moveTo>
                  <a:cubicBezTo>
                    <a:pt x="2167" y="144"/>
                    <a:pt x="2108" y="275"/>
                    <a:pt x="2036" y="382"/>
                  </a:cubicBezTo>
                  <a:cubicBezTo>
                    <a:pt x="1953" y="525"/>
                    <a:pt x="1870" y="668"/>
                    <a:pt x="1786" y="834"/>
                  </a:cubicBezTo>
                  <a:cubicBezTo>
                    <a:pt x="1739" y="918"/>
                    <a:pt x="1691" y="1001"/>
                    <a:pt x="1655" y="1084"/>
                  </a:cubicBezTo>
                  <a:lnTo>
                    <a:pt x="1512" y="1358"/>
                  </a:lnTo>
                  <a:cubicBezTo>
                    <a:pt x="1346" y="1715"/>
                    <a:pt x="1179" y="2096"/>
                    <a:pt x="1012" y="2525"/>
                  </a:cubicBezTo>
                  <a:cubicBezTo>
                    <a:pt x="965" y="2632"/>
                    <a:pt x="941" y="2751"/>
                    <a:pt x="893" y="2858"/>
                  </a:cubicBezTo>
                  <a:cubicBezTo>
                    <a:pt x="881" y="2918"/>
                    <a:pt x="846" y="2966"/>
                    <a:pt x="834" y="3025"/>
                  </a:cubicBezTo>
                  <a:cubicBezTo>
                    <a:pt x="810" y="3073"/>
                    <a:pt x="786" y="3132"/>
                    <a:pt x="774" y="3192"/>
                  </a:cubicBezTo>
                  <a:cubicBezTo>
                    <a:pt x="738" y="3287"/>
                    <a:pt x="703" y="3406"/>
                    <a:pt x="667" y="3525"/>
                  </a:cubicBezTo>
                  <a:cubicBezTo>
                    <a:pt x="619" y="3644"/>
                    <a:pt x="596" y="3763"/>
                    <a:pt x="560" y="3882"/>
                  </a:cubicBezTo>
                  <a:cubicBezTo>
                    <a:pt x="500" y="4121"/>
                    <a:pt x="441" y="4359"/>
                    <a:pt x="381" y="4609"/>
                  </a:cubicBezTo>
                  <a:cubicBezTo>
                    <a:pt x="322" y="4871"/>
                    <a:pt x="286" y="5121"/>
                    <a:pt x="238" y="5371"/>
                  </a:cubicBezTo>
                  <a:cubicBezTo>
                    <a:pt x="191" y="5633"/>
                    <a:pt x="143" y="5883"/>
                    <a:pt x="119" y="6145"/>
                  </a:cubicBezTo>
                  <a:lnTo>
                    <a:pt x="72" y="6549"/>
                  </a:lnTo>
                  <a:lnTo>
                    <a:pt x="48" y="6954"/>
                  </a:lnTo>
                  <a:cubicBezTo>
                    <a:pt x="24" y="7085"/>
                    <a:pt x="12" y="7216"/>
                    <a:pt x="12" y="7359"/>
                  </a:cubicBezTo>
                  <a:cubicBezTo>
                    <a:pt x="12" y="7490"/>
                    <a:pt x="0" y="7621"/>
                    <a:pt x="0" y="7752"/>
                  </a:cubicBezTo>
                  <a:lnTo>
                    <a:pt x="0" y="7954"/>
                  </a:lnTo>
                  <a:lnTo>
                    <a:pt x="0" y="8145"/>
                  </a:lnTo>
                  <a:lnTo>
                    <a:pt x="0" y="8526"/>
                  </a:lnTo>
                  <a:cubicBezTo>
                    <a:pt x="0" y="9050"/>
                    <a:pt x="48" y="9574"/>
                    <a:pt x="107" y="10062"/>
                  </a:cubicBezTo>
                  <a:cubicBezTo>
                    <a:pt x="107" y="10121"/>
                    <a:pt x="107" y="10181"/>
                    <a:pt x="119" y="10240"/>
                  </a:cubicBezTo>
                  <a:cubicBezTo>
                    <a:pt x="131" y="10300"/>
                    <a:pt x="131" y="10359"/>
                    <a:pt x="143" y="10419"/>
                  </a:cubicBezTo>
                  <a:cubicBezTo>
                    <a:pt x="179" y="10538"/>
                    <a:pt x="191" y="10657"/>
                    <a:pt x="203" y="10776"/>
                  </a:cubicBezTo>
                  <a:cubicBezTo>
                    <a:pt x="250" y="11014"/>
                    <a:pt x="298" y="11240"/>
                    <a:pt x="346" y="11467"/>
                  </a:cubicBezTo>
                  <a:cubicBezTo>
                    <a:pt x="369" y="11562"/>
                    <a:pt x="405" y="11681"/>
                    <a:pt x="417" y="11788"/>
                  </a:cubicBezTo>
                  <a:cubicBezTo>
                    <a:pt x="429" y="11895"/>
                    <a:pt x="465" y="12002"/>
                    <a:pt x="488" y="12098"/>
                  </a:cubicBezTo>
                  <a:cubicBezTo>
                    <a:pt x="548" y="12312"/>
                    <a:pt x="596" y="12503"/>
                    <a:pt x="655" y="12693"/>
                  </a:cubicBezTo>
                  <a:cubicBezTo>
                    <a:pt x="774" y="13086"/>
                    <a:pt x="881" y="13431"/>
                    <a:pt x="1000" y="13729"/>
                  </a:cubicBezTo>
                  <a:cubicBezTo>
                    <a:pt x="1096" y="14027"/>
                    <a:pt x="1203" y="14288"/>
                    <a:pt x="1298" y="14503"/>
                  </a:cubicBezTo>
                  <a:cubicBezTo>
                    <a:pt x="1310" y="14538"/>
                    <a:pt x="1334" y="14586"/>
                    <a:pt x="1358" y="14634"/>
                  </a:cubicBezTo>
                  <a:lnTo>
                    <a:pt x="1453" y="14634"/>
                  </a:lnTo>
                  <a:cubicBezTo>
                    <a:pt x="1441" y="14586"/>
                    <a:pt x="1429" y="14527"/>
                    <a:pt x="1417" y="14467"/>
                  </a:cubicBezTo>
                  <a:lnTo>
                    <a:pt x="1369" y="14288"/>
                  </a:lnTo>
                  <a:cubicBezTo>
                    <a:pt x="1358" y="14229"/>
                    <a:pt x="1346" y="14169"/>
                    <a:pt x="1322" y="14098"/>
                  </a:cubicBezTo>
                  <a:cubicBezTo>
                    <a:pt x="1298" y="13967"/>
                    <a:pt x="1262" y="13812"/>
                    <a:pt x="1227" y="13669"/>
                  </a:cubicBezTo>
                  <a:cubicBezTo>
                    <a:pt x="1203" y="13586"/>
                    <a:pt x="1179" y="13503"/>
                    <a:pt x="1167" y="13431"/>
                  </a:cubicBezTo>
                  <a:cubicBezTo>
                    <a:pt x="1143" y="13348"/>
                    <a:pt x="1131" y="13265"/>
                    <a:pt x="1119" y="13169"/>
                  </a:cubicBezTo>
                  <a:cubicBezTo>
                    <a:pt x="1072" y="12991"/>
                    <a:pt x="1048" y="12812"/>
                    <a:pt x="1000" y="12622"/>
                  </a:cubicBezTo>
                  <a:cubicBezTo>
                    <a:pt x="953" y="12431"/>
                    <a:pt x="929" y="12241"/>
                    <a:pt x="893" y="12026"/>
                  </a:cubicBezTo>
                  <a:cubicBezTo>
                    <a:pt x="869" y="11919"/>
                    <a:pt x="846" y="11824"/>
                    <a:pt x="834" y="11717"/>
                  </a:cubicBezTo>
                  <a:cubicBezTo>
                    <a:pt x="822" y="11610"/>
                    <a:pt x="810" y="11490"/>
                    <a:pt x="786" y="11383"/>
                  </a:cubicBezTo>
                  <a:cubicBezTo>
                    <a:pt x="762" y="11169"/>
                    <a:pt x="715" y="10943"/>
                    <a:pt x="703" y="10705"/>
                  </a:cubicBezTo>
                  <a:cubicBezTo>
                    <a:pt x="703" y="10586"/>
                    <a:pt x="691" y="10467"/>
                    <a:pt x="667" y="10347"/>
                  </a:cubicBezTo>
                  <a:cubicBezTo>
                    <a:pt x="667" y="10288"/>
                    <a:pt x="655" y="10228"/>
                    <a:pt x="655" y="10169"/>
                  </a:cubicBezTo>
                  <a:cubicBezTo>
                    <a:pt x="643" y="10109"/>
                    <a:pt x="643" y="10050"/>
                    <a:pt x="643" y="9990"/>
                  </a:cubicBezTo>
                  <a:cubicBezTo>
                    <a:pt x="631" y="9871"/>
                    <a:pt x="631" y="9752"/>
                    <a:pt x="607" y="9633"/>
                  </a:cubicBezTo>
                  <a:cubicBezTo>
                    <a:pt x="607" y="9514"/>
                    <a:pt x="596" y="9371"/>
                    <a:pt x="596" y="9252"/>
                  </a:cubicBezTo>
                  <a:cubicBezTo>
                    <a:pt x="584" y="9145"/>
                    <a:pt x="584" y="9002"/>
                    <a:pt x="584" y="8883"/>
                  </a:cubicBezTo>
                  <a:lnTo>
                    <a:pt x="584" y="8693"/>
                  </a:lnTo>
                  <a:lnTo>
                    <a:pt x="584" y="8502"/>
                  </a:lnTo>
                  <a:lnTo>
                    <a:pt x="584" y="8109"/>
                  </a:lnTo>
                  <a:lnTo>
                    <a:pt x="584" y="7919"/>
                  </a:lnTo>
                  <a:lnTo>
                    <a:pt x="596" y="7728"/>
                  </a:lnTo>
                  <a:cubicBezTo>
                    <a:pt x="596" y="7597"/>
                    <a:pt x="607" y="7478"/>
                    <a:pt x="607" y="7335"/>
                  </a:cubicBezTo>
                  <a:cubicBezTo>
                    <a:pt x="607" y="7204"/>
                    <a:pt x="631" y="7085"/>
                    <a:pt x="643" y="6954"/>
                  </a:cubicBezTo>
                  <a:lnTo>
                    <a:pt x="667" y="6561"/>
                  </a:lnTo>
                  <a:cubicBezTo>
                    <a:pt x="679" y="6430"/>
                    <a:pt x="703" y="6311"/>
                    <a:pt x="715" y="6180"/>
                  </a:cubicBezTo>
                  <a:cubicBezTo>
                    <a:pt x="750" y="5930"/>
                    <a:pt x="786" y="5668"/>
                    <a:pt x="822" y="5418"/>
                  </a:cubicBezTo>
                  <a:cubicBezTo>
                    <a:pt x="834" y="5299"/>
                    <a:pt x="869" y="5168"/>
                    <a:pt x="881" y="5049"/>
                  </a:cubicBezTo>
                  <a:cubicBezTo>
                    <a:pt x="893" y="4918"/>
                    <a:pt x="905" y="4787"/>
                    <a:pt x="941" y="4680"/>
                  </a:cubicBezTo>
                  <a:cubicBezTo>
                    <a:pt x="988" y="4442"/>
                    <a:pt x="1024" y="4204"/>
                    <a:pt x="1084" y="3966"/>
                  </a:cubicBezTo>
                  <a:cubicBezTo>
                    <a:pt x="1108" y="3859"/>
                    <a:pt x="1131" y="3740"/>
                    <a:pt x="1167" y="3620"/>
                  </a:cubicBezTo>
                  <a:cubicBezTo>
                    <a:pt x="1191" y="3501"/>
                    <a:pt x="1227" y="3394"/>
                    <a:pt x="1250" y="3275"/>
                  </a:cubicBezTo>
                  <a:cubicBezTo>
                    <a:pt x="1262" y="3228"/>
                    <a:pt x="1286" y="3168"/>
                    <a:pt x="1298" y="3108"/>
                  </a:cubicBezTo>
                  <a:cubicBezTo>
                    <a:pt x="1310" y="3049"/>
                    <a:pt x="1322" y="3013"/>
                    <a:pt x="1346" y="2954"/>
                  </a:cubicBezTo>
                  <a:cubicBezTo>
                    <a:pt x="1369" y="2835"/>
                    <a:pt x="1393" y="2727"/>
                    <a:pt x="1429" y="2620"/>
                  </a:cubicBezTo>
                  <a:cubicBezTo>
                    <a:pt x="1489" y="2418"/>
                    <a:pt x="1548" y="2204"/>
                    <a:pt x="1619" y="2013"/>
                  </a:cubicBezTo>
                  <a:cubicBezTo>
                    <a:pt x="1667" y="1906"/>
                    <a:pt x="1691" y="1799"/>
                    <a:pt x="1727" y="1715"/>
                  </a:cubicBezTo>
                  <a:cubicBezTo>
                    <a:pt x="1774" y="1608"/>
                    <a:pt x="1798" y="1525"/>
                    <a:pt x="1834" y="1430"/>
                  </a:cubicBezTo>
                  <a:cubicBezTo>
                    <a:pt x="1977" y="1073"/>
                    <a:pt x="2096" y="727"/>
                    <a:pt x="2239" y="453"/>
                  </a:cubicBezTo>
                  <a:cubicBezTo>
                    <a:pt x="2302" y="307"/>
                    <a:pt x="2365" y="169"/>
                    <a:pt x="2419" y="49"/>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84;p53">
              <a:extLst>
                <a:ext uri="{FF2B5EF4-FFF2-40B4-BE49-F238E27FC236}">
                  <a16:creationId xmlns:a16="http://schemas.microsoft.com/office/drawing/2014/main" xmlns="" id="{286B191D-C8B6-1A21-BBC4-9E9AD659A53F}"/>
                </a:ext>
              </a:extLst>
            </p:cNvPr>
            <p:cNvSpPr/>
            <p:nvPr/>
          </p:nvSpPr>
          <p:spPr>
            <a:xfrm>
              <a:off x="2229425" y="3463950"/>
              <a:ext cx="591175" cy="22350"/>
            </a:xfrm>
            <a:custGeom>
              <a:avLst/>
              <a:gdLst/>
              <a:ahLst/>
              <a:cxnLst/>
              <a:rect l="l" t="t" r="r" b="b"/>
              <a:pathLst>
                <a:path w="23647" h="894" extrusionOk="0">
                  <a:moveTo>
                    <a:pt x="453" y="0"/>
                  </a:moveTo>
                  <a:cubicBezTo>
                    <a:pt x="191" y="0"/>
                    <a:pt x="1" y="191"/>
                    <a:pt x="1" y="441"/>
                  </a:cubicBezTo>
                  <a:cubicBezTo>
                    <a:pt x="1" y="691"/>
                    <a:pt x="191" y="893"/>
                    <a:pt x="453" y="893"/>
                  </a:cubicBezTo>
                  <a:lnTo>
                    <a:pt x="23206" y="893"/>
                  </a:lnTo>
                  <a:cubicBezTo>
                    <a:pt x="23456" y="893"/>
                    <a:pt x="23647" y="691"/>
                    <a:pt x="23647" y="441"/>
                  </a:cubicBezTo>
                  <a:cubicBezTo>
                    <a:pt x="23647" y="191"/>
                    <a:pt x="23444" y="0"/>
                    <a:pt x="23206"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85;p53">
              <a:extLst>
                <a:ext uri="{FF2B5EF4-FFF2-40B4-BE49-F238E27FC236}">
                  <a16:creationId xmlns:a16="http://schemas.microsoft.com/office/drawing/2014/main" xmlns="" id="{460BA3F9-FC7E-ECAD-9A62-27C466F259BC}"/>
                </a:ext>
              </a:extLst>
            </p:cNvPr>
            <p:cNvSpPr/>
            <p:nvPr/>
          </p:nvSpPr>
          <p:spPr>
            <a:xfrm>
              <a:off x="2323200" y="3155875"/>
              <a:ext cx="394700" cy="17000"/>
            </a:xfrm>
            <a:custGeom>
              <a:avLst/>
              <a:gdLst/>
              <a:ahLst/>
              <a:cxnLst/>
              <a:rect l="l" t="t" r="r" b="b"/>
              <a:pathLst>
                <a:path w="15788" h="680" extrusionOk="0">
                  <a:moveTo>
                    <a:pt x="346" y="0"/>
                  </a:moveTo>
                  <a:cubicBezTo>
                    <a:pt x="155" y="0"/>
                    <a:pt x="0" y="143"/>
                    <a:pt x="0" y="334"/>
                  </a:cubicBezTo>
                  <a:cubicBezTo>
                    <a:pt x="0" y="524"/>
                    <a:pt x="155" y="679"/>
                    <a:pt x="346" y="679"/>
                  </a:cubicBezTo>
                  <a:lnTo>
                    <a:pt x="15455" y="679"/>
                  </a:lnTo>
                  <a:cubicBezTo>
                    <a:pt x="15645" y="679"/>
                    <a:pt x="15788" y="536"/>
                    <a:pt x="15788" y="334"/>
                  </a:cubicBezTo>
                  <a:cubicBezTo>
                    <a:pt x="15788" y="143"/>
                    <a:pt x="15645" y="0"/>
                    <a:pt x="15455"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86;p53">
              <a:extLst>
                <a:ext uri="{FF2B5EF4-FFF2-40B4-BE49-F238E27FC236}">
                  <a16:creationId xmlns:a16="http://schemas.microsoft.com/office/drawing/2014/main" xmlns="" id="{58F6A2DE-D4F0-E957-CA70-B8981E761462}"/>
                </a:ext>
              </a:extLst>
            </p:cNvPr>
            <p:cNvSpPr/>
            <p:nvPr/>
          </p:nvSpPr>
          <p:spPr>
            <a:xfrm>
              <a:off x="2378550" y="2914175"/>
              <a:ext cx="295300" cy="12825"/>
            </a:xfrm>
            <a:custGeom>
              <a:avLst/>
              <a:gdLst/>
              <a:ahLst/>
              <a:cxnLst/>
              <a:rect l="l" t="t" r="r" b="b"/>
              <a:pathLst>
                <a:path w="11812" h="513" extrusionOk="0">
                  <a:moveTo>
                    <a:pt x="263" y="1"/>
                  </a:moveTo>
                  <a:cubicBezTo>
                    <a:pt x="120" y="1"/>
                    <a:pt x="1" y="120"/>
                    <a:pt x="1" y="263"/>
                  </a:cubicBezTo>
                  <a:cubicBezTo>
                    <a:pt x="1" y="394"/>
                    <a:pt x="120" y="513"/>
                    <a:pt x="263" y="513"/>
                  </a:cubicBezTo>
                  <a:lnTo>
                    <a:pt x="11538" y="513"/>
                  </a:lnTo>
                  <a:cubicBezTo>
                    <a:pt x="11681" y="513"/>
                    <a:pt x="11812" y="394"/>
                    <a:pt x="11812" y="263"/>
                  </a:cubicBezTo>
                  <a:cubicBezTo>
                    <a:pt x="11812" y="120"/>
                    <a:pt x="11693" y="1"/>
                    <a:pt x="11550" y="1"/>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87;p53">
              <a:extLst>
                <a:ext uri="{FF2B5EF4-FFF2-40B4-BE49-F238E27FC236}">
                  <a16:creationId xmlns:a16="http://schemas.microsoft.com/office/drawing/2014/main" xmlns="" id="{FDE97230-FAF8-F659-70C8-A72C689A4510}"/>
                </a:ext>
              </a:extLst>
            </p:cNvPr>
            <p:cNvSpPr/>
            <p:nvPr/>
          </p:nvSpPr>
          <p:spPr>
            <a:xfrm>
              <a:off x="2365175" y="3548500"/>
              <a:ext cx="172650" cy="177400"/>
            </a:xfrm>
            <a:custGeom>
              <a:avLst/>
              <a:gdLst/>
              <a:ahLst/>
              <a:cxnLst/>
              <a:rect l="l" t="t" r="r" b="b"/>
              <a:pathLst>
                <a:path w="6906" h="7096" extrusionOk="0">
                  <a:moveTo>
                    <a:pt x="4358" y="1"/>
                  </a:moveTo>
                  <a:cubicBezTo>
                    <a:pt x="3424" y="1"/>
                    <a:pt x="2492" y="82"/>
                    <a:pt x="1548" y="226"/>
                  </a:cubicBezTo>
                  <a:lnTo>
                    <a:pt x="1548" y="250"/>
                  </a:lnTo>
                  <a:cubicBezTo>
                    <a:pt x="2798" y="262"/>
                    <a:pt x="3560" y="1702"/>
                    <a:pt x="3215" y="3429"/>
                  </a:cubicBezTo>
                  <a:cubicBezTo>
                    <a:pt x="2881" y="5167"/>
                    <a:pt x="1488" y="6560"/>
                    <a:pt x="0" y="6882"/>
                  </a:cubicBezTo>
                  <a:lnTo>
                    <a:pt x="0" y="6894"/>
                  </a:lnTo>
                  <a:cubicBezTo>
                    <a:pt x="730" y="6840"/>
                    <a:pt x="1453" y="6810"/>
                    <a:pt x="2173" y="6810"/>
                  </a:cubicBezTo>
                  <a:cubicBezTo>
                    <a:pt x="3380" y="6810"/>
                    <a:pt x="4579" y="6895"/>
                    <a:pt x="5787" y="7096"/>
                  </a:cubicBezTo>
                  <a:lnTo>
                    <a:pt x="5787" y="7072"/>
                  </a:lnTo>
                  <a:cubicBezTo>
                    <a:pt x="4405" y="6620"/>
                    <a:pt x="3620" y="5191"/>
                    <a:pt x="3965" y="3441"/>
                  </a:cubicBezTo>
                  <a:cubicBezTo>
                    <a:pt x="4298" y="1714"/>
                    <a:pt x="5560" y="250"/>
                    <a:pt x="6906" y="226"/>
                  </a:cubicBezTo>
                  <a:lnTo>
                    <a:pt x="6906" y="214"/>
                  </a:lnTo>
                  <a:cubicBezTo>
                    <a:pt x="6047" y="67"/>
                    <a:pt x="5201" y="1"/>
                    <a:pt x="435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88;p53">
              <a:extLst>
                <a:ext uri="{FF2B5EF4-FFF2-40B4-BE49-F238E27FC236}">
                  <a16:creationId xmlns:a16="http://schemas.microsoft.com/office/drawing/2014/main" xmlns="" id="{216A24A3-A018-50D4-F310-1EDBDCE6557B}"/>
                </a:ext>
              </a:extLst>
            </p:cNvPr>
            <p:cNvSpPr/>
            <p:nvPr/>
          </p:nvSpPr>
          <p:spPr>
            <a:xfrm>
              <a:off x="2333900" y="3589550"/>
              <a:ext cx="236375" cy="114325"/>
            </a:xfrm>
            <a:custGeom>
              <a:avLst/>
              <a:gdLst/>
              <a:ahLst/>
              <a:cxnLst/>
              <a:rect l="l" t="t" r="r" b="b"/>
              <a:pathLst>
                <a:path w="9455" h="4573" extrusionOk="0">
                  <a:moveTo>
                    <a:pt x="1108" y="1"/>
                  </a:moveTo>
                  <a:cubicBezTo>
                    <a:pt x="727" y="1442"/>
                    <a:pt x="358" y="2870"/>
                    <a:pt x="1" y="4287"/>
                  </a:cubicBezTo>
                  <a:lnTo>
                    <a:pt x="25" y="4287"/>
                  </a:lnTo>
                  <a:cubicBezTo>
                    <a:pt x="579" y="3226"/>
                    <a:pt x="2579" y="2084"/>
                    <a:pt x="4721" y="2084"/>
                  </a:cubicBezTo>
                  <a:cubicBezTo>
                    <a:pt x="4743" y="2084"/>
                    <a:pt x="4765" y="2084"/>
                    <a:pt x="4787" y="2084"/>
                  </a:cubicBezTo>
                  <a:cubicBezTo>
                    <a:pt x="6942" y="2096"/>
                    <a:pt x="8633" y="3406"/>
                    <a:pt x="8764" y="4573"/>
                  </a:cubicBezTo>
                  <a:lnTo>
                    <a:pt x="8788" y="4573"/>
                  </a:lnTo>
                  <a:cubicBezTo>
                    <a:pt x="9038" y="3085"/>
                    <a:pt x="9264" y="1596"/>
                    <a:pt x="9454" y="96"/>
                  </a:cubicBezTo>
                  <a:lnTo>
                    <a:pt x="9443" y="96"/>
                  </a:lnTo>
                  <a:cubicBezTo>
                    <a:pt x="9014" y="1092"/>
                    <a:pt x="7167" y="1502"/>
                    <a:pt x="5073" y="1502"/>
                  </a:cubicBezTo>
                  <a:cubicBezTo>
                    <a:pt x="5014" y="1502"/>
                    <a:pt x="4954" y="1502"/>
                    <a:pt x="4894" y="1501"/>
                  </a:cubicBezTo>
                  <a:cubicBezTo>
                    <a:pt x="2739" y="1477"/>
                    <a:pt x="1120" y="1001"/>
                    <a:pt x="1120"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89;p53">
              <a:extLst>
                <a:ext uri="{FF2B5EF4-FFF2-40B4-BE49-F238E27FC236}">
                  <a16:creationId xmlns:a16="http://schemas.microsoft.com/office/drawing/2014/main" xmlns="" id="{A4731CEE-D583-A014-A953-CC6B5CEDC9D1}"/>
                </a:ext>
              </a:extLst>
            </p:cNvPr>
            <p:cNvSpPr/>
            <p:nvPr/>
          </p:nvSpPr>
          <p:spPr>
            <a:xfrm>
              <a:off x="2409825" y="3222375"/>
              <a:ext cx="110150" cy="112725"/>
            </a:xfrm>
            <a:custGeom>
              <a:avLst/>
              <a:gdLst/>
              <a:ahLst/>
              <a:cxnLst/>
              <a:rect l="l" t="t" r="r" b="b"/>
              <a:pathLst>
                <a:path w="4406" h="4509" extrusionOk="0">
                  <a:moveTo>
                    <a:pt x="2798" y="1"/>
                  </a:moveTo>
                  <a:cubicBezTo>
                    <a:pt x="2195" y="1"/>
                    <a:pt x="1595" y="56"/>
                    <a:pt x="988" y="150"/>
                  </a:cubicBezTo>
                  <a:cubicBezTo>
                    <a:pt x="1786" y="150"/>
                    <a:pt x="2262" y="1091"/>
                    <a:pt x="2060" y="2186"/>
                  </a:cubicBezTo>
                  <a:cubicBezTo>
                    <a:pt x="1834" y="3294"/>
                    <a:pt x="953" y="4187"/>
                    <a:pt x="0" y="4389"/>
                  </a:cubicBezTo>
                  <a:cubicBezTo>
                    <a:pt x="465" y="4358"/>
                    <a:pt x="931" y="4340"/>
                    <a:pt x="1396" y="4340"/>
                  </a:cubicBezTo>
                  <a:cubicBezTo>
                    <a:pt x="2169" y="4340"/>
                    <a:pt x="2942" y="4389"/>
                    <a:pt x="3715" y="4508"/>
                  </a:cubicBezTo>
                  <a:cubicBezTo>
                    <a:pt x="2798" y="4222"/>
                    <a:pt x="2298" y="3306"/>
                    <a:pt x="2524" y="2186"/>
                  </a:cubicBezTo>
                  <a:cubicBezTo>
                    <a:pt x="2738" y="1091"/>
                    <a:pt x="3548" y="150"/>
                    <a:pt x="4405" y="138"/>
                  </a:cubicBezTo>
                  <a:cubicBezTo>
                    <a:pt x="3864" y="44"/>
                    <a:pt x="3330" y="1"/>
                    <a:pt x="279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90;p53">
              <a:extLst>
                <a:ext uri="{FF2B5EF4-FFF2-40B4-BE49-F238E27FC236}">
                  <a16:creationId xmlns:a16="http://schemas.microsoft.com/office/drawing/2014/main" xmlns="" id="{0911AB07-06A5-4AD5-C6B3-3E98942E1682}"/>
                </a:ext>
              </a:extLst>
            </p:cNvPr>
            <p:cNvSpPr/>
            <p:nvPr/>
          </p:nvSpPr>
          <p:spPr>
            <a:xfrm>
              <a:off x="2389275" y="3248450"/>
              <a:ext cx="151525" cy="73250"/>
            </a:xfrm>
            <a:custGeom>
              <a:avLst/>
              <a:gdLst/>
              <a:ahLst/>
              <a:cxnLst/>
              <a:rect l="l" t="t" r="r" b="b"/>
              <a:pathLst>
                <a:path w="6061" h="2930" extrusionOk="0">
                  <a:moveTo>
                    <a:pt x="703" y="0"/>
                  </a:moveTo>
                  <a:cubicBezTo>
                    <a:pt x="465" y="917"/>
                    <a:pt x="227" y="1834"/>
                    <a:pt x="0" y="2739"/>
                  </a:cubicBezTo>
                  <a:lnTo>
                    <a:pt x="24" y="2739"/>
                  </a:lnTo>
                  <a:cubicBezTo>
                    <a:pt x="379" y="2054"/>
                    <a:pt x="1670" y="1334"/>
                    <a:pt x="3039" y="1334"/>
                  </a:cubicBezTo>
                  <a:cubicBezTo>
                    <a:pt x="3050" y="1334"/>
                    <a:pt x="3061" y="1334"/>
                    <a:pt x="3072" y="1334"/>
                  </a:cubicBezTo>
                  <a:cubicBezTo>
                    <a:pt x="4453" y="1358"/>
                    <a:pt x="5549" y="2191"/>
                    <a:pt x="5620" y="2929"/>
                  </a:cubicBezTo>
                  <a:lnTo>
                    <a:pt x="5632" y="2929"/>
                  </a:lnTo>
                  <a:cubicBezTo>
                    <a:pt x="5799" y="1977"/>
                    <a:pt x="5930" y="1024"/>
                    <a:pt x="6061" y="60"/>
                  </a:cubicBezTo>
                  <a:lnTo>
                    <a:pt x="6049" y="60"/>
                  </a:lnTo>
                  <a:cubicBezTo>
                    <a:pt x="5787" y="715"/>
                    <a:pt x="4525" y="965"/>
                    <a:pt x="3144" y="965"/>
                  </a:cubicBezTo>
                  <a:cubicBezTo>
                    <a:pt x="1763" y="953"/>
                    <a:pt x="739" y="643"/>
                    <a:pt x="727"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591;p53">
              <a:extLst>
                <a:ext uri="{FF2B5EF4-FFF2-40B4-BE49-F238E27FC236}">
                  <a16:creationId xmlns:a16="http://schemas.microsoft.com/office/drawing/2014/main" xmlns="" id="{827703F3-05D7-0B3A-92EB-C1FD9258DC70}"/>
                </a:ext>
              </a:extLst>
            </p:cNvPr>
            <p:cNvSpPr/>
            <p:nvPr/>
          </p:nvSpPr>
          <p:spPr>
            <a:xfrm>
              <a:off x="2446125" y="2957550"/>
              <a:ext cx="78900" cy="80775"/>
            </a:xfrm>
            <a:custGeom>
              <a:avLst/>
              <a:gdLst/>
              <a:ahLst/>
              <a:cxnLst/>
              <a:rect l="l" t="t" r="r" b="b"/>
              <a:pathLst>
                <a:path w="3156" h="3231" extrusionOk="0">
                  <a:moveTo>
                    <a:pt x="1981" y="1"/>
                  </a:moveTo>
                  <a:cubicBezTo>
                    <a:pt x="1558" y="1"/>
                    <a:pt x="1138" y="37"/>
                    <a:pt x="715" y="99"/>
                  </a:cubicBezTo>
                  <a:cubicBezTo>
                    <a:pt x="1275" y="99"/>
                    <a:pt x="1620" y="766"/>
                    <a:pt x="1465" y="1552"/>
                  </a:cubicBezTo>
                  <a:cubicBezTo>
                    <a:pt x="1322" y="2349"/>
                    <a:pt x="679" y="2992"/>
                    <a:pt x="1" y="3135"/>
                  </a:cubicBezTo>
                  <a:cubicBezTo>
                    <a:pt x="321" y="3110"/>
                    <a:pt x="637" y="3096"/>
                    <a:pt x="952" y="3096"/>
                  </a:cubicBezTo>
                  <a:cubicBezTo>
                    <a:pt x="1513" y="3096"/>
                    <a:pt x="2071" y="3139"/>
                    <a:pt x="2644" y="3231"/>
                  </a:cubicBezTo>
                  <a:cubicBezTo>
                    <a:pt x="2025" y="3004"/>
                    <a:pt x="1667" y="2349"/>
                    <a:pt x="1810" y="1552"/>
                  </a:cubicBezTo>
                  <a:cubicBezTo>
                    <a:pt x="1977" y="766"/>
                    <a:pt x="2537" y="99"/>
                    <a:pt x="3156" y="99"/>
                  </a:cubicBezTo>
                  <a:cubicBezTo>
                    <a:pt x="2758" y="31"/>
                    <a:pt x="2368" y="1"/>
                    <a:pt x="1981"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592;p53">
              <a:extLst>
                <a:ext uri="{FF2B5EF4-FFF2-40B4-BE49-F238E27FC236}">
                  <a16:creationId xmlns:a16="http://schemas.microsoft.com/office/drawing/2014/main" xmlns="" id="{A73EA8F0-BAA6-7A09-B49F-EAD64607EF30}"/>
                </a:ext>
              </a:extLst>
            </p:cNvPr>
            <p:cNvSpPr/>
            <p:nvPr/>
          </p:nvSpPr>
          <p:spPr>
            <a:xfrm>
              <a:off x="2432125" y="2976100"/>
              <a:ext cx="107800" cy="52100"/>
            </a:xfrm>
            <a:custGeom>
              <a:avLst/>
              <a:gdLst/>
              <a:ahLst/>
              <a:cxnLst/>
              <a:rect l="l" t="t" r="r" b="b"/>
              <a:pathLst>
                <a:path w="4312" h="2084" extrusionOk="0">
                  <a:moveTo>
                    <a:pt x="513" y="0"/>
                  </a:moveTo>
                  <a:cubicBezTo>
                    <a:pt x="346" y="655"/>
                    <a:pt x="168" y="1310"/>
                    <a:pt x="1" y="1965"/>
                  </a:cubicBezTo>
                  <a:cubicBezTo>
                    <a:pt x="272" y="1459"/>
                    <a:pt x="1171" y="952"/>
                    <a:pt x="2146" y="952"/>
                  </a:cubicBezTo>
                  <a:cubicBezTo>
                    <a:pt x="2157" y="952"/>
                    <a:pt x="2169" y="952"/>
                    <a:pt x="2180" y="953"/>
                  </a:cubicBezTo>
                  <a:cubicBezTo>
                    <a:pt x="3156" y="953"/>
                    <a:pt x="3930" y="1560"/>
                    <a:pt x="3990" y="2084"/>
                  </a:cubicBezTo>
                  <a:cubicBezTo>
                    <a:pt x="4109" y="1417"/>
                    <a:pt x="4216" y="726"/>
                    <a:pt x="4311" y="48"/>
                  </a:cubicBezTo>
                  <a:lnTo>
                    <a:pt x="4311" y="48"/>
                  </a:lnTo>
                  <a:cubicBezTo>
                    <a:pt x="4120" y="496"/>
                    <a:pt x="3317" y="681"/>
                    <a:pt x="2408" y="681"/>
                  </a:cubicBezTo>
                  <a:cubicBezTo>
                    <a:pt x="2352" y="681"/>
                    <a:pt x="2296" y="680"/>
                    <a:pt x="2239" y="679"/>
                  </a:cubicBezTo>
                  <a:cubicBezTo>
                    <a:pt x="1251" y="667"/>
                    <a:pt x="513" y="441"/>
                    <a:pt x="513"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93;p53">
              <a:extLst>
                <a:ext uri="{FF2B5EF4-FFF2-40B4-BE49-F238E27FC236}">
                  <a16:creationId xmlns:a16="http://schemas.microsoft.com/office/drawing/2014/main" xmlns="" id="{D73FF162-6489-921E-CEB2-B0B01FEA009E}"/>
                </a:ext>
              </a:extLst>
            </p:cNvPr>
            <p:cNvSpPr/>
            <p:nvPr/>
          </p:nvSpPr>
          <p:spPr>
            <a:xfrm>
              <a:off x="2419625" y="2921025"/>
              <a:ext cx="45875" cy="171175"/>
            </a:xfrm>
            <a:custGeom>
              <a:avLst/>
              <a:gdLst/>
              <a:ahLst/>
              <a:cxnLst/>
              <a:rect l="l" t="t" r="r" b="b"/>
              <a:pathLst>
                <a:path w="1835" h="6847" extrusionOk="0">
                  <a:moveTo>
                    <a:pt x="1549" y="0"/>
                  </a:moveTo>
                  <a:cubicBezTo>
                    <a:pt x="1501" y="60"/>
                    <a:pt x="1442" y="120"/>
                    <a:pt x="1382" y="179"/>
                  </a:cubicBezTo>
                  <a:cubicBezTo>
                    <a:pt x="1311" y="251"/>
                    <a:pt x="1251" y="346"/>
                    <a:pt x="1192" y="429"/>
                  </a:cubicBezTo>
                  <a:cubicBezTo>
                    <a:pt x="1156" y="477"/>
                    <a:pt x="1132" y="524"/>
                    <a:pt x="1084" y="560"/>
                  </a:cubicBezTo>
                  <a:cubicBezTo>
                    <a:pt x="1061" y="608"/>
                    <a:pt x="1025" y="655"/>
                    <a:pt x="977" y="715"/>
                  </a:cubicBezTo>
                  <a:cubicBezTo>
                    <a:pt x="846" y="905"/>
                    <a:pt x="727" y="1132"/>
                    <a:pt x="608" y="1370"/>
                  </a:cubicBezTo>
                  <a:cubicBezTo>
                    <a:pt x="549" y="1489"/>
                    <a:pt x="501" y="1608"/>
                    <a:pt x="441" y="1727"/>
                  </a:cubicBezTo>
                  <a:cubicBezTo>
                    <a:pt x="418" y="1786"/>
                    <a:pt x="406" y="1846"/>
                    <a:pt x="370" y="1917"/>
                  </a:cubicBezTo>
                  <a:cubicBezTo>
                    <a:pt x="358" y="1977"/>
                    <a:pt x="322" y="2048"/>
                    <a:pt x="310" y="2108"/>
                  </a:cubicBezTo>
                  <a:cubicBezTo>
                    <a:pt x="263" y="2239"/>
                    <a:pt x="239" y="2382"/>
                    <a:pt x="191" y="2501"/>
                  </a:cubicBezTo>
                  <a:lnTo>
                    <a:pt x="108" y="2906"/>
                  </a:lnTo>
                  <a:cubicBezTo>
                    <a:pt x="84" y="3037"/>
                    <a:pt x="60" y="3168"/>
                    <a:pt x="49" y="3299"/>
                  </a:cubicBezTo>
                  <a:cubicBezTo>
                    <a:pt x="49" y="3382"/>
                    <a:pt x="25" y="3441"/>
                    <a:pt x="25" y="3513"/>
                  </a:cubicBezTo>
                  <a:lnTo>
                    <a:pt x="13" y="3620"/>
                  </a:lnTo>
                  <a:lnTo>
                    <a:pt x="13" y="3715"/>
                  </a:lnTo>
                  <a:cubicBezTo>
                    <a:pt x="13" y="3858"/>
                    <a:pt x="1" y="3989"/>
                    <a:pt x="1" y="4120"/>
                  </a:cubicBezTo>
                  <a:lnTo>
                    <a:pt x="1" y="4311"/>
                  </a:lnTo>
                  <a:cubicBezTo>
                    <a:pt x="1" y="4370"/>
                    <a:pt x="1" y="4453"/>
                    <a:pt x="13" y="4513"/>
                  </a:cubicBezTo>
                  <a:cubicBezTo>
                    <a:pt x="25" y="4644"/>
                    <a:pt x="25" y="4763"/>
                    <a:pt x="49" y="4882"/>
                  </a:cubicBezTo>
                  <a:lnTo>
                    <a:pt x="84" y="5239"/>
                  </a:lnTo>
                  <a:cubicBezTo>
                    <a:pt x="108" y="5358"/>
                    <a:pt x="132" y="5465"/>
                    <a:pt x="144" y="5585"/>
                  </a:cubicBezTo>
                  <a:cubicBezTo>
                    <a:pt x="168" y="5644"/>
                    <a:pt x="168" y="5680"/>
                    <a:pt x="180" y="5739"/>
                  </a:cubicBezTo>
                  <a:cubicBezTo>
                    <a:pt x="191" y="5787"/>
                    <a:pt x="203" y="5846"/>
                    <a:pt x="215" y="5894"/>
                  </a:cubicBezTo>
                  <a:cubicBezTo>
                    <a:pt x="251" y="6001"/>
                    <a:pt x="263" y="6085"/>
                    <a:pt x="299" y="6180"/>
                  </a:cubicBezTo>
                  <a:cubicBezTo>
                    <a:pt x="322" y="6263"/>
                    <a:pt x="358" y="6358"/>
                    <a:pt x="370" y="6430"/>
                  </a:cubicBezTo>
                  <a:cubicBezTo>
                    <a:pt x="406" y="6501"/>
                    <a:pt x="418" y="6573"/>
                    <a:pt x="441" y="6656"/>
                  </a:cubicBezTo>
                  <a:cubicBezTo>
                    <a:pt x="477" y="6727"/>
                    <a:pt x="489" y="6787"/>
                    <a:pt x="513" y="6835"/>
                  </a:cubicBezTo>
                  <a:lnTo>
                    <a:pt x="513" y="6847"/>
                  </a:lnTo>
                  <a:lnTo>
                    <a:pt x="620" y="6811"/>
                  </a:lnTo>
                  <a:lnTo>
                    <a:pt x="620" y="6775"/>
                  </a:lnTo>
                  <a:cubicBezTo>
                    <a:pt x="608" y="6656"/>
                    <a:pt x="584" y="6513"/>
                    <a:pt x="561" y="6358"/>
                  </a:cubicBezTo>
                  <a:cubicBezTo>
                    <a:pt x="549" y="6275"/>
                    <a:pt x="537" y="6192"/>
                    <a:pt x="537" y="6096"/>
                  </a:cubicBezTo>
                  <a:cubicBezTo>
                    <a:pt x="513" y="6013"/>
                    <a:pt x="513" y="5918"/>
                    <a:pt x="501" y="5823"/>
                  </a:cubicBezTo>
                  <a:cubicBezTo>
                    <a:pt x="501" y="5775"/>
                    <a:pt x="489" y="5715"/>
                    <a:pt x="489" y="5668"/>
                  </a:cubicBezTo>
                  <a:cubicBezTo>
                    <a:pt x="489" y="5620"/>
                    <a:pt x="489" y="5561"/>
                    <a:pt x="477" y="5501"/>
                  </a:cubicBezTo>
                  <a:cubicBezTo>
                    <a:pt x="477" y="5394"/>
                    <a:pt x="453" y="5299"/>
                    <a:pt x="441" y="5180"/>
                  </a:cubicBezTo>
                  <a:cubicBezTo>
                    <a:pt x="441" y="5061"/>
                    <a:pt x="430" y="4953"/>
                    <a:pt x="430" y="4834"/>
                  </a:cubicBezTo>
                  <a:lnTo>
                    <a:pt x="430" y="4477"/>
                  </a:lnTo>
                  <a:cubicBezTo>
                    <a:pt x="430" y="4239"/>
                    <a:pt x="441" y="3989"/>
                    <a:pt x="453" y="3739"/>
                  </a:cubicBezTo>
                  <a:lnTo>
                    <a:pt x="477" y="3644"/>
                  </a:lnTo>
                  <a:lnTo>
                    <a:pt x="489" y="3560"/>
                  </a:lnTo>
                  <a:cubicBezTo>
                    <a:pt x="501" y="3501"/>
                    <a:pt x="501" y="3418"/>
                    <a:pt x="513" y="3358"/>
                  </a:cubicBezTo>
                  <a:cubicBezTo>
                    <a:pt x="537" y="3227"/>
                    <a:pt x="561" y="3108"/>
                    <a:pt x="572" y="2977"/>
                  </a:cubicBezTo>
                  <a:cubicBezTo>
                    <a:pt x="608" y="2846"/>
                    <a:pt x="620" y="2715"/>
                    <a:pt x="656" y="2608"/>
                  </a:cubicBezTo>
                  <a:cubicBezTo>
                    <a:pt x="680" y="2489"/>
                    <a:pt x="715" y="2346"/>
                    <a:pt x="763" y="2227"/>
                  </a:cubicBezTo>
                  <a:cubicBezTo>
                    <a:pt x="834" y="1977"/>
                    <a:pt x="906" y="1751"/>
                    <a:pt x="1001" y="1513"/>
                  </a:cubicBezTo>
                  <a:cubicBezTo>
                    <a:pt x="1084" y="1298"/>
                    <a:pt x="1192" y="1072"/>
                    <a:pt x="1299" y="882"/>
                  </a:cubicBezTo>
                  <a:cubicBezTo>
                    <a:pt x="1394" y="679"/>
                    <a:pt x="1501" y="489"/>
                    <a:pt x="1608" y="322"/>
                  </a:cubicBezTo>
                  <a:cubicBezTo>
                    <a:pt x="1680" y="203"/>
                    <a:pt x="1751" y="84"/>
                    <a:pt x="1834"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94;p53">
              <a:extLst>
                <a:ext uri="{FF2B5EF4-FFF2-40B4-BE49-F238E27FC236}">
                  <a16:creationId xmlns:a16="http://schemas.microsoft.com/office/drawing/2014/main" xmlns="" id="{0FDB5F09-EDC2-7D55-358D-2B94D7511C0D}"/>
                </a:ext>
              </a:extLst>
            </p:cNvPr>
            <p:cNvSpPr/>
            <p:nvPr/>
          </p:nvSpPr>
          <p:spPr>
            <a:xfrm>
              <a:off x="2379150" y="3165100"/>
              <a:ext cx="48250" cy="229225"/>
            </a:xfrm>
            <a:custGeom>
              <a:avLst/>
              <a:gdLst/>
              <a:ahLst/>
              <a:cxnLst/>
              <a:rect l="l" t="t" r="r" b="b"/>
              <a:pathLst>
                <a:path w="1930" h="9169" extrusionOk="0">
                  <a:moveTo>
                    <a:pt x="1727" y="1"/>
                  </a:moveTo>
                  <a:cubicBezTo>
                    <a:pt x="1608" y="155"/>
                    <a:pt x="1489" y="358"/>
                    <a:pt x="1370" y="572"/>
                  </a:cubicBezTo>
                  <a:cubicBezTo>
                    <a:pt x="1227" y="810"/>
                    <a:pt x="1096" y="1072"/>
                    <a:pt x="977" y="1346"/>
                  </a:cubicBezTo>
                  <a:cubicBezTo>
                    <a:pt x="858" y="1632"/>
                    <a:pt x="727" y="1929"/>
                    <a:pt x="620" y="2239"/>
                  </a:cubicBezTo>
                  <a:cubicBezTo>
                    <a:pt x="596" y="2322"/>
                    <a:pt x="560" y="2406"/>
                    <a:pt x="536" y="2477"/>
                  </a:cubicBezTo>
                  <a:cubicBezTo>
                    <a:pt x="501" y="2560"/>
                    <a:pt x="489" y="2644"/>
                    <a:pt x="453" y="2739"/>
                  </a:cubicBezTo>
                  <a:cubicBezTo>
                    <a:pt x="394" y="2894"/>
                    <a:pt x="370" y="3072"/>
                    <a:pt x="322" y="3239"/>
                  </a:cubicBezTo>
                  <a:cubicBezTo>
                    <a:pt x="251" y="3584"/>
                    <a:pt x="179" y="3942"/>
                    <a:pt x="120" y="4299"/>
                  </a:cubicBezTo>
                  <a:lnTo>
                    <a:pt x="84" y="4561"/>
                  </a:lnTo>
                  <a:cubicBezTo>
                    <a:pt x="72" y="4656"/>
                    <a:pt x="72" y="4739"/>
                    <a:pt x="60" y="4835"/>
                  </a:cubicBezTo>
                  <a:cubicBezTo>
                    <a:pt x="36" y="4918"/>
                    <a:pt x="36" y="5013"/>
                    <a:pt x="24" y="5096"/>
                  </a:cubicBezTo>
                  <a:cubicBezTo>
                    <a:pt x="24" y="5192"/>
                    <a:pt x="13" y="5275"/>
                    <a:pt x="13" y="5370"/>
                  </a:cubicBezTo>
                  <a:cubicBezTo>
                    <a:pt x="1" y="5549"/>
                    <a:pt x="1" y="5727"/>
                    <a:pt x="1" y="5894"/>
                  </a:cubicBezTo>
                  <a:cubicBezTo>
                    <a:pt x="1" y="6073"/>
                    <a:pt x="13" y="6228"/>
                    <a:pt x="13" y="6394"/>
                  </a:cubicBezTo>
                  <a:cubicBezTo>
                    <a:pt x="13" y="6561"/>
                    <a:pt x="24" y="6728"/>
                    <a:pt x="60" y="6882"/>
                  </a:cubicBezTo>
                  <a:cubicBezTo>
                    <a:pt x="72" y="6966"/>
                    <a:pt x="72" y="7049"/>
                    <a:pt x="84" y="7121"/>
                  </a:cubicBezTo>
                  <a:cubicBezTo>
                    <a:pt x="96" y="7204"/>
                    <a:pt x="120" y="7275"/>
                    <a:pt x="120" y="7359"/>
                  </a:cubicBezTo>
                  <a:cubicBezTo>
                    <a:pt x="155" y="7656"/>
                    <a:pt x="215" y="7942"/>
                    <a:pt x="275" y="8216"/>
                  </a:cubicBezTo>
                  <a:cubicBezTo>
                    <a:pt x="310" y="8347"/>
                    <a:pt x="334" y="8466"/>
                    <a:pt x="370" y="8585"/>
                  </a:cubicBezTo>
                  <a:cubicBezTo>
                    <a:pt x="382" y="8645"/>
                    <a:pt x="394" y="8704"/>
                    <a:pt x="417" y="8752"/>
                  </a:cubicBezTo>
                  <a:cubicBezTo>
                    <a:pt x="429" y="8811"/>
                    <a:pt x="441" y="8847"/>
                    <a:pt x="453" y="8906"/>
                  </a:cubicBezTo>
                  <a:cubicBezTo>
                    <a:pt x="489" y="9002"/>
                    <a:pt x="513" y="9073"/>
                    <a:pt x="536" y="9168"/>
                  </a:cubicBezTo>
                  <a:lnTo>
                    <a:pt x="727" y="9121"/>
                  </a:lnTo>
                  <a:cubicBezTo>
                    <a:pt x="703" y="9037"/>
                    <a:pt x="691" y="8930"/>
                    <a:pt x="679" y="8835"/>
                  </a:cubicBezTo>
                  <a:cubicBezTo>
                    <a:pt x="667" y="8775"/>
                    <a:pt x="667" y="8740"/>
                    <a:pt x="644" y="8680"/>
                  </a:cubicBezTo>
                  <a:cubicBezTo>
                    <a:pt x="632" y="8621"/>
                    <a:pt x="632" y="8561"/>
                    <a:pt x="620" y="8502"/>
                  </a:cubicBezTo>
                  <a:cubicBezTo>
                    <a:pt x="608" y="8383"/>
                    <a:pt x="584" y="8252"/>
                    <a:pt x="560" y="8121"/>
                  </a:cubicBezTo>
                  <a:lnTo>
                    <a:pt x="513" y="7716"/>
                  </a:lnTo>
                  <a:cubicBezTo>
                    <a:pt x="501" y="7585"/>
                    <a:pt x="489" y="7442"/>
                    <a:pt x="477" y="7287"/>
                  </a:cubicBezTo>
                  <a:cubicBezTo>
                    <a:pt x="477" y="7216"/>
                    <a:pt x="453" y="7144"/>
                    <a:pt x="453" y="7061"/>
                  </a:cubicBezTo>
                  <a:cubicBezTo>
                    <a:pt x="453" y="6990"/>
                    <a:pt x="453" y="6918"/>
                    <a:pt x="441" y="6823"/>
                  </a:cubicBezTo>
                  <a:cubicBezTo>
                    <a:pt x="441" y="6668"/>
                    <a:pt x="429" y="6513"/>
                    <a:pt x="429" y="6347"/>
                  </a:cubicBezTo>
                  <a:cubicBezTo>
                    <a:pt x="429" y="6025"/>
                    <a:pt x="441" y="5692"/>
                    <a:pt x="453" y="5358"/>
                  </a:cubicBezTo>
                  <a:cubicBezTo>
                    <a:pt x="453" y="5263"/>
                    <a:pt x="477" y="5192"/>
                    <a:pt x="477" y="5096"/>
                  </a:cubicBezTo>
                  <a:cubicBezTo>
                    <a:pt x="477" y="5013"/>
                    <a:pt x="489" y="4942"/>
                    <a:pt x="501" y="4846"/>
                  </a:cubicBezTo>
                  <a:cubicBezTo>
                    <a:pt x="513" y="4763"/>
                    <a:pt x="513" y="4680"/>
                    <a:pt x="536" y="4596"/>
                  </a:cubicBezTo>
                  <a:lnTo>
                    <a:pt x="560" y="4346"/>
                  </a:lnTo>
                  <a:cubicBezTo>
                    <a:pt x="608" y="4001"/>
                    <a:pt x="679" y="3656"/>
                    <a:pt x="739" y="3334"/>
                  </a:cubicBezTo>
                  <a:cubicBezTo>
                    <a:pt x="810" y="3001"/>
                    <a:pt x="894" y="2679"/>
                    <a:pt x="989" y="2358"/>
                  </a:cubicBezTo>
                  <a:cubicBezTo>
                    <a:pt x="1084" y="2048"/>
                    <a:pt x="1191" y="1751"/>
                    <a:pt x="1287" y="1465"/>
                  </a:cubicBezTo>
                  <a:cubicBezTo>
                    <a:pt x="1346" y="1334"/>
                    <a:pt x="1394" y="1191"/>
                    <a:pt x="1453" y="1072"/>
                  </a:cubicBezTo>
                  <a:cubicBezTo>
                    <a:pt x="1501" y="929"/>
                    <a:pt x="1560" y="810"/>
                    <a:pt x="1608" y="691"/>
                  </a:cubicBezTo>
                  <a:cubicBezTo>
                    <a:pt x="1703" y="453"/>
                    <a:pt x="1810" y="239"/>
                    <a:pt x="1906" y="36"/>
                  </a:cubicBezTo>
                  <a:cubicBezTo>
                    <a:pt x="1918" y="24"/>
                    <a:pt x="1918" y="12"/>
                    <a:pt x="1929" y="1"/>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95;p53">
              <a:extLst>
                <a:ext uri="{FF2B5EF4-FFF2-40B4-BE49-F238E27FC236}">
                  <a16:creationId xmlns:a16="http://schemas.microsoft.com/office/drawing/2014/main" xmlns="" id="{02B09D06-DBBD-C13E-5B4D-F733852FECDE}"/>
                </a:ext>
              </a:extLst>
            </p:cNvPr>
            <p:cNvSpPr/>
            <p:nvPr/>
          </p:nvSpPr>
          <p:spPr>
            <a:xfrm>
              <a:off x="2275875" y="3196350"/>
              <a:ext cx="25" cy="25"/>
            </a:xfrm>
            <a:custGeom>
              <a:avLst/>
              <a:gdLst/>
              <a:ahLst/>
              <a:cxnLst/>
              <a:rect l="l" t="t" r="r" b="b"/>
              <a:pathLst>
                <a:path w="1" h="1" extrusionOk="0">
                  <a:moveTo>
                    <a:pt x="0" y="1"/>
                  </a:move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596;p53">
              <a:extLst>
                <a:ext uri="{FF2B5EF4-FFF2-40B4-BE49-F238E27FC236}">
                  <a16:creationId xmlns:a16="http://schemas.microsoft.com/office/drawing/2014/main" xmlns="" id="{766798E5-9D88-A22C-EEC7-5265901B6315}"/>
                </a:ext>
              </a:extLst>
            </p:cNvPr>
            <p:cNvSpPr/>
            <p:nvPr/>
          </p:nvSpPr>
          <p:spPr>
            <a:xfrm>
              <a:off x="2117525" y="2824000"/>
              <a:ext cx="52100" cy="1197475"/>
            </a:xfrm>
            <a:custGeom>
              <a:avLst/>
              <a:gdLst/>
              <a:ahLst/>
              <a:cxnLst/>
              <a:rect l="l" t="t" r="r" b="b"/>
              <a:pathLst>
                <a:path w="2084" h="47899" extrusionOk="0">
                  <a:moveTo>
                    <a:pt x="1393" y="0"/>
                  </a:moveTo>
                  <a:lnTo>
                    <a:pt x="0" y="47899"/>
                  </a:lnTo>
                  <a:lnTo>
                    <a:pt x="2084" y="47899"/>
                  </a:lnTo>
                  <a:lnTo>
                    <a:pt x="1774"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97;p53">
              <a:extLst>
                <a:ext uri="{FF2B5EF4-FFF2-40B4-BE49-F238E27FC236}">
                  <a16:creationId xmlns:a16="http://schemas.microsoft.com/office/drawing/2014/main" xmlns="" id="{BAC021CB-60CE-88B2-BE53-4927B5141FE8}"/>
                </a:ext>
              </a:extLst>
            </p:cNvPr>
            <p:cNvSpPr/>
            <p:nvPr/>
          </p:nvSpPr>
          <p:spPr>
            <a:xfrm>
              <a:off x="1907675" y="3196350"/>
              <a:ext cx="25" cy="25"/>
            </a:xfrm>
            <a:custGeom>
              <a:avLst/>
              <a:gdLst/>
              <a:ahLst/>
              <a:cxnLst/>
              <a:rect l="l" t="t" r="r" b="b"/>
              <a:pathLst>
                <a:path w="1" h="1" extrusionOk="0">
                  <a:moveTo>
                    <a:pt x="0" y="1"/>
                  </a:move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598;p53">
              <a:extLst>
                <a:ext uri="{FF2B5EF4-FFF2-40B4-BE49-F238E27FC236}">
                  <a16:creationId xmlns:a16="http://schemas.microsoft.com/office/drawing/2014/main" xmlns="" id="{C0E3F02A-AEBD-CBEC-24F7-D8311F688D65}"/>
                </a:ext>
              </a:extLst>
            </p:cNvPr>
            <p:cNvSpPr/>
            <p:nvPr/>
          </p:nvSpPr>
          <p:spPr>
            <a:xfrm>
              <a:off x="2010350" y="2914175"/>
              <a:ext cx="294700" cy="12825"/>
            </a:xfrm>
            <a:custGeom>
              <a:avLst/>
              <a:gdLst/>
              <a:ahLst/>
              <a:cxnLst/>
              <a:rect l="l" t="t" r="r" b="b"/>
              <a:pathLst>
                <a:path w="11788" h="513" extrusionOk="0">
                  <a:moveTo>
                    <a:pt x="251" y="1"/>
                  </a:moveTo>
                  <a:cubicBezTo>
                    <a:pt x="120" y="1"/>
                    <a:pt x="1" y="120"/>
                    <a:pt x="1" y="263"/>
                  </a:cubicBezTo>
                  <a:cubicBezTo>
                    <a:pt x="1" y="394"/>
                    <a:pt x="120" y="513"/>
                    <a:pt x="251" y="513"/>
                  </a:cubicBezTo>
                  <a:lnTo>
                    <a:pt x="11526" y="513"/>
                  </a:lnTo>
                  <a:cubicBezTo>
                    <a:pt x="11681" y="513"/>
                    <a:pt x="11788" y="394"/>
                    <a:pt x="11788" y="263"/>
                  </a:cubicBezTo>
                  <a:cubicBezTo>
                    <a:pt x="11788" y="120"/>
                    <a:pt x="11669" y="1"/>
                    <a:pt x="11526" y="1"/>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599;p53">
              <a:extLst>
                <a:ext uri="{FF2B5EF4-FFF2-40B4-BE49-F238E27FC236}">
                  <a16:creationId xmlns:a16="http://schemas.microsoft.com/office/drawing/2014/main" xmlns="" id="{DBD0CF25-A450-A612-10E0-9A2B28CB534B}"/>
                </a:ext>
              </a:extLst>
            </p:cNvPr>
            <p:cNvSpPr/>
            <p:nvPr/>
          </p:nvSpPr>
          <p:spPr>
            <a:xfrm>
              <a:off x="2150550" y="2838700"/>
              <a:ext cx="87825" cy="46625"/>
            </a:xfrm>
            <a:custGeom>
              <a:avLst/>
              <a:gdLst/>
              <a:ahLst/>
              <a:cxnLst/>
              <a:rect l="l" t="t" r="r" b="b"/>
              <a:pathLst>
                <a:path w="3513" h="1865" extrusionOk="0">
                  <a:moveTo>
                    <a:pt x="623" y="1"/>
                  </a:moveTo>
                  <a:cubicBezTo>
                    <a:pt x="282" y="1"/>
                    <a:pt x="48" y="186"/>
                    <a:pt x="48" y="186"/>
                  </a:cubicBezTo>
                  <a:lnTo>
                    <a:pt x="1" y="1865"/>
                  </a:lnTo>
                  <a:cubicBezTo>
                    <a:pt x="1" y="1865"/>
                    <a:pt x="249" y="1396"/>
                    <a:pt x="926" y="1396"/>
                  </a:cubicBezTo>
                  <a:cubicBezTo>
                    <a:pt x="1126" y="1396"/>
                    <a:pt x="1364" y="1437"/>
                    <a:pt x="1644" y="1543"/>
                  </a:cubicBezTo>
                  <a:cubicBezTo>
                    <a:pt x="1856" y="1628"/>
                    <a:pt x="2050" y="1665"/>
                    <a:pt x="2226" y="1665"/>
                  </a:cubicBezTo>
                  <a:cubicBezTo>
                    <a:pt x="3060" y="1665"/>
                    <a:pt x="3493" y="854"/>
                    <a:pt x="3513" y="579"/>
                  </a:cubicBezTo>
                  <a:lnTo>
                    <a:pt x="3513" y="579"/>
                  </a:lnTo>
                  <a:cubicBezTo>
                    <a:pt x="3513" y="579"/>
                    <a:pt x="3012" y="940"/>
                    <a:pt x="2449" y="940"/>
                  </a:cubicBezTo>
                  <a:cubicBezTo>
                    <a:pt x="2144" y="940"/>
                    <a:pt x="1820" y="834"/>
                    <a:pt x="1548" y="507"/>
                  </a:cubicBezTo>
                  <a:cubicBezTo>
                    <a:pt x="1216" y="112"/>
                    <a:pt x="887" y="1"/>
                    <a:pt x="623"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600;p53">
              <a:extLst>
                <a:ext uri="{FF2B5EF4-FFF2-40B4-BE49-F238E27FC236}">
                  <a16:creationId xmlns:a16="http://schemas.microsoft.com/office/drawing/2014/main" xmlns="" id="{E5DD897A-BFF2-601F-BEF6-E403AD5B8FDD}"/>
                </a:ext>
              </a:extLst>
            </p:cNvPr>
            <p:cNvSpPr/>
            <p:nvPr/>
          </p:nvSpPr>
          <p:spPr>
            <a:xfrm>
              <a:off x="1971675" y="2920725"/>
              <a:ext cx="307800" cy="174750"/>
            </a:xfrm>
            <a:custGeom>
              <a:avLst/>
              <a:gdLst/>
              <a:ahLst/>
              <a:cxnLst/>
              <a:rect l="l" t="t" r="r" b="b"/>
              <a:pathLst>
                <a:path w="12312" h="6990" extrusionOk="0">
                  <a:moveTo>
                    <a:pt x="2524" y="1"/>
                  </a:moveTo>
                  <a:cubicBezTo>
                    <a:pt x="0" y="2596"/>
                    <a:pt x="1357" y="6787"/>
                    <a:pt x="1357" y="6787"/>
                  </a:cubicBezTo>
                  <a:lnTo>
                    <a:pt x="11430" y="6990"/>
                  </a:lnTo>
                  <a:cubicBezTo>
                    <a:pt x="10370" y="2060"/>
                    <a:pt x="12311" y="1"/>
                    <a:pt x="12311" y="1"/>
                  </a:cubicBez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601;p53">
              <a:extLst>
                <a:ext uri="{FF2B5EF4-FFF2-40B4-BE49-F238E27FC236}">
                  <a16:creationId xmlns:a16="http://schemas.microsoft.com/office/drawing/2014/main" xmlns="" id="{108E49BB-1E19-BF61-FF83-C9B6D7A7A573}"/>
                </a:ext>
              </a:extLst>
            </p:cNvPr>
            <p:cNvSpPr/>
            <p:nvPr/>
          </p:nvSpPr>
          <p:spPr>
            <a:xfrm>
              <a:off x="2045175" y="2920125"/>
              <a:ext cx="45875" cy="171175"/>
            </a:xfrm>
            <a:custGeom>
              <a:avLst/>
              <a:gdLst/>
              <a:ahLst/>
              <a:cxnLst/>
              <a:rect l="l" t="t" r="r" b="b"/>
              <a:pathLst>
                <a:path w="1835" h="6847" extrusionOk="0">
                  <a:moveTo>
                    <a:pt x="1549" y="1"/>
                  </a:moveTo>
                  <a:cubicBezTo>
                    <a:pt x="1489" y="60"/>
                    <a:pt x="1453" y="120"/>
                    <a:pt x="1394" y="179"/>
                  </a:cubicBezTo>
                  <a:cubicBezTo>
                    <a:pt x="1334" y="263"/>
                    <a:pt x="1275" y="346"/>
                    <a:pt x="1191" y="441"/>
                  </a:cubicBezTo>
                  <a:cubicBezTo>
                    <a:pt x="1156" y="477"/>
                    <a:pt x="1120" y="525"/>
                    <a:pt x="1096" y="572"/>
                  </a:cubicBezTo>
                  <a:cubicBezTo>
                    <a:pt x="1049" y="620"/>
                    <a:pt x="1013" y="679"/>
                    <a:pt x="989" y="715"/>
                  </a:cubicBezTo>
                  <a:cubicBezTo>
                    <a:pt x="858" y="929"/>
                    <a:pt x="739" y="1132"/>
                    <a:pt x="620" y="1370"/>
                  </a:cubicBezTo>
                  <a:cubicBezTo>
                    <a:pt x="560" y="1489"/>
                    <a:pt x="501" y="1608"/>
                    <a:pt x="453" y="1727"/>
                  </a:cubicBezTo>
                  <a:cubicBezTo>
                    <a:pt x="418" y="1811"/>
                    <a:pt x="406" y="1858"/>
                    <a:pt x="382" y="1918"/>
                  </a:cubicBezTo>
                  <a:cubicBezTo>
                    <a:pt x="358" y="1977"/>
                    <a:pt x="334" y="2061"/>
                    <a:pt x="322" y="2120"/>
                  </a:cubicBezTo>
                  <a:cubicBezTo>
                    <a:pt x="275" y="2239"/>
                    <a:pt x="227" y="2370"/>
                    <a:pt x="203" y="2501"/>
                  </a:cubicBezTo>
                  <a:lnTo>
                    <a:pt x="108" y="2906"/>
                  </a:lnTo>
                  <a:cubicBezTo>
                    <a:pt x="96" y="3037"/>
                    <a:pt x="60" y="3180"/>
                    <a:pt x="48" y="3311"/>
                  </a:cubicBezTo>
                  <a:cubicBezTo>
                    <a:pt x="48" y="3382"/>
                    <a:pt x="37" y="3442"/>
                    <a:pt x="37" y="3513"/>
                  </a:cubicBezTo>
                  <a:lnTo>
                    <a:pt x="25" y="3620"/>
                  </a:lnTo>
                  <a:lnTo>
                    <a:pt x="25" y="3727"/>
                  </a:lnTo>
                  <a:cubicBezTo>
                    <a:pt x="1" y="3858"/>
                    <a:pt x="1" y="3989"/>
                    <a:pt x="1" y="4132"/>
                  </a:cubicBezTo>
                  <a:lnTo>
                    <a:pt x="1" y="4323"/>
                  </a:lnTo>
                  <a:cubicBezTo>
                    <a:pt x="1" y="4382"/>
                    <a:pt x="25" y="4454"/>
                    <a:pt x="25" y="4513"/>
                  </a:cubicBezTo>
                  <a:cubicBezTo>
                    <a:pt x="37" y="4632"/>
                    <a:pt x="37" y="4763"/>
                    <a:pt x="48" y="4882"/>
                  </a:cubicBezTo>
                  <a:lnTo>
                    <a:pt x="96" y="5240"/>
                  </a:lnTo>
                  <a:cubicBezTo>
                    <a:pt x="108" y="5359"/>
                    <a:pt x="144" y="5478"/>
                    <a:pt x="156" y="5585"/>
                  </a:cubicBezTo>
                  <a:cubicBezTo>
                    <a:pt x="168" y="5644"/>
                    <a:pt x="168" y="5692"/>
                    <a:pt x="179" y="5751"/>
                  </a:cubicBezTo>
                  <a:cubicBezTo>
                    <a:pt x="203" y="5787"/>
                    <a:pt x="215" y="5859"/>
                    <a:pt x="227" y="5894"/>
                  </a:cubicBezTo>
                  <a:cubicBezTo>
                    <a:pt x="263" y="6002"/>
                    <a:pt x="275" y="6085"/>
                    <a:pt x="299" y="6180"/>
                  </a:cubicBezTo>
                  <a:cubicBezTo>
                    <a:pt x="322" y="6275"/>
                    <a:pt x="346" y="6359"/>
                    <a:pt x="382" y="6430"/>
                  </a:cubicBezTo>
                  <a:cubicBezTo>
                    <a:pt x="406" y="6525"/>
                    <a:pt x="418" y="6585"/>
                    <a:pt x="453" y="6656"/>
                  </a:cubicBezTo>
                  <a:cubicBezTo>
                    <a:pt x="477" y="6728"/>
                    <a:pt x="501" y="6787"/>
                    <a:pt x="525" y="6847"/>
                  </a:cubicBezTo>
                  <a:lnTo>
                    <a:pt x="632" y="6811"/>
                  </a:lnTo>
                  <a:lnTo>
                    <a:pt x="632" y="6775"/>
                  </a:lnTo>
                  <a:cubicBezTo>
                    <a:pt x="620" y="6656"/>
                    <a:pt x="584" y="6525"/>
                    <a:pt x="572" y="6359"/>
                  </a:cubicBezTo>
                  <a:cubicBezTo>
                    <a:pt x="572" y="6287"/>
                    <a:pt x="560" y="6192"/>
                    <a:pt x="537" y="6109"/>
                  </a:cubicBezTo>
                  <a:cubicBezTo>
                    <a:pt x="525" y="6013"/>
                    <a:pt x="525" y="5930"/>
                    <a:pt x="513" y="5823"/>
                  </a:cubicBezTo>
                  <a:cubicBezTo>
                    <a:pt x="513" y="5775"/>
                    <a:pt x="501" y="5716"/>
                    <a:pt x="501" y="5680"/>
                  </a:cubicBezTo>
                  <a:cubicBezTo>
                    <a:pt x="477" y="5621"/>
                    <a:pt x="477" y="5573"/>
                    <a:pt x="477" y="5513"/>
                  </a:cubicBezTo>
                  <a:cubicBezTo>
                    <a:pt x="465" y="5406"/>
                    <a:pt x="453" y="5299"/>
                    <a:pt x="453" y="5180"/>
                  </a:cubicBezTo>
                  <a:cubicBezTo>
                    <a:pt x="453" y="5085"/>
                    <a:pt x="441" y="4954"/>
                    <a:pt x="441" y="4835"/>
                  </a:cubicBezTo>
                  <a:lnTo>
                    <a:pt x="441" y="4489"/>
                  </a:lnTo>
                  <a:cubicBezTo>
                    <a:pt x="453" y="4239"/>
                    <a:pt x="453" y="3989"/>
                    <a:pt x="477" y="3739"/>
                  </a:cubicBezTo>
                  <a:lnTo>
                    <a:pt x="477" y="3644"/>
                  </a:lnTo>
                  <a:lnTo>
                    <a:pt x="501" y="3561"/>
                  </a:lnTo>
                  <a:cubicBezTo>
                    <a:pt x="513" y="3501"/>
                    <a:pt x="513" y="3430"/>
                    <a:pt x="525" y="3370"/>
                  </a:cubicBezTo>
                  <a:cubicBezTo>
                    <a:pt x="537" y="3239"/>
                    <a:pt x="572" y="3108"/>
                    <a:pt x="584" y="2977"/>
                  </a:cubicBezTo>
                  <a:cubicBezTo>
                    <a:pt x="596" y="2858"/>
                    <a:pt x="632" y="2727"/>
                    <a:pt x="656" y="2608"/>
                  </a:cubicBezTo>
                  <a:cubicBezTo>
                    <a:pt x="703" y="2489"/>
                    <a:pt x="715" y="2358"/>
                    <a:pt x="763" y="2239"/>
                  </a:cubicBezTo>
                  <a:cubicBezTo>
                    <a:pt x="822" y="1989"/>
                    <a:pt x="918" y="1751"/>
                    <a:pt x="1001" y="1525"/>
                  </a:cubicBezTo>
                  <a:cubicBezTo>
                    <a:pt x="1108" y="1299"/>
                    <a:pt x="1191" y="1072"/>
                    <a:pt x="1299" y="882"/>
                  </a:cubicBezTo>
                  <a:cubicBezTo>
                    <a:pt x="1406" y="691"/>
                    <a:pt x="1513" y="501"/>
                    <a:pt x="1608" y="334"/>
                  </a:cubicBezTo>
                  <a:cubicBezTo>
                    <a:pt x="1692" y="215"/>
                    <a:pt x="1763" y="108"/>
                    <a:pt x="1834"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602;p53">
              <a:extLst>
                <a:ext uri="{FF2B5EF4-FFF2-40B4-BE49-F238E27FC236}">
                  <a16:creationId xmlns:a16="http://schemas.microsoft.com/office/drawing/2014/main" xmlns="" id="{2016BB1B-4FAF-BC45-6503-FF81B7DC2915}"/>
                </a:ext>
              </a:extLst>
            </p:cNvPr>
            <p:cNvSpPr/>
            <p:nvPr/>
          </p:nvSpPr>
          <p:spPr>
            <a:xfrm>
              <a:off x="2164250" y="2920125"/>
              <a:ext cx="45850" cy="173575"/>
            </a:xfrm>
            <a:custGeom>
              <a:avLst/>
              <a:gdLst/>
              <a:ahLst/>
              <a:cxnLst/>
              <a:rect l="l" t="t" r="r" b="b"/>
              <a:pathLst>
                <a:path w="1834" h="6943" extrusionOk="0">
                  <a:moveTo>
                    <a:pt x="1548" y="1"/>
                  </a:moveTo>
                  <a:cubicBezTo>
                    <a:pt x="1489" y="60"/>
                    <a:pt x="1453" y="120"/>
                    <a:pt x="1393" y="179"/>
                  </a:cubicBezTo>
                  <a:cubicBezTo>
                    <a:pt x="1334" y="251"/>
                    <a:pt x="1274" y="346"/>
                    <a:pt x="1191" y="429"/>
                  </a:cubicBezTo>
                  <a:cubicBezTo>
                    <a:pt x="1155" y="477"/>
                    <a:pt x="1120" y="525"/>
                    <a:pt x="1096" y="572"/>
                  </a:cubicBezTo>
                  <a:cubicBezTo>
                    <a:pt x="1048" y="608"/>
                    <a:pt x="1012" y="668"/>
                    <a:pt x="989" y="715"/>
                  </a:cubicBezTo>
                  <a:cubicBezTo>
                    <a:pt x="858" y="929"/>
                    <a:pt x="739" y="1132"/>
                    <a:pt x="619" y="1370"/>
                  </a:cubicBezTo>
                  <a:cubicBezTo>
                    <a:pt x="560" y="1489"/>
                    <a:pt x="500" y="1608"/>
                    <a:pt x="453" y="1727"/>
                  </a:cubicBezTo>
                  <a:cubicBezTo>
                    <a:pt x="417" y="1799"/>
                    <a:pt x="405" y="1858"/>
                    <a:pt x="381" y="1918"/>
                  </a:cubicBezTo>
                  <a:cubicBezTo>
                    <a:pt x="358" y="1977"/>
                    <a:pt x="334" y="2061"/>
                    <a:pt x="322" y="2120"/>
                  </a:cubicBezTo>
                  <a:cubicBezTo>
                    <a:pt x="274" y="2239"/>
                    <a:pt x="227" y="2370"/>
                    <a:pt x="203" y="2501"/>
                  </a:cubicBezTo>
                  <a:lnTo>
                    <a:pt x="108" y="2906"/>
                  </a:lnTo>
                  <a:cubicBezTo>
                    <a:pt x="96" y="3037"/>
                    <a:pt x="60" y="3168"/>
                    <a:pt x="48" y="3311"/>
                  </a:cubicBezTo>
                  <a:cubicBezTo>
                    <a:pt x="48" y="3382"/>
                    <a:pt x="36" y="3442"/>
                    <a:pt x="36" y="3513"/>
                  </a:cubicBezTo>
                  <a:lnTo>
                    <a:pt x="24" y="3620"/>
                  </a:lnTo>
                  <a:lnTo>
                    <a:pt x="24" y="3727"/>
                  </a:lnTo>
                  <a:cubicBezTo>
                    <a:pt x="0" y="3858"/>
                    <a:pt x="0" y="3989"/>
                    <a:pt x="0" y="4132"/>
                  </a:cubicBezTo>
                  <a:lnTo>
                    <a:pt x="0" y="4323"/>
                  </a:lnTo>
                  <a:cubicBezTo>
                    <a:pt x="0" y="4382"/>
                    <a:pt x="24" y="4454"/>
                    <a:pt x="24" y="4513"/>
                  </a:cubicBezTo>
                  <a:cubicBezTo>
                    <a:pt x="36" y="4632"/>
                    <a:pt x="36" y="4763"/>
                    <a:pt x="48" y="4882"/>
                  </a:cubicBezTo>
                  <a:lnTo>
                    <a:pt x="96" y="5240"/>
                  </a:lnTo>
                  <a:cubicBezTo>
                    <a:pt x="108" y="5359"/>
                    <a:pt x="143" y="5478"/>
                    <a:pt x="155" y="5585"/>
                  </a:cubicBezTo>
                  <a:cubicBezTo>
                    <a:pt x="167" y="5644"/>
                    <a:pt x="167" y="5692"/>
                    <a:pt x="179" y="5751"/>
                  </a:cubicBezTo>
                  <a:cubicBezTo>
                    <a:pt x="203" y="5787"/>
                    <a:pt x="215" y="5847"/>
                    <a:pt x="227" y="5894"/>
                  </a:cubicBezTo>
                  <a:cubicBezTo>
                    <a:pt x="262" y="6002"/>
                    <a:pt x="274" y="6085"/>
                    <a:pt x="298" y="6180"/>
                  </a:cubicBezTo>
                  <a:cubicBezTo>
                    <a:pt x="322" y="6263"/>
                    <a:pt x="346" y="6359"/>
                    <a:pt x="381" y="6430"/>
                  </a:cubicBezTo>
                  <a:cubicBezTo>
                    <a:pt x="405" y="6525"/>
                    <a:pt x="417" y="6585"/>
                    <a:pt x="453" y="6656"/>
                  </a:cubicBezTo>
                  <a:cubicBezTo>
                    <a:pt x="477" y="6716"/>
                    <a:pt x="512" y="6775"/>
                    <a:pt x="524" y="6835"/>
                  </a:cubicBezTo>
                  <a:cubicBezTo>
                    <a:pt x="536" y="6871"/>
                    <a:pt x="560" y="6906"/>
                    <a:pt x="572" y="6942"/>
                  </a:cubicBezTo>
                  <a:lnTo>
                    <a:pt x="643" y="6906"/>
                  </a:lnTo>
                  <a:cubicBezTo>
                    <a:pt x="643" y="6859"/>
                    <a:pt x="643" y="6823"/>
                    <a:pt x="631" y="6775"/>
                  </a:cubicBezTo>
                  <a:cubicBezTo>
                    <a:pt x="596" y="6656"/>
                    <a:pt x="584" y="6525"/>
                    <a:pt x="572" y="6359"/>
                  </a:cubicBezTo>
                  <a:cubicBezTo>
                    <a:pt x="572" y="6287"/>
                    <a:pt x="560" y="6192"/>
                    <a:pt x="536" y="6109"/>
                  </a:cubicBezTo>
                  <a:cubicBezTo>
                    <a:pt x="524" y="6013"/>
                    <a:pt x="524" y="5930"/>
                    <a:pt x="512" y="5823"/>
                  </a:cubicBezTo>
                  <a:cubicBezTo>
                    <a:pt x="512" y="5775"/>
                    <a:pt x="500" y="5716"/>
                    <a:pt x="500" y="5668"/>
                  </a:cubicBezTo>
                  <a:cubicBezTo>
                    <a:pt x="477" y="5609"/>
                    <a:pt x="477" y="5573"/>
                    <a:pt x="477" y="5513"/>
                  </a:cubicBezTo>
                  <a:cubicBezTo>
                    <a:pt x="465" y="5406"/>
                    <a:pt x="453" y="5299"/>
                    <a:pt x="453" y="5180"/>
                  </a:cubicBezTo>
                  <a:cubicBezTo>
                    <a:pt x="453" y="5073"/>
                    <a:pt x="441" y="4954"/>
                    <a:pt x="441" y="4835"/>
                  </a:cubicBezTo>
                  <a:lnTo>
                    <a:pt x="441" y="4478"/>
                  </a:lnTo>
                  <a:cubicBezTo>
                    <a:pt x="453" y="4239"/>
                    <a:pt x="453" y="3989"/>
                    <a:pt x="477" y="3739"/>
                  </a:cubicBezTo>
                  <a:lnTo>
                    <a:pt x="477" y="3644"/>
                  </a:lnTo>
                  <a:lnTo>
                    <a:pt x="500" y="3561"/>
                  </a:lnTo>
                  <a:cubicBezTo>
                    <a:pt x="512" y="3501"/>
                    <a:pt x="512" y="3430"/>
                    <a:pt x="524" y="3370"/>
                  </a:cubicBezTo>
                  <a:cubicBezTo>
                    <a:pt x="536" y="3227"/>
                    <a:pt x="572" y="3108"/>
                    <a:pt x="584" y="2977"/>
                  </a:cubicBezTo>
                  <a:cubicBezTo>
                    <a:pt x="596" y="2858"/>
                    <a:pt x="631" y="2727"/>
                    <a:pt x="655" y="2608"/>
                  </a:cubicBezTo>
                  <a:cubicBezTo>
                    <a:pt x="703" y="2489"/>
                    <a:pt x="715" y="2358"/>
                    <a:pt x="762" y="2239"/>
                  </a:cubicBezTo>
                  <a:cubicBezTo>
                    <a:pt x="822" y="1977"/>
                    <a:pt x="917" y="1739"/>
                    <a:pt x="1000" y="1525"/>
                  </a:cubicBezTo>
                  <a:cubicBezTo>
                    <a:pt x="1108" y="1299"/>
                    <a:pt x="1191" y="1072"/>
                    <a:pt x="1298" y="882"/>
                  </a:cubicBezTo>
                  <a:cubicBezTo>
                    <a:pt x="1405" y="691"/>
                    <a:pt x="1512" y="489"/>
                    <a:pt x="1608" y="334"/>
                  </a:cubicBezTo>
                  <a:cubicBezTo>
                    <a:pt x="1691" y="215"/>
                    <a:pt x="1762" y="108"/>
                    <a:pt x="1834"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603;p53">
              <a:extLst>
                <a:ext uri="{FF2B5EF4-FFF2-40B4-BE49-F238E27FC236}">
                  <a16:creationId xmlns:a16="http://schemas.microsoft.com/office/drawing/2014/main" xmlns="" id="{9443E8ED-F0F5-C1A8-EDCF-E01F8265584F}"/>
                </a:ext>
              </a:extLst>
            </p:cNvPr>
            <p:cNvSpPr/>
            <p:nvPr/>
          </p:nvSpPr>
          <p:spPr>
            <a:xfrm>
              <a:off x="1902300" y="3165100"/>
              <a:ext cx="412300" cy="233675"/>
            </a:xfrm>
            <a:custGeom>
              <a:avLst/>
              <a:gdLst/>
              <a:ahLst/>
              <a:cxnLst/>
              <a:rect l="l" t="t" r="r" b="b"/>
              <a:pathLst>
                <a:path w="16492" h="9347" extrusionOk="0">
                  <a:moveTo>
                    <a:pt x="16491" y="0"/>
                  </a:moveTo>
                  <a:lnTo>
                    <a:pt x="16491" y="0"/>
                  </a:lnTo>
                  <a:cubicBezTo>
                    <a:pt x="16491" y="0"/>
                    <a:pt x="16491" y="0"/>
                    <a:pt x="16491" y="1"/>
                  </a:cubicBezTo>
                  <a:lnTo>
                    <a:pt x="16491" y="1"/>
                  </a:lnTo>
                  <a:cubicBezTo>
                    <a:pt x="16491" y="0"/>
                    <a:pt x="16491" y="0"/>
                    <a:pt x="16491" y="0"/>
                  </a:cubicBezTo>
                  <a:close/>
                  <a:moveTo>
                    <a:pt x="3418" y="1"/>
                  </a:moveTo>
                  <a:cubicBezTo>
                    <a:pt x="1" y="3477"/>
                    <a:pt x="1834" y="9073"/>
                    <a:pt x="1834" y="9073"/>
                  </a:cubicBezTo>
                  <a:lnTo>
                    <a:pt x="4930" y="9133"/>
                  </a:lnTo>
                  <a:lnTo>
                    <a:pt x="5085" y="9133"/>
                  </a:lnTo>
                  <a:lnTo>
                    <a:pt x="11478" y="9276"/>
                  </a:lnTo>
                  <a:lnTo>
                    <a:pt x="11598" y="9276"/>
                  </a:lnTo>
                  <a:lnTo>
                    <a:pt x="15336" y="9347"/>
                  </a:lnTo>
                  <a:cubicBezTo>
                    <a:pt x="13937" y="2834"/>
                    <a:pt x="16450" y="36"/>
                    <a:pt x="16491" y="1"/>
                  </a:cubicBez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604;p53">
              <a:extLst>
                <a:ext uri="{FF2B5EF4-FFF2-40B4-BE49-F238E27FC236}">
                  <a16:creationId xmlns:a16="http://schemas.microsoft.com/office/drawing/2014/main" xmlns="" id="{5292E3D8-EA2E-B337-91A5-E18BD790F9EC}"/>
                </a:ext>
              </a:extLst>
            </p:cNvPr>
            <p:cNvSpPr/>
            <p:nvPr/>
          </p:nvSpPr>
          <p:spPr>
            <a:xfrm>
              <a:off x="2012450" y="3165100"/>
              <a:ext cx="48525" cy="229225"/>
            </a:xfrm>
            <a:custGeom>
              <a:avLst/>
              <a:gdLst/>
              <a:ahLst/>
              <a:cxnLst/>
              <a:rect l="l" t="t" r="r" b="b"/>
              <a:pathLst>
                <a:path w="1941" h="9169" extrusionOk="0">
                  <a:moveTo>
                    <a:pt x="1727" y="1"/>
                  </a:moveTo>
                  <a:cubicBezTo>
                    <a:pt x="1608" y="155"/>
                    <a:pt x="1488" y="358"/>
                    <a:pt x="1369" y="572"/>
                  </a:cubicBezTo>
                  <a:cubicBezTo>
                    <a:pt x="1238" y="810"/>
                    <a:pt x="1107" y="1072"/>
                    <a:pt x="988" y="1346"/>
                  </a:cubicBezTo>
                  <a:cubicBezTo>
                    <a:pt x="869" y="1632"/>
                    <a:pt x="726" y="1929"/>
                    <a:pt x="631" y="2239"/>
                  </a:cubicBezTo>
                  <a:cubicBezTo>
                    <a:pt x="595" y="2322"/>
                    <a:pt x="572" y="2406"/>
                    <a:pt x="536" y="2477"/>
                  </a:cubicBezTo>
                  <a:cubicBezTo>
                    <a:pt x="512" y="2560"/>
                    <a:pt x="488" y="2644"/>
                    <a:pt x="465" y="2739"/>
                  </a:cubicBezTo>
                  <a:cubicBezTo>
                    <a:pt x="405" y="2894"/>
                    <a:pt x="369" y="3072"/>
                    <a:pt x="334" y="3239"/>
                  </a:cubicBezTo>
                  <a:cubicBezTo>
                    <a:pt x="262" y="3584"/>
                    <a:pt x="179" y="3942"/>
                    <a:pt x="119" y="4299"/>
                  </a:cubicBezTo>
                  <a:lnTo>
                    <a:pt x="95" y="4561"/>
                  </a:lnTo>
                  <a:cubicBezTo>
                    <a:pt x="84" y="4656"/>
                    <a:pt x="84" y="4739"/>
                    <a:pt x="60" y="4835"/>
                  </a:cubicBezTo>
                  <a:cubicBezTo>
                    <a:pt x="48" y="4918"/>
                    <a:pt x="48" y="5013"/>
                    <a:pt x="36" y="5096"/>
                  </a:cubicBezTo>
                  <a:cubicBezTo>
                    <a:pt x="36" y="5192"/>
                    <a:pt x="24" y="5275"/>
                    <a:pt x="24" y="5370"/>
                  </a:cubicBezTo>
                  <a:cubicBezTo>
                    <a:pt x="0" y="5549"/>
                    <a:pt x="0" y="5727"/>
                    <a:pt x="0" y="5894"/>
                  </a:cubicBezTo>
                  <a:cubicBezTo>
                    <a:pt x="0" y="6073"/>
                    <a:pt x="24" y="6228"/>
                    <a:pt x="24" y="6394"/>
                  </a:cubicBezTo>
                  <a:cubicBezTo>
                    <a:pt x="24" y="6561"/>
                    <a:pt x="48" y="6728"/>
                    <a:pt x="60" y="6882"/>
                  </a:cubicBezTo>
                  <a:cubicBezTo>
                    <a:pt x="84" y="6966"/>
                    <a:pt x="84" y="7049"/>
                    <a:pt x="95" y="7121"/>
                  </a:cubicBezTo>
                  <a:cubicBezTo>
                    <a:pt x="107" y="7204"/>
                    <a:pt x="119" y="7275"/>
                    <a:pt x="119" y="7359"/>
                  </a:cubicBezTo>
                  <a:cubicBezTo>
                    <a:pt x="167" y="7656"/>
                    <a:pt x="226" y="7942"/>
                    <a:pt x="286" y="8216"/>
                  </a:cubicBezTo>
                  <a:cubicBezTo>
                    <a:pt x="322" y="8347"/>
                    <a:pt x="345" y="8466"/>
                    <a:pt x="381" y="8585"/>
                  </a:cubicBezTo>
                  <a:cubicBezTo>
                    <a:pt x="393" y="8645"/>
                    <a:pt x="405" y="8704"/>
                    <a:pt x="417" y="8752"/>
                  </a:cubicBezTo>
                  <a:cubicBezTo>
                    <a:pt x="441" y="8811"/>
                    <a:pt x="453" y="8847"/>
                    <a:pt x="465" y="8906"/>
                  </a:cubicBezTo>
                  <a:cubicBezTo>
                    <a:pt x="500" y="9002"/>
                    <a:pt x="524" y="9073"/>
                    <a:pt x="536" y="9168"/>
                  </a:cubicBezTo>
                  <a:lnTo>
                    <a:pt x="691" y="9121"/>
                  </a:lnTo>
                  <a:cubicBezTo>
                    <a:pt x="679" y="9037"/>
                    <a:pt x="655" y="8930"/>
                    <a:pt x="643" y="8835"/>
                  </a:cubicBezTo>
                  <a:cubicBezTo>
                    <a:pt x="631" y="8775"/>
                    <a:pt x="631" y="8740"/>
                    <a:pt x="619" y="8680"/>
                  </a:cubicBezTo>
                  <a:cubicBezTo>
                    <a:pt x="619" y="8621"/>
                    <a:pt x="595" y="8561"/>
                    <a:pt x="595" y="8502"/>
                  </a:cubicBezTo>
                  <a:cubicBezTo>
                    <a:pt x="584" y="8383"/>
                    <a:pt x="572" y="8252"/>
                    <a:pt x="536" y="8121"/>
                  </a:cubicBezTo>
                  <a:lnTo>
                    <a:pt x="500" y="7716"/>
                  </a:lnTo>
                  <a:cubicBezTo>
                    <a:pt x="476" y="7585"/>
                    <a:pt x="465" y="7442"/>
                    <a:pt x="465" y="7287"/>
                  </a:cubicBezTo>
                  <a:cubicBezTo>
                    <a:pt x="465" y="7216"/>
                    <a:pt x="453" y="7144"/>
                    <a:pt x="453" y="7061"/>
                  </a:cubicBezTo>
                  <a:lnTo>
                    <a:pt x="453" y="6823"/>
                  </a:lnTo>
                  <a:cubicBezTo>
                    <a:pt x="453" y="6668"/>
                    <a:pt x="429" y="6513"/>
                    <a:pt x="429" y="6347"/>
                  </a:cubicBezTo>
                  <a:cubicBezTo>
                    <a:pt x="429" y="6025"/>
                    <a:pt x="453" y="5692"/>
                    <a:pt x="465" y="5358"/>
                  </a:cubicBezTo>
                  <a:cubicBezTo>
                    <a:pt x="465" y="5263"/>
                    <a:pt x="476" y="5192"/>
                    <a:pt x="476" y="5096"/>
                  </a:cubicBezTo>
                  <a:cubicBezTo>
                    <a:pt x="476" y="5013"/>
                    <a:pt x="500" y="4942"/>
                    <a:pt x="512" y="4846"/>
                  </a:cubicBezTo>
                  <a:cubicBezTo>
                    <a:pt x="524" y="4763"/>
                    <a:pt x="524" y="4680"/>
                    <a:pt x="536" y="4596"/>
                  </a:cubicBezTo>
                  <a:lnTo>
                    <a:pt x="572" y="4346"/>
                  </a:lnTo>
                  <a:cubicBezTo>
                    <a:pt x="607" y="4001"/>
                    <a:pt x="691" y="3656"/>
                    <a:pt x="750" y="3334"/>
                  </a:cubicBezTo>
                  <a:cubicBezTo>
                    <a:pt x="822" y="3001"/>
                    <a:pt x="905" y="2679"/>
                    <a:pt x="1000" y="2358"/>
                  </a:cubicBezTo>
                  <a:cubicBezTo>
                    <a:pt x="1084" y="2048"/>
                    <a:pt x="1191" y="1751"/>
                    <a:pt x="1298" y="1465"/>
                  </a:cubicBezTo>
                  <a:cubicBezTo>
                    <a:pt x="1357" y="1334"/>
                    <a:pt x="1405" y="1191"/>
                    <a:pt x="1465" y="1072"/>
                  </a:cubicBezTo>
                  <a:cubicBezTo>
                    <a:pt x="1500" y="929"/>
                    <a:pt x="1560" y="810"/>
                    <a:pt x="1608" y="691"/>
                  </a:cubicBezTo>
                  <a:cubicBezTo>
                    <a:pt x="1715" y="453"/>
                    <a:pt x="1822" y="239"/>
                    <a:pt x="1905" y="36"/>
                  </a:cubicBezTo>
                  <a:cubicBezTo>
                    <a:pt x="1917" y="24"/>
                    <a:pt x="1917" y="12"/>
                    <a:pt x="1941"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605;p53">
              <a:extLst>
                <a:ext uri="{FF2B5EF4-FFF2-40B4-BE49-F238E27FC236}">
                  <a16:creationId xmlns:a16="http://schemas.microsoft.com/office/drawing/2014/main" xmlns="" id="{82122890-CBCA-FD68-0021-9BAA32EB34B2}"/>
                </a:ext>
              </a:extLst>
            </p:cNvPr>
            <p:cNvSpPr/>
            <p:nvPr/>
          </p:nvSpPr>
          <p:spPr>
            <a:xfrm>
              <a:off x="2174375" y="3165100"/>
              <a:ext cx="48525" cy="232500"/>
            </a:xfrm>
            <a:custGeom>
              <a:avLst/>
              <a:gdLst/>
              <a:ahLst/>
              <a:cxnLst/>
              <a:rect l="l" t="t" r="r" b="b"/>
              <a:pathLst>
                <a:path w="1941" h="9300" extrusionOk="0">
                  <a:moveTo>
                    <a:pt x="1727" y="1"/>
                  </a:moveTo>
                  <a:cubicBezTo>
                    <a:pt x="1608" y="155"/>
                    <a:pt x="1488" y="358"/>
                    <a:pt x="1369" y="572"/>
                  </a:cubicBezTo>
                  <a:cubicBezTo>
                    <a:pt x="1238" y="810"/>
                    <a:pt x="1107" y="1072"/>
                    <a:pt x="988" y="1346"/>
                  </a:cubicBezTo>
                  <a:cubicBezTo>
                    <a:pt x="869" y="1632"/>
                    <a:pt x="726" y="1929"/>
                    <a:pt x="631" y="2239"/>
                  </a:cubicBezTo>
                  <a:cubicBezTo>
                    <a:pt x="595" y="2322"/>
                    <a:pt x="572" y="2406"/>
                    <a:pt x="536" y="2477"/>
                  </a:cubicBezTo>
                  <a:cubicBezTo>
                    <a:pt x="512" y="2560"/>
                    <a:pt x="488" y="2644"/>
                    <a:pt x="465" y="2739"/>
                  </a:cubicBezTo>
                  <a:cubicBezTo>
                    <a:pt x="405" y="2894"/>
                    <a:pt x="369" y="3072"/>
                    <a:pt x="334" y="3239"/>
                  </a:cubicBezTo>
                  <a:cubicBezTo>
                    <a:pt x="250" y="3584"/>
                    <a:pt x="179" y="3942"/>
                    <a:pt x="119" y="4299"/>
                  </a:cubicBezTo>
                  <a:lnTo>
                    <a:pt x="95" y="4561"/>
                  </a:lnTo>
                  <a:cubicBezTo>
                    <a:pt x="72" y="4656"/>
                    <a:pt x="72" y="4739"/>
                    <a:pt x="60" y="4835"/>
                  </a:cubicBezTo>
                  <a:cubicBezTo>
                    <a:pt x="48" y="4918"/>
                    <a:pt x="48" y="5013"/>
                    <a:pt x="36" y="5096"/>
                  </a:cubicBezTo>
                  <a:cubicBezTo>
                    <a:pt x="36" y="5192"/>
                    <a:pt x="12" y="5275"/>
                    <a:pt x="12" y="5370"/>
                  </a:cubicBezTo>
                  <a:cubicBezTo>
                    <a:pt x="0" y="5549"/>
                    <a:pt x="0" y="5727"/>
                    <a:pt x="0" y="5894"/>
                  </a:cubicBezTo>
                  <a:cubicBezTo>
                    <a:pt x="0" y="6073"/>
                    <a:pt x="12" y="6228"/>
                    <a:pt x="12" y="6394"/>
                  </a:cubicBezTo>
                  <a:cubicBezTo>
                    <a:pt x="12" y="6561"/>
                    <a:pt x="48" y="6728"/>
                    <a:pt x="60" y="6882"/>
                  </a:cubicBezTo>
                  <a:cubicBezTo>
                    <a:pt x="72" y="6966"/>
                    <a:pt x="72" y="7049"/>
                    <a:pt x="95" y="7121"/>
                  </a:cubicBezTo>
                  <a:cubicBezTo>
                    <a:pt x="107" y="7204"/>
                    <a:pt x="119" y="7275"/>
                    <a:pt x="119" y="7359"/>
                  </a:cubicBezTo>
                  <a:cubicBezTo>
                    <a:pt x="167" y="7656"/>
                    <a:pt x="226" y="7942"/>
                    <a:pt x="286" y="8216"/>
                  </a:cubicBezTo>
                  <a:cubicBezTo>
                    <a:pt x="310" y="8347"/>
                    <a:pt x="345" y="8466"/>
                    <a:pt x="369" y="8585"/>
                  </a:cubicBezTo>
                  <a:cubicBezTo>
                    <a:pt x="393" y="8645"/>
                    <a:pt x="405" y="8704"/>
                    <a:pt x="417" y="8752"/>
                  </a:cubicBezTo>
                  <a:cubicBezTo>
                    <a:pt x="429" y="8811"/>
                    <a:pt x="453" y="8847"/>
                    <a:pt x="465" y="8906"/>
                  </a:cubicBezTo>
                  <a:cubicBezTo>
                    <a:pt x="488" y="9014"/>
                    <a:pt x="524" y="9109"/>
                    <a:pt x="548" y="9192"/>
                  </a:cubicBezTo>
                  <a:cubicBezTo>
                    <a:pt x="572" y="9228"/>
                    <a:pt x="584" y="9264"/>
                    <a:pt x="584" y="9299"/>
                  </a:cubicBezTo>
                  <a:lnTo>
                    <a:pt x="726" y="9276"/>
                  </a:lnTo>
                  <a:cubicBezTo>
                    <a:pt x="715" y="9228"/>
                    <a:pt x="715" y="9180"/>
                    <a:pt x="703" y="9133"/>
                  </a:cubicBezTo>
                  <a:cubicBezTo>
                    <a:pt x="679" y="9049"/>
                    <a:pt x="667" y="8942"/>
                    <a:pt x="655" y="8835"/>
                  </a:cubicBezTo>
                  <a:cubicBezTo>
                    <a:pt x="643" y="8775"/>
                    <a:pt x="643" y="8740"/>
                    <a:pt x="619" y="8680"/>
                  </a:cubicBezTo>
                  <a:cubicBezTo>
                    <a:pt x="619" y="8621"/>
                    <a:pt x="607" y="8561"/>
                    <a:pt x="595" y="8502"/>
                  </a:cubicBezTo>
                  <a:cubicBezTo>
                    <a:pt x="584" y="8383"/>
                    <a:pt x="560" y="8252"/>
                    <a:pt x="536" y="8121"/>
                  </a:cubicBezTo>
                  <a:lnTo>
                    <a:pt x="488" y="7716"/>
                  </a:lnTo>
                  <a:cubicBezTo>
                    <a:pt x="476" y="7585"/>
                    <a:pt x="465" y="7442"/>
                    <a:pt x="465" y="7287"/>
                  </a:cubicBezTo>
                  <a:cubicBezTo>
                    <a:pt x="465" y="7216"/>
                    <a:pt x="441" y="7144"/>
                    <a:pt x="441" y="7061"/>
                  </a:cubicBezTo>
                  <a:lnTo>
                    <a:pt x="441" y="6823"/>
                  </a:lnTo>
                  <a:cubicBezTo>
                    <a:pt x="441" y="6668"/>
                    <a:pt x="429" y="6513"/>
                    <a:pt x="429" y="6347"/>
                  </a:cubicBezTo>
                  <a:cubicBezTo>
                    <a:pt x="429" y="6025"/>
                    <a:pt x="441" y="5692"/>
                    <a:pt x="465" y="5358"/>
                  </a:cubicBezTo>
                  <a:cubicBezTo>
                    <a:pt x="465" y="5263"/>
                    <a:pt x="476" y="5192"/>
                    <a:pt x="476" y="5096"/>
                  </a:cubicBezTo>
                  <a:cubicBezTo>
                    <a:pt x="476" y="5013"/>
                    <a:pt x="488" y="4942"/>
                    <a:pt x="500" y="4846"/>
                  </a:cubicBezTo>
                  <a:cubicBezTo>
                    <a:pt x="524" y="4763"/>
                    <a:pt x="524" y="4680"/>
                    <a:pt x="536" y="4596"/>
                  </a:cubicBezTo>
                  <a:lnTo>
                    <a:pt x="572" y="4346"/>
                  </a:lnTo>
                  <a:cubicBezTo>
                    <a:pt x="607" y="4001"/>
                    <a:pt x="691" y="3656"/>
                    <a:pt x="750" y="3334"/>
                  </a:cubicBezTo>
                  <a:cubicBezTo>
                    <a:pt x="822" y="3001"/>
                    <a:pt x="905" y="2679"/>
                    <a:pt x="1000" y="2358"/>
                  </a:cubicBezTo>
                  <a:cubicBezTo>
                    <a:pt x="1084" y="2048"/>
                    <a:pt x="1191" y="1751"/>
                    <a:pt x="1298" y="1465"/>
                  </a:cubicBezTo>
                  <a:cubicBezTo>
                    <a:pt x="1357" y="1334"/>
                    <a:pt x="1405" y="1191"/>
                    <a:pt x="1465" y="1072"/>
                  </a:cubicBezTo>
                  <a:cubicBezTo>
                    <a:pt x="1500" y="929"/>
                    <a:pt x="1560" y="810"/>
                    <a:pt x="1608" y="691"/>
                  </a:cubicBezTo>
                  <a:cubicBezTo>
                    <a:pt x="1715" y="453"/>
                    <a:pt x="1822" y="239"/>
                    <a:pt x="1905" y="36"/>
                  </a:cubicBezTo>
                  <a:cubicBezTo>
                    <a:pt x="1917" y="24"/>
                    <a:pt x="1917" y="12"/>
                    <a:pt x="1941"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606;p53">
              <a:extLst>
                <a:ext uri="{FF2B5EF4-FFF2-40B4-BE49-F238E27FC236}">
                  <a16:creationId xmlns:a16="http://schemas.microsoft.com/office/drawing/2014/main" xmlns="" id="{6E0D5C94-397D-8996-C419-FFFA396B010E}"/>
                </a:ext>
              </a:extLst>
            </p:cNvPr>
            <p:cNvSpPr/>
            <p:nvPr/>
          </p:nvSpPr>
          <p:spPr>
            <a:xfrm>
              <a:off x="1955000" y="3155875"/>
              <a:ext cx="394700" cy="17000"/>
            </a:xfrm>
            <a:custGeom>
              <a:avLst/>
              <a:gdLst/>
              <a:ahLst/>
              <a:cxnLst/>
              <a:rect l="l" t="t" r="r" b="b"/>
              <a:pathLst>
                <a:path w="15788" h="680" extrusionOk="0">
                  <a:moveTo>
                    <a:pt x="334" y="0"/>
                  </a:moveTo>
                  <a:cubicBezTo>
                    <a:pt x="143" y="0"/>
                    <a:pt x="0" y="143"/>
                    <a:pt x="0" y="334"/>
                  </a:cubicBezTo>
                  <a:cubicBezTo>
                    <a:pt x="0" y="524"/>
                    <a:pt x="143" y="679"/>
                    <a:pt x="334" y="679"/>
                  </a:cubicBezTo>
                  <a:lnTo>
                    <a:pt x="15443" y="679"/>
                  </a:lnTo>
                  <a:cubicBezTo>
                    <a:pt x="15633" y="679"/>
                    <a:pt x="15788" y="536"/>
                    <a:pt x="15788" y="334"/>
                  </a:cubicBezTo>
                  <a:cubicBezTo>
                    <a:pt x="15788" y="143"/>
                    <a:pt x="15633" y="0"/>
                    <a:pt x="15443"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607;p53">
              <a:extLst>
                <a:ext uri="{FF2B5EF4-FFF2-40B4-BE49-F238E27FC236}">
                  <a16:creationId xmlns:a16="http://schemas.microsoft.com/office/drawing/2014/main" xmlns="" id="{CF8B872B-3F3D-AC80-36F0-11F5E288E969}"/>
                </a:ext>
              </a:extLst>
            </p:cNvPr>
            <p:cNvSpPr/>
            <p:nvPr/>
          </p:nvSpPr>
          <p:spPr>
            <a:xfrm>
              <a:off x="1771050" y="3475250"/>
              <a:ext cx="644475" cy="365850"/>
            </a:xfrm>
            <a:custGeom>
              <a:avLst/>
              <a:gdLst/>
              <a:ahLst/>
              <a:cxnLst/>
              <a:rect l="l" t="t" r="r" b="b"/>
              <a:pathLst>
                <a:path w="25779" h="14634" extrusionOk="0">
                  <a:moveTo>
                    <a:pt x="25777" y="1"/>
                  </a:moveTo>
                  <a:cubicBezTo>
                    <a:pt x="25777" y="1"/>
                    <a:pt x="25777" y="1"/>
                    <a:pt x="25777" y="1"/>
                  </a:cubicBezTo>
                  <a:lnTo>
                    <a:pt x="5310" y="1"/>
                  </a:lnTo>
                  <a:cubicBezTo>
                    <a:pt x="0" y="5454"/>
                    <a:pt x="2858" y="14205"/>
                    <a:pt x="2858" y="14205"/>
                  </a:cubicBezTo>
                  <a:lnTo>
                    <a:pt x="5894" y="14265"/>
                  </a:lnTo>
                  <a:lnTo>
                    <a:pt x="6049" y="14265"/>
                  </a:lnTo>
                  <a:lnTo>
                    <a:pt x="13264" y="14407"/>
                  </a:lnTo>
                  <a:lnTo>
                    <a:pt x="13395" y="14407"/>
                  </a:lnTo>
                  <a:lnTo>
                    <a:pt x="22051" y="14586"/>
                  </a:lnTo>
                  <a:lnTo>
                    <a:pt x="22158" y="14586"/>
                  </a:lnTo>
                  <a:lnTo>
                    <a:pt x="23967" y="14634"/>
                  </a:lnTo>
                  <a:cubicBezTo>
                    <a:pt x="21744" y="4349"/>
                    <a:pt x="25778" y="1"/>
                    <a:pt x="25777" y="1"/>
                  </a:cubicBez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608;p53">
              <a:extLst>
                <a:ext uri="{FF2B5EF4-FFF2-40B4-BE49-F238E27FC236}">
                  <a16:creationId xmlns:a16="http://schemas.microsoft.com/office/drawing/2014/main" xmlns="" id="{F5D3C34F-F3A6-9C65-0ED5-EF1AC19CC7D8}"/>
                </a:ext>
              </a:extLst>
            </p:cNvPr>
            <p:cNvSpPr/>
            <p:nvPr/>
          </p:nvSpPr>
          <p:spPr>
            <a:xfrm>
              <a:off x="1888925" y="3474950"/>
              <a:ext cx="60450" cy="357225"/>
            </a:xfrm>
            <a:custGeom>
              <a:avLst/>
              <a:gdLst/>
              <a:ahLst/>
              <a:cxnLst/>
              <a:rect l="l" t="t" r="r" b="b"/>
              <a:pathLst>
                <a:path w="2418" h="14289" extrusionOk="0">
                  <a:moveTo>
                    <a:pt x="2417" y="1"/>
                  </a:moveTo>
                  <a:cubicBezTo>
                    <a:pt x="2410" y="17"/>
                    <a:pt x="2403" y="32"/>
                    <a:pt x="2395" y="49"/>
                  </a:cubicBezTo>
                  <a:lnTo>
                    <a:pt x="2417" y="49"/>
                  </a:lnTo>
                  <a:lnTo>
                    <a:pt x="2417" y="1"/>
                  </a:lnTo>
                  <a:close/>
                  <a:moveTo>
                    <a:pt x="2250" y="49"/>
                  </a:moveTo>
                  <a:cubicBezTo>
                    <a:pt x="2179" y="144"/>
                    <a:pt x="2119" y="275"/>
                    <a:pt x="2036" y="382"/>
                  </a:cubicBezTo>
                  <a:cubicBezTo>
                    <a:pt x="1953" y="525"/>
                    <a:pt x="1881" y="668"/>
                    <a:pt x="1786" y="834"/>
                  </a:cubicBezTo>
                  <a:cubicBezTo>
                    <a:pt x="1750" y="918"/>
                    <a:pt x="1703" y="1001"/>
                    <a:pt x="1655" y="1084"/>
                  </a:cubicBezTo>
                  <a:lnTo>
                    <a:pt x="1524" y="1358"/>
                  </a:lnTo>
                  <a:cubicBezTo>
                    <a:pt x="1345" y="1715"/>
                    <a:pt x="1179" y="2096"/>
                    <a:pt x="1012" y="2525"/>
                  </a:cubicBezTo>
                  <a:cubicBezTo>
                    <a:pt x="976" y="2632"/>
                    <a:pt x="941" y="2751"/>
                    <a:pt x="893" y="2858"/>
                  </a:cubicBezTo>
                  <a:cubicBezTo>
                    <a:pt x="881" y="2918"/>
                    <a:pt x="857" y="2966"/>
                    <a:pt x="834" y="3025"/>
                  </a:cubicBezTo>
                  <a:cubicBezTo>
                    <a:pt x="810" y="3073"/>
                    <a:pt x="798" y="3132"/>
                    <a:pt x="774" y="3192"/>
                  </a:cubicBezTo>
                  <a:cubicBezTo>
                    <a:pt x="750" y="3287"/>
                    <a:pt x="703" y="3406"/>
                    <a:pt x="679" y="3525"/>
                  </a:cubicBezTo>
                  <a:cubicBezTo>
                    <a:pt x="631" y="3644"/>
                    <a:pt x="595" y="3763"/>
                    <a:pt x="572" y="3882"/>
                  </a:cubicBezTo>
                  <a:cubicBezTo>
                    <a:pt x="512" y="4121"/>
                    <a:pt x="453" y="4359"/>
                    <a:pt x="393" y="4609"/>
                  </a:cubicBezTo>
                  <a:cubicBezTo>
                    <a:pt x="333" y="4871"/>
                    <a:pt x="286" y="5121"/>
                    <a:pt x="238" y="5371"/>
                  </a:cubicBezTo>
                  <a:cubicBezTo>
                    <a:pt x="202" y="5633"/>
                    <a:pt x="155" y="5883"/>
                    <a:pt x="119" y="6145"/>
                  </a:cubicBezTo>
                  <a:lnTo>
                    <a:pt x="83" y="6549"/>
                  </a:lnTo>
                  <a:lnTo>
                    <a:pt x="48" y="6954"/>
                  </a:lnTo>
                  <a:cubicBezTo>
                    <a:pt x="36" y="7085"/>
                    <a:pt x="24" y="7216"/>
                    <a:pt x="24" y="7359"/>
                  </a:cubicBezTo>
                  <a:cubicBezTo>
                    <a:pt x="24" y="7490"/>
                    <a:pt x="0" y="7621"/>
                    <a:pt x="0" y="7752"/>
                  </a:cubicBezTo>
                  <a:lnTo>
                    <a:pt x="0" y="7954"/>
                  </a:lnTo>
                  <a:lnTo>
                    <a:pt x="0" y="8145"/>
                  </a:lnTo>
                  <a:lnTo>
                    <a:pt x="0" y="8526"/>
                  </a:lnTo>
                  <a:cubicBezTo>
                    <a:pt x="0" y="9050"/>
                    <a:pt x="48" y="9574"/>
                    <a:pt x="107" y="10062"/>
                  </a:cubicBezTo>
                  <a:cubicBezTo>
                    <a:pt x="107" y="10121"/>
                    <a:pt x="107" y="10181"/>
                    <a:pt x="119" y="10240"/>
                  </a:cubicBezTo>
                  <a:cubicBezTo>
                    <a:pt x="143" y="10300"/>
                    <a:pt x="143" y="10359"/>
                    <a:pt x="155" y="10419"/>
                  </a:cubicBezTo>
                  <a:cubicBezTo>
                    <a:pt x="179" y="10538"/>
                    <a:pt x="202" y="10657"/>
                    <a:pt x="214" y="10776"/>
                  </a:cubicBezTo>
                  <a:cubicBezTo>
                    <a:pt x="262" y="11014"/>
                    <a:pt x="298" y="11240"/>
                    <a:pt x="345" y="11467"/>
                  </a:cubicBezTo>
                  <a:cubicBezTo>
                    <a:pt x="381" y="11562"/>
                    <a:pt x="405" y="11681"/>
                    <a:pt x="417" y="11788"/>
                  </a:cubicBezTo>
                  <a:cubicBezTo>
                    <a:pt x="441" y="11895"/>
                    <a:pt x="464" y="12002"/>
                    <a:pt x="500" y="12098"/>
                  </a:cubicBezTo>
                  <a:cubicBezTo>
                    <a:pt x="560" y="12312"/>
                    <a:pt x="595" y="12503"/>
                    <a:pt x="655" y="12693"/>
                  </a:cubicBezTo>
                  <a:cubicBezTo>
                    <a:pt x="774" y="13086"/>
                    <a:pt x="881" y="13431"/>
                    <a:pt x="1000" y="13729"/>
                  </a:cubicBezTo>
                  <a:cubicBezTo>
                    <a:pt x="1072" y="13931"/>
                    <a:pt x="1155" y="14122"/>
                    <a:pt x="1215" y="14288"/>
                  </a:cubicBezTo>
                  <a:lnTo>
                    <a:pt x="1357" y="14288"/>
                  </a:lnTo>
                  <a:cubicBezTo>
                    <a:pt x="1345" y="14229"/>
                    <a:pt x="1334" y="14169"/>
                    <a:pt x="1310" y="14098"/>
                  </a:cubicBezTo>
                  <a:cubicBezTo>
                    <a:pt x="1286" y="13967"/>
                    <a:pt x="1250" y="13812"/>
                    <a:pt x="1215" y="13669"/>
                  </a:cubicBezTo>
                  <a:cubicBezTo>
                    <a:pt x="1191" y="13586"/>
                    <a:pt x="1167" y="13503"/>
                    <a:pt x="1155" y="13431"/>
                  </a:cubicBezTo>
                  <a:cubicBezTo>
                    <a:pt x="1131" y="13348"/>
                    <a:pt x="1119" y="13265"/>
                    <a:pt x="1107" y="13169"/>
                  </a:cubicBezTo>
                  <a:cubicBezTo>
                    <a:pt x="1060" y="12991"/>
                    <a:pt x="1036" y="12812"/>
                    <a:pt x="988" y="12622"/>
                  </a:cubicBezTo>
                  <a:cubicBezTo>
                    <a:pt x="941" y="12431"/>
                    <a:pt x="917" y="12241"/>
                    <a:pt x="881" y="12026"/>
                  </a:cubicBezTo>
                  <a:cubicBezTo>
                    <a:pt x="857" y="11919"/>
                    <a:pt x="834" y="11824"/>
                    <a:pt x="822" y="11717"/>
                  </a:cubicBezTo>
                  <a:cubicBezTo>
                    <a:pt x="810" y="11610"/>
                    <a:pt x="798" y="11490"/>
                    <a:pt x="774" y="11383"/>
                  </a:cubicBezTo>
                  <a:cubicBezTo>
                    <a:pt x="750" y="11169"/>
                    <a:pt x="703" y="10943"/>
                    <a:pt x="691" y="10705"/>
                  </a:cubicBezTo>
                  <a:cubicBezTo>
                    <a:pt x="691" y="10586"/>
                    <a:pt x="679" y="10467"/>
                    <a:pt x="655" y="10347"/>
                  </a:cubicBezTo>
                  <a:cubicBezTo>
                    <a:pt x="655" y="10288"/>
                    <a:pt x="643" y="10228"/>
                    <a:pt x="643" y="10169"/>
                  </a:cubicBezTo>
                  <a:cubicBezTo>
                    <a:pt x="631" y="10109"/>
                    <a:pt x="631" y="10050"/>
                    <a:pt x="631" y="9990"/>
                  </a:cubicBezTo>
                  <a:cubicBezTo>
                    <a:pt x="619" y="9871"/>
                    <a:pt x="619" y="9752"/>
                    <a:pt x="595" y="9633"/>
                  </a:cubicBezTo>
                  <a:cubicBezTo>
                    <a:pt x="595" y="9514"/>
                    <a:pt x="583" y="9371"/>
                    <a:pt x="583" y="9252"/>
                  </a:cubicBezTo>
                  <a:cubicBezTo>
                    <a:pt x="572" y="9145"/>
                    <a:pt x="572" y="9002"/>
                    <a:pt x="572" y="8883"/>
                  </a:cubicBezTo>
                  <a:lnTo>
                    <a:pt x="572" y="8693"/>
                  </a:lnTo>
                  <a:lnTo>
                    <a:pt x="572" y="8502"/>
                  </a:lnTo>
                  <a:lnTo>
                    <a:pt x="572" y="8109"/>
                  </a:lnTo>
                  <a:lnTo>
                    <a:pt x="572" y="7919"/>
                  </a:lnTo>
                  <a:lnTo>
                    <a:pt x="583" y="7728"/>
                  </a:lnTo>
                  <a:cubicBezTo>
                    <a:pt x="583" y="7597"/>
                    <a:pt x="595" y="7478"/>
                    <a:pt x="595" y="7335"/>
                  </a:cubicBezTo>
                  <a:cubicBezTo>
                    <a:pt x="595" y="7204"/>
                    <a:pt x="607" y="7085"/>
                    <a:pt x="631" y="6954"/>
                  </a:cubicBezTo>
                  <a:lnTo>
                    <a:pt x="655" y="6561"/>
                  </a:lnTo>
                  <a:cubicBezTo>
                    <a:pt x="679" y="6430"/>
                    <a:pt x="691" y="6311"/>
                    <a:pt x="703" y="6180"/>
                  </a:cubicBezTo>
                  <a:cubicBezTo>
                    <a:pt x="738" y="5930"/>
                    <a:pt x="774" y="5668"/>
                    <a:pt x="810" y="5418"/>
                  </a:cubicBezTo>
                  <a:cubicBezTo>
                    <a:pt x="822" y="5299"/>
                    <a:pt x="845" y="5168"/>
                    <a:pt x="869" y="5049"/>
                  </a:cubicBezTo>
                  <a:cubicBezTo>
                    <a:pt x="881" y="4918"/>
                    <a:pt x="893" y="4787"/>
                    <a:pt x="929" y="4680"/>
                  </a:cubicBezTo>
                  <a:cubicBezTo>
                    <a:pt x="964" y="4442"/>
                    <a:pt x="1012" y="4204"/>
                    <a:pt x="1072" y="3966"/>
                  </a:cubicBezTo>
                  <a:cubicBezTo>
                    <a:pt x="1084" y="3859"/>
                    <a:pt x="1119" y="3740"/>
                    <a:pt x="1143" y="3620"/>
                  </a:cubicBezTo>
                  <a:cubicBezTo>
                    <a:pt x="1179" y="3501"/>
                    <a:pt x="1203" y="3394"/>
                    <a:pt x="1238" y="3275"/>
                  </a:cubicBezTo>
                  <a:cubicBezTo>
                    <a:pt x="1250" y="3228"/>
                    <a:pt x="1262" y="3168"/>
                    <a:pt x="1286" y="3108"/>
                  </a:cubicBezTo>
                  <a:cubicBezTo>
                    <a:pt x="1298" y="3049"/>
                    <a:pt x="1310" y="3013"/>
                    <a:pt x="1334" y="2954"/>
                  </a:cubicBezTo>
                  <a:cubicBezTo>
                    <a:pt x="1357" y="2835"/>
                    <a:pt x="1393" y="2727"/>
                    <a:pt x="1417" y="2620"/>
                  </a:cubicBezTo>
                  <a:cubicBezTo>
                    <a:pt x="1476" y="2418"/>
                    <a:pt x="1536" y="2204"/>
                    <a:pt x="1607" y="2013"/>
                  </a:cubicBezTo>
                  <a:cubicBezTo>
                    <a:pt x="1655" y="1906"/>
                    <a:pt x="1691" y="1799"/>
                    <a:pt x="1715" y="1715"/>
                  </a:cubicBezTo>
                  <a:cubicBezTo>
                    <a:pt x="1762" y="1608"/>
                    <a:pt x="1786" y="1525"/>
                    <a:pt x="1822" y="1430"/>
                  </a:cubicBezTo>
                  <a:cubicBezTo>
                    <a:pt x="1965" y="1073"/>
                    <a:pt x="2084" y="727"/>
                    <a:pt x="2227" y="453"/>
                  </a:cubicBezTo>
                  <a:cubicBezTo>
                    <a:pt x="2279" y="307"/>
                    <a:pt x="2341" y="169"/>
                    <a:pt x="2395" y="49"/>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609;p53">
              <a:extLst>
                <a:ext uri="{FF2B5EF4-FFF2-40B4-BE49-F238E27FC236}">
                  <a16:creationId xmlns:a16="http://schemas.microsoft.com/office/drawing/2014/main" xmlns="" id="{568F3F6B-7347-ACD3-E7D5-B2ACE32C0BBA}"/>
                </a:ext>
              </a:extLst>
            </p:cNvPr>
            <p:cNvSpPr/>
            <p:nvPr/>
          </p:nvSpPr>
          <p:spPr>
            <a:xfrm>
              <a:off x="2071075" y="3474075"/>
              <a:ext cx="60450" cy="361375"/>
            </a:xfrm>
            <a:custGeom>
              <a:avLst/>
              <a:gdLst/>
              <a:ahLst/>
              <a:cxnLst/>
              <a:rect l="l" t="t" r="r" b="b"/>
              <a:pathLst>
                <a:path w="2418" h="14455" extrusionOk="0">
                  <a:moveTo>
                    <a:pt x="2227" y="0"/>
                  </a:moveTo>
                  <a:cubicBezTo>
                    <a:pt x="2156" y="107"/>
                    <a:pt x="2096" y="226"/>
                    <a:pt x="2025" y="346"/>
                  </a:cubicBezTo>
                  <a:cubicBezTo>
                    <a:pt x="1941" y="477"/>
                    <a:pt x="1858" y="631"/>
                    <a:pt x="1763" y="798"/>
                  </a:cubicBezTo>
                  <a:cubicBezTo>
                    <a:pt x="1727" y="869"/>
                    <a:pt x="1679" y="953"/>
                    <a:pt x="1644" y="1048"/>
                  </a:cubicBezTo>
                  <a:cubicBezTo>
                    <a:pt x="1608" y="1131"/>
                    <a:pt x="1560" y="1215"/>
                    <a:pt x="1513" y="1310"/>
                  </a:cubicBezTo>
                  <a:cubicBezTo>
                    <a:pt x="1334" y="1667"/>
                    <a:pt x="1168" y="2072"/>
                    <a:pt x="1013" y="2489"/>
                  </a:cubicBezTo>
                  <a:cubicBezTo>
                    <a:pt x="965" y="2596"/>
                    <a:pt x="929" y="2703"/>
                    <a:pt x="894" y="2822"/>
                  </a:cubicBezTo>
                  <a:cubicBezTo>
                    <a:pt x="870" y="2882"/>
                    <a:pt x="846" y="2917"/>
                    <a:pt x="834" y="2977"/>
                  </a:cubicBezTo>
                  <a:cubicBezTo>
                    <a:pt x="810" y="3036"/>
                    <a:pt x="798" y="3096"/>
                    <a:pt x="775" y="3143"/>
                  </a:cubicBezTo>
                  <a:cubicBezTo>
                    <a:pt x="739" y="3263"/>
                    <a:pt x="691" y="3370"/>
                    <a:pt x="667" y="3489"/>
                  </a:cubicBezTo>
                  <a:cubicBezTo>
                    <a:pt x="632" y="3608"/>
                    <a:pt x="608" y="3727"/>
                    <a:pt x="560" y="3846"/>
                  </a:cubicBezTo>
                  <a:cubicBezTo>
                    <a:pt x="489" y="4084"/>
                    <a:pt x="441" y="4334"/>
                    <a:pt x="382" y="4572"/>
                  </a:cubicBezTo>
                  <a:cubicBezTo>
                    <a:pt x="322" y="4822"/>
                    <a:pt x="275" y="5084"/>
                    <a:pt x="239" y="5334"/>
                  </a:cubicBezTo>
                  <a:cubicBezTo>
                    <a:pt x="191" y="5584"/>
                    <a:pt x="144" y="5858"/>
                    <a:pt x="120" y="6108"/>
                  </a:cubicBezTo>
                  <a:lnTo>
                    <a:pt x="72" y="6513"/>
                  </a:lnTo>
                  <a:lnTo>
                    <a:pt x="36" y="6906"/>
                  </a:lnTo>
                  <a:cubicBezTo>
                    <a:pt x="25" y="7049"/>
                    <a:pt x="25" y="7180"/>
                    <a:pt x="13" y="7311"/>
                  </a:cubicBezTo>
                  <a:cubicBezTo>
                    <a:pt x="13" y="7454"/>
                    <a:pt x="1" y="7585"/>
                    <a:pt x="1" y="7715"/>
                  </a:cubicBezTo>
                  <a:lnTo>
                    <a:pt x="1" y="7906"/>
                  </a:lnTo>
                  <a:lnTo>
                    <a:pt x="1" y="8096"/>
                  </a:lnTo>
                  <a:lnTo>
                    <a:pt x="1" y="8489"/>
                  </a:lnTo>
                  <a:cubicBezTo>
                    <a:pt x="13" y="9013"/>
                    <a:pt x="36" y="9537"/>
                    <a:pt x="96" y="10025"/>
                  </a:cubicBezTo>
                  <a:cubicBezTo>
                    <a:pt x="96" y="10085"/>
                    <a:pt x="120" y="10144"/>
                    <a:pt x="120" y="10204"/>
                  </a:cubicBezTo>
                  <a:cubicBezTo>
                    <a:pt x="132" y="10263"/>
                    <a:pt x="132" y="10323"/>
                    <a:pt x="144" y="10382"/>
                  </a:cubicBezTo>
                  <a:cubicBezTo>
                    <a:pt x="155" y="10502"/>
                    <a:pt x="179" y="10621"/>
                    <a:pt x="203" y="10740"/>
                  </a:cubicBezTo>
                  <a:cubicBezTo>
                    <a:pt x="239" y="10978"/>
                    <a:pt x="298" y="11204"/>
                    <a:pt x="334" y="11418"/>
                  </a:cubicBezTo>
                  <a:cubicBezTo>
                    <a:pt x="370" y="11525"/>
                    <a:pt x="382" y="11645"/>
                    <a:pt x="417" y="11752"/>
                  </a:cubicBezTo>
                  <a:cubicBezTo>
                    <a:pt x="441" y="11859"/>
                    <a:pt x="477" y="11954"/>
                    <a:pt x="489" y="12061"/>
                  </a:cubicBezTo>
                  <a:cubicBezTo>
                    <a:pt x="548" y="12276"/>
                    <a:pt x="596" y="12466"/>
                    <a:pt x="656" y="12657"/>
                  </a:cubicBezTo>
                  <a:cubicBezTo>
                    <a:pt x="775" y="13026"/>
                    <a:pt x="870" y="13383"/>
                    <a:pt x="989" y="13681"/>
                  </a:cubicBezTo>
                  <a:cubicBezTo>
                    <a:pt x="1096" y="13954"/>
                    <a:pt x="1191" y="14204"/>
                    <a:pt x="1275" y="14395"/>
                  </a:cubicBezTo>
                  <a:lnTo>
                    <a:pt x="1406" y="14454"/>
                  </a:lnTo>
                  <a:cubicBezTo>
                    <a:pt x="1394" y="14419"/>
                    <a:pt x="1382" y="14347"/>
                    <a:pt x="1370" y="14300"/>
                  </a:cubicBezTo>
                  <a:cubicBezTo>
                    <a:pt x="1346" y="14240"/>
                    <a:pt x="1334" y="14181"/>
                    <a:pt x="1322" y="14097"/>
                  </a:cubicBezTo>
                  <a:cubicBezTo>
                    <a:pt x="1287" y="13966"/>
                    <a:pt x="1251" y="13823"/>
                    <a:pt x="1215" y="13669"/>
                  </a:cubicBezTo>
                  <a:cubicBezTo>
                    <a:pt x="1203" y="13597"/>
                    <a:pt x="1168" y="13502"/>
                    <a:pt x="1156" y="13430"/>
                  </a:cubicBezTo>
                  <a:cubicBezTo>
                    <a:pt x="1144" y="13359"/>
                    <a:pt x="1132" y="13264"/>
                    <a:pt x="1096" y="13180"/>
                  </a:cubicBezTo>
                  <a:cubicBezTo>
                    <a:pt x="1072" y="13002"/>
                    <a:pt x="1025" y="12823"/>
                    <a:pt x="977" y="12621"/>
                  </a:cubicBezTo>
                  <a:cubicBezTo>
                    <a:pt x="929" y="12430"/>
                    <a:pt x="917" y="12240"/>
                    <a:pt x="870" y="12026"/>
                  </a:cubicBezTo>
                  <a:cubicBezTo>
                    <a:pt x="858" y="11930"/>
                    <a:pt x="846" y="11823"/>
                    <a:pt x="810" y="11716"/>
                  </a:cubicBezTo>
                  <a:cubicBezTo>
                    <a:pt x="798" y="11609"/>
                    <a:pt x="787" y="11514"/>
                    <a:pt x="775" y="11395"/>
                  </a:cubicBezTo>
                  <a:cubicBezTo>
                    <a:pt x="739" y="11168"/>
                    <a:pt x="715" y="10942"/>
                    <a:pt x="679" y="10704"/>
                  </a:cubicBezTo>
                  <a:cubicBezTo>
                    <a:pt x="667" y="10585"/>
                    <a:pt x="656" y="10466"/>
                    <a:pt x="656" y="10347"/>
                  </a:cubicBezTo>
                  <a:cubicBezTo>
                    <a:pt x="656" y="10287"/>
                    <a:pt x="632" y="10228"/>
                    <a:pt x="632" y="10168"/>
                  </a:cubicBezTo>
                  <a:cubicBezTo>
                    <a:pt x="632" y="10109"/>
                    <a:pt x="620" y="10049"/>
                    <a:pt x="620" y="9990"/>
                  </a:cubicBezTo>
                  <a:cubicBezTo>
                    <a:pt x="620" y="9871"/>
                    <a:pt x="608" y="9751"/>
                    <a:pt x="608" y="9632"/>
                  </a:cubicBezTo>
                  <a:cubicBezTo>
                    <a:pt x="596" y="9513"/>
                    <a:pt x="596" y="9382"/>
                    <a:pt x="596" y="9263"/>
                  </a:cubicBezTo>
                  <a:cubicBezTo>
                    <a:pt x="596" y="9144"/>
                    <a:pt x="596" y="9013"/>
                    <a:pt x="572" y="8894"/>
                  </a:cubicBezTo>
                  <a:lnTo>
                    <a:pt x="572" y="8692"/>
                  </a:lnTo>
                  <a:lnTo>
                    <a:pt x="572" y="8501"/>
                  </a:lnTo>
                  <a:lnTo>
                    <a:pt x="572" y="8120"/>
                  </a:lnTo>
                  <a:lnTo>
                    <a:pt x="572" y="7918"/>
                  </a:lnTo>
                  <a:lnTo>
                    <a:pt x="596" y="7727"/>
                  </a:lnTo>
                  <a:cubicBezTo>
                    <a:pt x="596" y="7596"/>
                    <a:pt x="608" y="7477"/>
                    <a:pt x="608" y="7346"/>
                  </a:cubicBezTo>
                  <a:cubicBezTo>
                    <a:pt x="608" y="7204"/>
                    <a:pt x="620" y="7084"/>
                    <a:pt x="632" y="6953"/>
                  </a:cubicBezTo>
                  <a:lnTo>
                    <a:pt x="667" y="6572"/>
                  </a:lnTo>
                  <a:cubicBezTo>
                    <a:pt x="679" y="6430"/>
                    <a:pt x="691" y="6311"/>
                    <a:pt x="715" y="6180"/>
                  </a:cubicBezTo>
                  <a:cubicBezTo>
                    <a:pt x="739" y="5930"/>
                    <a:pt x="763" y="5680"/>
                    <a:pt x="810" y="5418"/>
                  </a:cubicBezTo>
                  <a:cubicBezTo>
                    <a:pt x="834" y="5299"/>
                    <a:pt x="858" y="5168"/>
                    <a:pt x="870" y="5048"/>
                  </a:cubicBezTo>
                  <a:cubicBezTo>
                    <a:pt x="894" y="4929"/>
                    <a:pt x="917" y="4798"/>
                    <a:pt x="929" y="4679"/>
                  </a:cubicBezTo>
                  <a:cubicBezTo>
                    <a:pt x="977" y="4441"/>
                    <a:pt x="1025" y="4191"/>
                    <a:pt x="1084" y="3965"/>
                  </a:cubicBezTo>
                  <a:cubicBezTo>
                    <a:pt x="1108" y="3846"/>
                    <a:pt x="1144" y="3727"/>
                    <a:pt x="1156" y="3620"/>
                  </a:cubicBezTo>
                  <a:cubicBezTo>
                    <a:pt x="1179" y="3501"/>
                    <a:pt x="1215" y="3394"/>
                    <a:pt x="1239" y="3286"/>
                  </a:cubicBezTo>
                  <a:cubicBezTo>
                    <a:pt x="1263" y="3227"/>
                    <a:pt x="1275" y="3167"/>
                    <a:pt x="1287" y="3120"/>
                  </a:cubicBezTo>
                  <a:cubicBezTo>
                    <a:pt x="1310" y="3060"/>
                    <a:pt x="1322" y="3013"/>
                    <a:pt x="1334" y="2953"/>
                  </a:cubicBezTo>
                  <a:cubicBezTo>
                    <a:pt x="1358" y="2846"/>
                    <a:pt x="1394" y="2727"/>
                    <a:pt x="1429" y="2620"/>
                  </a:cubicBezTo>
                  <a:cubicBezTo>
                    <a:pt x="1489" y="2417"/>
                    <a:pt x="1560" y="2203"/>
                    <a:pt x="1620" y="2012"/>
                  </a:cubicBezTo>
                  <a:cubicBezTo>
                    <a:pt x="1644" y="1905"/>
                    <a:pt x="1679" y="1822"/>
                    <a:pt x="1727" y="1715"/>
                  </a:cubicBezTo>
                  <a:cubicBezTo>
                    <a:pt x="1751" y="1631"/>
                    <a:pt x="1799" y="1524"/>
                    <a:pt x="1822" y="1429"/>
                  </a:cubicBezTo>
                  <a:cubicBezTo>
                    <a:pt x="1953" y="1072"/>
                    <a:pt x="2096" y="738"/>
                    <a:pt x="2227" y="453"/>
                  </a:cubicBezTo>
                  <a:cubicBezTo>
                    <a:pt x="2299" y="286"/>
                    <a:pt x="2358" y="143"/>
                    <a:pt x="2418" y="0"/>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610;p53">
              <a:extLst>
                <a:ext uri="{FF2B5EF4-FFF2-40B4-BE49-F238E27FC236}">
                  <a16:creationId xmlns:a16="http://schemas.microsoft.com/office/drawing/2014/main" xmlns="" id="{AAC99BF8-70EA-DF3D-0ADA-93C6A0D431DF}"/>
                </a:ext>
              </a:extLst>
            </p:cNvPr>
            <p:cNvSpPr/>
            <p:nvPr/>
          </p:nvSpPr>
          <p:spPr>
            <a:xfrm>
              <a:off x="2288375" y="3474075"/>
              <a:ext cx="60450" cy="366425"/>
            </a:xfrm>
            <a:custGeom>
              <a:avLst/>
              <a:gdLst/>
              <a:ahLst/>
              <a:cxnLst/>
              <a:rect l="l" t="t" r="r" b="b"/>
              <a:pathLst>
                <a:path w="2418" h="14657" extrusionOk="0">
                  <a:moveTo>
                    <a:pt x="2227" y="0"/>
                  </a:moveTo>
                  <a:cubicBezTo>
                    <a:pt x="2155" y="107"/>
                    <a:pt x="2096" y="226"/>
                    <a:pt x="2024" y="346"/>
                  </a:cubicBezTo>
                  <a:cubicBezTo>
                    <a:pt x="1929" y="477"/>
                    <a:pt x="1858" y="631"/>
                    <a:pt x="1762" y="798"/>
                  </a:cubicBezTo>
                  <a:cubicBezTo>
                    <a:pt x="1727" y="869"/>
                    <a:pt x="1679" y="953"/>
                    <a:pt x="1643" y="1048"/>
                  </a:cubicBezTo>
                  <a:cubicBezTo>
                    <a:pt x="1608" y="1131"/>
                    <a:pt x="1560" y="1215"/>
                    <a:pt x="1512" y="1310"/>
                  </a:cubicBezTo>
                  <a:cubicBezTo>
                    <a:pt x="1334" y="1667"/>
                    <a:pt x="1167" y="2072"/>
                    <a:pt x="1012" y="2489"/>
                  </a:cubicBezTo>
                  <a:cubicBezTo>
                    <a:pt x="965" y="2596"/>
                    <a:pt x="929" y="2703"/>
                    <a:pt x="893" y="2822"/>
                  </a:cubicBezTo>
                  <a:cubicBezTo>
                    <a:pt x="869" y="2882"/>
                    <a:pt x="846" y="2917"/>
                    <a:pt x="834" y="2977"/>
                  </a:cubicBezTo>
                  <a:cubicBezTo>
                    <a:pt x="810" y="3036"/>
                    <a:pt x="798" y="3096"/>
                    <a:pt x="774" y="3143"/>
                  </a:cubicBezTo>
                  <a:cubicBezTo>
                    <a:pt x="738" y="3263"/>
                    <a:pt x="691" y="3370"/>
                    <a:pt x="667" y="3489"/>
                  </a:cubicBezTo>
                  <a:cubicBezTo>
                    <a:pt x="631" y="3608"/>
                    <a:pt x="607" y="3727"/>
                    <a:pt x="560" y="3846"/>
                  </a:cubicBezTo>
                  <a:cubicBezTo>
                    <a:pt x="488" y="4084"/>
                    <a:pt x="441" y="4334"/>
                    <a:pt x="381" y="4572"/>
                  </a:cubicBezTo>
                  <a:cubicBezTo>
                    <a:pt x="322" y="4822"/>
                    <a:pt x="274" y="5084"/>
                    <a:pt x="238" y="5334"/>
                  </a:cubicBezTo>
                  <a:cubicBezTo>
                    <a:pt x="191" y="5584"/>
                    <a:pt x="143" y="5858"/>
                    <a:pt x="119" y="6108"/>
                  </a:cubicBezTo>
                  <a:lnTo>
                    <a:pt x="72" y="6513"/>
                  </a:lnTo>
                  <a:lnTo>
                    <a:pt x="36" y="6906"/>
                  </a:lnTo>
                  <a:cubicBezTo>
                    <a:pt x="24" y="7049"/>
                    <a:pt x="24" y="7180"/>
                    <a:pt x="12" y="7311"/>
                  </a:cubicBezTo>
                  <a:cubicBezTo>
                    <a:pt x="12" y="7454"/>
                    <a:pt x="0" y="7585"/>
                    <a:pt x="0" y="7715"/>
                  </a:cubicBezTo>
                  <a:lnTo>
                    <a:pt x="0" y="7906"/>
                  </a:lnTo>
                  <a:lnTo>
                    <a:pt x="0" y="8096"/>
                  </a:lnTo>
                  <a:lnTo>
                    <a:pt x="0" y="8489"/>
                  </a:lnTo>
                  <a:cubicBezTo>
                    <a:pt x="12" y="9013"/>
                    <a:pt x="36" y="9537"/>
                    <a:pt x="96" y="10025"/>
                  </a:cubicBezTo>
                  <a:cubicBezTo>
                    <a:pt x="96" y="10085"/>
                    <a:pt x="119" y="10144"/>
                    <a:pt x="119" y="10204"/>
                  </a:cubicBezTo>
                  <a:cubicBezTo>
                    <a:pt x="131" y="10263"/>
                    <a:pt x="131" y="10323"/>
                    <a:pt x="143" y="10382"/>
                  </a:cubicBezTo>
                  <a:cubicBezTo>
                    <a:pt x="155" y="10502"/>
                    <a:pt x="179" y="10621"/>
                    <a:pt x="203" y="10740"/>
                  </a:cubicBezTo>
                  <a:cubicBezTo>
                    <a:pt x="238" y="10978"/>
                    <a:pt x="298" y="11204"/>
                    <a:pt x="334" y="11418"/>
                  </a:cubicBezTo>
                  <a:cubicBezTo>
                    <a:pt x="369" y="11525"/>
                    <a:pt x="381" y="11645"/>
                    <a:pt x="417" y="11752"/>
                  </a:cubicBezTo>
                  <a:cubicBezTo>
                    <a:pt x="441" y="11859"/>
                    <a:pt x="477" y="11954"/>
                    <a:pt x="488" y="12061"/>
                  </a:cubicBezTo>
                  <a:cubicBezTo>
                    <a:pt x="548" y="12276"/>
                    <a:pt x="596" y="12466"/>
                    <a:pt x="655" y="12657"/>
                  </a:cubicBezTo>
                  <a:cubicBezTo>
                    <a:pt x="774" y="13026"/>
                    <a:pt x="869" y="13383"/>
                    <a:pt x="988" y="13681"/>
                  </a:cubicBezTo>
                  <a:cubicBezTo>
                    <a:pt x="1108" y="13978"/>
                    <a:pt x="1203" y="14252"/>
                    <a:pt x="1286" y="14454"/>
                  </a:cubicBezTo>
                  <a:cubicBezTo>
                    <a:pt x="1310" y="14502"/>
                    <a:pt x="1334" y="14550"/>
                    <a:pt x="1346" y="14597"/>
                  </a:cubicBezTo>
                  <a:lnTo>
                    <a:pt x="1465" y="14657"/>
                  </a:lnTo>
                  <a:lnTo>
                    <a:pt x="1429" y="14478"/>
                  </a:lnTo>
                  <a:lnTo>
                    <a:pt x="1381" y="14300"/>
                  </a:lnTo>
                  <a:cubicBezTo>
                    <a:pt x="1369" y="14240"/>
                    <a:pt x="1346" y="14181"/>
                    <a:pt x="1334" y="14097"/>
                  </a:cubicBezTo>
                  <a:cubicBezTo>
                    <a:pt x="1310" y="13966"/>
                    <a:pt x="1262" y="13823"/>
                    <a:pt x="1227" y="13669"/>
                  </a:cubicBezTo>
                  <a:cubicBezTo>
                    <a:pt x="1215" y="13597"/>
                    <a:pt x="1191" y="13502"/>
                    <a:pt x="1167" y="13430"/>
                  </a:cubicBezTo>
                  <a:cubicBezTo>
                    <a:pt x="1155" y="13359"/>
                    <a:pt x="1143" y="13264"/>
                    <a:pt x="1108" y="13180"/>
                  </a:cubicBezTo>
                  <a:cubicBezTo>
                    <a:pt x="1084" y="13002"/>
                    <a:pt x="1036" y="12823"/>
                    <a:pt x="988" y="12621"/>
                  </a:cubicBezTo>
                  <a:cubicBezTo>
                    <a:pt x="953" y="12430"/>
                    <a:pt x="929" y="12240"/>
                    <a:pt x="893" y="12026"/>
                  </a:cubicBezTo>
                  <a:cubicBezTo>
                    <a:pt x="869" y="11930"/>
                    <a:pt x="858" y="11823"/>
                    <a:pt x="834" y="11716"/>
                  </a:cubicBezTo>
                  <a:cubicBezTo>
                    <a:pt x="810" y="11609"/>
                    <a:pt x="798" y="11514"/>
                    <a:pt x="786" y="11395"/>
                  </a:cubicBezTo>
                  <a:cubicBezTo>
                    <a:pt x="750" y="11168"/>
                    <a:pt x="727" y="10942"/>
                    <a:pt x="691" y="10704"/>
                  </a:cubicBezTo>
                  <a:cubicBezTo>
                    <a:pt x="679" y="10585"/>
                    <a:pt x="667" y="10466"/>
                    <a:pt x="667" y="10347"/>
                  </a:cubicBezTo>
                  <a:cubicBezTo>
                    <a:pt x="667" y="10287"/>
                    <a:pt x="655" y="10228"/>
                    <a:pt x="655" y="10168"/>
                  </a:cubicBezTo>
                  <a:cubicBezTo>
                    <a:pt x="655" y="10109"/>
                    <a:pt x="631" y="10049"/>
                    <a:pt x="631" y="9990"/>
                  </a:cubicBezTo>
                  <a:cubicBezTo>
                    <a:pt x="631" y="9871"/>
                    <a:pt x="619" y="9751"/>
                    <a:pt x="607" y="9632"/>
                  </a:cubicBezTo>
                  <a:cubicBezTo>
                    <a:pt x="596" y="9513"/>
                    <a:pt x="596" y="9382"/>
                    <a:pt x="596" y="9263"/>
                  </a:cubicBezTo>
                  <a:cubicBezTo>
                    <a:pt x="596" y="9144"/>
                    <a:pt x="596" y="9013"/>
                    <a:pt x="572" y="8894"/>
                  </a:cubicBezTo>
                  <a:lnTo>
                    <a:pt x="572" y="8692"/>
                  </a:lnTo>
                  <a:lnTo>
                    <a:pt x="572" y="8501"/>
                  </a:lnTo>
                  <a:lnTo>
                    <a:pt x="572" y="8120"/>
                  </a:lnTo>
                  <a:lnTo>
                    <a:pt x="572" y="7918"/>
                  </a:lnTo>
                  <a:lnTo>
                    <a:pt x="596" y="7727"/>
                  </a:lnTo>
                  <a:cubicBezTo>
                    <a:pt x="596" y="7596"/>
                    <a:pt x="607" y="7477"/>
                    <a:pt x="607" y="7346"/>
                  </a:cubicBezTo>
                  <a:cubicBezTo>
                    <a:pt x="607" y="7204"/>
                    <a:pt x="619" y="7084"/>
                    <a:pt x="631" y="6953"/>
                  </a:cubicBezTo>
                  <a:lnTo>
                    <a:pt x="667" y="6572"/>
                  </a:lnTo>
                  <a:cubicBezTo>
                    <a:pt x="679" y="6430"/>
                    <a:pt x="691" y="6311"/>
                    <a:pt x="715" y="6180"/>
                  </a:cubicBezTo>
                  <a:cubicBezTo>
                    <a:pt x="738" y="5930"/>
                    <a:pt x="774" y="5680"/>
                    <a:pt x="810" y="5418"/>
                  </a:cubicBezTo>
                  <a:cubicBezTo>
                    <a:pt x="834" y="5299"/>
                    <a:pt x="858" y="5168"/>
                    <a:pt x="869" y="5048"/>
                  </a:cubicBezTo>
                  <a:cubicBezTo>
                    <a:pt x="893" y="4929"/>
                    <a:pt x="917" y="4798"/>
                    <a:pt x="929" y="4679"/>
                  </a:cubicBezTo>
                  <a:cubicBezTo>
                    <a:pt x="977" y="4441"/>
                    <a:pt x="1024" y="4191"/>
                    <a:pt x="1084" y="3965"/>
                  </a:cubicBezTo>
                  <a:cubicBezTo>
                    <a:pt x="1108" y="3846"/>
                    <a:pt x="1143" y="3727"/>
                    <a:pt x="1155" y="3620"/>
                  </a:cubicBezTo>
                  <a:cubicBezTo>
                    <a:pt x="1191" y="3501"/>
                    <a:pt x="1215" y="3394"/>
                    <a:pt x="1250" y="3286"/>
                  </a:cubicBezTo>
                  <a:cubicBezTo>
                    <a:pt x="1262" y="3227"/>
                    <a:pt x="1274" y="3167"/>
                    <a:pt x="1286" y="3120"/>
                  </a:cubicBezTo>
                  <a:cubicBezTo>
                    <a:pt x="1310" y="3060"/>
                    <a:pt x="1322" y="3013"/>
                    <a:pt x="1334" y="2953"/>
                  </a:cubicBezTo>
                  <a:cubicBezTo>
                    <a:pt x="1369" y="2846"/>
                    <a:pt x="1393" y="2727"/>
                    <a:pt x="1429" y="2620"/>
                  </a:cubicBezTo>
                  <a:cubicBezTo>
                    <a:pt x="1500" y="2417"/>
                    <a:pt x="1560" y="2203"/>
                    <a:pt x="1620" y="2012"/>
                  </a:cubicBezTo>
                  <a:cubicBezTo>
                    <a:pt x="1643" y="1905"/>
                    <a:pt x="1679" y="1822"/>
                    <a:pt x="1727" y="1715"/>
                  </a:cubicBezTo>
                  <a:cubicBezTo>
                    <a:pt x="1750" y="1631"/>
                    <a:pt x="1798" y="1524"/>
                    <a:pt x="1822" y="1429"/>
                  </a:cubicBezTo>
                  <a:cubicBezTo>
                    <a:pt x="1965" y="1072"/>
                    <a:pt x="2096" y="738"/>
                    <a:pt x="2227" y="453"/>
                  </a:cubicBezTo>
                  <a:cubicBezTo>
                    <a:pt x="2298" y="286"/>
                    <a:pt x="2358" y="143"/>
                    <a:pt x="2417" y="0"/>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611;p53">
              <a:extLst>
                <a:ext uri="{FF2B5EF4-FFF2-40B4-BE49-F238E27FC236}">
                  <a16:creationId xmlns:a16="http://schemas.microsoft.com/office/drawing/2014/main" xmlns="" id="{4C62B2B4-ABAD-DB61-3878-360F02E33511}"/>
                </a:ext>
              </a:extLst>
            </p:cNvPr>
            <p:cNvSpPr/>
            <p:nvPr/>
          </p:nvSpPr>
          <p:spPr>
            <a:xfrm>
              <a:off x="1861225" y="3463950"/>
              <a:ext cx="590875" cy="22350"/>
            </a:xfrm>
            <a:custGeom>
              <a:avLst/>
              <a:gdLst/>
              <a:ahLst/>
              <a:cxnLst/>
              <a:rect l="l" t="t" r="r" b="b"/>
              <a:pathLst>
                <a:path w="23635" h="894" extrusionOk="0">
                  <a:moveTo>
                    <a:pt x="441" y="0"/>
                  </a:moveTo>
                  <a:cubicBezTo>
                    <a:pt x="191" y="0"/>
                    <a:pt x="1" y="191"/>
                    <a:pt x="1" y="441"/>
                  </a:cubicBezTo>
                  <a:cubicBezTo>
                    <a:pt x="1" y="691"/>
                    <a:pt x="191" y="893"/>
                    <a:pt x="441" y="893"/>
                  </a:cubicBezTo>
                  <a:lnTo>
                    <a:pt x="23182" y="893"/>
                  </a:lnTo>
                  <a:cubicBezTo>
                    <a:pt x="23432" y="893"/>
                    <a:pt x="23635" y="691"/>
                    <a:pt x="23635" y="441"/>
                  </a:cubicBezTo>
                  <a:cubicBezTo>
                    <a:pt x="23635" y="191"/>
                    <a:pt x="23432" y="0"/>
                    <a:pt x="23182"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612;p53">
              <a:extLst>
                <a:ext uri="{FF2B5EF4-FFF2-40B4-BE49-F238E27FC236}">
                  <a16:creationId xmlns:a16="http://schemas.microsoft.com/office/drawing/2014/main" xmlns="" id="{3BD56B76-37DF-F5F7-EF7A-0347FC811369}"/>
                </a:ext>
              </a:extLst>
            </p:cNvPr>
            <p:cNvSpPr/>
            <p:nvPr/>
          </p:nvSpPr>
          <p:spPr>
            <a:xfrm>
              <a:off x="1987725" y="3548500"/>
              <a:ext cx="172675" cy="177400"/>
            </a:xfrm>
            <a:custGeom>
              <a:avLst/>
              <a:gdLst/>
              <a:ahLst/>
              <a:cxnLst/>
              <a:rect l="l" t="t" r="r" b="b"/>
              <a:pathLst>
                <a:path w="6907" h="7096" extrusionOk="0">
                  <a:moveTo>
                    <a:pt x="4354" y="1"/>
                  </a:moveTo>
                  <a:cubicBezTo>
                    <a:pt x="3421" y="1"/>
                    <a:pt x="2493" y="82"/>
                    <a:pt x="1549" y="226"/>
                  </a:cubicBezTo>
                  <a:lnTo>
                    <a:pt x="1549" y="250"/>
                  </a:lnTo>
                  <a:cubicBezTo>
                    <a:pt x="2799" y="262"/>
                    <a:pt x="3549" y="1702"/>
                    <a:pt x="3216" y="3429"/>
                  </a:cubicBezTo>
                  <a:cubicBezTo>
                    <a:pt x="2870" y="5167"/>
                    <a:pt x="1489" y="6560"/>
                    <a:pt x="1" y="6882"/>
                  </a:cubicBezTo>
                  <a:lnTo>
                    <a:pt x="1" y="6894"/>
                  </a:lnTo>
                  <a:cubicBezTo>
                    <a:pt x="726" y="6840"/>
                    <a:pt x="1446" y="6810"/>
                    <a:pt x="2165" y="6810"/>
                  </a:cubicBezTo>
                  <a:cubicBezTo>
                    <a:pt x="3370" y="6810"/>
                    <a:pt x="4572" y="6895"/>
                    <a:pt x="5787" y="7096"/>
                  </a:cubicBezTo>
                  <a:lnTo>
                    <a:pt x="5787" y="7072"/>
                  </a:lnTo>
                  <a:cubicBezTo>
                    <a:pt x="4418" y="6620"/>
                    <a:pt x="3609" y="5191"/>
                    <a:pt x="3954" y="3441"/>
                  </a:cubicBezTo>
                  <a:cubicBezTo>
                    <a:pt x="4299" y="1714"/>
                    <a:pt x="5549" y="250"/>
                    <a:pt x="6907" y="226"/>
                  </a:cubicBezTo>
                  <a:lnTo>
                    <a:pt x="6907" y="214"/>
                  </a:lnTo>
                  <a:cubicBezTo>
                    <a:pt x="6042" y="67"/>
                    <a:pt x="5196" y="1"/>
                    <a:pt x="435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613;p53">
              <a:extLst>
                <a:ext uri="{FF2B5EF4-FFF2-40B4-BE49-F238E27FC236}">
                  <a16:creationId xmlns:a16="http://schemas.microsoft.com/office/drawing/2014/main" xmlns="" id="{B15CE8EC-F903-77BF-B276-9031BEC24CCE}"/>
                </a:ext>
              </a:extLst>
            </p:cNvPr>
            <p:cNvSpPr/>
            <p:nvPr/>
          </p:nvSpPr>
          <p:spPr>
            <a:xfrm>
              <a:off x="1956775" y="3589550"/>
              <a:ext cx="236375" cy="114325"/>
            </a:xfrm>
            <a:custGeom>
              <a:avLst/>
              <a:gdLst/>
              <a:ahLst/>
              <a:cxnLst/>
              <a:rect l="l" t="t" r="r" b="b"/>
              <a:pathLst>
                <a:path w="9455" h="4573" extrusionOk="0">
                  <a:moveTo>
                    <a:pt x="1096" y="1"/>
                  </a:moveTo>
                  <a:cubicBezTo>
                    <a:pt x="727" y="1442"/>
                    <a:pt x="358" y="2870"/>
                    <a:pt x="1" y="4287"/>
                  </a:cubicBezTo>
                  <a:lnTo>
                    <a:pt x="13" y="4287"/>
                  </a:lnTo>
                  <a:cubicBezTo>
                    <a:pt x="578" y="3226"/>
                    <a:pt x="2567" y="2084"/>
                    <a:pt x="4709" y="2084"/>
                  </a:cubicBezTo>
                  <a:cubicBezTo>
                    <a:pt x="4731" y="2084"/>
                    <a:pt x="4753" y="2084"/>
                    <a:pt x="4775" y="2084"/>
                  </a:cubicBezTo>
                  <a:cubicBezTo>
                    <a:pt x="6930" y="2096"/>
                    <a:pt x="8633" y="3406"/>
                    <a:pt x="8764" y="4573"/>
                  </a:cubicBezTo>
                  <a:lnTo>
                    <a:pt x="8776" y="4573"/>
                  </a:lnTo>
                  <a:cubicBezTo>
                    <a:pt x="9038" y="3085"/>
                    <a:pt x="9252" y="1596"/>
                    <a:pt x="9454" y="96"/>
                  </a:cubicBezTo>
                  <a:lnTo>
                    <a:pt x="9430" y="96"/>
                  </a:lnTo>
                  <a:cubicBezTo>
                    <a:pt x="9014" y="1092"/>
                    <a:pt x="7156" y="1502"/>
                    <a:pt x="5072" y="1502"/>
                  </a:cubicBezTo>
                  <a:cubicBezTo>
                    <a:pt x="5013" y="1502"/>
                    <a:pt x="4954" y="1502"/>
                    <a:pt x="4894" y="1501"/>
                  </a:cubicBezTo>
                  <a:cubicBezTo>
                    <a:pt x="2739" y="1477"/>
                    <a:pt x="1120" y="1001"/>
                    <a:pt x="1120"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614;p53">
              <a:extLst>
                <a:ext uri="{FF2B5EF4-FFF2-40B4-BE49-F238E27FC236}">
                  <a16:creationId xmlns:a16="http://schemas.microsoft.com/office/drawing/2014/main" xmlns="" id="{CFC0195D-9CBD-B102-2B03-8D8CE9D58F72}"/>
                </a:ext>
              </a:extLst>
            </p:cNvPr>
            <p:cNvSpPr/>
            <p:nvPr/>
          </p:nvSpPr>
          <p:spPr>
            <a:xfrm>
              <a:off x="2035350" y="3228750"/>
              <a:ext cx="110175" cy="112600"/>
            </a:xfrm>
            <a:custGeom>
              <a:avLst/>
              <a:gdLst/>
              <a:ahLst/>
              <a:cxnLst/>
              <a:rect l="l" t="t" r="r" b="b"/>
              <a:pathLst>
                <a:path w="4407" h="4504" extrusionOk="0">
                  <a:moveTo>
                    <a:pt x="2765" y="1"/>
                  </a:moveTo>
                  <a:cubicBezTo>
                    <a:pt x="2169" y="1"/>
                    <a:pt x="1576" y="52"/>
                    <a:pt x="977" y="145"/>
                  </a:cubicBezTo>
                  <a:cubicBezTo>
                    <a:pt x="1787" y="145"/>
                    <a:pt x="2263" y="1086"/>
                    <a:pt x="2049" y="2181"/>
                  </a:cubicBezTo>
                  <a:cubicBezTo>
                    <a:pt x="1823" y="3289"/>
                    <a:pt x="953" y="4182"/>
                    <a:pt x="1" y="4384"/>
                  </a:cubicBezTo>
                  <a:cubicBezTo>
                    <a:pt x="462" y="4353"/>
                    <a:pt x="924" y="4335"/>
                    <a:pt x="1388" y="4335"/>
                  </a:cubicBezTo>
                  <a:cubicBezTo>
                    <a:pt x="2158" y="4335"/>
                    <a:pt x="2931" y="4384"/>
                    <a:pt x="3704" y="4503"/>
                  </a:cubicBezTo>
                  <a:cubicBezTo>
                    <a:pt x="2799" y="4205"/>
                    <a:pt x="2287" y="3289"/>
                    <a:pt x="2513" y="2181"/>
                  </a:cubicBezTo>
                  <a:cubicBezTo>
                    <a:pt x="2739" y="1086"/>
                    <a:pt x="3537" y="145"/>
                    <a:pt x="4406" y="133"/>
                  </a:cubicBezTo>
                  <a:cubicBezTo>
                    <a:pt x="3851" y="43"/>
                    <a:pt x="3306" y="1"/>
                    <a:pt x="2765"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615;p53">
              <a:extLst>
                <a:ext uri="{FF2B5EF4-FFF2-40B4-BE49-F238E27FC236}">
                  <a16:creationId xmlns:a16="http://schemas.microsoft.com/office/drawing/2014/main" xmlns="" id="{236ED01F-10CE-EC51-202C-BC6A44E7D08D}"/>
                </a:ext>
              </a:extLst>
            </p:cNvPr>
            <p:cNvSpPr/>
            <p:nvPr/>
          </p:nvSpPr>
          <p:spPr>
            <a:xfrm>
              <a:off x="2014525" y="3254400"/>
              <a:ext cx="151225" cy="73250"/>
            </a:xfrm>
            <a:custGeom>
              <a:avLst/>
              <a:gdLst/>
              <a:ahLst/>
              <a:cxnLst/>
              <a:rect l="l" t="t" r="r" b="b"/>
              <a:pathLst>
                <a:path w="6049" h="2930" extrusionOk="0">
                  <a:moveTo>
                    <a:pt x="691" y="0"/>
                  </a:moveTo>
                  <a:cubicBezTo>
                    <a:pt x="453" y="917"/>
                    <a:pt x="215" y="1834"/>
                    <a:pt x="1" y="2739"/>
                  </a:cubicBezTo>
                  <a:lnTo>
                    <a:pt x="12" y="2739"/>
                  </a:lnTo>
                  <a:cubicBezTo>
                    <a:pt x="379" y="2054"/>
                    <a:pt x="1670" y="1334"/>
                    <a:pt x="3027" y="1334"/>
                  </a:cubicBezTo>
                  <a:cubicBezTo>
                    <a:pt x="3038" y="1334"/>
                    <a:pt x="3049" y="1334"/>
                    <a:pt x="3060" y="1334"/>
                  </a:cubicBezTo>
                  <a:cubicBezTo>
                    <a:pt x="4442" y="1358"/>
                    <a:pt x="5537" y="2191"/>
                    <a:pt x="5608" y="2929"/>
                  </a:cubicBezTo>
                  <a:lnTo>
                    <a:pt x="5620" y="2929"/>
                  </a:lnTo>
                  <a:cubicBezTo>
                    <a:pt x="5787" y="1977"/>
                    <a:pt x="5918" y="1024"/>
                    <a:pt x="6049" y="60"/>
                  </a:cubicBezTo>
                  <a:lnTo>
                    <a:pt x="6037" y="60"/>
                  </a:lnTo>
                  <a:cubicBezTo>
                    <a:pt x="5775" y="715"/>
                    <a:pt x="4525" y="965"/>
                    <a:pt x="3132" y="965"/>
                  </a:cubicBezTo>
                  <a:cubicBezTo>
                    <a:pt x="1751" y="953"/>
                    <a:pt x="727" y="643"/>
                    <a:pt x="715"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616;p53">
              <a:extLst>
                <a:ext uri="{FF2B5EF4-FFF2-40B4-BE49-F238E27FC236}">
                  <a16:creationId xmlns:a16="http://schemas.microsoft.com/office/drawing/2014/main" xmlns="" id="{D43C8E05-9BAC-12C9-43DD-5B4794FE95DE}"/>
                </a:ext>
              </a:extLst>
            </p:cNvPr>
            <p:cNvSpPr/>
            <p:nvPr/>
          </p:nvSpPr>
          <p:spPr>
            <a:xfrm>
              <a:off x="2077325" y="2946425"/>
              <a:ext cx="78900" cy="80600"/>
            </a:xfrm>
            <a:custGeom>
              <a:avLst/>
              <a:gdLst/>
              <a:ahLst/>
              <a:cxnLst/>
              <a:rect l="l" t="t" r="r" b="b"/>
              <a:pathLst>
                <a:path w="3156" h="3224" extrusionOk="0">
                  <a:moveTo>
                    <a:pt x="2009" y="1"/>
                  </a:moveTo>
                  <a:cubicBezTo>
                    <a:pt x="1579" y="1"/>
                    <a:pt x="1152" y="40"/>
                    <a:pt x="715" y="104"/>
                  </a:cubicBezTo>
                  <a:cubicBezTo>
                    <a:pt x="1275" y="104"/>
                    <a:pt x="1620" y="770"/>
                    <a:pt x="1477" y="1556"/>
                  </a:cubicBezTo>
                  <a:cubicBezTo>
                    <a:pt x="1322" y="2342"/>
                    <a:pt x="679" y="2985"/>
                    <a:pt x="1" y="3140"/>
                  </a:cubicBezTo>
                  <a:cubicBezTo>
                    <a:pt x="325" y="3109"/>
                    <a:pt x="645" y="3095"/>
                    <a:pt x="963" y="3095"/>
                  </a:cubicBezTo>
                  <a:cubicBezTo>
                    <a:pt x="1521" y="3095"/>
                    <a:pt x="2075" y="3140"/>
                    <a:pt x="2644" y="3223"/>
                  </a:cubicBezTo>
                  <a:cubicBezTo>
                    <a:pt x="2025" y="3021"/>
                    <a:pt x="1668" y="2366"/>
                    <a:pt x="1810" y="1556"/>
                  </a:cubicBezTo>
                  <a:cubicBezTo>
                    <a:pt x="1977" y="770"/>
                    <a:pt x="2549" y="104"/>
                    <a:pt x="3156" y="104"/>
                  </a:cubicBezTo>
                  <a:cubicBezTo>
                    <a:pt x="2766" y="31"/>
                    <a:pt x="2387" y="1"/>
                    <a:pt x="2009"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617;p53">
              <a:extLst>
                <a:ext uri="{FF2B5EF4-FFF2-40B4-BE49-F238E27FC236}">
                  <a16:creationId xmlns:a16="http://schemas.microsoft.com/office/drawing/2014/main" xmlns="" id="{DE56D01D-0F9C-2A86-45D7-9307D0D4D658}"/>
                </a:ext>
              </a:extLst>
            </p:cNvPr>
            <p:cNvSpPr/>
            <p:nvPr/>
          </p:nvSpPr>
          <p:spPr>
            <a:xfrm>
              <a:off x="2063650" y="2964775"/>
              <a:ext cx="107475" cy="52125"/>
            </a:xfrm>
            <a:custGeom>
              <a:avLst/>
              <a:gdLst/>
              <a:ahLst/>
              <a:cxnLst/>
              <a:rect l="l" t="t" r="r" b="b"/>
              <a:pathLst>
                <a:path w="4299" h="2085" extrusionOk="0">
                  <a:moveTo>
                    <a:pt x="500" y="1"/>
                  </a:moveTo>
                  <a:cubicBezTo>
                    <a:pt x="333" y="656"/>
                    <a:pt x="155" y="1310"/>
                    <a:pt x="0" y="1965"/>
                  </a:cubicBezTo>
                  <a:cubicBezTo>
                    <a:pt x="259" y="1482"/>
                    <a:pt x="1170" y="953"/>
                    <a:pt x="2135" y="953"/>
                  </a:cubicBezTo>
                  <a:cubicBezTo>
                    <a:pt x="2146" y="953"/>
                    <a:pt x="2156" y="953"/>
                    <a:pt x="2167" y="953"/>
                  </a:cubicBezTo>
                  <a:cubicBezTo>
                    <a:pt x="3155" y="953"/>
                    <a:pt x="3929" y="1572"/>
                    <a:pt x="3989" y="2084"/>
                  </a:cubicBezTo>
                  <a:cubicBezTo>
                    <a:pt x="4096" y="1418"/>
                    <a:pt x="4203" y="739"/>
                    <a:pt x="4298" y="48"/>
                  </a:cubicBezTo>
                  <a:lnTo>
                    <a:pt x="4298" y="48"/>
                  </a:lnTo>
                  <a:cubicBezTo>
                    <a:pt x="4114" y="510"/>
                    <a:pt x="3269" y="692"/>
                    <a:pt x="2318" y="692"/>
                  </a:cubicBezTo>
                  <a:cubicBezTo>
                    <a:pt x="2288" y="692"/>
                    <a:pt x="2257" y="692"/>
                    <a:pt x="2227" y="691"/>
                  </a:cubicBezTo>
                  <a:cubicBezTo>
                    <a:pt x="1250" y="667"/>
                    <a:pt x="500" y="453"/>
                    <a:pt x="500"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618;p53">
              <a:extLst>
                <a:ext uri="{FF2B5EF4-FFF2-40B4-BE49-F238E27FC236}">
                  <a16:creationId xmlns:a16="http://schemas.microsoft.com/office/drawing/2014/main" xmlns="" id="{B0B610B3-5D34-18AB-1FCD-0310FD59F45C}"/>
                </a:ext>
              </a:extLst>
            </p:cNvPr>
            <p:cNvSpPr/>
            <p:nvPr/>
          </p:nvSpPr>
          <p:spPr>
            <a:xfrm>
              <a:off x="1475475" y="3557125"/>
              <a:ext cx="1331425" cy="748025"/>
            </a:xfrm>
            <a:custGeom>
              <a:avLst/>
              <a:gdLst/>
              <a:ahLst/>
              <a:cxnLst/>
              <a:rect l="l" t="t" r="r" b="b"/>
              <a:pathLst>
                <a:path w="53257" h="29921" extrusionOk="0">
                  <a:moveTo>
                    <a:pt x="53257" y="18336"/>
                  </a:moveTo>
                  <a:cubicBezTo>
                    <a:pt x="53257" y="18344"/>
                    <a:pt x="53257" y="18352"/>
                    <a:pt x="53257" y="18359"/>
                  </a:cubicBezTo>
                  <a:lnTo>
                    <a:pt x="53257" y="18359"/>
                  </a:lnTo>
                  <a:lnTo>
                    <a:pt x="53257" y="18336"/>
                  </a:lnTo>
                  <a:close/>
                  <a:moveTo>
                    <a:pt x="179" y="0"/>
                  </a:moveTo>
                  <a:lnTo>
                    <a:pt x="0" y="679"/>
                  </a:lnTo>
                  <a:lnTo>
                    <a:pt x="1655" y="2584"/>
                  </a:lnTo>
                  <a:lnTo>
                    <a:pt x="12764" y="15454"/>
                  </a:lnTo>
                  <a:lnTo>
                    <a:pt x="12740" y="15621"/>
                  </a:lnTo>
                  <a:lnTo>
                    <a:pt x="12704" y="16073"/>
                  </a:lnTo>
                  <a:lnTo>
                    <a:pt x="12764" y="16109"/>
                  </a:lnTo>
                  <a:cubicBezTo>
                    <a:pt x="12538" y="16347"/>
                    <a:pt x="12359" y="16609"/>
                    <a:pt x="12240" y="16931"/>
                  </a:cubicBezTo>
                  <a:cubicBezTo>
                    <a:pt x="12109" y="17252"/>
                    <a:pt x="12026" y="17597"/>
                    <a:pt x="12026" y="17967"/>
                  </a:cubicBezTo>
                  <a:cubicBezTo>
                    <a:pt x="12026" y="18098"/>
                    <a:pt x="12049" y="18217"/>
                    <a:pt x="12061" y="18359"/>
                  </a:cubicBezTo>
                  <a:lnTo>
                    <a:pt x="12026" y="18359"/>
                  </a:lnTo>
                  <a:cubicBezTo>
                    <a:pt x="12026" y="18836"/>
                    <a:pt x="12085" y="19288"/>
                    <a:pt x="12192" y="19753"/>
                  </a:cubicBezTo>
                  <a:cubicBezTo>
                    <a:pt x="12299" y="20205"/>
                    <a:pt x="12442" y="20657"/>
                    <a:pt x="12645" y="21098"/>
                  </a:cubicBezTo>
                  <a:cubicBezTo>
                    <a:pt x="13276" y="22550"/>
                    <a:pt x="14407" y="23908"/>
                    <a:pt x="15931" y="25087"/>
                  </a:cubicBezTo>
                  <a:cubicBezTo>
                    <a:pt x="17419" y="26241"/>
                    <a:pt x="19265" y="27242"/>
                    <a:pt x="21396" y="28027"/>
                  </a:cubicBezTo>
                  <a:cubicBezTo>
                    <a:pt x="24622" y="29218"/>
                    <a:pt x="28492" y="29920"/>
                    <a:pt x="32647" y="29920"/>
                  </a:cubicBezTo>
                  <a:cubicBezTo>
                    <a:pt x="36791" y="29920"/>
                    <a:pt x="40648" y="29218"/>
                    <a:pt x="43899" y="28027"/>
                  </a:cubicBezTo>
                  <a:cubicBezTo>
                    <a:pt x="46018" y="27242"/>
                    <a:pt x="47863" y="26241"/>
                    <a:pt x="49364" y="25087"/>
                  </a:cubicBezTo>
                  <a:cubicBezTo>
                    <a:pt x="51590" y="23324"/>
                    <a:pt x="52983" y="21229"/>
                    <a:pt x="53233" y="18931"/>
                  </a:cubicBezTo>
                  <a:cubicBezTo>
                    <a:pt x="53245" y="18748"/>
                    <a:pt x="53256" y="18554"/>
                    <a:pt x="53257" y="18359"/>
                  </a:cubicBezTo>
                  <a:lnTo>
                    <a:pt x="28635" y="18359"/>
                  </a:lnTo>
                  <a:cubicBezTo>
                    <a:pt x="28659" y="18240"/>
                    <a:pt x="28671" y="18098"/>
                    <a:pt x="28671" y="17967"/>
                  </a:cubicBezTo>
                  <a:cubicBezTo>
                    <a:pt x="28671" y="16466"/>
                    <a:pt x="27444" y="15228"/>
                    <a:pt x="25932" y="15228"/>
                  </a:cubicBezTo>
                  <a:lnTo>
                    <a:pt x="25182" y="15228"/>
                  </a:lnTo>
                  <a:cubicBezTo>
                    <a:pt x="25182" y="14228"/>
                    <a:pt x="24372" y="13418"/>
                    <a:pt x="23372" y="13418"/>
                  </a:cubicBezTo>
                  <a:lnTo>
                    <a:pt x="15990" y="13418"/>
                  </a:lnTo>
                  <a:cubicBezTo>
                    <a:pt x="15621" y="13418"/>
                    <a:pt x="15276" y="13514"/>
                    <a:pt x="14990" y="13716"/>
                  </a:cubicBezTo>
                  <a:lnTo>
                    <a:pt x="179" y="0"/>
                  </a:lnTo>
                  <a:close/>
                </a:path>
              </a:pathLst>
            </a:custGeom>
            <a:solidFill>
              <a:srgbClr val="9B7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19;p53">
              <a:extLst>
                <a:ext uri="{FF2B5EF4-FFF2-40B4-BE49-F238E27FC236}">
                  <a16:creationId xmlns:a16="http://schemas.microsoft.com/office/drawing/2014/main" xmlns="" id="{662DD084-E5C4-B695-51EB-EA1E5E18AA6B}"/>
                </a:ext>
              </a:extLst>
            </p:cNvPr>
            <p:cNvSpPr/>
            <p:nvPr/>
          </p:nvSpPr>
          <p:spPr>
            <a:xfrm>
              <a:off x="1817475" y="4128625"/>
              <a:ext cx="947475" cy="176525"/>
            </a:xfrm>
            <a:custGeom>
              <a:avLst/>
              <a:gdLst/>
              <a:ahLst/>
              <a:cxnLst/>
              <a:rect l="l" t="t" r="r" b="b"/>
              <a:pathLst>
                <a:path w="37899" h="7061" extrusionOk="0">
                  <a:moveTo>
                    <a:pt x="1" y="0"/>
                  </a:moveTo>
                  <a:cubicBezTo>
                    <a:pt x="3156" y="4155"/>
                    <a:pt x="10466" y="7060"/>
                    <a:pt x="18943" y="7060"/>
                  </a:cubicBezTo>
                  <a:cubicBezTo>
                    <a:pt x="27444" y="7060"/>
                    <a:pt x="34743" y="4155"/>
                    <a:pt x="37898" y="0"/>
                  </a:cubicBez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620;p53">
              <a:extLst>
                <a:ext uri="{FF2B5EF4-FFF2-40B4-BE49-F238E27FC236}">
                  <a16:creationId xmlns:a16="http://schemas.microsoft.com/office/drawing/2014/main" xmlns="" id="{39100A47-1166-0CB2-DAEA-55B2BB338C36}"/>
                </a:ext>
              </a:extLst>
            </p:cNvPr>
            <p:cNvSpPr/>
            <p:nvPr/>
          </p:nvSpPr>
          <p:spPr>
            <a:xfrm>
              <a:off x="2329450" y="4056575"/>
              <a:ext cx="35450" cy="59275"/>
            </a:xfrm>
            <a:custGeom>
              <a:avLst/>
              <a:gdLst/>
              <a:ahLst/>
              <a:cxnLst/>
              <a:rect l="l" t="t" r="r" b="b"/>
              <a:pathLst>
                <a:path w="1418" h="2371" extrusionOk="0">
                  <a:moveTo>
                    <a:pt x="0" y="1"/>
                  </a:moveTo>
                  <a:lnTo>
                    <a:pt x="0" y="2370"/>
                  </a:lnTo>
                  <a:lnTo>
                    <a:pt x="1417" y="2370"/>
                  </a:lnTo>
                  <a:lnTo>
                    <a:pt x="1417"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621;p53">
              <a:extLst>
                <a:ext uri="{FF2B5EF4-FFF2-40B4-BE49-F238E27FC236}">
                  <a16:creationId xmlns:a16="http://schemas.microsoft.com/office/drawing/2014/main" xmlns="" id="{53322CA4-D6D0-D6A8-C95D-82AC34DA0528}"/>
                </a:ext>
              </a:extLst>
            </p:cNvPr>
            <p:cNvSpPr/>
            <p:nvPr/>
          </p:nvSpPr>
          <p:spPr>
            <a:xfrm>
              <a:off x="2347000" y="4056575"/>
              <a:ext cx="17600" cy="59275"/>
            </a:xfrm>
            <a:custGeom>
              <a:avLst/>
              <a:gdLst/>
              <a:ahLst/>
              <a:cxnLst/>
              <a:rect l="l" t="t" r="r" b="b"/>
              <a:pathLst>
                <a:path w="704" h="2371" extrusionOk="0">
                  <a:moveTo>
                    <a:pt x="1" y="1"/>
                  </a:moveTo>
                  <a:lnTo>
                    <a:pt x="1"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622;p53">
              <a:extLst>
                <a:ext uri="{FF2B5EF4-FFF2-40B4-BE49-F238E27FC236}">
                  <a16:creationId xmlns:a16="http://schemas.microsoft.com/office/drawing/2014/main" xmlns="" id="{DF72C916-9587-8D9E-34A2-671DEC9C3854}"/>
                </a:ext>
              </a:extLst>
            </p:cNvPr>
            <p:cNvSpPr/>
            <p:nvPr/>
          </p:nvSpPr>
          <p:spPr>
            <a:xfrm>
              <a:off x="2384500" y="4056575"/>
              <a:ext cx="35450" cy="59275"/>
            </a:xfrm>
            <a:custGeom>
              <a:avLst/>
              <a:gdLst/>
              <a:ahLst/>
              <a:cxnLst/>
              <a:rect l="l" t="t" r="r" b="b"/>
              <a:pathLst>
                <a:path w="1418" h="2371" extrusionOk="0">
                  <a:moveTo>
                    <a:pt x="1" y="1"/>
                  </a:moveTo>
                  <a:lnTo>
                    <a:pt x="1" y="2370"/>
                  </a:lnTo>
                  <a:lnTo>
                    <a:pt x="1418" y="2370"/>
                  </a:lnTo>
                  <a:lnTo>
                    <a:pt x="1418"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623;p53">
              <a:extLst>
                <a:ext uri="{FF2B5EF4-FFF2-40B4-BE49-F238E27FC236}">
                  <a16:creationId xmlns:a16="http://schemas.microsoft.com/office/drawing/2014/main" xmlns="" id="{CCC6B084-D940-A508-06ED-EA71BE5C6F69}"/>
                </a:ext>
              </a:extLst>
            </p:cNvPr>
            <p:cNvSpPr/>
            <p:nvPr/>
          </p:nvSpPr>
          <p:spPr>
            <a:xfrm>
              <a:off x="2402375" y="4056575"/>
              <a:ext cx="17575" cy="59275"/>
            </a:xfrm>
            <a:custGeom>
              <a:avLst/>
              <a:gdLst/>
              <a:ahLst/>
              <a:cxnLst/>
              <a:rect l="l" t="t" r="r" b="b"/>
              <a:pathLst>
                <a:path w="703" h="2371" extrusionOk="0">
                  <a:moveTo>
                    <a:pt x="0" y="1"/>
                  </a:moveTo>
                  <a:lnTo>
                    <a:pt x="0"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624;p53">
              <a:extLst>
                <a:ext uri="{FF2B5EF4-FFF2-40B4-BE49-F238E27FC236}">
                  <a16:creationId xmlns:a16="http://schemas.microsoft.com/office/drawing/2014/main" xmlns="" id="{F94CB4A2-71AC-52BF-79BE-0696A0CB9990}"/>
                </a:ext>
              </a:extLst>
            </p:cNvPr>
            <p:cNvSpPr/>
            <p:nvPr/>
          </p:nvSpPr>
          <p:spPr>
            <a:xfrm>
              <a:off x="2439575" y="4056575"/>
              <a:ext cx="35450" cy="59275"/>
            </a:xfrm>
            <a:custGeom>
              <a:avLst/>
              <a:gdLst/>
              <a:ahLst/>
              <a:cxnLst/>
              <a:rect l="l" t="t" r="r" b="b"/>
              <a:pathLst>
                <a:path w="1418" h="2371" extrusionOk="0">
                  <a:moveTo>
                    <a:pt x="1" y="1"/>
                  </a:moveTo>
                  <a:lnTo>
                    <a:pt x="1" y="2370"/>
                  </a:lnTo>
                  <a:lnTo>
                    <a:pt x="1417" y="2370"/>
                  </a:lnTo>
                  <a:lnTo>
                    <a:pt x="1417"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625;p53">
              <a:extLst>
                <a:ext uri="{FF2B5EF4-FFF2-40B4-BE49-F238E27FC236}">
                  <a16:creationId xmlns:a16="http://schemas.microsoft.com/office/drawing/2014/main" xmlns="" id="{776CCCEF-40BF-B5B9-1846-C71DF9FB7CA3}"/>
                </a:ext>
              </a:extLst>
            </p:cNvPr>
            <p:cNvSpPr/>
            <p:nvPr/>
          </p:nvSpPr>
          <p:spPr>
            <a:xfrm>
              <a:off x="2457450" y="4056575"/>
              <a:ext cx="17575" cy="59275"/>
            </a:xfrm>
            <a:custGeom>
              <a:avLst/>
              <a:gdLst/>
              <a:ahLst/>
              <a:cxnLst/>
              <a:rect l="l" t="t" r="r" b="b"/>
              <a:pathLst>
                <a:path w="703" h="2371" extrusionOk="0">
                  <a:moveTo>
                    <a:pt x="0" y="1"/>
                  </a:moveTo>
                  <a:lnTo>
                    <a:pt x="0" y="2370"/>
                  </a:lnTo>
                  <a:lnTo>
                    <a:pt x="702" y="2370"/>
                  </a:lnTo>
                  <a:lnTo>
                    <a:pt x="702"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626;p53">
              <a:extLst>
                <a:ext uri="{FF2B5EF4-FFF2-40B4-BE49-F238E27FC236}">
                  <a16:creationId xmlns:a16="http://schemas.microsoft.com/office/drawing/2014/main" xmlns="" id="{1E0F6FFA-1BF6-3F12-A419-5E6E79C8F480}"/>
                </a:ext>
              </a:extLst>
            </p:cNvPr>
            <p:cNvSpPr/>
            <p:nvPr/>
          </p:nvSpPr>
          <p:spPr>
            <a:xfrm>
              <a:off x="2494950" y="4056575"/>
              <a:ext cx="35450" cy="59275"/>
            </a:xfrm>
            <a:custGeom>
              <a:avLst/>
              <a:gdLst/>
              <a:ahLst/>
              <a:cxnLst/>
              <a:rect l="l" t="t" r="r" b="b"/>
              <a:pathLst>
                <a:path w="1418" h="2371" extrusionOk="0">
                  <a:moveTo>
                    <a:pt x="0" y="1"/>
                  </a:moveTo>
                  <a:lnTo>
                    <a:pt x="0" y="2370"/>
                  </a:lnTo>
                  <a:lnTo>
                    <a:pt x="1417" y="2370"/>
                  </a:lnTo>
                  <a:lnTo>
                    <a:pt x="1417"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627;p53">
              <a:extLst>
                <a:ext uri="{FF2B5EF4-FFF2-40B4-BE49-F238E27FC236}">
                  <a16:creationId xmlns:a16="http://schemas.microsoft.com/office/drawing/2014/main" xmlns="" id="{A89F1E76-F229-738C-6535-3EEE6E9F5D78}"/>
                </a:ext>
              </a:extLst>
            </p:cNvPr>
            <p:cNvSpPr/>
            <p:nvPr/>
          </p:nvSpPr>
          <p:spPr>
            <a:xfrm>
              <a:off x="2512500" y="4056575"/>
              <a:ext cx="17600" cy="59275"/>
            </a:xfrm>
            <a:custGeom>
              <a:avLst/>
              <a:gdLst/>
              <a:ahLst/>
              <a:cxnLst/>
              <a:rect l="l" t="t" r="r" b="b"/>
              <a:pathLst>
                <a:path w="704" h="2371" extrusionOk="0">
                  <a:moveTo>
                    <a:pt x="1" y="1"/>
                  </a:moveTo>
                  <a:lnTo>
                    <a:pt x="1"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628;p53">
              <a:extLst>
                <a:ext uri="{FF2B5EF4-FFF2-40B4-BE49-F238E27FC236}">
                  <a16:creationId xmlns:a16="http://schemas.microsoft.com/office/drawing/2014/main" xmlns="" id="{3EA10643-7BEF-15CC-61ED-8029C553F079}"/>
                </a:ext>
              </a:extLst>
            </p:cNvPr>
            <p:cNvSpPr/>
            <p:nvPr/>
          </p:nvSpPr>
          <p:spPr>
            <a:xfrm>
              <a:off x="2550300" y="4056575"/>
              <a:ext cx="35150" cy="59275"/>
            </a:xfrm>
            <a:custGeom>
              <a:avLst/>
              <a:gdLst/>
              <a:ahLst/>
              <a:cxnLst/>
              <a:rect l="l" t="t" r="r" b="b"/>
              <a:pathLst>
                <a:path w="1406" h="2371" extrusionOk="0">
                  <a:moveTo>
                    <a:pt x="1" y="1"/>
                  </a:moveTo>
                  <a:lnTo>
                    <a:pt x="1" y="2370"/>
                  </a:lnTo>
                  <a:lnTo>
                    <a:pt x="1406" y="2370"/>
                  </a:lnTo>
                  <a:lnTo>
                    <a:pt x="1406"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629;p53">
              <a:extLst>
                <a:ext uri="{FF2B5EF4-FFF2-40B4-BE49-F238E27FC236}">
                  <a16:creationId xmlns:a16="http://schemas.microsoft.com/office/drawing/2014/main" xmlns="" id="{903B09C2-527C-A529-B39F-6A19E76FAC3A}"/>
                </a:ext>
              </a:extLst>
            </p:cNvPr>
            <p:cNvSpPr/>
            <p:nvPr/>
          </p:nvSpPr>
          <p:spPr>
            <a:xfrm>
              <a:off x="2567575" y="4056575"/>
              <a:ext cx="17575" cy="59275"/>
            </a:xfrm>
            <a:custGeom>
              <a:avLst/>
              <a:gdLst/>
              <a:ahLst/>
              <a:cxnLst/>
              <a:rect l="l" t="t" r="r" b="b"/>
              <a:pathLst>
                <a:path w="703" h="2371" extrusionOk="0">
                  <a:moveTo>
                    <a:pt x="0" y="1"/>
                  </a:moveTo>
                  <a:lnTo>
                    <a:pt x="0"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630;p53">
              <a:extLst>
                <a:ext uri="{FF2B5EF4-FFF2-40B4-BE49-F238E27FC236}">
                  <a16:creationId xmlns:a16="http://schemas.microsoft.com/office/drawing/2014/main" xmlns="" id="{8109C009-0907-059C-C01A-7CED76C3A3DE}"/>
                </a:ext>
              </a:extLst>
            </p:cNvPr>
            <p:cNvSpPr/>
            <p:nvPr/>
          </p:nvSpPr>
          <p:spPr>
            <a:xfrm>
              <a:off x="2684550" y="3854775"/>
              <a:ext cx="35450" cy="59250"/>
            </a:xfrm>
            <a:custGeom>
              <a:avLst/>
              <a:gdLst/>
              <a:ahLst/>
              <a:cxnLst/>
              <a:rect l="l" t="t" r="r" b="b"/>
              <a:pathLst>
                <a:path w="1418" h="2370" extrusionOk="0">
                  <a:moveTo>
                    <a:pt x="0" y="0"/>
                  </a:moveTo>
                  <a:lnTo>
                    <a:pt x="0" y="2370"/>
                  </a:lnTo>
                  <a:lnTo>
                    <a:pt x="1417" y="2370"/>
                  </a:lnTo>
                  <a:lnTo>
                    <a:pt x="1417"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631;p53">
              <a:extLst>
                <a:ext uri="{FF2B5EF4-FFF2-40B4-BE49-F238E27FC236}">
                  <a16:creationId xmlns:a16="http://schemas.microsoft.com/office/drawing/2014/main" xmlns="" id="{1C44F099-67A3-7817-A192-EF233445BAEB}"/>
                </a:ext>
              </a:extLst>
            </p:cNvPr>
            <p:cNvSpPr/>
            <p:nvPr/>
          </p:nvSpPr>
          <p:spPr>
            <a:xfrm>
              <a:off x="2702400" y="3854775"/>
              <a:ext cx="17300" cy="59250"/>
            </a:xfrm>
            <a:custGeom>
              <a:avLst/>
              <a:gdLst/>
              <a:ahLst/>
              <a:cxnLst/>
              <a:rect l="l" t="t" r="r" b="b"/>
              <a:pathLst>
                <a:path w="692" h="2370" extrusionOk="0">
                  <a:moveTo>
                    <a:pt x="1" y="0"/>
                  </a:moveTo>
                  <a:lnTo>
                    <a:pt x="1" y="2370"/>
                  </a:lnTo>
                  <a:lnTo>
                    <a:pt x="691" y="2370"/>
                  </a:lnTo>
                  <a:lnTo>
                    <a:pt x="691" y="0"/>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632;p53">
              <a:extLst>
                <a:ext uri="{FF2B5EF4-FFF2-40B4-BE49-F238E27FC236}">
                  <a16:creationId xmlns:a16="http://schemas.microsoft.com/office/drawing/2014/main" xmlns="" id="{B97592BC-8DBD-F0EB-7487-19C5365ED046}"/>
                </a:ext>
              </a:extLst>
            </p:cNvPr>
            <p:cNvSpPr/>
            <p:nvPr/>
          </p:nvSpPr>
          <p:spPr>
            <a:xfrm>
              <a:off x="2735750" y="3854775"/>
              <a:ext cx="35450" cy="59250"/>
            </a:xfrm>
            <a:custGeom>
              <a:avLst/>
              <a:gdLst/>
              <a:ahLst/>
              <a:cxnLst/>
              <a:rect l="l" t="t" r="r" b="b"/>
              <a:pathLst>
                <a:path w="1418" h="2370" extrusionOk="0">
                  <a:moveTo>
                    <a:pt x="0" y="0"/>
                  </a:moveTo>
                  <a:lnTo>
                    <a:pt x="0" y="2370"/>
                  </a:lnTo>
                  <a:lnTo>
                    <a:pt x="1417" y="2370"/>
                  </a:lnTo>
                  <a:lnTo>
                    <a:pt x="1417"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633;p53">
              <a:extLst>
                <a:ext uri="{FF2B5EF4-FFF2-40B4-BE49-F238E27FC236}">
                  <a16:creationId xmlns:a16="http://schemas.microsoft.com/office/drawing/2014/main" xmlns="" id="{ECE44A50-F02B-2CF0-A672-7F3448BFCED0}"/>
                </a:ext>
              </a:extLst>
            </p:cNvPr>
            <p:cNvSpPr/>
            <p:nvPr/>
          </p:nvSpPr>
          <p:spPr>
            <a:xfrm>
              <a:off x="2753600" y="3854775"/>
              <a:ext cx="17600" cy="59250"/>
            </a:xfrm>
            <a:custGeom>
              <a:avLst/>
              <a:gdLst/>
              <a:ahLst/>
              <a:cxnLst/>
              <a:rect l="l" t="t" r="r" b="b"/>
              <a:pathLst>
                <a:path w="704" h="2370" extrusionOk="0">
                  <a:moveTo>
                    <a:pt x="1" y="0"/>
                  </a:moveTo>
                  <a:lnTo>
                    <a:pt x="1" y="2370"/>
                  </a:lnTo>
                  <a:lnTo>
                    <a:pt x="703" y="2370"/>
                  </a:lnTo>
                  <a:lnTo>
                    <a:pt x="703" y="0"/>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634;p53">
              <a:extLst>
                <a:ext uri="{FF2B5EF4-FFF2-40B4-BE49-F238E27FC236}">
                  <a16:creationId xmlns:a16="http://schemas.microsoft.com/office/drawing/2014/main" xmlns="" id="{61565FD9-30B8-C576-A774-D26B523C44A5}"/>
                </a:ext>
              </a:extLst>
            </p:cNvPr>
            <p:cNvSpPr/>
            <p:nvPr/>
          </p:nvSpPr>
          <p:spPr>
            <a:xfrm>
              <a:off x="1873425" y="4184275"/>
              <a:ext cx="835550" cy="73550"/>
            </a:xfrm>
            <a:custGeom>
              <a:avLst/>
              <a:gdLst/>
              <a:ahLst/>
              <a:cxnLst/>
              <a:rect l="l" t="t" r="r" b="b"/>
              <a:pathLst>
                <a:path w="33422" h="2942" extrusionOk="0">
                  <a:moveTo>
                    <a:pt x="1" y="1"/>
                  </a:moveTo>
                  <a:cubicBezTo>
                    <a:pt x="1489" y="1155"/>
                    <a:pt x="3335" y="2156"/>
                    <a:pt x="5466" y="2941"/>
                  </a:cubicBezTo>
                  <a:lnTo>
                    <a:pt x="27969" y="2941"/>
                  </a:lnTo>
                  <a:cubicBezTo>
                    <a:pt x="30088" y="2156"/>
                    <a:pt x="31934" y="1155"/>
                    <a:pt x="33422" y="1"/>
                  </a:cubicBez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635;p53">
              <a:extLst>
                <a:ext uri="{FF2B5EF4-FFF2-40B4-BE49-F238E27FC236}">
                  <a16:creationId xmlns:a16="http://schemas.microsoft.com/office/drawing/2014/main" xmlns="" id="{3023471E-4C8D-E230-ABB3-07A99DE99013}"/>
                </a:ext>
              </a:extLst>
            </p:cNvPr>
            <p:cNvSpPr/>
            <p:nvPr/>
          </p:nvSpPr>
          <p:spPr>
            <a:xfrm>
              <a:off x="1516550" y="3621100"/>
              <a:ext cx="331600" cy="358700"/>
            </a:xfrm>
            <a:custGeom>
              <a:avLst/>
              <a:gdLst/>
              <a:ahLst/>
              <a:cxnLst/>
              <a:rect l="l" t="t" r="r" b="b"/>
              <a:pathLst>
                <a:path w="13264" h="14348" extrusionOk="0">
                  <a:moveTo>
                    <a:pt x="0" y="1"/>
                  </a:moveTo>
                  <a:lnTo>
                    <a:pt x="11109" y="12883"/>
                  </a:lnTo>
                  <a:lnTo>
                    <a:pt x="11026" y="13503"/>
                  </a:lnTo>
                  <a:lnTo>
                    <a:pt x="11085" y="13538"/>
                  </a:lnTo>
                  <a:cubicBezTo>
                    <a:pt x="10871" y="13776"/>
                    <a:pt x="10692" y="14038"/>
                    <a:pt x="10573" y="14348"/>
                  </a:cubicBezTo>
                  <a:lnTo>
                    <a:pt x="13264" y="13514"/>
                  </a:lnTo>
                  <a:lnTo>
                    <a:pt x="12300" y="12729"/>
                  </a:lnTo>
                  <a:lnTo>
                    <a:pt x="0" y="1"/>
                  </a:ln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636;p53">
              <a:extLst>
                <a:ext uri="{FF2B5EF4-FFF2-40B4-BE49-F238E27FC236}">
                  <a16:creationId xmlns:a16="http://schemas.microsoft.com/office/drawing/2014/main" xmlns="" id="{A09EA349-78F6-6509-F375-03F4D238BBF0}"/>
                </a:ext>
              </a:extLst>
            </p:cNvPr>
            <p:cNvSpPr/>
            <p:nvPr/>
          </p:nvSpPr>
          <p:spPr>
            <a:xfrm>
              <a:off x="1775500" y="3947050"/>
              <a:ext cx="236675" cy="136950"/>
            </a:xfrm>
            <a:custGeom>
              <a:avLst/>
              <a:gdLst/>
              <a:ahLst/>
              <a:cxnLst/>
              <a:rect l="l" t="t" r="r" b="b"/>
              <a:pathLst>
                <a:path w="9467" h="5478" extrusionOk="0">
                  <a:moveTo>
                    <a:pt x="715" y="0"/>
                  </a:moveTo>
                  <a:lnTo>
                    <a:pt x="668" y="465"/>
                  </a:lnTo>
                  <a:lnTo>
                    <a:pt x="727" y="500"/>
                  </a:lnTo>
                  <a:cubicBezTo>
                    <a:pt x="513" y="738"/>
                    <a:pt x="334" y="1000"/>
                    <a:pt x="215" y="1310"/>
                  </a:cubicBezTo>
                  <a:cubicBezTo>
                    <a:pt x="72" y="1643"/>
                    <a:pt x="1" y="1989"/>
                    <a:pt x="1" y="2358"/>
                  </a:cubicBezTo>
                  <a:cubicBezTo>
                    <a:pt x="1" y="2489"/>
                    <a:pt x="13" y="2608"/>
                    <a:pt x="37" y="2739"/>
                  </a:cubicBezTo>
                  <a:lnTo>
                    <a:pt x="1" y="2739"/>
                  </a:lnTo>
                  <a:cubicBezTo>
                    <a:pt x="1" y="3215"/>
                    <a:pt x="60" y="3679"/>
                    <a:pt x="167" y="4144"/>
                  </a:cubicBezTo>
                  <a:cubicBezTo>
                    <a:pt x="275" y="4584"/>
                    <a:pt x="418" y="5048"/>
                    <a:pt x="608" y="5477"/>
                  </a:cubicBezTo>
                  <a:lnTo>
                    <a:pt x="6728" y="5477"/>
                  </a:lnTo>
                  <a:cubicBezTo>
                    <a:pt x="8228" y="5477"/>
                    <a:pt x="9466" y="4263"/>
                    <a:pt x="9466" y="2739"/>
                  </a:cubicBezTo>
                  <a:cubicBezTo>
                    <a:pt x="9466" y="1227"/>
                    <a:pt x="8252" y="0"/>
                    <a:pt x="6716" y="0"/>
                  </a:cubicBez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637;p53">
              <a:extLst>
                <a:ext uri="{FF2B5EF4-FFF2-40B4-BE49-F238E27FC236}">
                  <a16:creationId xmlns:a16="http://schemas.microsoft.com/office/drawing/2014/main" xmlns="" id="{B1B53C3D-98BF-A1F4-555D-C6EE439A677F}"/>
                </a:ext>
              </a:extLst>
            </p:cNvPr>
            <p:cNvSpPr/>
            <p:nvPr/>
          </p:nvSpPr>
          <p:spPr>
            <a:xfrm>
              <a:off x="2191625" y="4015500"/>
              <a:ext cx="615275" cy="14900"/>
            </a:xfrm>
            <a:custGeom>
              <a:avLst/>
              <a:gdLst/>
              <a:ahLst/>
              <a:cxnLst/>
              <a:rect l="l" t="t" r="r" b="b"/>
              <a:pathLst>
                <a:path w="24611" h="596" extrusionOk="0">
                  <a:moveTo>
                    <a:pt x="1" y="1"/>
                  </a:moveTo>
                  <a:lnTo>
                    <a:pt x="1" y="596"/>
                  </a:lnTo>
                  <a:lnTo>
                    <a:pt x="24587" y="596"/>
                  </a:lnTo>
                  <a:cubicBezTo>
                    <a:pt x="24599" y="405"/>
                    <a:pt x="24611" y="203"/>
                    <a:pt x="24611" y="1"/>
                  </a:cubicBez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5567;p53">
            <a:extLst>
              <a:ext uri="{FF2B5EF4-FFF2-40B4-BE49-F238E27FC236}">
                <a16:creationId xmlns:a16="http://schemas.microsoft.com/office/drawing/2014/main" xmlns="" id="{AFCB17E2-7F07-84D7-BF72-3BBA5554FC5F}"/>
              </a:ext>
            </a:extLst>
          </p:cNvPr>
          <p:cNvGrpSpPr/>
          <p:nvPr/>
        </p:nvGrpSpPr>
        <p:grpSpPr>
          <a:xfrm rot="-468228">
            <a:off x="-3950624" y="-1224849"/>
            <a:ext cx="2029057" cy="1967537"/>
            <a:chOff x="1475475" y="2697840"/>
            <a:chExt cx="1345125" cy="1607310"/>
          </a:xfrm>
        </p:grpSpPr>
        <p:sp>
          <p:nvSpPr>
            <p:cNvPr id="147" name="Google Shape;5568;p53">
              <a:extLst>
                <a:ext uri="{FF2B5EF4-FFF2-40B4-BE49-F238E27FC236}">
                  <a16:creationId xmlns:a16="http://schemas.microsoft.com/office/drawing/2014/main" xmlns="" id="{15924446-A042-97D7-21E6-725F0C3211FB}"/>
                </a:ext>
              </a:extLst>
            </p:cNvPr>
            <p:cNvSpPr/>
            <p:nvPr/>
          </p:nvSpPr>
          <p:spPr>
            <a:xfrm>
              <a:off x="2152350" y="2900775"/>
              <a:ext cx="170875" cy="1122200"/>
            </a:xfrm>
            <a:custGeom>
              <a:avLst/>
              <a:gdLst/>
              <a:ahLst/>
              <a:cxnLst/>
              <a:rect l="l" t="t" r="r" b="b"/>
              <a:pathLst>
                <a:path w="6835" h="44888" fill="none" extrusionOk="0">
                  <a:moveTo>
                    <a:pt x="0" y="1"/>
                  </a:moveTo>
                  <a:lnTo>
                    <a:pt x="6834" y="44887"/>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569;p53">
              <a:extLst>
                <a:ext uri="{FF2B5EF4-FFF2-40B4-BE49-F238E27FC236}">
                  <a16:creationId xmlns:a16="http://schemas.microsoft.com/office/drawing/2014/main" xmlns="" id="{68D09D01-342C-6883-C890-B180D212D8AD}"/>
                </a:ext>
              </a:extLst>
            </p:cNvPr>
            <p:cNvSpPr/>
            <p:nvPr/>
          </p:nvSpPr>
          <p:spPr>
            <a:xfrm>
              <a:off x="2156500" y="2900775"/>
              <a:ext cx="342625" cy="1122200"/>
            </a:xfrm>
            <a:custGeom>
              <a:avLst/>
              <a:gdLst/>
              <a:ahLst/>
              <a:cxnLst/>
              <a:rect l="l" t="t" r="r" b="b"/>
              <a:pathLst>
                <a:path w="13705" h="44888" fill="none" extrusionOk="0">
                  <a:moveTo>
                    <a:pt x="1" y="1"/>
                  </a:moveTo>
                  <a:lnTo>
                    <a:pt x="13705" y="44887"/>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570;p53">
              <a:extLst>
                <a:ext uri="{FF2B5EF4-FFF2-40B4-BE49-F238E27FC236}">
                  <a16:creationId xmlns:a16="http://schemas.microsoft.com/office/drawing/2014/main" xmlns="" id="{EB018AA7-5911-3704-B351-B33EF6A413BC}"/>
                </a:ext>
              </a:extLst>
            </p:cNvPr>
            <p:cNvSpPr/>
            <p:nvPr/>
          </p:nvSpPr>
          <p:spPr>
            <a:xfrm>
              <a:off x="2520850" y="3150525"/>
              <a:ext cx="104800" cy="734025"/>
            </a:xfrm>
            <a:custGeom>
              <a:avLst/>
              <a:gdLst/>
              <a:ahLst/>
              <a:cxnLst/>
              <a:rect l="l" t="t" r="r" b="b"/>
              <a:pathLst>
                <a:path w="4192" h="29361" fill="none" extrusionOk="0">
                  <a:moveTo>
                    <a:pt x="0" y="0"/>
                  </a:moveTo>
                  <a:lnTo>
                    <a:pt x="4191" y="29361"/>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571;p53">
              <a:extLst>
                <a:ext uri="{FF2B5EF4-FFF2-40B4-BE49-F238E27FC236}">
                  <a16:creationId xmlns:a16="http://schemas.microsoft.com/office/drawing/2014/main" xmlns="" id="{72ACB41E-7667-5360-A5C5-1C1C46B4CB30}"/>
                </a:ext>
              </a:extLst>
            </p:cNvPr>
            <p:cNvSpPr/>
            <p:nvPr/>
          </p:nvSpPr>
          <p:spPr>
            <a:xfrm>
              <a:off x="2525900" y="2900775"/>
              <a:ext cx="245300" cy="899850"/>
            </a:xfrm>
            <a:custGeom>
              <a:avLst/>
              <a:gdLst/>
              <a:ahLst/>
              <a:cxnLst/>
              <a:rect l="l" t="t" r="r" b="b"/>
              <a:pathLst>
                <a:path w="9812" h="35994" fill="none" extrusionOk="0">
                  <a:moveTo>
                    <a:pt x="0" y="1"/>
                  </a:moveTo>
                  <a:lnTo>
                    <a:pt x="9811" y="35993"/>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572;p53">
              <a:extLst>
                <a:ext uri="{FF2B5EF4-FFF2-40B4-BE49-F238E27FC236}">
                  <a16:creationId xmlns:a16="http://schemas.microsoft.com/office/drawing/2014/main" xmlns="" id="{3018C676-994F-FCA1-C647-8D5C4FE62B30}"/>
                </a:ext>
              </a:extLst>
            </p:cNvPr>
            <p:cNvSpPr/>
            <p:nvPr/>
          </p:nvSpPr>
          <p:spPr>
            <a:xfrm>
              <a:off x="2485725" y="2824000"/>
              <a:ext cx="52100" cy="1197475"/>
            </a:xfrm>
            <a:custGeom>
              <a:avLst/>
              <a:gdLst/>
              <a:ahLst/>
              <a:cxnLst/>
              <a:rect l="l" t="t" r="r" b="b"/>
              <a:pathLst>
                <a:path w="2084" h="47899" extrusionOk="0">
                  <a:moveTo>
                    <a:pt x="1405" y="0"/>
                  </a:moveTo>
                  <a:lnTo>
                    <a:pt x="0" y="47899"/>
                  </a:lnTo>
                  <a:lnTo>
                    <a:pt x="2084" y="47899"/>
                  </a:lnTo>
                  <a:lnTo>
                    <a:pt x="1786"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573;p53">
              <a:extLst>
                <a:ext uri="{FF2B5EF4-FFF2-40B4-BE49-F238E27FC236}">
                  <a16:creationId xmlns:a16="http://schemas.microsoft.com/office/drawing/2014/main" xmlns="" id="{96727D82-ED2D-ACE6-7CD7-C7D1BB7D5A08}"/>
                </a:ext>
              </a:extLst>
            </p:cNvPr>
            <p:cNvSpPr/>
            <p:nvPr/>
          </p:nvSpPr>
          <p:spPr>
            <a:xfrm>
              <a:off x="2519050" y="2838700"/>
              <a:ext cx="87825" cy="46625"/>
            </a:xfrm>
            <a:custGeom>
              <a:avLst/>
              <a:gdLst/>
              <a:ahLst/>
              <a:cxnLst/>
              <a:rect l="l" t="t" r="r" b="b"/>
              <a:pathLst>
                <a:path w="3513" h="1865" extrusionOk="0">
                  <a:moveTo>
                    <a:pt x="618" y="1"/>
                  </a:moveTo>
                  <a:cubicBezTo>
                    <a:pt x="274" y="1"/>
                    <a:pt x="36" y="186"/>
                    <a:pt x="36" y="186"/>
                  </a:cubicBezTo>
                  <a:lnTo>
                    <a:pt x="1" y="1865"/>
                  </a:lnTo>
                  <a:cubicBezTo>
                    <a:pt x="1" y="1865"/>
                    <a:pt x="242" y="1396"/>
                    <a:pt x="916" y="1396"/>
                  </a:cubicBezTo>
                  <a:cubicBezTo>
                    <a:pt x="1115" y="1396"/>
                    <a:pt x="1352" y="1437"/>
                    <a:pt x="1632" y="1543"/>
                  </a:cubicBezTo>
                  <a:cubicBezTo>
                    <a:pt x="1846" y="1628"/>
                    <a:pt x="2041" y="1665"/>
                    <a:pt x="2218" y="1665"/>
                  </a:cubicBezTo>
                  <a:cubicBezTo>
                    <a:pt x="3056" y="1665"/>
                    <a:pt x="3483" y="854"/>
                    <a:pt x="3513" y="579"/>
                  </a:cubicBezTo>
                  <a:lnTo>
                    <a:pt x="3513" y="579"/>
                  </a:lnTo>
                  <a:cubicBezTo>
                    <a:pt x="3513" y="579"/>
                    <a:pt x="3012" y="940"/>
                    <a:pt x="2449" y="940"/>
                  </a:cubicBezTo>
                  <a:cubicBezTo>
                    <a:pt x="2144" y="940"/>
                    <a:pt x="1820" y="834"/>
                    <a:pt x="1548" y="507"/>
                  </a:cubicBezTo>
                  <a:cubicBezTo>
                    <a:pt x="1216" y="112"/>
                    <a:pt x="885" y="1"/>
                    <a:pt x="61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574;p53">
              <a:extLst>
                <a:ext uri="{FF2B5EF4-FFF2-40B4-BE49-F238E27FC236}">
                  <a16:creationId xmlns:a16="http://schemas.microsoft.com/office/drawing/2014/main" xmlns="" id="{68FC82BE-FAFF-59F6-F2B0-C50ECCD9CA2B}"/>
                </a:ext>
              </a:extLst>
            </p:cNvPr>
            <p:cNvSpPr/>
            <p:nvPr/>
          </p:nvSpPr>
          <p:spPr>
            <a:xfrm>
              <a:off x="2339575" y="2920725"/>
              <a:ext cx="308100" cy="174750"/>
            </a:xfrm>
            <a:custGeom>
              <a:avLst/>
              <a:gdLst/>
              <a:ahLst/>
              <a:cxnLst/>
              <a:rect l="l" t="t" r="r" b="b"/>
              <a:pathLst>
                <a:path w="12324" h="6990" extrusionOk="0">
                  <a:moveTo>
                    <a:pt x="2548" y="1"/>
                  </a:moveTo>
                  <a:cubicBezTo>
                    <a:pt x="0" y="2596"/>
                    <a:pt x="1369" y="6787"/>
                    <a:pt x="1369" y="6787"/>
                  </a:cubicBezTo>
                  <a:lnTo>
                    <a:pt x="3739" y="6823"/>
                  </a:lnTo>
                  <a:lnTo>
                    <a:pt x="3822" y="6823"/>
                  </a:lnTo>
                  <a:lnTo>
                    <a:pt x="8549" y="6930"/>
                  </a:lnTo>
                  <a:lnTo>
                    <a:pt x="8608" y="6930"/>
                  </a:lnTo>
                  <a:lnTo>
                    <a:pt x="11442" y="6990"/>
                  </a:lnTo>
                  <a:cubicBezTo>
                    <a:pt x="10394" y="2060"/>
                    <a:pt x="12323" y="1"/>
                    <a:pt x="12323"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575;p53">
              <a:extLst>
                <a:ext uri="{FF2B5EF4-FFF2-40B4-BE49-F238E27FC236}">
                  <a16:creationId xmlns:a16="http://schemas.microsoft.com/office/drawing/2014/main" xmlns="" id="{93CCBB65-BFF8-0ECA-6570-47834099D602}"/>
                </a:ext>
              </a:extLst>
            </p:cNvPr>
            <p:cNvSpPr/>
            <p:nvPr/>
          </p:nvSpPr>
          <p:spPr>
            <a:xfrm>
              <a:off x="2539000" y="2921325"/>
              <a:ext cx="45850" cy="173850"/>
            </a:xfrm>
            <a:custGeom>
              <a:avLst/>
              <a:gdLst/>
              <a:ahLst/>
              <a:cxnLst/>
              <a:rect l="l" t="t" r="r" b="b"/>
              <a:pathLst>
                <a:path w="1834" h="6954" extrusionOk="0">
                  <a:moveTo>
                    <a:pt x="1548" y="0"/>
                  </a:moveTo>
                  <a:cubicBezTo>
                    <a:pt x="1501" y="60"/>
                    <a:pt x="1441" y="119"/>
                    <a:pt x="1381" y="179"/>
                  </a:cubicBezTo>
                  <a:cubicBezTo>
                    <a:pt x="1310" y="250"/>
                    <a:pt x="1250" y="346"/>
                    <a:pt x="1191" y="429"/>
                  </a:cubicBezTo>
                  <a:cubicBezTo>
                    <a:pt x="1155" y="477"/>
                    <a:pt x="1131" y="524"/>
                    <a:pt x="1084" y="572"/>
                  </a:cubicBezTo>
                  <a:cubicBezTo>
                    <a:pt x="1060" y="608"/>
                    <a:pt x="1024" y="655"/>
                    <a:pt x="977" y="715"/>
                  </a:cubicBezTo>
                  <a:cubicBezTo>
                    <a:pt x="846" y="905"/>
                    <a:pt x="727" y="1131"/>
                    <a:pt x="608" y="1370"/>
                  </a:cubicBezTo>
                  <a:cubicBezTo>
                    <a:pt x="548" y="1489"/>
                    <a:pt x="500" y="1608"/>
                    <a:pt x="441" y="1727"/>
                  </a:cubicBezTo>
                  <a:cubicBezTo>
                    <a:pt x="417" y="1786"/>
                    <a:pt x="405" y="1846"/>
                    <a:pt x="369" y="1917"/>
                  </a:cubicBezTo>
                  <a:cubicBezTo>
                    <a:pt x="358" y="1977"/>
                    <a:pt x="322" y="2060"/>
                    <a:pt x="310" y="2108"/>
                  </a:cubicBezTo>
                  <a:cubicBezTo>
                    <a:pt x="262" y="2251"/>
                    <a:pt x="238" y="2382"/>
                    <a:pt x="191" y="2501"/>
                  </a:cubicBezTo>
                  <a:lnTo>
                    <a:pt x="107" y="2906"/>
                  </a:lnTo>
                  <a:cubicBezTo>
                    <a:pt x="84" y="3036"/>
                    <a:pt x="60" y="3167"/>
                    <a:pt x="48" y="3310"/>
                  </a:cubicBezTo>
                  <a:cubicBezTo>
                    <a:pt x="48" y="3382"/>
                    <a:pt x="24" y="3441"/>
                    <a:pt x="24" y="3513"/>
                  </a:cubicBezTo>
                  <a:lnTo>
                    <a:pt x="12" y="3620"/>
                  </a:lnTo>
                  <a:lnTo>
                    <a:pt x="12" y="3727"/>
                  </a:lnTo>
                  <a:cubicBezTo>
                    <a:pt x="12" y="3858"/>
                    <a:pt x="0" y="3989"/>
                    <a:pt x="0" y="4120"/>
                  </a:cubicBezTo>
                  <a:lnTo>
                    <a:pt x="0" y="4322"/>
                  </a:lnTo>
                  <a:cubicBezTo>
                    <a:pt x="0" y="4382"/>
                    <a:pt x="0" y="4453"/>
                    <a:pt x="12" y="4513"/>
                  </a:cubicBezTo>
                  <a:cubicBezTo>
                    <a:pt x="24" y="4644"/>
                    <a:pt x="24" y="4763"/>
                    <a:pt x="48" y="4882"/>
                  </a:cubicBezTo>
                  <a:lnTo>
                    <a:pt x="84" y="5239"/>
                  </a:lnTo>
                  <a:cubicBezTo>
                    <a:pt x="107" y="5358"/>
                    <a:pt x="131" y="5465"/>
                    <a:pt x="143" y="5584"/>
                  </a:cubicBezTo>
                  <a:cubicBezTo>
                    <a:pt x="167" y="5644"/>
                    <a:pt x="167" y="5692"/>
                    <a:pt x="179" y="5751"/>
                  </a:cubicBezTo>
                  <a:cubicBezTo>
                    <a:pt x="191" y="5787"/>
                    <a:pt x="203" y="5846"/>
                    <a:pt x="227" y="5894"/>
                  </a:cubicBezTo>
                  <a:cubicBezTo>
                    <a:pt x="250" y="6001"/>
                    <a:pt x="262" y="6084"/>
                    <a:pt x="298" y="6180"/>
                  </a:cubicBezTo>
                  <a:cubicBezTo>
                    <a:pt x="322" y="6263"/>
                    <a:pt x="358" y="6358"/>
                    <a:pt x="369" y="6430"/>
                  </a:cubicBezTo>
                  <a:cubicBezTo>
                    <a:pt x="405" y="6501"/>
                    <a:pt x="417" y="6585"/>
                    <a:pt x="441" y="6656"/>
                  </a:cubicBezTo>
                  <a:cubicBezTo>
                    <a:pt x="477" y="6727"/>
                    <a:pt x="488" y="6787"/>
                    <a:pt x="524" y="6835"/>
                  </a:cubicBezTo>
                  <a:cubicBezTo>
                    <a:pt x="536" y="6882"/>
                    <a:pt x="548" y="6906"/>
                    <a:pt x="560" y="6954"/>
                  </a:cubicBezTo>
                  <a:lnTo>
                    <a:pt x="631" y="6906"/>
                  </a:lnTo>
                  <a:cubicBezTo>
                    <a:pt x="631" y="6858"/>
                    <a:pt x="608" y="6823"/>
                    <a:pt x="608" y="6775"/>
                  </a:cubicBezTo>
                  <a:cubicBezTo>
                    <a:pt x="596" y="6656"/>
                    <a:pt x="572" y="6525"/>
                    <a:pt x="548" y="6358"/>
                  </a:cubicBezTo>
                  <a:cubicBezTo>
                    <a:pt x="536" y="6287"/>
                    <a:pt x="524" y="6192"/>
                    <a:pt x="524" y="6108"/>
                  </a:cubicBezTo>
                  <a:cubicBezTo>
                    <a:pt x="500" y="6013"/>
                    <a:pt x="500" y="5930"/>
                    <a:pt x="488" y="5823"/>
                  </a:cubicBezTo>
                  <a:cubicBezTo>
                    <a:pt x="488" y="5775"/>
                    <a:pt x="477" y="5715"/>
                    <a:pt x="477" y="5668"/>
                  </a:cubicBezTo>
                  <a:cubicBezTo>
                    <a:pt x="477" y="5632"/>
                    <a:pt x="477" y="5573"/>
                    <a:pt x="465" y="5513"/>
                  </a:cubicBezTo>
                  <a:cubicBezTo>
                    <a:pt x="465" y="5406"/>
                    <a:pt x="441" y="5299"/>
                    <a:pt x="429" y="5180"/>
                  </a:cubicBezTo>
                  <a:cubicBezTo>
                    <a:pt x="429" y="5061"/>
                    <a:pt x="417" y="4953"/>
                    <a:pt x="417" y="4834"/>
                  </a:cubicBezTo>
                  <a:lnTo>
                    <a:pt x="417" y="4477"/>
                  </a:lnTo>
                  <a:cubicBezTo>
                    <a:pt x="417" y="4239"/>
                    <a:pt x="429" y="3989"/>
                    <a:pt x="465" y="3739"/>
                  </a:cubicBezTo>
                  <a:lnTo>
                    <a:pt x="477" y="3644"/>
                  </a:lnTo>
                  <a:lnTo>
                    <a:pt x="488" y="3560"/>
                  </a:lnTo>
                  <a:cubicBezTo>
                    <a:pt x="500" y="3501"/>
                    <a:pt x="500" y="3429"/>
                    <a:pt x="524" y="3370"/>
                  </a:cubicBezTo>
                  <a:cubicBezTo>
                    <a:pt x="536" y="3227"/>
                    <a:pt x="560" y="3108"/>
                    <a:pt x="584" y="2977"/>
                  </a:cubicBezTo>
                  <a:cubicBezTo>
                    <a:pt x="608" y="2846"/>
                    <a:pt x="619" y="2727"/>
                    <a:pt x="655" y="2608"/>
                  </a:cubicBezTo>
                  <a:cubicBezTo>
                    <a:pt x="679" y="2489"/>
                    <a:pt x="715" y="2358"/>
                    <a:pt x="762" y="2239"/>
                  </a:cubicBezTo>
                  <a:cubicBezTo>
                    <a:pt x="834" y="1977"/>
                    <a:pt x="905" y="1763"/>
                    <a:pt x="1000" y="1524"/>
                  </a:cubicBezTo>
                  <a:cubicBezTo>
                    <a:pt x="1084" y="1298"/>
                    <a:pt x="1191" y="1072"/>
                    <a:pt x="1298" y="881"/>
                  </a:cubicBezTo>
                  <a:cubicBezTo>
                    <a:pt x="1393" y="691"/>
                    <a:pt x="1501" y="489"/>
                    <a:pt x="1608" y="334"/>
                  </a:cubicBezTo>
                  <a:cubicBezTo>
                    <a:pt x="1679" y="215"/>
                    <a:pt x="1751" y="96"/>
                    <a:pt x="1834"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5576;p53">
              <a:extLst>
                <a:ext uri="{FF2B5EF4-FFF2-40B4-BE49-F238E27FC236}">
                  <a16:creationId xmlns:a16="http://schemas.microsoft.com/office/drawing/2014/main" xmlns="" id="{5AEB97E2-9CE0-A0AC-547C-87A8E1B9964A}"/>
                </a:ext>
              </a:extLst>
            </p:cNvPr>
            <p:cNvSpPr/>
            <p:nvPr/>
          </p:nvSpPr>
          <p:spPr>
            <a:xfrm>
              <a:off x="2271400" y="3165100"/>
              <a:ext cx="412275" cy="233675"/>
            </a:xfrm>
            <a:custGeom>
              <a:avLst/>
              <a:gdLst/>
              <a:ahLst/>
              <a:cxnLst/>
              <a:rect l="l" t="t" r="r" b="b"/>
              <a:pathLst>
                <a:path w="16491" h="9347" extrusionOk="0">
                  <a:moveTo>
                    <a:pt x="16490" y="0"/>
                  </a:moveTo>
                  <a:cubicBezTo>
                    <a:pt x="16490" y="0"/>
                    <a:pt x="16490" y="0"/>
                    <a:pt x="16489" y="1"/>
                  </a:cubicBezTo>
                  <a:lnTo>
                    <a:pt x="16491" y="1"/>
                  </a:lnTo>
                  <a:cubicBezTo>
                    <a:pt x="16491" y="0"/>
                    <a:pt x="16491" y="0"/>
                    <a:pt x="16490" y="0"/>
                  </a:cubicBezTo>
                  <a:close/>
                  <a:moveTo>
                    <a:pt x="3418" y="1"/>
                  </a:moveTo>
                  <a:cubicBezTo>
                    <a:pt x="1" y="3477"/>
                    <a:pt x="1834" y="9073"/>
                    <a:pt x="1834" y="9073"/>
                  </a:cubicBezTo>
                  <a:lnTo>
                    <a:pt x="4918" y="9133"/>
                  </a:lnTo>
                  <a:lnTo>
                    <a:pt x="5049" y="9133"/>
                  </a:lnTo>
                  <a:lnTo>
                    <a:pt x="11454" y="9276"/>
                  </a:lnTo>
                  <a:lnTo>
                    <a:pt x="11562" y="9276"/>
                  </a:lnTo>
                  <a:lnTo>
                    <a:pt x="15324" y="9347"/>
                  </a:lnTo>
                  <a:cubicBezTo>
                    <a:pt x="13901" y="2834"/>
                    <a:pt x="16414" y="36"/>
                    <a:pt x="16489"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577;p53">
              <a:extLst>
                <a:ext uri="{FF2B5EF4-FFF2-40B4-BE49-F238E27FC236}">
                  <a16:creationId xmlns:a16="http://schemas.microsoft.com/office/drawing/2014/main" xmlns="" id="{3337CDD8-102D-9BFF-6EB0-2369374002EF}"/>
                </a:ext>
              </a:extLst>
            </p:cNvPr>
            <p:cNvSpPr/>
            <p:nvPr/>
          </p:nvSpPr>
          <p:spPr>
            <a:xfrm>
              <a:off x="2542275" y="3165100"/>
              <a:ext cx="48525" cy="232500"/>
            </a:xfrm>
            <a:custGeom>
              <a:avLst/>
              <a:gdLst/>
              <a:ahLst/>
              <a:cxnLst/>
              <a:rect l="l" t="t" r="r" b="b"/>
              <a:pathLst>
                <a:path w="1941" h="9300" extrusionOk="0">
                  <a:moveTo>
                    <a:pt x="1727" y="1"/>
                  </a:moveTo>
                  <a:cubicBezTo>
                    <a:pt x="1608" y="155"/>
                    <a:pt x="1489" y="358"/>
                    <a:pt x="1370" y="572"/>
                  </a:cubicBezTo>
                  <a:cubicBezTo>
                    <a:pt x="1239" y="810"/>
                    <a:pt x="1108" y="1072"/>
                    <a:pt x="989" y="1346"/>
                  </a:cubicBezTo>
                  <a:cubicBezTo>
                    <a:pt x="869" y="1632"/>
                    <a:pt x="738" y="1929"/>
                    <a:pt x="631" y="2239"/>
                  </a:cubicBezTo>
                  <a:cubicBezTo>
                    <a:pt x="596" y="2322"/>
                    <a:pt x="572" y="2406"/>
                    <a:pt x="536" y="2477"/>
                  </a:cubicBezTo>
                  <a:cubicBezTo>
                    <a:pt x="512" y="2560"/>
                    <a:pt x="500" y="2644"/>
                    <a:pt x="465" y="2739"/>
                  </a:cubicBezTo>
                  <a:cubicBezTo>
                    <a:pt x="405" y="2894"/>
                    <a:pt x="381" y="3072"/>
                    <a:pt x="334" y="3239"/>
                  </a:cubicBezTo>
                  <a:cubicBezTo>
                    <a:pt x="262" y="3584"/>
                    <a:pt x="179" y="3942"/>
                    <a:pt x="119" y="4299"/>
                  </a:cubicBezTo>
                  <a:lnTo>
                    <a:pt x="96" y="4561"/>
                  </a:lnTo>
                  <a:cubicBezTo>
                    <a:pt x="84" y="4656"/>
                    <a:pt x="84" y="4739"/>
                    <a:pt x="60" y="4835"/>
                  </a:cubicBezTo>
                  <a:cubicBezTo>
                    <a:pt x="48" y="4918"/>
                    <a:pt x="48" y="5013"/>
                    <a:pt x="36" y="5096"/>
                  </a:cubicBezTo>
                  <a:cubicBezTo>
                    <a:pt x="36" y="5192"/>
                    <a:pt x="24" y="5275"/>
                    <a:pt x="24" y="5370"/>
                  </a:cubicBezTo>
                  <a:cubicBezTo>
                    <a:pt x="0" y="5549"/>
                    <a:pt x="0" y="5727"/>
                    <a:pt x="0" y="5894"/>
                  </a:cubicBezTo>
                  <a:cubicBezTo>
                    <a:pt x="0" y="6073"/>
                    <a:pt x="24" y="6228"/>
                    <a:pt x="24" y="6394"/>
                  </a:cubicBezTo>
                  <a:cubicBezTo>
                    <a:pt x="24" y="6561"/>
                    <a:pt x="48" y="6728"/>
                    <a:pt x="60" y="6882"/>
                  </a:cubicBezTo>
                  <a:cubicBezTo>
                    <a:pt x="84" y="6966"/>
                    <a:pt x="84" y="7049"/>
                    <a:pt x="96" y="7121"/>
                  </a:cubicBezTo>
                  <a:cubicBezTo>
                    <a:pt x="107" y="7204"/>
                    <a:pt x="119" y="7275"/>
                    <a:pt x="119" y="7359"/>
                  </a:cubicBezTo>
                  <a:cubicBezTo>
                    <a:pt x="167" y="7656"/>
                    <a:pt x="227" y="7942"/>
                    <a:pt x="286" y="8216"/>
                  </a:cubicBezTo>
                  <a:cubicBezTo>
                    <a:pt x="322" y="8347"/>
                    <a:pt x="346" y="8466"/>
                    <a:pt x="381" y="8585"/>
                  </a:cubicBezTo>
                  <a:cubicBezTo>
                    <a:pt x="393" y="8645"/>
                    <a:pt x="405" y="8704"/>
                    <a:pt x="417" y="8752"/>
                  </a:cubicBezTo>
                  <a:cubicBezTo>
                    <a:pt x="441" y="8811"/>
                    <a:pt x="453" y="8847"/>
                    <a:pt x="465" y="8906"/>
                  </a:cubicBezTo>
                  <a:cubicBezTo>
                    <a:pt x="500" y="9014"/>
                    <a:pt x="524" y="9109"/>
                    <a:pt x="560" y="9192"/>
                  </a:cubicBezTo>
                  <a:cubicBezTo>
                    <a:pt x="572" y="9228"/>
                    <a:pt x="584" y="9252"/>
                    <a:pt x="584" y="9299"/>
                  </a:cubicBezTo>
                  <a:lnTo>
                    <a:pt x="715" y="9276"/>
                  </a:lnTo>
                  <a:cubicBezTo>
                    <a:pt x="715" y="9228"/>
                    <a:pt x="703" y="9180"/>
                    <a:pt x="703" y="9133"/>
                  </a:cubicBezTo>
                  <a:cubicBezTo>
                    <a:pt x="691" y="9049"/>
                    <a:pt x="667" y="8942"/>
                    <a:pt x="655" y="8835"/>
                  </a:cubicBezTo>
                  <a:cubicBezTo>
                    <a:pt x="643" y="8775"/>
                    <a:pt x="643" y="8740"/>
                    <a:pt x="631" y="8680"/>
                  </a:cubicBezTo>
                  <a:cubicBezTo>
                    <a:pt x="619" y="8621"/>
                    <a:pt x="619" y="8561"/>
                    <a:pt x="596" y="8502"/>
                  </a:cubicBezTo>
                  <a:cubicBezTo>
                    <a:pt x="584" y="8383"/>
                    <a:pt x="572" y="8252"/>
                    <a:pt x="536" y="8121"/>
                  </a:cubicBezTo>
                  <a:lnTo>
                    <a:pt x="500" y="7716"/>
                  </a:lnTo>
                  <a:cubicBezTo>
                    <a:pt x="477" y="7585"/>
                    <a:pt x="465" y="7442"/>
                    <a:pt x="465" y="7287"/>
                  </a:cubicBezTo>
                  <a:cubicBezTo>
                    <a:pt x="465" y="7216"/>
                    <a:pt x="453" y="7144"/>
                    <a:pt x="453" y="7061"/>
                  </a:cubicBezTo>
                  <a:lnTo>
                    <a:pt x="453" y="6823"/>
                  </a:lnTo>
                  <a:cubicBezTo>
                    <a:pt x="453" y="6668"/>
                    <a:pt x="429" y="6513"/>
                    <a:pt x="429" y="6347"/>
                  </a:cubicBezTo>
                  <a:cubicBezTo>
                    <a:pt x="429" y="6025"/>
                    <a:pt x="453" y="5692"/>
                    <a:pt x="465" y="5358"/>
                  </a:cubicBezTo>
                  <a:cubicBezTo>
                    <a:pt x="465" y="5263"/>
                    <a:pt x="477" y="5192"/>
                    <a:pt x="477" y="5096"/>
                  </a:cubicBezTo>
                  <a:cubicBezTo>
                    <a:pt x="477" y="5013"/>
                    <a:pt x="500" y="4942"/>
                    <a:pt x="512" y="4846"/>
                  </a:cubicBezTo>
                  <a:cubicBezTo>
                    <a:pt x="524" y="4763"/>
                    <a:pt x="524" y="4680"/>
                    <a:pt x="536" y="4596"/>
                  </a:cubicBezTo>
                  <a:lnTo>
                    <a:pt x="572" y="4346"/>
                  </a:lnTo>
                  <a:cubicBezTo>
                    <a:pt x="619" y="4001"/>
                    <a:pt x="691" y="3656"/>
                    <a:pt x="750" y="3334"/>
                  </a:cubicBezTo>
                  <a:cubicBezTo>
                    <a:pt x="822" y="3001"/>
                    <a:pt x="893" y="2679"/>
                    <a:pt x="1000" y="2358"/>
                  </a:cubicBezTo>
                  <a:cubicBezTo>
                    <a:pt x="1096" y="2048"/>
                    <a:pt x="1191" y="1751"/>
                    <a:pt x="1298" y="1465"/>
                  </a:cubicBezTo>
                  <a:cubicBezTo>
                    <a:pt x="1358" y="1334"/>
                    <a:pt x="1405" y="1191"/>
                    <a:pt x="1465" y="1072"/>
                  </a:cubicBezTo>
                  <a:cubicBezTo>
                    <a:pt x="1512" y="929"/>
                    <a:pt x="1572" y="810"/>
                    <a:pt x="1608" y="691"/>
                  </a:cubicBezTo>
                  <a:cubicBezTo>
                    <a:pt x="1715" y="453"/>
                    <a:pt x="1822" y="239"/>
                    <a:pt x="1905" y="36"/>
                  </a:cubicBezTo>
                  <a:cubicBezTo>
                    <a:pt x="1929" y="24"/>
                    <a:pt x="1929" y="12"/>
                    <a:pt x="1941" y="1"/>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578;p53">
              <a:extLst>
                <a:ext uri="{FF2B5EF4-FFF2-40B4-BE49-F238E27FC236}">
                  <a16:creationId xmlns:a16="http://schemas.microsoft.com/office/drawing/2014/main" xmlns="" id="{29C1BF61-7E7F-583D-1A3C-CE6190508741}"/>
                </a:ext>
              </a:extLst>
            </p:cNvPr>
            <p:cNvSpPr/>
            <p:nvPr/>
          </p:nvSpPr>
          <p:spPr>
            <a:xfrm>
              <a:off x="2552100" y="3753575"/>
              <a:ext cx="232775" cy="321175"/>
            </a:xfrm>
            <a:custGeom>
              <a:avLst/>
              <a:gdLst/>
              <a:ahLst/>
              <a:cxnLst/>
              <a:rect l="l" t="t" r="r" b="b"/>
              <a:pathLst>
                <a:path w="9311" h="12847" extrusionOk="0">
                  <a:moveTo>
                    <a:pt x="1965" y="0"/>
                  </a:moveTo>
                  <a:cubicBezTo>
                    <a:pt x="869" y="0"/>
                    <a:pt x="0" y="881"/>
                    <a:pt x="0" y="1965"/>
                  </a:cubicBezTo>
                  <a:lnTo>
                    <a:pt x="0" y="10882"/>
                  </a:lnTo>
                  <a:cubicBezTo>
                    <a:pt x="0" y="11966"/>
                    <a:pt x="869" y="12847"/>
                    <a:pt x="1965" y="12847"/>
                  </a:cubicBezTo>
                  <a:lnTo>
                    <a:pt x="7346" y="12847"/>
                  </a:lnTo>
                  <a:cubicBezTo>
                    <a:pt x="8442" y="12847"/>
                    <a:pt x="9311" y="11966"/>
                    <a:pt x="9311" y="10882"/>
                  </a:cubicBezTo>
                  <a:lnTo>
                    <a:pt x="9311" y="1965"/>
                  </a:lnTo>
                  <a:cubicBezTo>
                    <a:pt x="9311" y="881"/>
                    <a:pt x="8430" y="0"/>
                    <a:pt x="7346" y="0"/>
                  </a:cubicBez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579;p53">
              <a:extLst>
                <a:ext uri="{FF2B5EF4-FFF2-40B4-BE49-F238E27FC236}">
                  <a16:creationId xmlns:a16="http://schemas.microsoft.com/office/drawing/2014/main" xmlns="" id="{2114E495-D905-0588-D850-87B112C14072}"/>
                </a:ext>
              </a:extLst>
            </p:cNvPr>
            <p:cNvSpPr/>
            <p:nvPr/>
          </p:nvSpPr>
          <p:spPr>
            <a:xfrm>
              <a:off x="2665800" y="3753575"/>
              <a:ext cx="119075" cy="321175"/>
            </a:xfrm>
            <a:custGeom>
              <a:avLst/>
              <a:gdLst/>
              <a:ahLst/>
              <a:cxnLst/>
              <a:rect l="l" t="t" r="r" b="b"/>
              <a:pathLst>
                <a:path w="4763" h="12847" extrusionOk="0">
                  <a:moveTo>
                    <a:pt x="0" y="0"/>
                  </a:moveTo>
                  <a:lnTo>
                    <a:pt x="0" y="12847"/>
                  </a:lnTo>
                  <a:lnTo>
                    <a:pt x="2798" y="12847"/>
                  </a:lnTo>
                  <a:cubicBezTo>
                    <a:pt x="3882" y="12847"/>
                    <a:pt x="4763" y="11966"/>
                    <a:pt x="4763" y="10882"/>
                  </a:cubicBezTo>
                  <a:lnTo>
                    <a:pt x="4763" y="1965"/>
                  </a:lnTo>
                  <a:cubicBezTo>
                    <a:pt x="4763" y="881"/>
                    <a:pt x="3894" y="0"/>
                    <a:pt x="2798" y="0"/>
                  </a:cubicBezTo>
                  <a:close/>
                </a:path>
              </a:pathLst>
            </a:custGeom>
            <a:solidFill>
              <a:srgbClr val="9B7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580;p53">
              <a:extLst>
                <a:ext uri="{FF2B5EF4-FFF2-40B4-BE49-F238E27FC236}">
                  <a16:creationId xmlns:a16="http://schemas.microsoft.com/office/drawing/2014/main" xmlns="" id="{CCA45200-4145-12B8-A723-9DD6C058A56B}"/>
                </a:ext>
              </a:extLst>
            </p:cNvPr>
            <p:cNvSpPr/>
            <p:nvPr/>
          </p:nvSpPr>
          <p:spPr>
            <a:xfrm>
              <a:off x="2139250" y="3475250"/>
              <a:ext cx="644750" cy="365850"/>
            </a:xfrm>
            <a:custGeom>
              <a:avLst/>
              <a:gdLst/>
              <a:ahLst/>
              <a:cxnLst/>
              <a:rect l="l" t="t" r="r" b="b"/>
              <a:pathLst>
                <a:path w="25790" h="14634" extrusionOk="0">
                  <a:moveTo>
                    <a:pt x="25789" y="1"/>
                  </a:moveTo>
                  <a:lnTo>
                    <a:pt x="25789" y="1"/>
                  </a:lnTo>
                  <a:cubicBezTo>
                    <a:pt x="25789" y="1"/>
                    <a:pt x="25789" y="1"/>
                    <a:pt x="25789" y="1"/>
                  </a:cubicBezTo>
                  <a:lnTo>
                    <a:pt x="5322" y="1"/>
                  </a:lnTo>
                  <a:cubicBezTo>
                    <a:pt x="0" y="5454"/>
                    <a:pt x="2858" y="14205"/>
                    <a:pt x="2858" y="14205"/>
                  </a:cubicBezTo>
                  <a:lnTo>
                    <a:pt x="5775" y="14265"/>
                  </a:lnTo>
                  <a:lnTo>
                    <a:pt x="5930" y="14265"/>
                  </a:lnTo>
                  <a:lnTo>
                    <a:pt x="13145" y="14407"/>
                  </a:lnTo>
                  <a:lnTo>
                    <a:pt x="13276" y="14407"/>
                  </a:lnTo>
                  <a:lnTo>
                    <a:pt x="21943" y="14586"/>
                  </a:lnTo>
                  <a:lnTo>
                    <a:pt x="22051" y="14586"/>
                  </a:lnTo>
                  <a:lnTo>
                    <a:pt x="23968" y="14634"/>
                  </a:lnTo>
                  <a:cubicBezTo>
                    <a:pt x="21756" y="4349"/>
                    <a:pt x="25790" y="1"/>
                    <a:pt x="25789"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581;p53">
              <a:extLst>
                <a:ext uri="{FF2B5EF4-FFF2-40B4-BE49-F238E27FC236}">
                  <a16:creationId xmlns:a16="http://schemas.microsoft.com/office/drawing/2014/main" xmlns="" id="{738F3D52-EE89-A676-3BF5-60B551C2F3C2}"/>
                </a:ext>
              </a:extLst>
            </p:cNvPr>
            <p:cNvSpPr/>
            <p:nvPr/>
          </p:nvSpPr>
          <p:spPr>
            <a:xfrm>
              <a:off x="2253850" y="3473475"/>
              <a:ext cx="60150" cy="357200"/>
            </a:xfrm>
            <a:custGeom>
              <a:avLst/>
              <a:gdLst/>
              <a:ahLst/>
              <a:cxnLst/>
              <a:rect l="l" t="t" r="r" b="b"/>
              <a:pathLst>
                <a:path w="2406" h="14288" extrusionOk="0">
                  <a:moveTo>
                    <a:pt x="2239" y="0"/>
                  </a:moveTo>
                  <a:lnTo>
                    <a:pt x="2239" y="60"/>
                  </a:lnTo>
                  <a:cubicBezTo>
                    <a:pt x="2167" y="167"/>
                    <a:pt x="2108" y="286"/>
                    <a:pt x="2036" y="405"/>
                  </a:cubicBezTo>
                  <a:cubicBezTo>
                    <a:pt x="1941" y="536"/>
                    <a:pt x="1869" y="679"/>
                    <a:pt x="1774" y="846"/>
                  </a:cubicBezTo>
                  <a:cubicBezTo>
                    <a:pt x="1738" y="929"/>
                    <a:pt x="1691" y="1012"/>
                    <a:pt x="1655" y="1108"/>
                  </a:cubicBezTo>
                  <a:cubicBezTo>
                    <a:pt x="1619" y="1191"/>
                    <a:pt x="1572" y="1262"/>
                    <a:pt x="1524" y="1370"/>
                  </a:cubicBezTo>
                  <a:cubicBezTo>
                    <a:pt x="1346" y="1727"/>
                    <a:pt x="1179" y="2132"/>
                    <a:pt x="1024" y="2548"/>
                  </a:cubicBezTo>
                  <a:cubicBezTo>
                    <a:pt x="976" y="2656"/>
                    <a:pt x="941" y="2751"/>
                    <a:pt x="905" y="2870"/>
                  </a:cubicBezTo>
                  <a:cubicBezTo>
                    <a:pt x="881" y="2929"/>
                    <a:pt x="857" y="2977"/>
                    <a:pt x="845" y="3037"/>
                  </a:cubicBezTo>
                  <a:cubicBezTo>
                    <a:pt x="822" y="3096"/>
                    <a:pt x="810" y="3156"/>
                    <a:pt x="786" y="3203"/>
                  </a:cubicBezTo>
                  <a:cubicBezTo>
                    <a:pt x="750" y="3322"/>
                    <a:pt x="703" y="3429"/>
                    <a:pt x="679" y="3548"/>
                  </a:cubicBezTo>
                  <a:cubicBezTo>
                    <a:pt x="643" y="3656"/>
                    <a:pt x="619" y="3787"/>
                    <a:pt x="572" y="3906"/>
                  </a:cubicBezTo>
                  <a:cubicBezTo>
                    <a:pt x="500" y="4144"/>
                    <a:pt x="453" y="4394"/>
                    <a:pt x="393" y="4632"/>
                  </a:cubicBezTo>
                  <a:cubicBezTo>
                    <a:pt x="334" y="4882"/>
                    <a:pt x="286" y="5132"/>
                    <a:pt x="250" y="5394"/>
                  </a:cubicBezTo>
                  <a:cubicBezTo>
                    <a:pt x="203" y="5644"/>
                    <a:pt x="155" y="5906"/>
                    <a:pt x="131" y="6168"/>
                  </a:cubicBezTo>
                  <a:lnTo>
                    <a:pt x="83" y="6561"/>
                  </a:lnTo>
                  <a:lnTo>
                    <a:pt x="48" y="6966"/>
                  </a:lnTo>
                  <a:cubicBezTo>
                    <a:pt x="36" y="7097"/>
                    <a:pt x="36" y="7239"/>
                    <a:pt x="24" y="7370"/>
                  </a:cubicBezTo>
                  <a:cubicBezTo>
                    <a:pt x="24" y="7501"/>
                    <a:pt x="0" y="7632"/>
                    <a:pt x="0" y="7775"/>
                  </a:cubicBezTo>
                  <a:lnTo>
                    <a:pt x="0" y="7966"/>
                  </a:lnTo>
                  <a:lnTo>
                    <a:pt x="0" y="8156"/>
                  </a:lnTo>
                  <a:lnTo>
                    <a:pt x="0" y="8549"/>
                  </a:lnTo>
                  <a:cubicBezTo>
                    <a:pt x="24" y="9061"/>
                    <a:pt x="48" y="9585"/>
                    <a:pt x="107" y="10073"/>
                  </a:cubicBezTo>
                  <a:cubicBezTo>
                    <a:pt x="107" y="10133"/>
                    <a:pt x="131" y="10192"/>
                    <a:pt x="131" y="10252"/>
                  </a:cubicBezTo>
                  <a:cubicBezTo>
                    <a:pt x="143" y="10311"/>
                    <a:pt x="143" y="10371"/>
                    <a:pt x="155" y="10430"/>
                  </a:cubicBezTo>
                  <a:cubicBezTo>
                    <a:pt x="167" y="10549"/>
                    <a:pt x="203" y="10668"/>
                    <a:pt x="214" y="10787"/>
                  </a:cubicBezTo>
                  <a:cubicBezTo>
                    <a:pt x="250" y="11026"/>
                    <a:pt x="310" y="11252"/>
                    <a:pt x="345" y="11478"/>
                  </a:cubicBezTo>
                  <a:cubicBezTo>
                    <a:pt x="381" y="11585"/>
                    <a:pt x="393" y="11704"/>
                    <a:pt x="429" y="11800"/>
                  </a:cubicBezTo>
                  <a:cubicBezTo>
                    <a:pt x="453" y="11907"/>
                    <a:pt x="488" y="12014"/>
                    <a:pt x="500" y="12121"/>
                  </a:cubicBezTo>
                  <a:cubicBezTo>
                    <a:pt x="560" y="12323"/>
                    <a:pt x="607" y="12514"/>
                    <a:pt x="667" y="12716"/>
                  </a:cubicBezTo>
                  <a:cubicBezTo>
                    <a:pt x="786" y="13085"/>
                    <a:pt x="881" y="13443"/>
                    <a:pt x="1000" y="13740"/>
                  </a:cubicBezTo>
                  <a:cubicBezTo>
                    <a:pt x="1084" y="13943"/>
                    <a:pt x="1155" y="14121"/>
                    <a:pt x="1215" y="14288"/>
                  </a:cubicBezTo>
                  <a:lnTo>
                    <a:pt x="1357" y="14288"/>
                  </a:lnTo>
                  <a:cubicBezTo>
                    <a:pt x="1346" y="14228"/>
                    <a:pt x="1334" y="14169"/>
                    <a:pt x="1322" y="14097"/>
                  </a:cubicBezTo>
                  <a:cubicBezTo>
                    <a:pt x="1286" y="13966"/>
                    <a:pt x="1238" y="13812"/>
                    <a:pt x="1215" y="13669"/>
                  </a:cubicBezTo>
                  <a:cubicBezTo>
                    <a:pt x="1191" y="13585"/>
                    <a:pt x="1167" y="13502"/>
                    <a:pt x="1155" y="13431"/>
                  </a:cubicBezTo>
                  <a:cubicBezTo>
                    <a:pt x="1143" y="13347"/>
                    <a:pt x="1119" y="13264"/>
                    <a:pt x="1096" y="13169"/>
                  </a:cubicBezTo>
                  <a:cubicBezTo>
                    <a:pt x="1060" y="12990"/>
                    <a:pt x="1024" y="12812"/>
                    <a:pt x="976" y="12621"/>
                  </a:cubicBezTo>
                  <a:cubicBezTo>
                    <a:pt x="929" y="12431"/>
                    <a:pt x="917" y="12240"/>
                    <a:pt x="869" y="12026"/>
                  </a:cubicBezTo>
                  <a:cubicBezTo>
                    <a:pt x="857" y="11919"/>
                    <a:pt x="845" y="11823"/>
                    <a:pt x="810" y="11716"/>
                  </a:cubicBezTo>
                  <a:cubicBezTo>
                    <a:pt x="798" y="11609"/>
                    <a:pt x="786" y="11502"/>
                    <a:pt x="762" y="11383"/>
                  </a:cubicBezTo>
                  <a:cubicBezTo>
                    <a:pt x="738" y="11168"/>
                    <a:pt x="703" y="10942"/>
                    <a:pt x="679" y="10704"/>
                  </a:cubicBezTo>
                  <a:cubicBezTo>
                    <a:pt x="667" y="10585"/>
                    <a:pt x="643" y="10466"/>
                    <a:pt x="643" y="10347"/>
                  </a:cubicBezTo>
                  <a:cubicBezTo>
                    <a:pt x="643" y="10287"/>
                    <a:pt x="631" y="10228"/>
                    <a:pt x="631" y="10168"/>
                  </a:cubicBezTo>
                  <a:cubicBezTo>
                    <a:pt x="631" y="10109"/>
                    <a:pt x="619" y="10049"/>
                    <a:pt x="619" y="9990"/>
                  </a:cubicBezTo>
                  <a:cubicBezTo>
                    <a:pt x="619" y="9871"/>
                    <a:pt x="595" y="9752"/>
                    <a:pt x="584" y="9633"/>
                  </a:cubicBezTo>
                  <a:cubicBezTo>
                    <a:pt x="572" y="9514"/>
                    <a:pt x="572" y="9383"/>
                    <a:pt x="572" y="9263"/>
                  </a:cubicBezTo>
                  <a:cubicBezTo>
                    <a:pt x="572" y="9144"/>
                    <a:pt x="572" y="9002"/>
                    <a:pt x="560" y="8882"/>
                  </a:cubicBezTo>
                  <a:lnTo>
                    <a:pt x="560" y="8692"/>
                  </a:lnTo>
                  <a:lnTo>
                    <a:pt x="560" y="8501"/>
                  </a:lnTo>
                  <a:lnTo>
                    <a:pt x="560" y="8109"/>
                  </a:lnTo>
                  <a:lnTo>
                    <a:pt x="560" y="7918"/>
                  </a:lnTo>
                  <a:lnTo>
                    <a:pt x="572" y="7728"/>
                  </a:lnTo>
                  <a:cubicBezTo>
                    <a:pt x="572" y="7597"/>
                    <a:pt x="584" y="7478"/>
                    <a:pt x="584" y="7335"/>
                  </a:cubicBezTo>
                  <a:cubicBezTo>
                    <a:pt x="584" y="7204"/>
                    <a:pt x="595" y="7085"/>
                    <a:pt x="619" y="6954"/>
                  </a:cubicBezTo>
                  <a:lnTo>
                    <a:pt x="643" y="6561"/>
                  </a:lnTo>
                  <a:cubicBezTo>
                    <a:pt x="667" y="6430"/>
                    <a:pt x="679" y="6311"/>
                    <a:pt x="691" y="6180"/>
                  </a:cubicBezTo>
                  <a:cubicBezTo>
                    <a:pt x="726" y="5930"/>
                    <a:pt x="750" y="5668"/>
                    <a:pt x="798" y="5418"/>
                  </a:cubicBezTo>
                  <a:cubicBezTo>
                    <a:pt x="810" y="5299"/>
                    <a:pt x="845" y="5168"/>
                    <a:pt x="857" y="5049"/>
                  </a:cubicBezTo>
                  <a:cubicBezTo>
                    <a:pt x="869" y="4930"/>
                    <a:pt x="893" y="4799"/>
                    <a:pt x="917" y="4680"/>
                  </a:cubicBezTo>
                  <a:cubicBezTo>
                    <a:pt x="953" y="4441"/>
                    <a:pt x="1000" y="4180"/>
                    <a:pt x="1060" y="3965"/>
                  </a:cubicBezTo>
                  <a:cubicBezTo>
                    <a:pt x="1096" y="3846"/>
                    <a:pt x="1119" y="3727"/>
                    <a:pt x="1143" y="3620"/>
                  </a:cubicBezTo>
                  <a:cubicBezTo>
                    <a:pt x="1167" y="3501"/>
                    <a:pt x="1191" y="3394"/>
                    <a:pt x="1226" y="3275"/>
                  </a:cubicBezTo>
                  <a:cubicBezTo>
                    <a:pt x="1238" y="3215"/>
                    <a:pt x="1262" y="3156"/>
                    <a:pt x="1274" y="3108"/>
                  </a:cubicBezTo>
                  <a:cubicBezTo>
                    <a:pt x="1286" y="3048"/>
                    <a:pt x="1298" y="3013"/>
                    <a:pt x="1310" y="2953"/>
                  </a:cubicBezTo>
                  <a:cubicBezTo>
                    <a:pt x="1346" y="2846"/>
                    <a:pt x="1369" y="2727"/>
                    <a:pt x="1405" y="2620"/>
                  </a:cubicBezTo>
                  <a:cubicBezTo>
                    <a:pt x="1477" y="2417"/>
                    <a:pt x="1536" y="2203"/>
                    <a:pt x="1596" y="2013"/>
                  </a:cubicBezTo>
                  <a:cubicBezTo>
                    <a:pt x="1631" y="1905"/>
                    <a:pt x="1655" y="1822"/>
                    <a:pt x="1703" y="1715"/>
                  </a:cubicBezTo>
                  <a:cubicBezTo>
                    <a:pt x="1738" y="1620"/>
                    <a:pt x="1774" y="1524"/>
                    <a:pt x="1810" y="1429"/>
                  </a:cubicBezTo>
                  <a:cubicBezTo>
                    <a:pt x="1941" y="1072"/>
                    <a:pt x="2072" y="727"/>
                    <a:pt x="2215" y="453"/>
                  </a:cubicBezTo>
                  <a:cubicBezTo>
                    <a:pt x="2286" y="286"/>
                    <a:pt x="2346" y="131"/>
                    <a:pt x="2405"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582;p53">
              <a:extLst>
                <a:ext uri="{FF2B5EF4-FFF2-40B4-BE49-F238E27FC236}">
                  <a16:creationId xmlns:a16="http://schemas.microsoft.com/office/drawing/2014/main" xmlns="" id="{4B76079A-A004-F3DB-6AA6-9E116EC2F021}"/>
                </a:ext>
              </a:extLst>
            </p:cNvPr>
            <p:cNvSpPr/>
            <p:nvPr/>
          </p:nvSpPr>
          <p:spPr>
            <a:xfrm>
              <a:off x="2436300" y="3473475"/>
              <a:ext cx="61050" cy="361375"/>
            </a:xfrm>
            <a:custGeom>
              <a:avLst/>
              <a:gdLst/>
              <a:ahLst/>
              <a:cxnLst/>
              <a:rect l="l" t="t" r="r" b="b"/>
              <a:pathLst>
                <a:path w="2442" h="14455" extrusionOk="0">
                  <a:moveTo>
                    <a:pt x="2251" y="0"/>
                  </a:moveTo>
                  <a:lnTo>
                    <a:pt x="2251" y="60"/>
                  </a:lnTo>
                  <a:cubicBezTo>
                    <a:pt x="2180" y="167"/>
                    <a:pt x="2120" y="286"/>
                    <a:pt x="2037" y="405"/>
                  </a:cubicBezTo>
                  <a:cubicBezTo>
                    <a:pt x="1965" y="536"/>
                    <a:pt x="1882" y="679"/>
                    <a:pt x="1787" y="846"/>
                  </a:cubicBezTo>
                  <a:cubicBezTo>
                    <a:pt x="1739" y="929"/>
                    <a:pt x="1691" y="1012"/>
                    <a:pt x="1656" y="1108"/>
                  </a:cubicBezTo>
                  <a:cubicBezTo>
                    <a:pt x="1608" y="1191"/>
                    <a:pt x="1560" y="1262"/>
                    <a:pt x="1525" y="1370"/>
                  </a:cubicBezTo>
                  <a:cubicBezTo>
                    <a:pt x="1334" y="1727"/>
                    <a:pt x="1179" y="2132"/>
                    <a:pt x="1013" y="2548"/>
                  </a:cubicBezTo>
                  <a:cubicBezTo>
                    <a:pt x="965" y="2656"/>
                    <a:pt x="941" y="2751"/>
                    <a:pt x="894" y="2870"/>
                  </a:cubicBezTo>
                  <a:cubicBezTo>
                    <a:pt x="882" y="2929"/>
                    <a:pt x="846" y="2977"/>
                    <a:pt x="834" y="3037"/>
                  </a:cubicBezTo>
                  <a:cubicBezTo>
                    <a:pt x="822" y="3096"/>
                    <a:pt x="810" y="3156"/>
                    <a:pt x="775" y="3203"/>
                  </a:cubicBezTo>
                  <a:cubicBezTo>
                    <a:pt x="751" y="3322"/>
                    <a:pt x="703" y="3429"/>
                    <a:pt x="667" y="3548"/>
                  </a:cubicBezTo>
                  <a:cubicBezTo>
                    <a:pt x="644" y="3656"/>
                    <a:pt x="608" y="3787"/>
                    <a:pt x="572" y="3906"/>
                  </a:cubicBezTo>
                  <a:cubicBezTo>
                    <a:pt x="489" y="4144"/>
                    <a:pt x="453" y="4394"/>
                    <a:pt x="394" y="4632"/>
                  </a:cubicBezTo>
                  <a:cubicBezTo>
                    <a:pt x="334" y="4882"/>
                    <a:pt x="286" y="5132"/>
                    <a:pt x="239" y="5394"/>
                  </a:cubicBezTo>
                  <a:cubicBezTo>
                    <a:pt x="191" y="5644"/>
                    <a:pt x="144" y="5906"/>
                    <a:pt x="120" y="6168"/>
                  </a:cubicBezTo>
                  <a:lnTo>
                    <a:pt x="72" y="6561"/>
                  </a:lnTo>
                  <a:lnTo>
                    <a:pt x="48" y="6966"/>
                  </a:lnTo>
                  <a:cubicBezTo>
                    <a:pt x="36" y="7097"/>
                    <a:pt x="36" y="7239"/>
                    <a:pt x="13" y="7370"/>
                  </a:cubicBezTo>
                  <a:cubicBezTo>
                    <a:pt x="13" y="7501"/>
                    <a:pt x="1" y="7632"/>
                    <a:pt x="1" y="7775"/>
                  </a:cubicBezTo>
                  <a:lnTo>
                    <a:pt x="1" y="7966"/>
                  </a:lnTo>
                  <a:lnTo>
                    <a:pt x="1" y="8156"/>
                  </a:lnTo>
                  <a:lnTo>
                    <a:pt x="1" y="8549"/>
                  </a:lnTo>
                  <a:cubicBezTo>
                    <a:pt x="13" y="9061"/>
                    <a:pt x="48" y="9585"/>
                    <a:pt x="108" y="10073"/>
                  </a:cubicBezTo>
                  <a:cubicBezTo>
                    <a:pt x="108" y="10133"/>
                    <a:pt x="120" y="10192"/>
                    <a:pt x="120" y="10252"/>
                  </a:cubicBezTo>
                  <a:cubicBezTo>
                    <a:pt x="132" y="10311"/>
                    <a:pt x="132" y="10371"/>
                    <a:pt x="155" y="10430"/>
                  </a:cubicBezTo>
                  <a:cubicBezTo>
                    <a:pt x="167" y="10549"/>
                    <a:pt x="179" y="10668"/>
                    <a:pt x="215" y="10787"/>
                  </a:cubicBezTo>
                  <a:cubicBezTo>
                    <a:pt x="239" y="11026"/>
                    <a:pt x="298" y="11252"/>
                    <a:pt x="346" y="11478"/>
                  </a:cubicBezTo>
                  <a:cubicBezTo>
                    <a:pt x="370" y="11585"/>
                    <a:pt x="394" y="11704"/>
                    <a:pt x="417" y="11800"/>
                  </a:cubicBezTo>
                  <a:cubicBezTo>
                    <a:pt x="453" y="11907"/>
                    <a:pt x="477" y="12014"/>
                    <a:pt x="489" y="12121"/>
                  </a:cubicBezTo>
                  <a:cubicBezTo>
                    <a:pt x="548" y="12323"/>
                    <a:pt x="596" y="12514"/>
                    <a:pt x="656" y="12716"/>
                  </a:cubicBezTo>
                  <a:cubicBezTo>
                    <a:pt x="775" y="13085"/>
                    <a:pt x="882" y="13443"/>
                    <a:pt x="1001" y="13740"/>
                  </a:cubicBezTo>
                  <a:cubicBezTo>
                    <a:pt x="1108" y="14002"/>
                    <a:pt x="1191" y="14264"/>
                    <a:pt x="1287" y="14455"/>
                  </a:cubicBezTo>
                  <a:lnTo>
                    <a:pt x="1418" y="14455"/>
                  </a:lnTo>
                  <a:cubicBezTo>
                    <a:pt x="1394" y="14407"/>
                    <a:pt x="1382" y="14347"/>
                    <a:pt x="1370" y="14288"/>
                  </a:cubicBezTo>
                  <a:cubicBezTo>
                    <a:pt x="1358" y="14228"/>
                    <a:pt x="1334" y="14169"/>
                    <a:pt x="1322" y="14097"/>
                  </a:cubicBezTo>
                  <a:cubicBezTo>
                    <a:pt x="1298" y="13966"/>
                    <a:pt x="1263" y="13812"/>
                    <a:pt x="1227" y="13669"/>
                  </a:cubicBezTo>
                  <a:cubicBezTo>
                    <a:pt x="1203" y="13585"/>
                    <a:pt x="1179" y="13502"/>
                    <a:pt x="1167" y="13431"/>
                  </a:cubicBezTo>
                  <a:cubicBezTo>
                    <a:pt x="1144" y="13347"/>
                    <a:pt x="1132" y="13264"/>
                    <a:pt x="1120" y="13169"/>
                  </a:cubicBezTo>
                  <a:cubicBezTo>
                    <a:pt x="1084" y="12990"/>
                    <a:pt x="1048" y="12812"/>
                    <a:pt x="1001" y="12621"/>
                  </a:cubicBezTo>
                  <a:cubicBezTo>
                    <a:pt x="953" y="12431"/>
                    <a:pt x="929" y="12240"/>
                    <a:pt x="894" y="12026"/>
                  </a:cubicBezTo>
                  <a:cubicBezTo>
                    <a:pt x="882" y="11919"/>
                    <a:pt x="870" y="11823"/>
                    <a:pt x="834" y="11716"/>
                  </a:cubicBezTo>
                  <a:cubicBezTo>
                    <a:pt x="822" y="11609"/>
                    <a:pt x="810" y="11502"/>
                    <a:pt x="786" y="11383"/>
                  </a:cubicBezTo>
                  <a:cubicBezTo>
                    <a:pt x="763" y="11168"/>
                    <a:pt x="727" y="10942"/>
                    <a:pt x="703" y="10704"/>
                  </a:cubicBezTo>
                  <a:cubicBezTo>
                    <a:pt x="691" y="10585"/>
                    <a:pt x="667" y="10466"/>
                    <a:pt x="667" y="10347"/>
                  </a:cubicBezTo>
                  <a:cubicBezTo>
                    <a:pt x="667" y="10287"/>
                    <a:pt x="656" y="10228"/>
                    <a:pt x="656" y="10168"/>
                  </a:cubicBezTo>
                  <a:cubicBezTo>
                    <a:pt x="656" y="10109"/>
                    <a:pt x="644" y="10049"/>
                    <a:pt x="644" y="9990"/>
                  </a:cubicBezTo>
                  <a:cubicBezTo>
                    <a:pt x="632" y="9871"/>
                    <a:pt x="632" y="9752"/>
                    <a:pt x="608" y="9633"/>
                  </a:cubicBezTo>
                  <a:cubicBezTo>
                    <a:pt x="596" y="9514"/>
                    <a:pt x="596" y="9371"/>
                    <a:pt x="596" y="9263"/>
                  </a:cubicBezTo>
                  <a:cubicBezTo>
                    <a:pt x="596" y="9144"/>
                    <a:pt x="596" y="9002"/>
                    <a:pt x="584" y="8882"/>
                  </a:cubicBezTo>
                  <a:lnTo>
                    <a:pt x="584" y="8692"/>
                  </a:lnTo>
                  <a:lnTo>
                    <a:pt x="584" y="8501"/>
                  </a:lnTo>
                  <a:lnTo>
                    <a:pt x="584" y="8109"/>
                  </a:lnTo>
                  <a:lnTo>
                    <a:pt x="584" y="7918"/>
                  </a:lnTo>
                  <a:lnTo>
                    <a:pt x="596" y="7728"/>
                  </a:lnTo>
                  <a:cubicBezTo>
                    <a:pt x="596" y="7597"/>
                    <a:pt x="608" y="7478"/>
                    <a:pt x="608" y="7335"/>
                  </a:cubicBezTo>
                  <a:cubicBezTo>
                    <a:pt x="608" y="7204"/>
                    <a:pt x="632" y="7085"/>
                    <a:pt x="644" y="6954"/>
                  </a:cubicBezTo>
                  <a:lnTo>
                    <a:pt x="667" y="6561"/>
                  </a:lnTo>
                  <a:cubicBezTo>
                    <a:pt x="691" y="6430"/>
                    <a:pt x="703" y="6311"/>
                    <a:pt x="715" y="6180"/>
                  </a:cubicBezTo>
                  <a:cubicBezTo>
                    <a:pt x="751" y="5930"/>
                    <a:pt x="775" y="5668"/>
                    <a:pt x="822" y="5418"/>
                  </a:cubicBezTo>
                  <a:cubicBezTo>
                    <a:pt x="834" y="5299"/>
                    <a:pt x="870" y="5168"/>
                    <a:pt x="882" y="5049"/>
                  </a:cubicBezTo>
                  <a:cubicBezTo>
                    <a:pt x="894" y="4930"/>
                    <a:pt x="929" y="4799"/>
                    <a:pt x="941" y="4680"/>
                  </a:cubicBezTo>
                  <a:cubicBezTo>
                    <a:pt x="989" y="4441"/>
                    <a:pt x="1025" y="4180"/>
                    <a:pt x="1084" y="3965"/>
                  </a:cubicBezTo>
                  <a:cubicBezTo>
                    <a:pt x="1120" y="3846"/>
                    <a:pt x="1144" y="3727"/>
                    <a:pt x="1167" y="3620"/>
                  </a:cubicBezTo>
                  <a:cubicBezTo>
                    <a:pt x="1191" y="3501"/>
                    <a:pt x="1227" y="3394"/>
                    <a:pt x="1251" y="3275"/>
                  </a:cubicBezTo>
                  <a:cubicBezTo>
                    <a:pt x="1263" y="3215"/>
                    <a:pt x="1287" y="3156"/>
                    <a:pt x="1298" y="3108"/>
                  </a:cubicBezTo>
                  <a:cubicBezTo>
                    <a:pt x="1310" y="3048"/>
                    <a:pt x="1322" y="3013"/>
                    <a:pt x="1334" y="2953"/>
                  </a:cubicBezTo>
                  <a:cubicBezTo>
                    <a:pt x="1370" y="2846"/>
                    <a:pt x="1394" y="2727"/>
                    <a:pt x="1429" y="2620"/>
                  </a:cubicBezTo>
                  <a:cubicBezTo>
                    <a:pt x="1501" y="2417"/>
                    <a:pt x="1560" y="2203"/>
                    <a:pt x="1620" y="2013"/>
                  </a:cubicBezTo>
                  <a:cubicBezTo>
                    <a:pt x="1656" y="1905"/>
                    <a:pt x="1679" y="1822"/>
                    <a:pt x="1727" y="1715"/>
                  </a:cubicBezTo>
                  <a:cubicBezTo>
                    <a:pt x="1763" y="1620"/>
                    <a:pt x="1799" y="1524"/>
                    <a:pt x="1834" y="1429"/>
                  </a:cubicBezTo>
                  <a:cubicBezTo>
                    <a:pt x="1965" y="1072"/>
                    <a:pt x="2096" y="727"/>
                    <a:pt x="2239" y="453"/>
                  </a:cubicBezTo>
                  <a:cubicBezTo>
                    <a:pt x="2310" y="286"/>
                    <a:pt x="2370" y="131"/>
                    <a:pt x="2441"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583;p53">
              <a:extLst>
                <a:ext uri="{FF2B5EF4-FFF2-40B4-BE49-F238E27FC236}">
                  <a16:creationId xmlns:a16="http://schemas.microsoft.com/office/drawing/2014/main" xmlns="" id="{29D21CCA-62A9-932F-6004-BE75A38CA048}"/>
                </a:ext>
              </a:extLst>
            </p:cNvPr>
            <p:cNvSpPr/>
            <p:nvPr/>
          </p:nvSpPr>
          <p:spPr>
            <a:xfrm>
              <a:off x="2653600" y="3474950"/>
              <a:ext cx="61025" cy="365850"/>
            </a:xfrm>
            <a:custGeom>
              <a:avLst/>
              <a:gdLst/>
              <a:ahLst/>
              <a:cxnLst/>
              <a:rect l="l" t="t" r="r" b="b"/>
              <a:pathLst>
                <a:path w="2441" h="14634" extrusionOk="0">
                  <a:moveTo>
                    <a:pt x="2441" y="1"/>
                  </a:moveTo>
                  <a:cubicBezTo>
                    <a:pt x="2434" y="17"/>
                    <a:pt x="2427" y="32"/>
                    <a:pt x="2419" y="49"/>
                  </a:cubicBezTo>
                  <a:lnTo>
                    <a:pt x="2441" y="49"/>
                  </a:lnTo>
                  <a:lnTo>
                    <a:pt x="2441" y="1"/>
                  </a:lnTo>
                  <a:close/>
                  <a:moveTo>
                    <a:pt x="2251" y="49"/>
                  </a:moveTo>
                  <a:cubicBezTo>
                    <a:pt x="2167" y="144"/>
                    <a:pt x="2108" y="275"/>
                    <a:pt x="2036" y="382"/>
                  </a:cubicBezTo>
                  <a:cubicBezTo>
                    <a:pt x="1953" y="525"/>
                    <a:pt x="1870" y="668"/>
                    <a:pt x="1786" y="834"/>
                  </a:cubicBezTo>
                  <a:cubicBezTo>
                    <a:pt x="1739" y="918"/>
                    <a:pt x="1691" y="1001"/>
                    <a:pt x="1655" y="1084"/>
                  </a:cubicBezTo>
                  <a:lnTo>
                    <a:pt x="1512" y="1358"/>
                  </a:lnTo>
                  <a:cubicBezTo>
                    <a:pt x="1346" y="1715"/>
                    <a:pt x="1179" y="2096"/>
                    <a:pt x="1012" y="2525"/>
                  </a:cubicBezTo>
                  <a:cubicBezTo>
                    <a:pt x="965" y="2632"/>
                    <a:pt x="941" y="2751"/>
                    <a:pt x="893" y="2858"/>
                  </a:cubicBezTo>
                  <a:cubicBezTo>
                    <a:pt x="881" y="2918"/>
                    <a:pt x="846" y="2966"/>
                    <a:pt x="834" y="3025"/>
                  </a:cubicBezTo>
                  <a:cubicBezTo>
                    <a:pt x="810" y="3073"/>
                    <a:pt x="786" y="3132"/>
                    <a:pt x="774" y="3192"/>
                  </a:cubicBezTo>
                  <a:cubicBezTo>
                    <a:pt x="738" y="3287"/>
                    <a:pt x="703" y="3406"/>
                    <a:pt x="667" y="3525"/>
                  </a:cubicBezTo>
                  <a:cubicBezTo>
                    <a:pt x="619" y="3644"/>
                    <a:pt x="596" y="3763"/>
                    <a:pt x="560" y="3882"/>
                  </a:cubicBezTo>
                  <a:cubicBezTo>
                    <a:pt x="500" y="4121"/>
                    <a:pt x="441" y="4359"/>
                    <a:pt x="381" y="4609"/>
                  </a:cubicBezTo>
                  <a:cubicBezTo>
                    <a:pt x="322" y="4871"/>
                    <a:pt x="286" y="5121"/>
                    <a:pt x="238" y="5371"/>
                  </a:cubicBezTo>
                  <a:cubicBezTo>
                    <a:pt x="191" y="5633"/>
                    <a:pt x="143" y="5883"/>
                    <a:pt x="119" y="6145"/>
                  </a:cubicBezTo>
                  <a:lnTo>
                    <a:pt x="72" y="6549"/>
                  </a:lnTo>
                  <a:lnTo>
                    <a:pt x="48" y="6954"/>
                  </a:lnTo>
                  <a:cubicBezTo>
                    <a:pt x="24" y="7085"/>
                    <a:pt x="12" y="7216"/>
                    <a:pt x="12" y="7359"/>
                  </a:cubicBezTo>
                  <a:cubicBezTo>
                    <a:pt x="12" y="7490"/>
                    <a:pt x="0" y="7621"/>
                    <a:pt x="0" y="7752"/>
                  </a:cubicBezTo>
                  <a:lnTo>
                    <a:pt x="0" y="7954"/>
                  </a:lnTo>
                  <a:lnTo>
                    <a:pt x="0" y="8145"/>
                  </a:lnTo>
                  <a:lnTo>
                    <a:pt x="0" y="8526"/>
                  </a:lnTo>
                  <a:cubicBezTo>
                    <a:pt x="0" y="9050"/>
                    <a:pt x="48" y="9574"/>
                    <a:pt x="107" y="10062"/>
                  </a:cubicBezTo>
                  <a:cubicBezTo>
                    <a:pt x="107" y="10121"/>
                    <a:pt x="107" y="10181"/>
                    <a:pt x="119" y="10240"/>
                  </a:cubicBezTo>
                  <a:cubicBezTo>
                    <a:pt x="131" y="10300"/>
                    <a:pt x="131" y="10359"/>
                    <a:pt x="143" y="10419"/>
                  </a:cubicBezTo>
                  <a:cubicBezTo>
                    <a:pt x="179" y="10538"/>
                    <a:pt x="191" y="10657"/>
                    <a:pt x="203" y="10776"/>
                  </a:cubicBezTo>
                  <a:cubicBezTo>
                    <a:pt x="250" y="11014"/>
                    <a:pt x="298" y="11240"/>
                    <a:pt x="346" y="11467"/>
                  </a:cubicBezTo>
                  <a:cubicBezTo>
                    <a:pt x="369" y="11562"/>
                    <a:pt x="405" y="11681"/>
                    <a:pt x="417" y="11788"/>
                  </a:cubicBezTo>
                  <a:cubicBezTo>
                    <a:pt x="429" y="11895"/>
                    <a:pt x="465" y="12002"/>
                    <a:pt x="488" y="12098"/>
                  </a:cubicBezTo>
                  <a:cubicBezTo>
                    <a:pt x="548" y="12312"/>
                    <a:pt x="596" y="12503"/>
                    <a:pt x="655" y="12693"/>
                  </a:cubicBezTo>
                  <a:cubicBezTo>
                    <a:pt x="774" y="13086"/>
                    <a:pt x="881" y="13431"/>
                    <a:pt x="1000" y="13729"/>
                  </a:cubicBezTo>
                  <a:cubicBezTo>
                    <a:pt x="1096" y="14027"/>
                    <a:pt x="1203" y="14288"/>
                    <a:pt x="1298" y="14503"/>
                  </a:cubicBezTo>
                  <a:cubicBezTo>
                    <a:pt x="1310" y="14538"/>
                    <a:pt x="1334" y="14586"/>
                    <a:pt x="1358" y="14634"/>
                  </a:cubicBezTo>
                  <a:lnTo>
                    <a:pt x="1453" y="14634"/>
                  </a:lnTo>
                  <a:cubicBezTo>
                    <a:pt x="1441" y="14586"/>
                    <a:pt x="1429" y="14527"/>
                    <a:pt x="1417" y="14467"/>
                  </a:cubicBezTo>
                  <a:lnTo>
                    <a:pt x="1369" y="14288"/>
                  </a:lnTo>
                  <a:cubicBezTo>
                    <a:pt x="1358" y="14229"/>
                    <a:pt x="1346" y="14169"/>
                    <a:pt x="1322" y="14098"/>
                  </a:cubicBezTo>
                  <a:cubicBezTo>
                    <a:pt x="1298" y="13967"/>
                    <a:pt x="1262" y="13812"/>
                    <a:pt x="1227" y="13669"/>
                  </a:cubicBezTo>
                  <a:cubicBezTo>
                    <a:pt x="1203" y="13586"/>
                    <a:pt x="1179" y="13503"/>
                    <a:pt x="1167" y="13431"/>
                  </a:cubicBezTo>
                  <a:cubicBezTo>
                    <a:pt x="1143" y="13348"/>
                    <a:pt x="1131" y="13265"/>
                    <a:pt x="1119" y="13169"/>
                  </a:cubicBezTo>
                  <a:cubicBezTo>
                    <a:pt x="1072" y="12991"/>
                    <a:pt x="1048" y="12812"/>
                    <a:pt x="1000" y="12622"/>
                  </a:cubicBezTo>
                  <a:cubicBezTo>
                    <a:pt x="953" y="12431"/>
                    <a:pt x="929" y="12241"/>
                    <a:pt x="893" y="12026"/>
                  </a:cubicBezTo>
                  <a:cubicBezTo>
                    <a:pt x="869" y="11919"/>
                    <a:pt x="846" y="11824"/>
                    <a:pt x="834" y="11717"/>
                  </a:cubicBezTo>
                  <a:cubicBezTo>
                    <a:pt x="822" y="11610"/>
                    <a:pt x="810" y="11490"/>
                    <a:pt x="786" y="11383"/>
                  </a:cubicBezTo>
                  <a:cubicBezTo>
                    <a:pt x="762" y="11169"/>
                    <a:pt x="715" y="10943"/>
                    <a:pt x="703" y="10705"/>
                  </a:cubicBezTo>
                  <a:cubicBezTo>
                    <a:pt x="703" y="10586"/>
                    <a:pt x="691" y="10467"/>
                    <a:pt x="667" y="10347"/>
                  </a:cubicBezTo>
                  <a:cubicBezTo>
                    <a:pt x="667" y="10288"/>
                    <a:pt x="655" y="10228"/>
                    <a:pt x="655" y="10169"/>
                  </a:cubicBezTo>
                  <a:cubicBezTo>
                    <a:pt x="643" y="10109"/>
                    <a:pt x="643" y="10050"/>
                    <a:pt x="643" y="9990"/>
                  </a:cubicBezTo>
                  <a:cubicBezTo>
                    <a:pt x="631" y="9871"/>
                    <a:pt x="631" y="9752"/>
                    <a:pt x="607" y="9633"/>
                  </a:cubicBezTo>
                  <a:cubicBezTo>
                    <a:pt x="607" y="9514"/>
                    <a:pt x="596" y="9371"/>
                    <a:pt x="596" y="9252"/>
                  </a:cubicBezTo>
                  <a:cubicBezTo>
                    <a:pt x="584" y="9145"/>
                    <a:pt x="584" y="9002"/>
                    <a:pt x="584" y="8883"/>
                  </a:cubicBezTo>
                  <a:lnTo>
                    <a:pt x="584" y="8693"/>
                  </a:lnTo>
                  <a:lnTo>
                    <a:pt x="584" y="8502"/>
                  </a:lnTo>
                  <a:lnTo>
                    <a:pt x="584" y="8109"/>
                  </a:lnTo>
                  <a:lnTo>
                    <a:pt x="584" y="7919"/>
                  </a:lnTo>
                  <a:lnTo>
                    <a:pt x="596" y="7728"/>
                  </a:lnTo>
                  <a:cubicBezTo>
                    <a:pt x="596" y="7597"/>
                    <a:pt x="607" y="7478"/>
                    <a:pt x="607" y="7335"/>
                  </a:cubicBezTo>
                  <a:cubicBezTo>
                    <a:pt x="607" y="7204"/>
                    <a:pt x="631" y="7085"/>
                    <a:pt x="643" y="6954"/>
                  </a:cubicBezTo>
                  <a:lnTo>
                    <a:pt x="667" y="6561"/>
                  </a:lnTo>
                  <a:cubicBezTo>
                    <a:pt x="679" y="6430"/>
                    <a:pt x="703" y="6311"/>
                    <a:pt x="715" y="6180"/>
                  </a:cubicBezTo>
                  <a:cubicBezTo>
                    <a:pt x="750" y="5930"/>
                    <a:pt x="786" y="5668"/>
                    <a:pt x="822" y="5418"/>
                  </a:cubicBezTo>
                  <a:cubicBezTo>
                    <a:pt x="834" y="5299"/>
                    <a:pt x="869" y="5168"/>
                    <a:pt x="881" y="5049"/>
                  </a:cubicBezTo>
                  <a:cubicBezTo>
                    <a:pt x="893" y="4918"/>
                    <a:pt x="905" y="4787"/>
                    <a:pt x="941" y="4680"/>
                  </a:cubicBezTo>
                  <a:cubicBezTo>
                    <a:pt x="988" y="4442"/>
                    <a:pt x="1024" y="4204"/>
                    <a:pt x="1084" y="3966"/>
                  </a:cubicBezTo>
                  <a:cubicBezTo>
                    <a:pt x="1108" y="3859"/>
                    <a:pt x="1131" y="3740"/>
                    <a:pt x="1167" y="3620"/>
                  </a:cubicBezTo>
                  <a:cubicBezTo>
                    <a:pt x="1191" y="3501"/>
                    <a:pt x="1227" y="3394"/>
                    <a:pt x="1250" y="3275"/>
                  </a:cubicBezTo>
                  <a:cubicBezTo>
                    <a:pt x="1262" y="3228"/>
                    <a:pt x="1286" y="3168"/>
                    <a:pt x="1298" y="3108"/>
                  </a:cubicBezTo>
                  <a:cubicBezTo>
                    <a:pt x="1310" y="3049"/>
                    <a:pt x="1322" y="3013"/>
                    <a:pt x="1346" y="2954"/>
                  </a:cubicBezTo>
                  <a:cubicBezTo>
                    <a:pt x="1369" y="2835"/>
                    <a:pt x="1393" y="2727"/>
                    <a:pt x="1429" y="2620"/>
                  </a:cubicBezTo>
                  <a:cubicBezTo>
                    <a:pt x="1489" y="2418"/>
                    <a:pt x="1548" y="2204"/>
                    <a:pt x="1619" y="2013"/>
                  </a:cubicBezTo>
                  <a:cubicBezTo>
                    <a:pt x="1667" y="1906"/>
                    <a:pt x="1691" y="1799"/>
                    <a:pt x="1727" y="1715"/>
                  </a:cubicBezTo>
                  <a:cubicBezTo>
                    <a:pt x="1774" y="1608"/>
                    <a:pt x="1798" y="1525"/>
                    <a:pt x="1834" y="1430"/>
                  </a:cubicBezTo>
                  <a:cubicBezTo>
                    <a:pt x="1977" y="1073"/>
                    <a:pt x="2096" y="727"/>
                    <a:pt x="2239" y="453"/>
                  </a:cubicBezTo>
                  <a:cubicBezTo>
                    <a:pt x="2302" y="307"/>
                    <a:pt x="2365" y="169"/>
                    <a:pt x="2419" y="49"/>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584;p53">
              <a:extLst>
                <a:ext uri="{FF2B5EF4-FFF2-40B4-BE49-F238E27FC236}">
                  <a16:creationId xmlns:a16="http://schemas.microsoft.com/office/drawing/2014/main" xmlns="" id="{EE5611EF-9153-8C64-1B4E-55829AF86FF7}"/>
                </a:ext>
              </a:extLst>
            </p:cNvPr>
            <p:cNvSpPr/>
            <p:nvPr/>
          </p:nvSpPr>
          <p:spPr>
            <a:xfrm>
              <a:off x="2229425" y="3463950"/>
              <a:ext cx="591175" cy="22350"/>
            </a:xfrm>
            <a:custGeom>
              <a:avLst/>
              <a:gdLst/>
              <a:ahLst/>
              <a:cxnLst/>
              <a:rect l="l" t="t" r="r" b="b"/>
              <a:pathLst>
                <a:path w="23647" h="894" extrusionOk="0">
                  <a:moveTo>
                    <a:pt x="453" y="0"/>
                  </a:moveTo>
                  <a:cubicBezTo>
                    <a:pt x="191" y="0"/>
                    <a:pt x="1" y="191"/>
                    <a:pt x="1" y="441"/>
                  </a:cubicBezTo>
                  <a:cubicBezTo>
                    <a:pt x="1" y="691"/>
                    <a:pt x="191" y="893"/>
                    <a:pt x="453" y="893"/>
                  </a:cubicBezTo>
                  <a:lnTo>
                    <a:pt x="23206" y="893"/>
                  </a:lnTo>
                  <a:cubicBezTo>
                    <a:pt x="23456" y="893"/>
                    <a:pt x="23647" y="691"/>
                    <a:pt x="23647" y="441"/>
                  </a:cubicBezTo>
                  <a:cubicBezTo>
                    <a:pt x="23647" y="191"/>
                    <a:pt x="23444" y="0"/>
                    <a:pt x="23206"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585;p53">
              <a:extLst>
                <a:ext uri="{FF2B5EF4-FFF2-40B4-BE49-F238E27FC236}">
                  <a16:creationId xmlns:a16="http://schemas.microsoft.com/office/drawing/2014/main" xmlns="" id="{F74F9141-6DA8-19A1-5D57-FC0CE5779426}"/>
                </a:ext>
              </a:extLst>
            </p:cNvPr>
            <p:cNvSpPr/>
            <p:nvPr/>
          </p:nvSpPr>
          <p:spPr>
            <a:xfrm>
              <a:off x="2323200" y="3155875"/>
              <a:ext cx="394700" cy="17000"/>
            </a:xfrm>
            <a:custGeom>
              <a:avLst/>
              <a:gdLst/>
              <a:ahLst/>
              <a:cxnLst/>
              <a:rect l="l" t="t" r="r" b="b"/>
              <a:pathLst>
                <a:path w="15788" h="680" extrusionOk="0">
                  <a:moveTo>
                    <a:pt x="346" y="0"/>
                  </a:moveTo>
                  <a:cubicBezTo>
                    <a:pt x="155" y="0"/>
                    <a:pt x="0" y="143"/>
                    <a:pt x="0" y="334"/>
                  </a:cubicBezTo>
                  <a:cubicBezTo>
                    <a:pt x="0" y="524"/>
                    <a:pt x="155" y="679"/>
                    <a:pt x="346" y="679"/>
                  </a:cubicBezTo>
                  <a:lnTo>
                    <a:pt x="15455" y="679"/>
                  </a:lnTo>
                  <a:cubicBezTo>
                    <a:pt x="15645" y="679"/>
                    <a:pt x="15788" y="536"/>
                    <a:pt x="15788" y="334"/>
                  </a:cubicBezTo>
                  <a:cubicBezTo>
                    <a:pt x="15788" y="143"/>
                    <a:pt x="15645" y="0"/>
                    <a:pt x="15455"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586;p53">
              <a:extLst>
                <a:ext uri="{FF2B5EF4-FFF2-40B4-BE49-F238E27FC236}">
                  <a16:creationId xmlns:a16="http://schemas.microsoft.com/office/drawing/2014/main" xmlns="" id="{AA053BA5-4508-645F-722A-28E3F16BB1D5}"/>
                </a:ext>
              </a:extLst>
            </p:cNvPr>
            <p:cNvSpPr/>
            <p:nvPr/>
          </p:nvSpPr>
          <p:spPr>
            <a:xfrm>
              <a:off x="2522760" y="2697840"/>
              <a:ext cx="295300" cy="12825"/>
            </a:xfrm>
            <a:custGeom>
              <a:avLst/>
              <a:gdLst/>
              <a:ahLst/>
              <a:cxnLst/>
              <a:rect l="l" t="t" r="r" b="b"/>
              <a:pathLst>
                <a:path w="11812" h="513" extrusionOk="0">
                  <a:moveTo>
                    <a:pt x="263" y="1"/>
                  </a:moveTo>
                  <a:cubicBezTo>
                    <a:pt x="120" y="1"/>
                    <a:pt x="1" y="120"/>
                    <a:pt x="1" y="263"/>
                  </a:cubicBezTo>
                  <a:cubicBezTo>
                    <a:pt x="1" y="394"/>
                    <a:pt x="120" y="513"/>
                    <a:pt x="263" y="513"/>
                  </a:cubicBezTo>
                  <a:lnTo>
                    <a:pt x="11538" y="513"/>
                  </a:lnTo>
                  <a:cubicBezTo>
                    <a:pt x="11681" y="513"/>
                    <a:pt x="11812" y="394"/>
                    <a:pt x="11812" y="263"/>
                  </a:cubicBezTo>
                  <a:cubicBezTo>
                    <a:pt x="11812" y="120"/>
                    <a:pt x="11693" y="1"/>
                    <a:pt x="11550" y="1"/>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587;p53">
              <a:extLst>
                <a:ext uri="{FF2B5EF4-FFF2-40B4-BE49-F238E27FC236}">
                  <a16:creationId xmlns:a16="http://schemas.microsoft.com/office/drawing/2014/main" xmlns="" id="{D4B244CC-42F2-D544-A396-2D22C5FAB8C1}"/>
                </a:ext>
              </a:extLst>
            </p:cNvPr>
            <p:cNvSpPr/>
            <p:nvPr/>
          </p:nvSpPr>
          <p:spPr>
            <a:xfrm>
              <a:off x="2365175" y="3548500"/>
              <a:ext cx="172650" cy="177400"/>
            </a:xfrm>
            <a:custGeom>
              <a:avLst/>
              <a:gdLst/>
              <a:ahLst/>
              <a:cxnLst/>
              <a:rect l="l" t="t" r="r" b="b"/>
              <a:pathLst>
                <a:path w="6906" h="7096" extrusionOk="0">
                  <a:moveTo>
                    <a:pt x="4358" y="1"/>
                  </a:moveTo>
                  <a:cubicBezTo>
                    <a:pt x="3424" y="1"/>
                    <a:pt x="2492" y="82"/>
                    <a:pt x="1548" y="226"/>
                  </a:cubicBezTo>
                  <a:lnTo>
                    <a:pt x="1548" y="250"/>
                  </a:lnTo>
                  <a:cubicBezTo>
                    <a:pt x="2798" y="262"/>
                    <a:pt x="3560" y="1702"/>
                    <a:pt x="3215" y="3429"/>
                  </a:cubicBezTo>
                  <a:cubicBezTo>
                    <a:pt x="2881" y="5167"/>
                    <a:pt x="1488" y="6560"/>
                    <a:pt x="0" y="6882"/>
                  </a:cubicBezTo>
                  <a:lnTo>
                    <a:pt x="0" y="6894"/>
                  </a:lnTo>
                  <a:cubicBezTo>
                    <a:pt x="730" y="6840"/>
                    <a:pt x="1453" y="6810"/>
                    <a:pt x="2173" y="6810"/>
                  </a:cubicBezTo>
                  <a:cubicBezTo>
                    <a:pt x="3380" y="6810"/>
                    <a:pt x="4579" y="6895"/>
                    <a:pt x="5787" y="7096"/>
                  </a:cubicBezTo>
                  <a:lnTo>
                    <a:pt x="5787" y="7072"/>
                  </a:lnTo>
                  <a:cubicBezTo>
                    <a:pt x="4405" y="6620"/>
                    <a:pt x="3620" y="5191"/>
                    <a:pt x="3965" y="3441"/>
                  </a:cubicBezTo>
                  <a:cubicBezTo>
                    <a:pt x="4298" y="1714"/>
                    <a:pt x="5560" y="250"/>
                    <a:pt x="6906" y="226"/>
                  </a:cubicBezTo>
                  <a:lnTo>
                    <a:pt x="6906" y="214"/>
                  </a:lnTo>
                  <a:cubicBezTo>
                    <a:pt x="6047" y="67"/>
                    <a:pt x="5201" y="1"/>
                    <a:pt x="435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588;p53">
              <a:extLst>
                <a:ext uri="{FF2B5EF4-FFF2-40B4-BE49-F238E27FC236}">
                  <a16:creationId xmlns:a16="http://schemas.microsoft.com/office/drawing/2014/main" xmlns="" id="{26A8FF83-8D00-F097-CE13-A59EC25B482A}"/>
                </a:ext>
              </a:extLst>
            </p:cNvPr>
            <p:cNvSpPr/>
            <p:nvPr/>
          </p:nvSpPr>
          <p:spPr>
            <a:xfrm>
              <a:off x="2333900" y="3589550"/>
              <a:ext cx="236375" cy="114325"/>
            </a:xfrm>
            <a:custGeom>
              <a:avLst/>
              <a:gdLst/>
              <a:ahLst/>
              <a:cxnLst/>
              <a:rect l="l" t="t" r="r" b="b"/>
              <a:pathLst>
                <a:path w="9455" h="4573" extrusionOk="0">
                  <a:moveTo>
                    <a:pt x="1108" y="1"/>
                  </a:moveTo>
                  <a:cubicBezTo>
                    <a:pt x="727" y="1442"/>
                    <a:pt x="358" y="2870"/>
                    <a:pt x="1" y="4287"/>
                  </a:cubicBezTo>
                  <a:lnTo>
                    <a:pt x="25" y="4287"/>
                  </a:lnTo>
                  <a:cubicBezTo>
                    <a:pt x="579" y="3226"/>
                    <a:pt x="2579" y="2084"/>
                    <a:pt x="4721" y="2084"/>
                  </a:cubicBezTo>
                  <a:cubicBezTo>
                    <a:pt x="4743" y="2084"/>
                    <a:pt x="4765" y="2084"/>
                    <a:pt x="4787" y="2084"/>
                  </a:cubicBezTo>
                  <a:cubicBezTo>
                    <a:pt x="6942" y="2096"/>
                    <a:pt x="8633" y="3406"/>
                    <a:pt x="8764" y="4573"/>
                  </a:cubicBezTo>
                  <a:lnTo>
                    <a:pt x="8788" y="4573"/>
                  </a:lnTo>
                  <a:cubicBezTo>
                    <a:pt x="9038" y="3085"/>
                    <a:pt x="9264" y="1596"/>
                    <a:pt x="9454" y="96"/>
                  </a:cubicBezTo>
                  <a:lnTo>
                    <a:pt x="9443" y="96"/>
                  </a:lnTo>
                  <a:cubicBezTo>
                    <a:pt x="9014" y="1092"/>
                    <a:pt x="7167" y="1502"/>
                    <a:pt x="5073" y="1502"/>
                  </a:cubicBezTo>
                  <a:cubicBezTo>
                    <a:pt x="5014" y="1502"/>
                    <a:pt x="4954" y="1502"/>
                    <a:pt x="4894" y="1501"/>
                  </a:cubicBezTo>
                  <a:cubicBezTo>
                    <a:pt x="2739" y="1477"/>
                    <a:pt x="1120" y="1001"/>
                    <a:pt x="1120"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589;p53">
              <a:extLst>
                <a:ext uri="{FF2B5EF4-FFF2-40B4-BE49-F238E27FC236}">
                  <a16:creationId xmlns:a16="http://schemas.microsoft.com/office/drawing/2014/main" xmlns="" id="{3221D865-ED62-9DBD-B296-7481503D8635}"/>
                </a:ext>
              </a:extLst>
            </p:cNvPr>
            <p:cNvSpPr/>
            <p:nvPr/>
          </p:nvSpPr>
          <p:spPr>
            <a:xfrm>
              <a:off x="2409825" y="3222375"/>
              <a:ext cx="110150" cy="112725"/>
            </a:xfrm>
            <a:custGeom>
              <a:avLst/>
              <a:gdLst/>
              <a:ahLst/>
              <a:cxnLst/>
              <a:rect l="l" t="t" r="r" b="b"/>
              <a:pathLst>
                <a:path w="4406" h="4509" extrusionOk="0">
                  <a:moveTo>
                    <a:pt x="2798" y="1"/>
                  </a:moveTo>
                  <a:cubicBezTo>
                    <a:pt x="2195" y="1"/>
                    <a:pt x="1595" y="56"/>
                    <a:pt x="988" y="150"/>
                  </a:cubicBezTo>
                  <a:cubicBezTo>
                    <a:pt x="1786" y="150"/>
                    <a:pt x="2262" y="1091"/>
                    <a:pt x="2060" y="2186"/>
                  </a:cubicBezTo>
                  <a:cubicBezTo>
                    <a:pt x="1834" y="3294"/>
                    <a:pt x="953" y="4187"/>
                    <a:pt x="0" y="4389"/>
                  </a:cubicBezTo>
                  <a:cubicBezTo>
                    <a:pt x="465" y="4358"/>
                    <a:pt x="931" y="4340"/>
                    <a:pt x="1396" y="4340"/>
                  </a:cubicBezTo>
                  <a:cubicBezTo>
                    <a:pt x="2169" y="4340"/>
                    <a:pt x="2942" y="4389"/>
                    <a:pt x="3715" y="4508"/>
                  </a:cubicBezTo>
                  <a:cubicBezTo>
                    <a:pt x="2798" y="4222"/>
                    <a:pt x="2298" y="3306"/>
                    <a:pt x="2524" y="2186"/>
                  </a:cubicBezTo>
                  <a:cubicBezTo>
                    <a:pt x="2738" y="1091"/>
                    <a:pt x="3548" y="150"/>
                    <a:pt x="4405" y="138"/>
                  </a:cubicBezTo>
                  <a:cubicBezTo>
                    <a:pt x="3864" y="44"/>
                    <a:pt x="3330" y="1"/>
                    <a:pt x="279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590;p53">
              <a:extLst>
                <a:ext uri="{FF2B5EF4-FFF2-40B4-BE49-F238E27FC236}">
                  <a16:creationId xmlns:a16="http://schemas.microsoft.com/office/drawing/2014/main" xmlns="" id="{A71BE141-C394-8C34-5E4B-36CA1A48847F}"/>
                </a:ext>
              </a:extLst>
            </p:cNvPr>
            <p:cNvSpPr/>
            <p:nvPr/>
          </p:nvSpPr>
          <p:spPr>
            <a:xfrm>
              <a:off x="2389275" y="3248450"/>
              <a:ext cx="151525" cy="73250"/>
            </a:xfrm>
            <a:custGeom>
              <a:avLst/>
              <a:gdLst/>
              <a:ahLst/>
              <a:cxnLst/>
              <a:rect l="l" t="t" r="r" b="b"/>
              <a:pathLst>
                <a:path w="6061" h="2930" extrusionOk="0">
                  <a:moveTo>
                    <a:pt x="703" y="0"/>
                  </a:moveTo>
                  <a:cubicBezTo>
                    <a:pt x="465" y="917"/>
                    <a:pt x="227" y="1834"/>
                    <a:pt x="0" y="2739"/>
                  </a:cubicBezTo>
                  <a:lnTo>
                    <a:pt x="24" y="2739"/>
                  </a:lnTo>
                  <a:cubicBezTo>
                    <a:pt x="379" y="2054"/>
                    <a:pt x="1670" y="1334"/>
                    <a:pt x="3039" y="1334"/>
                  </a:cubicBezTo>
                  <a:cubicBezTo>
                    <a:pt x="3050" y="1334"/>
                    <a:pt x="3061" y="1334"/>
                    <a:pt x="3072" y="1334"/>
                  </a:cubicBezTo>
                  <a:cubicBezTo>
                    <a:pt x="4453" y="1358"/>
                    <a:pt x="5549" y="2191"/>
                    <a:pt x="5620" y="2929"/>
                  </a:cubicBezTo>
                  <a:lnTo>
                    <a:pt x="5632" y="2929"/>
                  </a:lnTo>
                  <a:cubicBezTo>
                    <a:pt x="5799" y="1977"/>
                    <a:pt x="5930" y="1024"/>
                    <a:pt x="6061" y="60"/>
                  </a:cubicBezTo>
                  <a:lnTo>
                    <a:pt x="6049" y="60"/>
                  </a:lnTo>
                  <a:cubicBezTo>
                    <a:pt x="5787" y="715"/>
                    <a:pt x="4525" y="965"/>
                    <a:pt x="3144" y="965"/>
                  </a:cubicBezTo>
                  <a:cubicBezTo>
                    <a:pt x="1763" y="953"/>
                    <a:pt x="739" y="643"/>
                    <a:pt x="727"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591;p53">
              <a:extLst>
                <a:ext uri="{FF2B5EF4-FFF2-40B4-BE49-F238E27FC236}">
                  <a16:creationId xmlns:a16="http://schemas.microsoft.com/office/drawing/2014/main" xmlns="" id="{EADDEA16-E8F9-0E4C-5B9B-6B7D61CC1F45}"/>
                </a:ext>
              </a:extLst>
            </p:cNvPr>
            <p:cNvSpPr/>
            <p:nvPr/>
          </p:nvSpPr>
          <p:spPr>
            <a:xfrm>
              <a:off x="2446125" y="2957550"/>
              <a:ext cx="78900" cy="80775"/>
            </a:xfrm>
            <a:custGeom>
              <a:avLst/>
              <a:gdLst/>
              <a:ahLst/>
              <a:cxnLst/>
              <a:rect l="l" t="t" r="r" b="b"/>
              <a:pathLst>
                <a:path w="3156" h="3231" extrusionOk="0">
                  <a:moveTo>
                    <a:pt x="1981" y="1"/>
                  </a:moveTo>
                  <a:cubicBezTo>
                    <a:pt x="1558" y="1"/>
                    <a:pt x="1138" y="37"/>
                    <a:pt x="715" y="99"/>
                  </a:cubicBezTo>
                  <a:cubicBezTo>
                    <a:pt x="1275" y="99"/>
                    <a:pt x="1620" y="766"/>
                    <a:pt x="1465" y="1552"/>
                  </a:cubicBezTo>
                  <a:cubicBezTo>
                    <a:pt x="1322" y="2349"/>
                    <a:pt x="679" y="2992"/>
                    <a:pt x="1" y="3135"/>
                  </a:cubicBezTo>
                  <a:cubicBezTo>
                    <a:pt x="321" y="3110"/>
                    <a:pt x="637" y="3096"/>
                    <a:pt x="952" y="3096"/>
                  </a:cubicBezTo>
                  <a:cubicBezTo>
                    <a:pt x="1513" y="3096"/>
                    <a:pt x="2071" y="3139"/>
                    <a:pt x="2644" y="3231"/>
                  </a:cubicBezTo>
                  <a:cubicBezTo>
                    <a:pt x="2025" y="3004"/>
                    <a:pt x="1667" y="2349"/>
                    <a:pt x="1810" y="1552"/>
                  </a:cubicBezTo>
                  <a:cubicBezTo>
                    <a:pt x="1977" y="766"/>
                    <a:pt x="2537" y="99"/>
                    <a:pt x="3156" y="99"/>
                  </a:cubicBezTo>
                  <a:cubicBezTo>
                    <a:pt x="2758" y="31"/>
                    <a:pt x="2368" y="1"/>
                    <a:pt x="1981"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592;p53">
              <a:extLst>
                <a:ext uri="{FF2B5EF4-FFF2-40B4-BE49-F238E27FC236}">
                  <a16:creationId xmlns:a16="http://schemas.microsoft.com/office/drawing/2014/main" xmlns="" id="{AC857390-B240-35D3-E77D-47C7E91709E0}"/>
                </a:ext>
              </a:extLst>
            </p:cNvPr>
            <p:cNvSpPr/>
            <p:nvPr/>
          </p:nvSpPr>
          <p:spPr>
            <a:xfrm>
              <a:off x="2432125" y="2976100"/>
              <a:ext cx="107800" cy="52100"/>
            </a:xfrm>
            <a:custGeom>
              <a:avLst/>
              <a:gdLst/>
              <a:ahLst/>
              <a:cxnLst/>
              <a:rect l="l" t="t" r="r" b="b"/>
              <a:pathLst>
                <a:path w="4312" h="2084" extrusionOk="0">
                  <a:moveTo>
                    <a:pt x="513" y="0"/>
                  </a:moveTo>
                  <a:cubicBezTo>
                    <a:pt x="346" y="655"/>
                    <a:pt x="168" y="1310"/>
                    <a:pt x="1" y="1965"/>
                  </a:cubicBezTo>
                  <a:cubicBezTo>
                    <a:pt x="272" y="1459"/>
                    <a:pt x="1171" y="952"/>
                    <a:pt x="2146" y="952"/>
                  </a:cubicBezTo>
                  <a:cubicBezTo>
                    <a:pt x="2157" y="952"/>
                    <a:pt x="2169" y="952"/>
                    <a:pt x="2180" y="953"/>
                  </a:cubicBezTo>
                  <a:cubicBezTo>
                    <a:pt x="3156" y="953"/>
                    <a:pt x="3930" y="1560"/>
                    <a:pt x="3990" y="2084"/>
                  </a:cubicBezTo>
                  <a:cubicBezTo>
                    <a:pt x="4109" y="1417"/>
                    <a:pt x="4216" y="726"/>
                    <a:pt x="4311" y="48"/>
                  </a:cubicBezTo>
                  <a:lnTo>
                    <a:pt x="4311" y="48"/>
                  </a:lnTo>
                  <a:cubicBezTo>
                    <a:pt x="4120" y="496"/>
                    <a:pt x="3317" y="681"/>
                    <a:pt x="2408" y="681"/>
                  </a:cubicBezTo>
                  <a:cubicBezTo>
                    <a:pt x="2352" y="681"/>
                    <a:pt x="2296" y="680"/>
                    <a:pt x="2239" y="679"/>
                  </a:cubicBezTo>
                  <a:cubicBezTo>
                    <a:pt x="1251" y="667"/>
                    <a:pt x="513" y="441"/>
                    <a:pt x="513"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593;p53">
              <a:extLst>
                <a:ext uri="{FF2B5EF4-FFF2-40B4-BE49-F238E27FC236}">
                  <a16:creationId xmlns:a16="http://schemas.microsoft.com/office/drawing/2014/main" xmlns="" id="{E9E836EE-136B-441B-6DA6-30211AC3D35F}"/>
                </a:ext>
              </a:extLst>
            </p:cNvPr>
            <p:cNvSpPr/>
            <p:nvPr/>
          </p:nvSpPr>
          <p:spPr>
            <a:xfrm>
              <a:off x="2419625" y="2921025"/>
              <a:ext cx="45875" cy="171175"/>
            </a:xfrm>
            <a:custGeom>
              <a:avLst/>
              <a:gdLst/>
              <a:ahLst/>
              <a:cxnLst/>
              <a:rect l="l" t="t" r="r" b="b"/>
              <a:pathLst>
                <a:path w="1835" h="6847" extrusionOk="0">
                  <a:moveTo>
                    <a:pt x="1549" y="0"/>
                  </a:moveTo>
                  <a:cubicBezTo>
                    <a:pt x="1501" y="60"/>
                    <a:pt x="1442" y="120"/>
                    <a:pt x="1382" y="179"/>
                  </a:cubicBezTo>
                  <a:cubicBezTo>
                    <a:pt x="1311" y="251"/>
                    <a:pt x="1251" y="346"/>
                    <a:pt x="1192" y="429"/>
                  </a:cubicBezTo>
                  <a:cubicBezTo>
                    <a:pt x="1156" y="477"/>
                    <a:pt x="1132" y="524"/>
                    <a:pt x="1084" y="560"/>
                  </a:cubicBezTo>
                  <a:cubicBezTo>
                    <a:pt x="1061" y="608"/>
                    <a:pt x="1025" y="655"/>
                    <a:pt x="977" y="715"/>
                  </a:cubicBezTo>
                  <a:cubicBezTo>
                    <a:pt x="846" y="905"/>
                    <a:pt x="727" y="1132"/>
                    <a:pt x="608" y="1370"/>
                  </a:cubicBezTo>
                  <a:cubicBezTo>
                    <a:pt x="549" y="1489"/>
                    <a:pt x="501" y="1608"/>
                    <a:pt x="441" y="1727"/>
                  </a:cubicBezTo>
                  <a:cubicBezTo>
                    <a:pt x="418" y="1786"/>
                    <a:pt x="406" y="1846"/>
                    <a:pt x="370" y="1917"/>
                  </a:cubicBezTo>
                  <a:cubicBezTo>
                    <a:pt x="358" y="1977"/>
                    <a:pt x="322" y="2048"/>
                    <a:pt x="310" y="2108"/>
                  </a:cubicBezTo>
                  <a:cubicBezTo>
                    <a:pt x="263" y="2239"/>
                    <a:pt x="239" y="2382"/>
                    <a:pt x="191" y="2501"/>
                  </a:cubicBezTo>
                  <a:lnTo>
                    <a:pt x="108" y="2906"/>
                  </a:lnTo>
                  <a:cubicBezTo>
                    <a:pt x="84" y="3037"/>
                    <a:pt x="60" y="3168"/>
                    <a:pt x="49" y="3299"/>
                  </a:cubicBezTo>
                  <a:cubicBezTo>
                    <a:pt x="49" y="3382"/>
                    <a:pt x="25" y="3441"/>
                    <a:pt x="25" y="3513"/>
                  </a:cubicBezTo>
                  <a:lnTo>
                    <a:pt x="13" y="3620"/>
                  </a:lnTo>
                  <a:lnTo>
                    <a:pt x="13" y="3715"/>
                  </a:lnTo>
                  <a:cubicBezTo>
                    <a:pt x="13" y="3858"/>
                    <a:pt x="1" y="3989"/>
                    <a:pt x="1" y="4120"/>
                  </a:cubicBezTo>
                  <a:lnTo>
                    <a:pt x="1" y="4311"/>
                  </a:lnTo>
                  <a:cubicBezTo>
                    <a:pt x="1" y="4370"/>
                    <a:pt x="1" y="4453"/>
                    <a:pt x="13" y="4513"/>
                  </a:cubicBezTo>
                  <a:cubicBezTo>
                    <a:pt x="25" y="4644"/>
                    <a:pt x="25" y="4763"/>
                    <a:pt x="49" y="4882"/>
                  </a:cubicBezTo>
                  <a:lnTo>
                    <a:pt x="84" y="5239"/>
                  </a:lnTo>
                  <a:cubicBezTo>
                    <a:pt x="108" y="5358"/>
                    <a:pt x="132" y="5465"/>
                    <a:pt x="144" y="5585"/>
                  </a:cubicBezTo>
                  <a:cubicBezTo>
                    <a:pt x="168" y="5644"/>
                    <a:pt x="168" y="5680"/>
                    <a:pt x="180" y="5739"/>
                  </a:cubicBezTo>
                  <a:cubicBezTo>
                    <a:pt x="191" y="5787"/>
                    <a:pt x="203" y="5846"/>
                    <a:pt x="215" y="5894"/>
                  </a:cubicBezTo>
                  <a:cubicBezTo>
                    <a:pt x="251" y="6001"/>
                    <a:pt x="263" y="6085"/>
                    <a:pt x="299" y="6180"/>
                  </a:cubicBezTo>
                  <a:cubicBezTo>
                    <a:pt x="322" y="6263"/>
                    <a:pt x="358" y="6358"/>
                    <a:pt x="370" y="6430"/>
                  </a:cubicBezTo>
                  <a:cubicBezTo>
                    <a:pt x="406" y="6501"/>
                    <a:pt x="418" y="6573"/>
                    <a:pt x="441" y="6656"/>
                  </a:cubicBezTo>
                  <a:cubicBezTo>
                    <a:pt x="477" y="6727"/>
                    <a:pt x="489" y="6787"/>
                    <a:pt x="513" y="6835"/>
                  </a:cubicBezTo>
                  <a:lnTo>
                    <a:pt x="513" y="6847"/>
                  </a:lnTo>
                  <a:lnTo>
                    <a:pt x="620" y="6811"/>
                  </a:lnTo>
                  <a:lnTo>
                    <a:pt x="620" y="6775"/>
                  </a:lnTo>
                  <a:cubicBezTo>
                    <a:pt x="608" y="6656"/>
                    <a:pt x="584" y="6513"/>
                    <a:pt x="561" y="6358"/>
                  </a:cubicBezTo>
                  <a:cubicBezTo>
                    <a:pt x="549" y="6275"/>
                    <a:pt x="537" y="6192"/>
                    <a:pt x="537" y="6096"/>
                  </a:cubicBezTo>
                  <a:cubicBezTo>
                    <a:pt x="513" y="6013"/>
                    <a:pt x="513" y="5918"/>
                    <a:pt x="501" y="5823"/>
                  </a:cubicBezTo>
                  <a:cubicBezTo>
                    <a:pt x="501" y="5775"/>
                    <a:pt x="489" y="5715"/>
                    <a:pt x="489" y="5668"/>
                  </a:cubicBezTo>
                  <a:cubicBezTo>
                    <a:pt x="489" y="5620"/>
                    <a:pt x="489" y="5561"/>
                    <a:pt x="477" y="5501"/>
                  </a:cubicBezTo>
                  <a:cubicBezTo>
                    <a:pt x="477" y="5394"/>
                    <a:pt x="453" y="5299"/>
                    <a:pt x="441" y="5180"/>
                  </a:cubicBezTo>
                  <a:cubicBezTo>
                    <a:pt x="441" y="5061"/>
                    <a:pt x="430" y="4953"/>
                    <a:pt x="430" y="4834"/>
                  </a:cubicBezTo>
                  <a:lnTo>
                    <a:pt x="430" y="4477"/>
                  </a:lnTo>
                  <a:cubicBezTo>
                    <a:pt x="430" y="4239"/>
                    <a:pt x="441" y="3989"/>
                    <a:pt x="453" y="3739"/>
                  </a:cubicBezTo>
                  <a:lnTo>
                    <a:pt x="477" y="3644"/>
                  </a:lnTo>
                  <a:lnTo>
                    <a:pt x="489" y="3560"/>
                  </a:lnTo>
                  <a:cubicBezTo>
                    <a:pt x="501" y="3501"/>
                    <a:pt x="501" y="3418"/>
                    <a:pt x="513" y="3358"/>
                  </a:cubicBezTo>
                  <a:cubicBezTo>
                    <a:pt x="537" y="3227"/>
                    <a:pt x="561" y="3108"/>
                    <a:pt x="572" y="2977"/>
                  </a:cubicBezTo>
                  <a:cubicBezTo>
                    <a:pt x="608" y="2846"/>
                    <a:pt x="620" y="2715"/>
                    <a:pt x="656" y="2608"/>
                  </a:cubicBezTo>
                  <a:cubicBezTo>
                    <a:pt x="680" y="2489"/>
                    <a:pt x="715" y="2346"/>
                    <a:pt x="763" y="2227"/>
                  </a:cubicBezTo>
                  <a:cubicBezTo>
                    <a:pt x="834" y="1977"/>
                    <a:pt x="906" y="1751"/>
                    <a:pt x="1001" y="1513"/>
                  </a:cubicBezTo>
                  <a:cubicBezTo>
                    <a:pt x="1084" y="1298"/>
                    <a:pt x="1192" y="1072"/>
                    <a:pt x="1299" y="882"/>
                  </a:cubicBezTo>
                  <a:cubicBezTo>
                    <a:pt x="1394" y="679"/>
                    <a:pt x="1501" y="489"/>
                    <a:pt x="1608" y="322"/>
                  </a:cubicBezTo>
                  <a:cubicBezTo>
                    <a:pt x="1680" y="203"/>
                    <a:pt x="1751" y="84"/>
                    <a:pt x="1834"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594;p53">
              <a:extLst>
                <a:ext uri="{FF2B5EF4-FFF2-40B4-BE49-F238E27FC236}">
                  <a16:creationId xmlns:a16="http://schemas.microsoft.com/office/drawing/2014/main" xmlns="" id="{99A82EC9-E035-08F8-38AB-00DBEF5E4694}"/>
                </a:ext>
              </a:extLst>
            </p:cNvPr>
            <p:cNvSpPr/>
            <p:nvPr/>
          </p:nvSpPr>
          <p:spPr>
            <a:xfrm>
              <a:off x="2379150" y="3165100"/>
              <a:ext cx="48250" cy="229225"/>
            </a:xfrm>
            <a:custGeom>
              <a:avLst/>
              <a:gdLst/>
              <a:ahLst/>
              <a:cxnLst/>
              <a:rect l="l" t="t" r="r" b="b"/>
              <a:pathLst>
                <a:path w="1930" h="9169" extrusionOk="0">
                  <a:moveTo>
                    <a:pt x="1727" y="1"/>
                  </a:moveTo>
                  <a:cubicBezTo>
                    <a:pt x="1608" y="155"/>
                    <a:pt x="1489" y="358"/>
                    <a:pt x="1370" y="572"/>
                  </a:cubicBezTo>
                  <a:cubicBezTo>
                    <a:pt x="1227" y="810"/>
                    <a:pt x="1096" y="1072"/>
                    <a:pt x="977" y="1346"/>
                  </a:cubicBezTo>
                  <a:cubicBezTo>
                    <a:pt x="858" y="1632"/>
                    <a:pt x="727" y="1929"/>
                    <a:pt x="620" y="2239"/>
                  </a:cubicBezTo>
                  <a:cubicBezTo>
                    <a:pt x="596" y="2322"/>
                    <a:pt x="560" y="2406"/>
                    <a:pt x="536" y="2477"/>
                  </a:cubicBezTo>
                  <a:cubicBezTo>
                    <a:pt x="501" y="2560"/>
                    <a:pt x="489" y="2644"/>
                    <a:pt x="453" y="2739"/>
                  </a:cubicBezTo>
                  <a:cubicBezTo>
                    <a:pt x="394" y="2894"/>
                    <a:pt x="370" y="3072"/>
                    <a:pt x="322" y="3239"/>
                  </a:cubicBezTo>
                  <a:cubicBezTo>
                    <a:pt x="251" y="3584"/>
                    <a:pt x="179" y="3942"/>
                    <a:pt x="120" y="4299"/>
                  </a:cubicBezTo>
                  <a:lnTo>
                    <a:pt x="84" y="4561"/>
                  </a:lnTo>
                  <a:cubicBezTo>
                    <a:pt x="72" y="4656"/>
                    <a:pt x="72" y="4739"/>
                    <a:pt x="60" y="4835"/>
                  </a:cubicBezTo>
                  <a:cubicBezTo>
                    <a:pt x="36" y="4918"/>
                    <a:pt x="36" y="5013"/>
                    <a:pt x="24" y="5096"/>
                  </a:cubicBezTo>
                  <a:cubicBezTo>
                    <a:pt x="24" y="5192"/>
                    <a:pt x="13" y="5275"/>
                    <a:pt x="13" y="5370"/>
                  </a:cubicBezTo>
                  <a:cubicBezTo>
                    <a:pt x="1" y="5549"/>
                    <a:pt x="1" y="5727"/>
                    <a:pt x="1" y="5894"/>
                  </a:cubicBezTo>
                  <a:cubicBezTo>
                    <a:pt x="1" y="6073"/>
                    <a:pt x="13" y="6228"/>
                    <a:pt x="13" y="6394"/>
                  </a:cubicBezTo>
                  <a:cubicBezTo>
                    <a:pt x="13" y="6561"/>
                    <a:pt x="24" y="6728"/>
                    <a:pt x="60" y="6882"/>
                  </a:cubicBezTo>
                  <a:cubicBezTo>
                    <a:pt x="72" y="6966"/>
                    <a:pt x="72" y="7049"/>
                    <a:pt x="84" y="7121"/>
                  </a:cubicBezTo>
                  <a:cubicBezTo>
                    <a:pt x="96" y="7204"/>
                    <a:pt x="120" y="7275"/>
                    <a:pt x="120" y="7359"/>
                  </a:cubicBezTo>
                  <a:cubicBezTo>
                    <a:pt x="155" y="7656"/>
                    <a:pt x="215" y="7942"/>
                    <a:pt x="275" y="8216"/>
                  </a:cubicBezTo>
                  <a:cubicBezTo>
                    <a:pt x="310" y="8347"/>
                    <a:pt x="334" y="8466"/>
                    <a:pt x="370" y="8585"/>
                  </a:cubicBezTo>
                  <a:cubicBezTo>
                    <a:pt x="382" y="8645"/>
                    <a:pt x="394" y="8704"/>
                    <a:pt x="417" y="8752"/>
                  </a:cubicBezTo>
                  <a:cubicBezTo>
                    <a:pt x="429" y="8811"/>
                    <a:pt x="441" y="8847"/>
                    <a:pt x="453" y="8906"/>
                  </a:cubicBezTo>
                  <a:cubicBezTo>
                    <a:pt x="489" y="9002"/>
                    <a:pt x="513" y="9073"/>
                    <a:pt x="536" y="9168"/>
                  </a:cubicBezTo>
                  <a:lnTo>
                    <a:pt x="727" y="9121"/>
                  </a:lnTo>
                  <a:cubicBezTo>
                    <a:pt x="703" y="9037"/>
                    <a:pt x="691" y="8930"/>
                    <a:pt x="679" y="8835"/>
                  </a:cubicBezTo>
                  <a:cubicBezTo>
                    <a:pt x="667" y="8775"/>
                    <a:pt x="667" y="8740"/>
                    <a:pt x="644" y="8680"/>
                  </a:cubicBezTo>
                  <a:cubicBezTo>
                    <a:pt x="632" y="8621"/>
                    <a:pt x="632" y="8561"/>
                    <a:pt x="620" y="8502"/>
                  </a:cubicBezTo>
                  <a:cubicBezTo>
                    <a:pt x="608" y="8383"/>
                    <a:pt x="584" y="8252"/>
                    <a:pt x="560" y="8121"/>
                  </a:cubicBezTo>
                  <a:lnTo>
                    <a:pt x="513" y="7716"/>
                  </a:lnTo>
                  <a:cubicBezTo>
                    <a:pt x="501" y="7585"/>
                    <a:pt x="489" y="7442"/>
                    <a:pt x="477" y="7287"/>
                  </a:cubicBezTo>
                  <a:cubicBezTo>
                    <a:pt x="477" y="7216"/>
                    <a:pt x="453" y="7144"/>
                    <a:pt x="453" y="7061"/>
                  </a:cubicBezTo>
                  <a:cubicBezTo>
                    <a:pt x="453" y="6990"/>
                    <a:pt x="453" y="6918"/>
                    <a:pt x="441" y="6823"/>
                  </a:cubicBezTo>
                  <a:cubicBezTo>
                    <a:pt x="441" y="6668"/>
                    <a:pt x="429" y="6513"/>
                    <a:pt x="429" y="6347"/>
                  </a:cubicBezTo>
                  <a:cubicBezTo>
                    <a:pt x="429" y="6025"/>
                    <a:pt x="441" y="5692"/>
                    <a:pt x="453" y="5358"/>
                  </a:cubicBezTo>
                  <a:cubicBezTo>
                    <a:pt x="453" y="5263"/>
                    <a:pt x="477" y="5192"/>
                    <a:pt x="477" y="5096"/>
                  </a:cubicBezTo>
                  <a:cubicBezTo>
                    <a:pt x="477" y="5013"/>
                    <a:pt x="489" y="4942"/>
                    <a:pt x="501" y="4846"/>
                  </a:cubicBezTo>
                  <a:cubicBezTo>
                    <a:pt x="513" y="4763"/>
                    <a:pt x="513" y="4680"/>
                    <a:pt x="536" y="4596"/>
                  </a:cubicBezTo>
                  <a:lnTo>
                    <a:pt x="560" y="4346"/>
                  </a:lnTo>
                  <a:cubicBezTo>
                    <a:pt x="608" y="4001"/>
                    <a:pt x="679" y="3656"/>
                    <a:pt x="739" y="3334"/>
                  </a:cubicBezTo>
                  <a:cubicBezTo>
                    <a:pt x="810" y="3001"/>
                    <a:pt x="894" y="2679"/>
                    <a:pt x="989" y="2358"/>
                  </a:cubicBezTo>
                  <a:cubicBezTo>
                    <a:pt x="1084" y="2048"/>
                    <a:pt x="1191" y="1751"/>
                    <a:pt x="1287" y="1465"/>
                  </a:cubicBezTo>
                  <a:cubicBezTo>
                    <a:pt x="1346" y="1334"/>
                    <a:pt x="1394" y="1191"/>
                    <a:pt x="1453" y="1072"/>
                  </a:cubicBezTo>
                  <a:cubicBezTo>
                    <a:pt x="1501" y="929"/>
                    <a:pt x="1560" y="810"/>
                    <a:pt x="1608" y="691"/>
                  </a:cubicBezTo>
                  <a:cubicBezTo>
                    <a:pt x="1703" y="453"/>
                    <a:pt x="1810" y="239"/>
                    <a:pt x="1906" y="36"/>
                  </a:cubicBezTo>
                  <a:cubicBezTo>
                    <a:pt x="1918" y="24"/>
                    <a:pt x="1918" y="12"/>
                    <a:pt x="1929" y="1"/>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595;p53">
              <a:extLst>
                <a:ext uri="{FF2B5EF4-FFF2-40B4-BE49-F238E27FC236}">
                  <a16:creationId xmlns:a16="http://schemas.microsoft.com/office/drawing/2014/main" xmlns="" id="{9C5ECD52-A58C-D1A9-C0AC-23E945558A41}"/>
                </a:ext>
              </a:extLst>
            </p:cNvPr>
            <p:cNvSpPr/>
            <p:nvPr/>
          </p:nvSpPr>
          <p:spPr>
            <a:xfrm>
              <a:off x="2275875" y="3196350"/>
              <a:ext cx="25" cy="25"/>
            </a:xfrm>
            <a:custGeom>
              <a:avLst/>
              <a:gdLst/>
              <a:ahLst/>
              <a:cxnLst/>
              <a:rect l="l" t="t" r="r" b="b"/>
              <a:pathLst>
                <a:path w="1" h="1" extrusionOk="0">
                  <a:moveTo>
                    <a:pt x="0" y="1"/>
                  </a:move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596;p53">
              <a:extLst>
                <a:ext uri="{FF2B5EF4-FFF2-40B4-BE49-F238E27FC236}">
                  <a16:creationId xmlns:a16="http://schemas.microsoft.com/office/drawing/2014/main" xmlns="" id="{3E730865-7A5F-2EAC-67A7-68DE1ABF33DD}"/>
                </a:ext>
              </a:extLst>
            </p:cNvPr>
            <p:cNvSpPr/>
            <p:nvPr/>
          </p:nvSpPr>
          <p:spPr>
            <a:xfrm>
              <a:off x="2117525" y="2824000"/>
              <a:ext cx="52100" cy="1197475"/>
            </a:xfrm>
            <a:custGeom>
              <a:avLst/>
              <a:gdLst/>
              <a:ahLst/>
              <a:cxnLst/>
              <a:rect l="l" t="t" r="r" b="b"/>
              <a:pathLst>
                <a:path w="2084" h="47899" extrusionOk="0">
                  <a:moveTo>
                    <a:pt x="1393" y="0"/>
                  </a:moveTo>
                  <a:lnTo>
                    <a:pt x="0" y="47899"/>
                  </a:lnTo>
                  <a:lnTo>
                    <a:pt x="2084" y="47899"/>
                  </a:lnTo>
                  <a:lnTo>
                    <a:pt x="1774"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597;p53">
              <a:extLst>
                <a:ext uri="{FF2B5EF4-FFF2-40B4-BE49-F238E27FC236}">
                  <a16:creationId xmlns:a16="http://schemas.microsoft.com/office/drawing/2014/main" xmlns="" id="{E3BD06B5-01C4-72EA-EB86-53B50C2725A1}"/>
                </a:ext>
              </a:extLst>
            </p:cNvPr>
            <p:cNvSpPr/>
            <p:nvPr/>
          </p:nvSpPr>
          <p:spPr>
            <a:xfrm>
              <a:off x="1907675" y="3196350"/>
              <a:ext cx="25" cy="25"/>
            </a:xfrm>
            <a:custGeom>
              <a:avLst/>
              <a:gdLst/>
              <a:ahLst/>
              <a:cxnLst/>
              <a:rect l="l" t="t" r="r" b="b"/>
              <a:pathLst>
                <a:path w="1" h="1" extrusionOk="0">
                  <a:moveTo>
                    <a:pt x="0" y="1"/>
                  </a:move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598;p53">
              <a:extLst>
                <a:ext uri="{FF2B5EF4-FFF2-40B4-BE49-F238E27FC236}">
                  <a16:creationId xmlns:a16="http://schemas.microsoft.com/office/drawing/2014/main" xmlns="" id="{D5D22858-28F9-20F0-8C96-A69D6F389160}"/>
                </a:ext>
              </a:extLst>
            </p:cNvPr>
            <p:cNvSpPr/>
            <p:nvPr/>
          </p:nvSpPr>
          <p:spPr>
            <a:xfrm>
              <a:off x="2010350" y="2914175"/>
              <a:ext cx="294700" cy="12825"/>
            </a:xfrm>
            <a:custGeom>
              <a:avLst/>
              <a:gdLst/>
              <a:ahLst/>
              <a:cxnLst/>
              <a:rect l="l" t="t" r="r" b="b"/>
              <a:pathLst>
                <a:path w="11788" h="513" extrusionOk="0">
                  <a:moveTo>
                    <a:pt x="251" y="1"/>
                  </a:moveTo>
                  <a:cubicBezTo>
                    <a:pt x="120" y="1"/>
                    <a:pt x="1" y="120"/>
                    <a:pt x="1" y="263"/>
                  </a:cubicBezTo>
                  <a:cubicBezTo>
                    <a:pt x="1" y="394"/>
                    <a:pt x="120" y="513"/>
                    <a:pt x="251" y="513"/>
                  </a:cubicBezTo>
                  <a:lnTo>
                    <a:pt x="11526" y="513"/>
                  </a:lnTo>
                  <a:cubicBezTo>
                    <a:pt x="11681" y="513"/>
                    <a:pt x="11788" y="394"/>
                    <a:pt x="11788" y="263"/>
                  </a:cubicBezTo>
                  <a:cubicBezTo>
                    <a:pt x="11788" y="120"/>
                    <a:pt x="11669" y="1"/>
                    <a:pt x="11526" y="1"/>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599;p53">
              <a:extLst>
                <a:ext uri="{FF2B5EF4-FFF2-40B4-BE49-F238E27FC236}">
                  <a16:creationId xmlns:a16="http://schemas.microsoft.com/office/drawing/2014/main" xmlns="" id="{7281DE6E-BC1A-FA35-C1C6-9DE65393324D}"/>
                </a:ext>
              </a:extLst>
            </p:cNvPr>
            <p:cNvSpPr/>
            <p:nvPr/>
          </p:nvSpPr>
          <p:spPr>
            <a:xfrm>
              <a:off x="2150550" y="2838700"/>
              <a:ext cx="87825" cy="46625"/>
            </a:xfrm>
            <a:custGeom>
              <a:avLst/>
              <a:gdLst/>
              <a:ahLst/>
              <a:cxnLst/>
              <a:rect l="l" t="t" r="r" b="b"/>
              <a:pathLst>
                <a:path w="3513" h="1865" extrusionOk="0">
                  <a:moveTo>
                    <a:pt x="623" y="1"/>
                  </a:moveTo>
                  <a:cubicBezTo>
                    <a:pt x="282" y="1"/>
                    <a:pt x="48" y="186"/>
                    <a:pt x="48" y="186"/>
                  </a:cubicBezTo>
                  <a:lnTo>
                    <a:pt x="1" y="1865"/>
                  </a:lnTo>
                  <a:cubicBezTo>
                    <a:pt x="1" y="1865"/>
                    <a:pt x="249" y="1396"/>
                    <a:pt x="926" y="1396"/>
                  </a:cubicBezTo>
                  <a:cubicBezTo>
                    <a:pt x="1126" y="1396"/>
                    <a:pt x="1364" y="1437"/>
                    <a:pt x="1644" y="1543"/>
                  </a:cubicBezTo>
                  <a:cubicBezTo>
                    <a:pt x="1856" y="1628"/>
                    <a:pt x="2050" y="1665"/>
                    <a:pt x="2226" y="1665"/>
                  </a:cubicBezTo>
                  <a:cubicBezTo>
                    <a:pt x="3060" y="1665"/>
                    <a:pt x="3493" y="854"/>
                    <a:pt x="3513" y="579"/>
                  </a:cubicBezTo>
                  <a:lnTo>
                    <a:pt x="3513" y="579"/>
                  </a:lnTo>
                  <a:cubicBezTo>
                    <a:pt x="3513" y="579"/>
                    <a:pt x="3012" y="940"/>
                    <a:pt x="2449" y="940"/>
                  </a:cubicBezTo>
                  <a:cubicBezTo>
                    <a:pt x="2144" y="940"/>
                    <a:pt x="1820" y="834"/>
                    <a:pt x="1548" y="507"/>
                  </a:cubicBezTo>
                  <a:cubicBezTo>
                    <a:pt x="1216" y="112"/>
                    <a:pt x="887" y="1"/>
                    <a:pt x="623"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600;p53">
              <a:extLst>
                <a:ext uri="{FF2B5EF4-FFF2-40B4-BE49-F238E27FC236}">
                  <a16:creationId xmlns:a16="http://schemas.microsoft.com/office/drawing/2014/main" xmlns="" id="{D4C4FE79-B057-862E-814C-DBF358F908DE}"/>
                </a:ext>
              </a:extLst>
            </p:cNvPr>
            <p:cNvSpPr/>
            <p:nvPr/>
          </p:nvSpPr>
          <p:spPr>
            <a:xfrm>
              <a:off x="1971675" y="2920725"/>
              <a:ext cx="307800" cy="174750"/>
            </a:xfrm>
            <a:custGeom>
              <a:avLst/>
              <a:gdLst/>
              <a:ahLst/>
              <a:cxnLst/>
              <a:rect l="l" t="t" r="r" b="b"/>
              <a:pathLst>
                <a:path w="12312" h="6990" extrusionOk="0">
                  <a:moveTo>
                    <a:pt x="2524" y="1"/>
                  </a:moveTo>
                  <a:cubicBezTo>
                    <a:pt x="0" y="2596"/>
                    <a:pt x="1357" y="6787"/>
                    <a:pt x="1357" y="6787"/>
                  </a:cubicBezTo>
                  <a:lnTo>
                    <a:pt x="11430" y="6990"/>
                  </a:lnTo>
                  <a:cubicBezTo>
                    <a:pt x="10370" y="2060"/>
                    <a:pt x="12311" y="1"/>
                    <a:pt x="12311" y="1"/>
                  </a:cubicBez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601;p53">
              <a:extLst>
                <a:ext uri="{FF2B5EF4-FFF2-40B4-BE49-F238E27FC236}">
                  <a16:creationId xmlns:a16="http://schemas.microsoft.com/office/drawing/2014/main" xmlns="" id="{49E80D5B-D919-4D72-8776-9E935C72B83A}"/>
                </a:ext>
              </a:extLst>
            </p:cNvPr>
            <p:cNvSpPr/>
            <p:nvPr/>
          </p:nvSpPr>
          <p:spPr>
            <a:xfrm>
              <a:off x="2045175" y="2920125"/>
              <a:ext cx="45875" cy="171175"/>
            </a:xfrm>
            <a:custGeom>
              <a:avLst/>
              <a:gdLst/>
              <a:ahLst/>
              <a:cxnLst/>
              <a:rect l="l" t="t" r="r" b="b"/>
              <a:pathLst>
                <a:path w="1835" h="6847" extrusionOk="0">
                  <a:moveTo>
                    <a:pt x="1549" y="1"/>
                  </a:moveTo>
                  <a:cubicBezTo>
                    <a:pt x="1489" y="60"/>
                    <a:pt x="1453" y="120"/>
                    <a:pt x="1394" y="179"/>
                  </a:cubicBezTo>
                  <a:cubicBezTo>
                    <a:pt x="1334" y="263"/>
                    <a:pt x="1275" y="346"/>
                    <a:pt x="1191" y="441"/>
                  </a:cubicBezTo>
                  <a:cubicBezTo>
                    <a:pt x="1156" y="477"/>
                    <a:pt x="1120" y="525"/>
                    <a:pt x="1096" y="572"/>
                  </a:cubicBezTo>
                  <a:cubicBezTo>
                    <a:pt x="1049" y="620"/>
                    <a:pt x="1013" y="679"/>
                    <a:pt x="989" y="715"/>
                  </a:cubicBezTo>
                  <a:cubicBezTo>
                    <a:pt x="858" y="929"/>
                    <a:pt x="739" y="1132"/>
                    <a:pt x="620" y="1370"/>
                  </a:cubicBezTo>
                  <a:cubicBezTo>
                    <a:pt x="560" y="1489"/>
                    <a:pt x="501" y="1608"/>
                    <a:pt x="453" y="1727"/>
                  </a:cubicBezTo>
                  <a:cubicBezTo>
                    <a:pt x="418" y="1811"/>
                    <a:pt x="406" y="1858"/>
                    <a:pt x="382" y="1918"/>
                  </a:cubicBezTo>
                  <a:cubicBezTo>
                    <a:pt x="358" y="1977"/>
                    <a:pt x="334" y="2061"/>
                    <a:pt x="322" y="2120"/>
                  </a:cubicBezTo>
                  <a:cubicBezTo>
                    <a:pt x="275" y="2239"/>
                    <a:pt x="227" y="2370"/>
                    <a:pt x="203" y="2501"/>
                  </a:cubicBezTo>
                  <a:lnTo>
                    <a:pt x="108" y="2906"/>
                  </a:lnTo>
                  <a:cubicBezTo>
                    <a:pt x="96" y="3037"/>
                    <a:pt x="60" y="3180"/>
                    <a:pt x="48" y="3311"/>
                  </a:cubicBezTo>
                  <a:cubicBezTo>
                    <a:pt x="48" y="3382"/>
                    <a:pt x="37" y="3442"/>
                    <a:pt x="37" y="3513"/>
                  </a:cubicBezTo>
                  <a:lnTo>
                    <a:pt x="25" y="3620"/>
                  </a:lnTo>
                  <a:lnTo>
                    <a:pt x="25" y="3727"/>
                  </a:lnTo>
                  <a:cubicBezTo>
                    <a:pt x="1" y="3858"/>
                    <a:pt x="1" y="3989"/>
                    <a:pt x="1" y="4132"/>
                  </a:cubicBezTo>
                  <a:lnTo>
                    <a:pt x="1" y="4323"/>
                  </a:lnTo>
                  <a:cubicBezTo>
                    <a:pt x="1" y="4382"/>
                    <a:pt x="25" y="4454"/>
                    <a:pt x="25" y="4513"/>
                  </a:cubicBezTo>
                  <a:cubicBezTo>
                    <a:pt x="37" y="4632"/>
                    <a:pt x="37" y="4763"/>
                    <a:pt x="48" y="4882"/>
                  </a:cubicBezTo>
                  <a:lnTo>
                    <a:pt x="96" y="5240"/>
                  </a:lnTo>
                  <a:cubicBezTo>
                    <a:pt x="108" y="5359"/>
                    <a:pt x="144" y="5478"/>
                    <a:pt x="156" y="5585"/>
                  </a:cubicBezTo>
                  <a:cubicBezTo>
                    <a:pt x="168" y="5644"/>
                    <a:pt x="168" y="5692"/>
                    <a:pt x="179" y="5751"/>
                  </a:cubicBezTo>
                  <a:cubicBezTo>
                    <a:pt x="203" y="5787"/>
                    <a:pt x="215" y="5859"/>
                    <a:pt x="227" y="5894"/>
                  </a:cubicBezTo>
                  <a:cubicBezTo>
                    <a:pt x="263" y="6002"/>
                    <a:pt x="275" y="6085"/>
                    <a:pt x="299" y="6180"/>
                  </a:cubicBezTo>
                  <a:cubicBezTo>
                    <a:pt x="322" y="6275"/>
                    <a:pt x="346" y="6359"/>
                    <a:pt x="382" y="6430"/>
                  </a:cubicBezTo>
                  <a:cubicBezTo>
                    <a:pt x="406" y="6525"/>
                    <a:pt x="418" y="6585"/>
                    <a:pt x="453" y="6656"/>
                  </a:cubicBezTo>
                  <a:cubicBezTo>
                    <a:pt x="477" y="6728"/>
                    <a:pt x="501" y="6787"/>
                    <a:pt x="525" y="6847"/>
                  </a:cubicBezTo>
                  <a:lnTo>
                    <a:pt x="632" y="6811"/>
                  </a:lnTo>
                  <a:lnTo>
                    <a:pt x="632" y="6775"/>
                  </a:lnTo>
                  <a:cubicBezTo>
                    <a:pt x="620" y="6656"/>
                    <a:pt x="584" y="6525"/>
                    <a:pt x="572" y="6359"/>
                  </a:cubicBezTo>
                  <a:cubicBezTo>
                    <a:pt x="572" y="6287"/>
                    <a:pt x="560" y="6192"/>
                    <a:pt x="537" y="6109"/>
                  </a:cubicBezTo>
                  <a:cubicBezTo>
                    <a:pt x="525" y="6013"/>
                    <a:pt x="525" y="5930"/>
                    <a:pt x="513" y="5823"/>
                  </a:cubicBezTo>
                  <a:cubicBezTo>
                    <a:pt x="513" y="5775"/>
                    <a:pt x="501" y="5716"/>
                    <a:pt x="501" y="5680"/>
                  </a:cubicBezTo>
                  <a:cubicBezTo>
                    <a:pt x="477" y="5621"/>
                    <a:pt x="477" y="5573"/>
                    <a:pt x="477" y="5513"/>
                  </a:cubicBezTo>
                  <a:cubicBezTo>
                    <a:pt x="465" y="5406"/>
                    <a:pt x="453" y="5299"/>
                    <a:pt x="453" y="5180"/>
                  </a:cubicBezTo>
                  <a:cubicBezTo>
                    <a:pt x="453" y="5085"/>
                    <a:pt x="441" y="4954"/>
                    <a:pt x="441" y="4835"/>
                  </a:cubicBezTo>
                  <a:lnTo>
                    <a:pt x="441" y="4489"/>
                  </a:lnTo>
                  <a:cubicBezTo>
                    <a:pt x="453" y="4239"/>
                    <a:pt x="453" y="3989"/>
                    <a:pt x="477" y="3739"/>
                  </a:cubicBezTo>
                  <a:lnTo>
                    <a:pt x="477" y="3644"/>
                  </a:lnTo>
                  <a:lnTo>
                    <a:pt x="501" y="3561"/>
                  </a:lnTo>
                  <a:cubicBezTo>
                    <a:pt x="513" y="3501"/>
                    <a:pt x="513" y="3430"/>
                    <a:pt x="525" y="3370"/>
                  </a:cubicBezTo>
                  <a:cubicBezTo>
                    <a:pt x="537" y="3239"/>
                    <a:pt x="572" y="3108"/>
                    <a:pt x="584" y="2977"/>
                  </a:cubicBezTo>
                  <a:cubicBezTo>
                    <a:pt x="596" y="2858"/>
                    <a:pt x="632" y="2727"/>
                    <a:pt x="656" y="2608"/>
                  </a:cubicBezTo>
                  <a:cubicBezTo>
                    <a:pt x="703" y="2489"/>
                    <a:pt x="715" y="2358"/>
                    <a:pt x="763" y="2239"/>
                  </a:cubicBezTo>
                  <a:cubicBezTo>
                    <a:pt x="822" y="1989"/>
                    <a:pt x="918" y="1751"/>
                    <a:pt x="1001" y="1525"/>
                  </a:cubicBezTo>
                  <a:cubicBezTo>
                    <a:pt x="1108" y="1299"/>
                    <a:pt x="1191" y="1072"/>
                    <a:pt x="1299" y="882"/>
                  </a:cubicBezTo>
                  <a:cubicBezTo>
                    <a:pt x="1406" y="691"/>
                    <a:pt x="1513" y="501"/>
                    <a:pt x="1608" y="334"/>
                  </a:cubicBezTo>
                  <a:cubicBezTo>
                    <a:pt x="1692" y="215"/>
                    <a:pt x="1763" y="108"/>
                    <a:pt x="1834"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602;p53">
              <a:extLst>
                <a:ext uri="{FF2B5EF4-FFF2-40B4-BE49-F238E27FC236}">
                  <a16:creationId xmlns:a16="http://schemas.microsoft.com/office/drawing/2014/main" xmlns="" id="{58B2EF39-F8CB-B34A-AB1D-9C8442648DCF}"/>
                </a:ext>
              </a:extLst>
            </p:cNvPr>
            <p:cNvSpPr/>
            <p:nvPr/>
          </p:nvSpPr>
          <p:spPr>
            <a:xfrm>
              <a:off x="2164250" y="2920125"/>
              <a:ext cx="45850" cy="173575"/>
            </a:xfrm>
            <a:custGeom>
              <a:avLst/>
              <a:gdLst/>
              <a:ahLst/>
              <a:cxnLst/>
              <a:rect l="l" t="t" r="r" b="b"/>
              <a:pathLst>
                <a:path w="1834" h="6943" extrusionOk="0">
                  <a:moveTo>
                    <a:pt x="1548" y="1"/>
                  </a:moveTo>
                  <a:cubicBezTo>
                    <a:pt x="1489" y="60"/>
                    <a:pt x="1453" y="120"/>
                    <a:pt x="1393" y="179"/>
                  </a:cubicBezTo>
                  <a:cubicBezTo>
                    <a:pt x="1334" y="251"/>
                    <a:pt x="1274" y="346"/>
                    <a:pt x="1191" y="429"/>
                  </a:cubicBezTo>
                  <a:cubicBezTo>
                    <a:pt x="1155" y="477"/>
                    <a:pt x="1120" y="525"/>
                    <a:pt x="1096" y="572"/>
                  </a:cubicBezTo>
                  <a:cubicBezTo>
                    <a:pt x="1048" y="608"/>
                    <a:pt x="1012" y="668"/>
                    <a:pt x="989" y="715"/>
                  </a:cubicBezTo>
                  <a:cubicBezTo>
                    <a:pt x="858" y="929"/>
                    <a:pt x="739" y="1132"/>
                    <a:pt x="619" y="1370"/>
                  </a:cubicBezTo>
                  <a:cubicBezTo>
                    <a:pt x="560" y="1489"/>
                    <a:pt x="500" y="1608"/>
                    <a:pt x="453" y="1727"/>
                  </a:cubicBezTo>
                  <a:cubicBezTo>
                    <a:pt x="417" y="1799"/>
                    <a:pt x="405" y="1858"/>
                    <a:pt x="381" y="1918"/>
                  </a:cubicBezTo>
                  <a:cubicBezTo>
                    <a:pt x="358" y="1977"/>
                    <a:pt x="334" y="2061"/>
                    <a:pt x="322" y="2120"/>
                  </a:cubicBezTo>
                  <a:cubicBezTo>
                    <a:pt x="274" y="2239"/>
                    <a:pt x="227" y="2370"/>
                    <a:pt x="203" y="2501"/>
                  </a:cubicBezTo>
                  <a:lnTo>
                    <a:pt x="108" y="2906"/>
                  </a:lnTo>
                  <a:cubicBezTo>
                    <a:pt x="96" y="3037"/>
                    <a:pt x="60" y="3168"/>
                    <a:pt x="48" y="3311"/>
                  </a:cubicBezTo>
                  <a:cubicBezTo>
                    <a:pt x="48" y="3382"/>
                    <a:pt x="36" y="3442"/>
                    <a:pt x="36" y="3513"/>
                  </a:cubicBezTo>
                  <a:lnTo>
                    <a:pt x="24" y="3620"/>
                  </a:lnTo>
                  <a:lnTo>
                    <a:pt x="24" y="3727"/>
                  </a:lnTo>
                  <a:cubicBezTo>
                    <a:pt x="0" y="3858"/>
                    <a:pt x="0" y="3989"/>
                    <a:pt x="0" y="4132"/>
                  </a:cubicBezTo>
                  <a:lnTo>
                    <a:pt x="0" y="4323"/>
                  </a:lnTo>
                  <a:cubicBezTo>
                    <a:pt x="0" y="4382"/>
                    <a:pt x="24" y="4454"/>
                    <a:pt x="24" y="4513"/>
                  </a:cubicBezTo>
                  <a:cubicBezTo>
                    <a:pt x="36" y="4632"/>
                    <a:pt x="36" y="4763"/>
                    <a:pt x="48" y="4882"/>
                  </a:cubicBezTo>
                  <a:lnTo>
                    <a:pt x="96" y="5240"/>
                  </a:lnTo>
                  <a:cubicBezTo>
                    <a:pt x="108" y="5359"/>
                    <a:pt x="143" y="5478"/>
                    <a:pt x="155" y="5585"/>
                  </a:cubicBezTo>
                  <a:cubicBezTo>
                    <a:pt x="167" y="5644"/>
                    <a:pt x="167" y="5692"/>
                    <a:pt x="179" y="5751"/>
                  </a:cubicBezTo>
                  <a:cubicBezTo>
                    <a:pt x="203" y="5787"/>
                    <a:pt x="215" y="5847"/>
                    <a:pt x="227" y="5894"/>
                  </a:cubicBezTo>
                  <a:cubicBezTo>
                    <a:pt x="262" y="6002"/>
                    <a:pt x="274" y="6085"/>
                    <a:pt x="298" y="6180"/>
                  </a:cubicBezTo>
                  <a:cubicBezTo>
                    <a:pt x="322" y="6263"/>
                    <a:pt x="346" y="6359"/>
                    <a:pt x="381" y="6430"/>
                  </a:cubicBezTo>
                  <a:cubicBezTo>
                    <a:pt x="405" y="6525"/>
                    <a:pt x="417" y="6585"/>
                    <a:pt x="453" y="6656"/>
                  </a:cubicBezTo>
                  <a:cubicBezTo>
                    <a:pt x="477" y="6716"/>
                    <a:pt x="512" y="6775"/>
                    <a:pt x="524" y="6835"/>
                  </a:cubicBezTo>
                  <a:cubicBezTo>
                    <a:pt x="536" y="6871"/>
                    <a:pt x="560" y="6906"/>
                    <a:pt x="572" y="6942"/>
                  </a:cubicBezTo>
                  <a:lnTo>
                    <a:pt x="643" y="6906"/>
                  </a:lnTo>
                  <a:cubicBezTo>
                    <a:pt x="643" y="6859"/>
                    <a:pt x="643" y="6823"/>
                    <a:pt x="631" y="6775"/>
                  </a:cubicBezTo>
                  <a:cubicBezTo>
                    <a:pt x="596" y="6656"/>
                    <a:pt x="584" y="6525"/>
                    <a:pt x="572" y="6359"/>
                  </a:cubicBezTo>
                  <a:cubicBezTo>
                    <a:pt x="572" y="6287"/>
                    <a:pt x="560" y="6192"/>
                    <a:pt x="536" y="6109"/>
                  </a:cubicBezTo>
                  <a:cubicBezTo>
                    <a:pt x="524" y="6013"/>
                    <a:pt x="524" y="5930"/>
                    <a:pt x="512" y="5823"/>
                  </a:cubicBezTo>
                  <a:cubicBezTo>
                    <a:pt x="512" y="5775"/>
                    <a:pt x="500" y="5716"/>
                    <a:pt x="500" y="5668"/>
                  </a:cubicBezTo>
                  <a:cubicBezTo>
                    <a:pt x="477" y="5609"/>
                    <a:pt x="477" y="5573"/>
                    <a:pt x="477" y="5513"/>
                  </a:cubicBezTo>
                  <a:cubicBezTo>
                    <a:pt x="465" y="5406"/>
                    <a:pt x="453" y="5299"/>
                    <a:pt x="453" y="5180"/>
                  </a:cubicBezTo>
                  <a:cubicBezTo>
                    <a:pt x="453" y="5073"/>
                    <a:pt x="441" y="4954"/>
                    <a:pt x="441" y="4835"/>
                  </a:cubicBezTo>
                  <a:lnTo>
                    <a:pt x="441" y="4478"/>
                  </a:lnTo>
                  <a:cubicBezTo>
                    <a:pt x="453" y="4239"/>
                    <a:pt x="453" y="3989"/>
                    <a:pt x="477" y="3739"/>
                  </a:cubicBezTo>
                  <a:lnTo>
                    <a:pt x="477" y="3644"/>
                  </a:lnTo>
                  <a:lnTo>
                    <a:pt x="500" y="3561"/>
                  </a:lnTo>
                  <a:cubicBezTo>
                    <a:pt x="512" y="3501"/>
                    <a:pt x="512" y="3430"/>
                    <a:pt x="524" y="3370"/>
                  </a:cubicBezTo>
                  <a:cubicBezTo>
                    <a:pt x="536" y="3227"/>
                    <a:pt x="572" y="3108"/>
                    <a:pt x="584" y="2977"/>
                  </a:cubicBezTo>
                  <a:cubicBezTo>
                    <a:pt x="596" y="2858"/>
                    <a:pt x="631" y="2727"/>
                    <a:pt x="655" y="2608"/>
                  </a:cubicBezTo>
                  <a:cubicBezTo>
                    <a:pt x="703" y="2489"/>
                    <a:pt x="715" y="2358"/>
                    <a:pt x="762" y="2239"/>
                  </a:cubicBezTo>
                  <a:cubicBezTo>
                    <a:pt x="822" y="1977"/>
                    <a:pt x="917" y="1739"/>
                    <a:pt x="1000" y="1525"/>
                  </a:cubicBezTo>
                  <a:cubicBezTo>
                    <a:pt x="1108" y="1299"/>
                    <a:pt x="1191" y="1072"/>
                    <a:pt x="1298" y="882"/>
                  </a:cubicBezTo>
                  <a:cubicBezTo>
                    <a:pt x="1405" y="691"/>
                    <a:pt x="1512" y="489"/>
                    <a:pt x="1608" y="334"/>
                  </a:cubicBezTo>
                  <a:cubicBezTo>
                    <a:pt x="1691" y="215"/>
                    <a:pt x="1762" y="108"/>
                    <a:pt x="1834"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603;p53">
              <a:extLst>
                <a:ext uri="{FF2B5EF4-FFF2-40B4-BE49-F238E27FC236}">
                  <a16:creationId xmlns:a16="http://schemas.microsoft.com/office/drawing/2014/main" xmlns="" id="{00D24F04-6EC6-228F-77F9-F7DD6612A8BC}"/>
                </a:ext>
              </a:extLst>
            </p:cNvPr>
            <p:cNvSpPr/>
            <p:nvPr/>
          </p:nvSpPr>
          <p:spPr>
            <a:xfrm>
              <a:off x="1902300" y="3165100"/>
              <a:ext cx="412300" cy="233675"/>
            </a:xfrm>
            <a:custGeom>
              <a:avLst/>
              <a:gdLst/>
              <a:ahLst/>
              <a:cxnLst/>
              <a:rect l="l" t="t" r="r" b="b"/>
              <a:pathLst>
                <a:path w="16492" h="9347" extrusionOk="0">
                  <a:moveTo>
                    <a:pt x="16491" y="0"/>
                  </a:moveTo>
                  <a:lnTo>
                    <a:pt x="16491" y="0"/>
                  </a:lnTo>
                  <a:cubicBezTo>
                    <a:pt x="16491" y="0"/>
                    <a:pt x="16491" y="0"/>
                    <a:pt x="16491" y="1"/>
                  </a:cubicBezTo>
                  <a:lnTo>
                    <a:pt x="16491" y="1"/>
                  </a:lnTo>
                  <a:cubicBezTo>
                    <a:pt x="16491" y="0"/>
                    <a:pt x="16491" y="0"/>
                    <a:pt x="16491" y="0"/>
                  </a:cubicBezTo>
                  <a:close/>
                  <a:moveTo>
                    <a:pt x="3418" y="1"/>
                  </a:moveTo>
                  <a:cubicBezTo>
                    <a:pt x="1" y="3477"/>
                    <a:pt x="1834" y="9073"/>
                    <a:pt x="1834" y="9073"/>
                  </a:cubicBezTo>
                  <a:lnTo>
                    <a:pt x="4930" y="9133"/>
                  </a:lnTo>
                  <a:lnTo>
                    <a:pt x="5085" y="9133"/>
                  </a:lnTo>
                  <a:lnTo>
                    <a:pt x="11478" y="9276"/>
                  </a:lnTo>
                  <a:lnTo>
                    <a:pt x="11598" y="9276"/>
                  </a:lnTo>
                  <a:lnTo>
                    <a:pt x="15336" y="9347"/>
                  </a:lnTo>
                  <a:cubicBezTo>
                    <a:pt x="13937" y="2834"/>
                    <a:pt x="16450" y="36"/>
                    <a:pt x="16491" y="1"/>
                  </a:cubicBez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604;p53">
              <a:extLst>
                <a:ext uri="{FF2B5EF4-FFF2-40B4-BE49-F238E27FC236}">
                  <a16:creationId xmlns:a16="http://schemas.microsoft.com/office/drawing/2014/main" xmlns="" id="{F0D4E9E6-CC9E-E04B-E6F6-317B0646E28F}"/>
                </a:ext>
              </a:extLst>
            </p:cNvPr>
            <p:cNvSpPr/>
            <p:nvPr/>
          </p:nvSpPr>
          <p:spPr>
            <a:xfrm>
              <a:off x="2012450" y="3165100"/>
              <a:ext cx="48525" cy="229225"/>
            </a:xfrm>
            <a:custGeom>
              <a:avLst/>
              <a:gdLst/>
              <a:ahLst/>
              <a:cxnLst/>
              <a:rect l="l" t="t" r="r" b="b"/>
              <a:pathLst>
                <a:path w="1941" h="9169" extrusionOk="0">
                  <a:moveTo>
                    <a:pt x="1727" y="1"/>
                  </a:moveTo>
                  <a:cubicBezTo>
                    <a:pt x="1608" y="155"/>
                    <a:pt x="1488" y="358"/>
                    <a:pt x="1369" y="572"/>
                  </a:cubicBezTo>
                  <a:cubicBezTo>
                    <a:pt x="1238" y="810"/>
                    <a:pt x="1107" y="1072"/>
                    <a:pt x="988" y="1346"/>
                  </a:cubicBezTo>
                  <a:cubicBezTo>
                    <a:pt x="869" y="1632"/>
                    <a:pt x="726" y="1929"/>
                    <a:pt x="631" y="2239"/>
                  </a:cubicBezTo>
                  <a:cubicBezTo>
                    <a:pt x="595" y="2322"/>
                    <a:pt x="572" y="2406"/>
                    <a:pt x="536" y="2477"/>
                  </a:cubicBezTo>
                  <a:cubicBezTo>
                    <a:pt x="512" y="2560"/>
                    <a:pt x="488" y="2644"/>
                    <a:pt x="465" y="2739"/>
                  </a:cubicBezTo>
                  <a:cubicBezTo>
                    <a:pt x="405" y="2894"/>
                    <a:pt x="369" y="3072"/>
                    <a:pt x="334" y="3239"/>
                  </a:cubicBezTo>
                  <a:cubicBezTo>
                    <a:pt x="262" y="3584"/>
                    <a:pt x="179" y="3942"/>
                    <a:pt x="119" y="4299"/>
                  </a:cubicBezTo>
                  <a:lnTo>
                    <a:pt x="95" y="4561"/>
                  </a:lnTo>
                  <a:cubicBezTo>
                    <a:pt x="84" y="4656"/>
                    <a:pt x="84" y="4739"/>
                    <a:pt x="60" y="4835"/>
                  </a:cubicBezTo>
                  <a:cubicBezTo>
                    <a:pt x="48" y="4918"/>
                    <a:pt x="48" y="5013"/>
                    <a:pt x="36" y="5096"/>
                  </a:cubicBezTo>
                  <a:cubicBezTo>
                    <a:pt x="36" y="5192"/>
                    <a:pt x="24" y="5275"/>
                    <a:pt x="24" y="5370"/>
                  </a:cubicBezTo>
                  <a:cubicBezTo>
                    <a:pt x="0" y="5549"/>
                    <a:pt x="0" y="5727"/>
                    <a:pt x="0" y="5894"/>
                  </a:cubicBezTo>
                  <a:cubicBezTo>
                    <a:pt x="0" y="6073"/>
                    <a:pt x="24" y="6228"/>
                    <a:pt x="24" y="6394"/>
                  </a:cubicBezTo>
                  <a:cubicBezTo>
                    <a:pt x="24" y="6561"/>
                    <a:pt x="48" y="6728"/>
                    <a:pt x="60" y="6882"/>
                  </a:cubicBezTo>
                  <a:cubicBezTo>
                    <a:pt x="84" y="6966"/>
                    <a:pt x="84" y="7049"/>
                    <a:pt x="95" y="7121"/>
                  </a:cubicBezTo>
                  <a:cubicBezTo>
                    <a:pt x="107" y="7204"/>
                    <a:pt x="119" y="7275"/>
                    <a:pt x="119" y="7359"/>
                  </a:cubicBezTo>
                  <a:cubicBezTo>
                    <a:pt x="167" y="7656"/>
                    <a:pt x="226" y="7942"/>
                    <a:pt x="286" y="8216"/>
                  </a:cubicBezTo>
                  <a:cubicBezTo>
                    <a:pt x="322" y="8347"/>
                    <a:pt x="345" y="8466"/>
                    <a:pt x="381" y="8585"/>
                  </a:cubicBezTo>
                  <a:cubicBezTo>
                    <a:pt x="393" y="8645"/>
                    <a:pt x="405" y="8704"/>
                    <a:pt x="417" y="8752"/>
                  </a:cubicBezTo>
                  <a:cubicBezTo>
                    <a:pt x="441" y="8811"/>
                    <a:pt x="453" y="8847"/>
                    <a:pt x="465" y="8906"/>
                  </a:cubicBezTo>
                  <a:cubicBezTo>
                    <a:pt x="500" y="9002"/>
                    <a:pt x="524" y="9073"/>
                    <a:pt x="536" y="9168"/>
                  </a:cubicBezTo>
                  <a:lnTo>
                    <a:pt x="691" y="9121"/>
                  </a:lnTo>
                  <a:cubicBezTo>
                    <a:pt x="679" y="9037"/>
                    <a:pt x="655" y="8930"/>
                    <a:pt x="643" y="8835"/>
                  </a:cubicBezTo>
                  <a:cubicBezTo>
                    <a:pt x="631" y="8775"/>
                    <a:pt x="631" y="8740"/>
                    <a:pt x="619" y="8680"/>
                  </a:cubicBezTo>
                  <a:cubicBezTo>
                    <a:pt x="619" y="8621"/>
                    <a:pt x="595" y="8561"/>
                    <a:pt x="595" y="8502"/>
                  </a:cubicBezTo>
                  <a:cubicBezTo>
                    <a:pt x="584" y="8383"/>
                    <a:pt x="572" y="8252"/>
                    <a:pt x="536" y="8121"/>
                  </a:cubicBezTo>
                  <a:lnTo>
                    <a:pt x="500" y="7716"/>
                  </a:lnTo>
                  <a:cubicBezTo>
                    <a:pt x="476" y="7585"/>
                    <a:pt x="465" y="7442"/>
                    <a:pt x="465" y="7287"/>
                  </a:cubicBezTo>
                  <a:cubicBezTo>
                    <a:pt x="465" y="7216"/>
                    <a:pt x="453" y="7144"/>
                    <a:pt x="453" y="7061"/>
                  </a:cubicBezTo>
                  <a:lnTo>
                    <a:pt x="453" y="6823"/>
                  </a:lnTo>
                  <a:cubicBezTo>
                    <a:pt x="453" y="6668"/>
                    <a:pt x="429" y="6513"/>
                    <a:pt x="429" y="6347"/>
                  </a:cubicBezTo>
                  <a:cubicBezTo>
                    <a:pt x="429" y="6025"/>
                    <a:pt x="453" y="5692"/>
                    <a:pt x="465" y="5358"/>
                  </a:cubicBezTo>
                  <a:cubicBezTo>
                    <a:pt x="465" y="5263"/>
                    <a:pt x="476" y="5192"/>
                    <a:pt x="476" y="5096"/>
                  </a:cubicBezTo>
                  <a:cubicBezTo>
                    <a:pt x="476" y="5013"/>
                    <a:pt x="500" y="4942"/>
                    <a:pt x="512" y="4846"/>
                  </a:cubicBezTo>
                  <a:cubicBezTo>
                    <a:pt x="524" y="4763"/>
                    <a:pt x="524" y="4680"/>
                    <a:pt x="536" y="4596"/>
                  </a:cubicBezTo>
                  <a:lnTo>
                    <a:pt x="572" y="4346"/>
                  </a:lnTo>
                  <a:cubicBezTo>
                    <a:pt x="607" y="4001"/>
                    <a:pt x="691" y="3656"/>
                    <a:pt x="750" y="3334"/>
                  </a:cubicBezTo>
                  <a:cubicBezTo>
                    <a:pt x="822" y="3001"/>
                    <a:pt x="905" y="2679"/>
                    <a:pt x="1000" y="2358"/>
                  </a:cubicBezTo>
                  <a:cubicBezTo>
                    <a:pt x="1084" y="2048"/>
                    <a:pt x="1191" y="1751"/>
                    <a:pt x="1298" y="1465"/>
                  </a:cubicBezTo>
                  <a:cubicBezTo>
                    <a:pt x="1357" y="1334"/>
                    <a:pt x="1405" y="1191"/>
                    <a:pt x="1465" y="1072"/>
                  </a:cubicBezTo>
                  <a:cubicBezTo>
                    <a:pt x="1500" y="929"/>
                    <a:pt x="1560" y="810"/>
                    <a:pt x="1608" y="691"/>
                  </a:cubicBezTo>
                  <a:cubicBezTo>
                    <a:pt x="1715" y="453"/>
                    <a:pt x="1822" y="239"/>
                    <a:pt x="1905" y="36"/>
                  </a:cubicBezTo>
                  <a:cubicBezTo>
                    <a:pt x="1917" y="24"/>
                    <a:pt x="1917" y="12"/>
                    <a:pt x="1941"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605;p53">
              <a:extLst>
                <a:ext uri="{FF2B5EF4-FFF2-40B4-BE49-F238E27FC236}">
                  <a16:creationId xmlns:a16="http://schemas.microsoft.com/office/drawing/2014/main" xmlns="" id="{BD5EC35F-A364-69D1-F9E1-5503DC6B7865}"/>
                </a:ext>
              </a:extLst>
            </p:cNvPr>
            <p:cNvSpPr/>
            <p:nvPr/>
          </p:nvSpPr>
          <p:spPr>
            <a:xfrm>
              <a:off x="2174375" y="3165100"/>
              <a:ext cx="48525" cy="232500"/>
            </a:xfrm>
            <a:custGeom>
              <a:avLst/>
              <a:gdLst/>
              <a:ahLst/>
              <a:cxnLst/>
              <a:rect l="l" t="t" r="r" b="b"/>
              <a:pathLst>
                <a:path w="1941" h="9300" extrusionOk="0">
                  <a:moveTo>
                    <a:pt x="1727" y="1"/>
                  </a:moveTo>
                  <a:cubicBezTo>
                    <a:pt x="1608" y="155"/>
                    <a:pt x="1488" y="358"/>
                    <a:pt x="1369" y="572"/>
                  </a:cubicBezTo>
                  <a:cubicBezTo>
                    <a:pt x="1238" y="810"/>
                    <a:pt x="1107" y="1072"/>
                    <a:pt x="988" y="1346"/>
                  </a:cubicBezTo>
                  <a:cubicBezTo>
                    <a:pt x="869" y="1632"/>
                    <a:pt x="726" y="1929"/>
                    <a:pt x="631" y="2239"/>
                  </a:cubicBezTo>
                  <a:cubicBezTo>
                    <a:pt x="595" y="2322"/>
                    <a:pt x="572" y="2406"/>
                    <a:pt x="536" y="2477"/>
                  </a:cubicBezTo>
                  <a:cubicBezTo>
                    <a:pt x="512" y="2560"/>
                    <a:pt x="488" y="2644"/>
                    <a:pt x="465" y="2739"/>
                  </a:cubicBezTo>
                  <a:cubicBezTo>
                    <a:pt x="405" y="2894"/>
                    <a:pt x="369" y="3072"/>
                    <a:pt x="334" y="3239"/>
                  </a:cubicBezTo>
                  <a:cubicBezTo>
                    <a:pt x="250" y="3584"/>
                    <a:pt x="179" y="3942"/>
                    <a:pt x="119" y="4299"/>
                  </a:cubicBezTo>
                  <a:lnTo>
                    <a:pt x="95" y="4561"/>
                  </a:lnTo>
                  <a:cubicBezTo>
                    <a:pt x="72" y="4656"/>
                    <a:pt x="72" y="4739"/>
                    <a:pt x="60" y="4835"/>
                  </a:cubicBezTo>
                  <a:cubicBezTo>
                    <a:pt x="48" y="4918"/>
                    <a:pt x="48" y="5013"/>
                    <a:pt x="36" y="5096"/>
                  </a:cubicBezTo>
                  <a:cubicBezTo>
                    <a:pt x="36" y="5192"/>
                    <a:pt x="12" y="5275"/>
                    <a:pt x="12" y="5370"/>
                  </a:cubicBezTo>
                  <a:cubicBezTo>
                    <a:pt x="0" y="5549"/>
                    <a:pt x="0" y="5727"/>
                    <a:pt x="0" y="5894"/>
                  </a:cubicBezTo>
                  <a:cubicBezTo>
                    <a:pt x="0" y="6073"/>
                    <a:pt x="12" y="6228"/>
                    <a:pt x="12" y="6394"/>
                  </a:cubicBezTo>
                  <a:cubicBezTo>
                    <a:pt x="12" y="6561"/>
                    <a:pt x="48" y="6728"/>
                    <a:pt x="60" y="6882"/>
                  </a:cubicBezTo>
                  <a:cubicBezTo>
                    <a:pt x="72" y="6966"/>
                    <a:pt x="72" y="7049"/>
                    <a:pt x="95" y="7121"/>
                  </a:cubicBezTo>
                  <a:cubicBezTo>
                    <a:pt x="107" y="7204"/>
                    <a:pt x="119" y="7275"/>
                    <a:pt x="119" y="7359"/>
                  </a:cubicBezTo>
                  <a:cubicBezTo>
                    <a:pt x="167" y="7656"/>
                    <a:pt x="226" y="7942"/>
                    <a:pt x="286" y="8216"/>
                  </a:cubicBezTo>
                  <a:cubicBezTo>
                    <a:pt x="310" y="8347"/>
                    <a:pt x="345" y="8466"/>
                    <a:pt x="369" y="8585"/>
                  </a:cubicBezTo>
                  <a:cubicBezTo>
                    <a:pt x="393" y="8645"/>
                    <a:pt x="405" y="8704"/>
                    <a:pt x="417" y="8752"/>
                  </a:cubicBezTo>
                  <a:cubicBezTo>
                    <a:pt x="429" y="8811"/>
                    <a:pt x="453" y="8847"/>
                    <a:pt x="465" y="8906"/>
                  </a:cubicBezTo>
                  <a:cubicBezTo>
                    <a:pt x="488" y="9014"/>
                    <a:pt x="524" y="9109"/>
                    <a:pt x="548" y="9192"/>
                  </a:cubicBezTo>
                  <a:cubicBezTo>
                    <a:pt x="572" y="9228"/>
                    <a:pt x="584" y="9264"/>
                    <a:pt x="584" y="9299"/>
                  </a:cubicBezTo>
                  <a:lnTo>
                    <a:pt x="726" y="9276"/>
                  </a:lnTo>
                  <a:cubicBezTo>
                    <a:pt x="715" y="9228"/>
                    <a:pt x="715" y="9180"/>
                    <a:pt x="703" y="9133"/>
                  </a:cubicBezTo>
                  <a:cubicBezTo>
                    <a:pt x="679" y="9049"/>
                    <a:pt x="667" y="8942"/>
                    <a:pt x="655" y="8835"/>
                  </a:cubicBezTo>
                  <a:cubicBezTo>
                    <a:pt x="643" y="8775"/>
                    <a:pt x="643" y="8740"/>
                    <a:pt x="619" y="8680"/>
                  </a:cubicBezTo>
                  <a:cubicBezTo>
                    <a:pt x="619" y="8621"/>
                    <a:pt x="607" y="8561"/>
                    <a:pt x="595" y="8502"/>
                  </a:cubicBezTo>
                  <a:cubicBezTo>
                    <a:pt x="584" y="8383"/>
                    <a:pt x="560" y="8252"/>
                    <a:pt x="536" y="8121"/>
                  </a:cubicBezTo>
                  <a:lnTo>
                    <a:pt x="488" y="7716"/>
                  </a:lnTo>
                  <a:cubicBezTo>
                    <a:pt x="476" y="7585"/>
                    <a:pt x="465" y="7442"/>
                    <a:pt x="465" y="7287"/>
                  </a:cubicBezTo>
                  <a:cubicBezTo>
                    <a:pt x="465" y="7216"/>
                    <a:pt x="441" y="7144"/>
                    <a:pt x="441" y="7061"/>
                  </a:cubicBezTo>
                  <a:lnTo>
                    <a:pt x="441" y="6823"/>
                  </a:lnTo>
                  <a:cubicBezTo>
                    <a:pt x="441" y="6668"/>
                    <a:pt x="429" y="6513"/>
                    <a:pt x="429" y="6347"/>
                  </a:cubicBezTo>
                  <a:cubicBezTo>
                    <a:pt x="429" y="6025"/>
                    <a:pt x="441" y="5692"/>
                    <a:pt x="465" y="5358"/>
                  </a:cubicBezTo>
                  <a:cubicBezTo>
                    <a:pt x="465" y="5263"/>
                    <a:pt x="476" y="5192"/>
                    <a:pt x="476" y="5096"/>
                  </a:cubicBezTo>
                  <a:cubicBezTo>
                    <a:pt x="476" y="5013"/>
                    <a:pt x="488" y="4942"/>
                    <a:pt x="500" y="4846"/>
                  </a:cubicBezTo>
                  <a:cubicBezTo>
                    <a:pt x="524" y="4763"/>
                    <a:pt x="524" y="4680"/>
                    <a:pt x="536" y="4596"/>
                  </a:cubicBezTo>
                  <a:lnTo>
                    <a:pt x="572" y="4346"/>
                  </a:lnTo>
                  <a:cubicBezTo>
                    <a:pt x="607" y="4001"/>
                    <a:pt x="691" y="3656"/>
                    <a:pt x="750" y="3334"/>
                  </a:cubicBezTo>
                  <a:cubicBezTo>
                    <a:pt x="822" y="3001"/>
                    <a:pt x="905" y="2679"/>
                    <a:pt x="1000" y="2358"/>
                  </a:cubicBezTo>
                  <a:cubicBezTo>
                    <a:pt x="1084" y="2048"/>
                    <a:pt x="1191" y="1751"/>
                    <a:pt x="1298" y="1465"/>
                  </a:cubicBezTo>
                  <a:cubicBezTo>
                    <a:pt x="1357" y="1334"/>
                    <a:pt x="1405" y="1191"/>
                    <a:pt x="1465" y="1072"/>
                  </a:cubicBezTo>
                  <a:cubicBezTo>
                    <a:pt x="1500" y="929"/>
                    <a:pt x="1560" y="810"/>
                    <a:pt x="1608" y="691"/>
                  </a:cubicBezTo>
                  <a:cubicBezTo>
                    <a:pt x="1715" y="453"/>
                    <a:pt x="1822" y="239"/>
                    <a:pt x="1905" y="36"/>
                  </a:cubicBezTo>
                  <a:cubicBezTo>
                    <a:pt x="1917" y="24"/>
                    <a:pt x="1917" y="12"/>
                    <a:pt x="1941"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606;p53">
              <a:extLst>
                <a:ext uri="{FF2B5EF4-FFF2-40B4-BE49-F238E27FC236}">
                  <a16:creationId xmlns:a16="http://schemas.microsoft.com/office/drawing/2014/main" xmlns="" id="{92D7A747-73E8-9BE5-D972-0B6AF8950ACA}"/>
                </a:ext>
              </a:extLst>
            </p:cNvPr>
            <p:cNvSpPr/>
            <p:nvPr/>
          </p:nvSpPr>
          <p:spPr>
            <a:xfrm>
              <a:off x="1955000" y="3155875"/>
              <a:ext cx="394700" cy="17000"/>
            </a:xfrm>
            <a:custGeom>
              <a:avLst/>
              <a:gdLst/>
              <a:ahLst/>
              <a:cxnLst/>
              <a:rect l="l" t="t" r="r" b="b"/>
              <a:pathLst>
                <a:path w="15788" h="680" extrusionOk="0">
                  <a:moveTo>
                    <a:pt x="334" y="0"/>
                  </a:moveTo>
                  <a:cubicBezTo>
                    <a:pt x="143" y="0"/>
                    <a:pt x="0" y="143"/>
                    <a:pt x="0" y="334"/>
                  </a:cubicBezTo>
                  <a:cubicBezTo>
                    <a:pt x="0" y="524"/>
                    <a:pt x="143" y="679"/>
                    <a:pt x="334" y="679"/>
                  </a:cubicBezTo>
                  <a:lnTo>
                    <a:pt x="15443" y="679"/>
                  </a:lnTo>
                  <a:cubicBezTo>
                    <a:pt x="15633" y="679"/>
                    <a:pt x="15788" y="536"/>
                    <a:pt x="15788" y="334"/>
                  </a:cubicBezTo>
                  <a:cubicBezTo>
                    <a:pt x="15788" y="143"/>
                    <a:pt x="15633" y="0"/>
                    <a:pt x="15443"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607;p53">
              <a:extLst>
                <a:ext uri="{FF2B5EF4-FFF2-40B4-BE49-F238E27FC236}">
                  <a16:creationId xmlns:a16="http://schemas.microsoft.com/office/drawing/2014/main" xmlns="" id="{D5A2F92C-2832-69CE-30D5-04DAC64B17EA}"/>
                </a:ext>
              </a:extLst>
            </p:cNvPr>
            <p:cNvSpPr/>
            <p:nvPr/>
          </p:nvSpPr>
          <p:spPr>
            <a:xfrm>
              <a:off x="1771050" y="3475250"/>
              <a:ext cx="644475" cy="365850"/>
            </a:xfrm>
            <a:custGeom>
              <a:avLst/>
              <a:gdLst/>
              <a:ahLst/>
              <a:cxnLst/>
              <a:rect l="l" t="t" r="r" b="b"/>
              <a:pathLst>
                <a:path w="25779" h="14634" extrusionOk="0">
                  <a:moveTo>
                    <a:pt x="25777" y="1"/>
                  </a:moveTo>
                  <a:cubicBezTo>
                    <a:pt x="25777" y="1"/>
                    <a:pt x="25777" y="1"/>
                    <a:pt x="25777" y="1"/>
                  </a:cubicBezTo>
                  <a:lnTo>
                    <a:pt x="5310" y="1"/>
                  </a:lnTo>
                  <a:cubicBezTo>
                    <a:pt x="0" y="5454"/>
                    <a:pt x="2858" y="14205"/>
                    <a:pt x="2858" y="14205"/>
                  </a:cubicBezTo>
                  <a:lnTo>
                    <a:pt x="5894" y="14265"/>
                  </a:lnTo>
                  <a:lnTo>
                    <a:pt x="6049" y="14265"/>
                  </a:lnTo>
                  <a:lnTo>
                    <a:pt x="13264" y="14407"/>
                  </a:lnTo>
                  <a:lnTo>
                    <a:pt x="13395" y="14407"/>
                  </a:lnTo>
                  <a:lnTo>
                    <a:pt x="22051" y="14586"/>
                  </a:lnTo>
                  <a:lnTo>
                    <a:pt x="22158" y="14586"/>
                  </a:lnTo>
                  <a:lnTo>
                    <a:pt x="23967" y="14634"/>
                  </a:lnTo>
                  <a:cubicBezTo>
                    <a:pt x="21744" y="4349"/>
                    <a:pt x="25778" y="1"/>
                    <a:pt x="25777" y="1"/>
                  </a:cubicBez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608;p53">
              <a:extLst>
                <a:ext uri="{FF2B5EF4-FFF2-40B4-BE49-F238E27FC236}">
                  <a16:creationId xmlns:a16="http://schemas.microsoft.com/office/drawing/2014/main" xmlns="" id="{7AAD263A-2645-EFFA-CD55-8E19E900841C}"/>
                </a:ext>
              </a:extLst>
            </p:cNvPr>
            <p:cNvSpPr/>
            <p:nvPr/>
          </p:nvSpPr>
          <p:spPr>
            <a:xfrm>
              <a:off x="1888925" y="3474950"/>
              <a:ext cx="60450" cy="357225"/>
            </a:xfrm>
            <a:custGeom>
              <a:avLst/>
              <a:gdLst/>
              <a:ahLst/>
              <a:cxnLst/>
              <a:rect l="l" t="t" r="r" b="b"/>
              <a:pathLst>
                <a:path w="2418" h="14289" extrusionOk="0">
                  <a:moveTo>
                    <a:pt x="2417" y="1"/>
                  </a:moveTo>
                  <a:cubicBezTo>
                    <a:pt x="2410" y="17"/>
                    <a:pt x="2403" y="32"/>
                    <a:pt x="2395" y="49"/>
                  </a:cubicBezTo>
                  <a:lnTo>
                    <a:pt x="2417" y="49"/>
                  </a:lnTo>
                  <a:lnTo>
                    <a:pt x="2417" y="1"/>
                  </a:lnTo>
                  <a:close/>
                  <a:moveTo>
                    <a:pt x="2250" y="49"/>
                  </a:moveTo>
                  <a:cubicBezTo>
                    <a:pt x="2179" y="144"/>
                    <a:pt x="2119" y="275"/>
                    <a:pt x="2036" y="382"/>
                  </a:cubicBezTo>
                  <a:cubicBezTo>
                    <a:pt x="1953" y="525"/>
                    <a:pt x="1881" y="668"/>
                    <a:pt x="1786" y="834"/>
                  </a:cubicBezTo>
                  <a:cubicBezTo>
                    <a:pt x="1750" y="918"/>
                    <a:pt x="1703" y="1001"/>
                    <a:pt x="1655" y="1084"/>
                  </a:cubicBezTo>
                  <a:lnTo>
                    <a:pt x="1524" y="1358"/>
                  </a:lnTo>
                  <a:cubicBezTo>
                    <a:pt x="1345" y="1715"/>
                    <a:pt x="1179" y="2096"/>
                    <a:pt x="1012" y="2525"/>
                  </a:cubicBezTo>
                  <a:cubicBezTo>
                    <a:pt x="976" y="2632"/>
                    <a:pt x="941" y="2751"/>
                    <a:pt x="893" y="2858"/>
                  </a:cubicBezTo>
                  <a:cubicBezTo>
                    <a:pt x="881" y="2918"/>
                    <a:pt x="857" y="2966"/>
                    <a:pt x="834" y="3025"/>
                  </a:cubicBezTo>
                  <a:cubicBezTo>
                    <a:pt x="810" y="3073"/>
                    <a:pt x="798" y="3132"/>
                    <a:pt x="774" y="3192"/>
                  </a:cubicBezTo>
                  <a:cubicBezTo>
                    <a:pt x="750" y="3287"/>
                    <a:pt x="703" y="3406"/>
                    <a:pt x="679" y="3525"/>
                  </a:cubicBezTo>
                  <a:cubicBezTo>
                    <a:pt x="631" y="3644"/>
                    <a:pt x="595" y="3763"/>
                    <a:pt x="572" y="3882"/>
                  </a:cubicBezTo>
                  <a:cubicBezTo>
                    <a:pt x="512" y="4121"/>
                    <a:pt x="453" y="4359"/>
                    <a:pt x="393" y="4609"/>
                  </a:cubicBezTo>
                  <a:cubicBezTo>
                    <a:pt x="333" y="4871"/>
                    <a:pt x="286" y="5121"/>
                    <a:pt x="238" y="5371"/>
                  </a:cubicBezTo>
                  <a:cubicBezTo>
                    <a:pt x="202" y="5633"/>
                    <a:pt x="155" y="5883"/>
                    <a:pt x="119" y="6145"/>
                  </a:cubicBezTo>
                  <a:lnTo>
                    <a:pt x="83" y="6549"/>
                  </a:lnTo>
                  <a:lnTo>
                    <a:pt x="48" y="6954"/>
                  </a:lnTo>
                  <a:cubicBezTo>
                    <a:pt x="36" y="7085"/>
                    <a:pt x="24" y="7216"/>
                    <a:pt x="24" y="7359"/>
                  </a:cubicBezTo>
                  <a:cubicBezTo>
                    <a:pt x="24" y="7490"/>
                    <a:pt x="0" y="7621"/>
                    <a:pt x="0" y="7752"/>
                  </a:cubicBezTo>
                  <a:lnTo>
                    <a:pt x="0" y="7954"/>
                  </a:lnTo>
                  <a:lnTo>
                    <a:pt x="0" y="8145"/>
                  </a:lnTo>
                  <a:lnTo>
                    <a:pt x="0" y="8526"/>
                  </a:lnTo>
                  <a:cubicBezTo>
                    <a:pt x="0" y="9050"/>
                    <a:pt x="48" y="9574"/>
                    <a:pt x="107" y="10062"/>
                  </a:cubicBezTo>
                  <a:cubicBezTo>
                    <a:pt x="107" y="10121"/>
                    <a:pt x="107" y="10181"/>
                    <a:pt x="119" y="10240"/>
                  </a:cubicBezTo>
                  <a:cubicBezTo>
                    <a:pt x="143" y="10300"/>
                    <a:pt x="143" y="10359"/>
                    <a:pt x="155" y="10419"/>
                  </a:cubicBezTo>
                  <a:cubicBezTo>
                    <a:pt x="179" y="10538"/>
                    <a:pt x="202" y="10657"/>
                    <a:pt x="214" y="10776"/>
                  </a:cubicBezTo>
                  <a:cubicBezTo>
                    <a:pt x="262" y="11014"/>
                    <a:pt x="298" y="11240"/>
                    <a:pt x="345" y="11467"/>
                  </a:cubicBezTo>
                  <a:cubicBezTo>
                    <a:pt x="381" y="11562"/>
                    <a:pt x="405" y="11681"/>
                    <a:pt x="417" y="11788"/>
                  </a:cubicBezTo>
                  <a:cubicBezTo>
                    <a:pt x="441" y="11895"/>
                    <a:pt x="464" y="12002"/>
                    <a:pt x="500" y="12098"/>
                  </a:cubicBezTo>
                  <a:cubicBezTo>
                    <a:pt x="560" y="12312"/>
                    <a:pt x="595" y="12503"/>
                    <a:pt x="655" y="12693"/>
                  </a:cubicBezTo>
                  <a:cubicBezTo>
                    <a:pt x="774" y="13086"/>
                    <a:pt x="881" y="13431"/>
                    <a:pt x="1000" y="13729"/>
                  </a:cubicBezTo>
                  <a:cubicBezTo>
                    <a:pt x="1072" y="13931"/>
                    <a:pt x="1155" y="14122"/>
                    <a:pt x="1215" y="14288"/>
                  </a:cubicBezTo>
                  <a:lnTo>
                    <a:pt x="1357" y="14288"/>
                  </a:lnTo>
                  <a:cubicBezTo>
                    <a:pt x="1345" y="14229"/>
                    <a:pt x="1334" y="14169"/>
                    <a:pt x="1310" y="14098"/>
                  </a:cubicBezTo>
                  <a:cubicBezTo>
                    <a:pt x="1286" y="13967"/>
                    <a:pt x="1250" y="13812"/>
                    <a:pt x="1215" y="13669"/>
                  </a:cubicBezTo>
                  <a:cubicBezTo>
                    <a:pt x="1191" y="13586"/>
                    <a:pt x="1167" y="13503"/>
                    <a:pt x="1155" y="13431"/>
                  </a:cubicBezTo>
                  <a:cubicBezTo>
                    <a:pt x="1131" y="13348"/>
                    <a:pt x="1119" y="13265"/>
                    <a:pt x="1107" y="13169"/>
                  </a:cubicBezTo>
                  <a:cubicBezTo>
                    <a:pt x="1060" y="12991"/>
                    <a:pt x="1036" y="12812"/>
                    <a:pt x="988" y="12622"/>
                  </a:cubicBezTo>
                  <a:cubicBezTo>
                    <a:pt x="941" y="12431"/>
                    <a:pt x="917" y="12241"/>
                    <a:pt x="881" y="12026"/>
                  </a:cubicBezTo>
                  <a:cubicBezTo>
                    <a:pt x="857" y="11919"/>
                    <a:pt x="834" y="11824"/>
                    <a:pt x="822" y="11717"/>
                  </a:cubicBezTo>
                  <a:cubicBezTo>
                    <a:pt x="810" y="11610"/>
                    <a:pt x="798" y="11490"/>
                    <a:pt x="774" y="11383"/>
                  </a:cubicBezTo>
                  <a:cubicBezTo>
                    <a:pt x="750" y="11169"/>
                    <a:pt x="703" y="10943"/>
                    <a:pt x="691" y="10705"/>
                  </a:cubicBezTo>
                  <a:cubicBezTo>
                    <a:pt x="691" y="10586"/>
                    <a:pt x="679" y="10467"/>
                    <a:pt x="655" y="10347"/>
                  </a:cubicBezTo>
                  <a:cubicBezTo>
                    <a:pt x="655" y="10288"/>
                    <a:pt x="643" y="10228"/>
                    <a:pt x="643" y="10169"/>
                  </a:cubicBezTo>
                  <a:cubicBezTo>
                    <a:pt x="631" y="10109"/>
                    <a:pt x="631" y="10050"/>
                    <a:pt x="631" y="9990"/>
                  </a:cubicBezTo>
                  <a:cubicBezTo>
                    <a:pt x="619" y="9871"/>
                    <a:pt x="619" y="9752"/>
                    <a:pt x="595" y="9633"/>
                  </a:cubicBezTo>
                  <a:cubicBezTo>
                    <a:pt x="595" y="9514"/>
                    <a:pt x="583" y="9371"/>
                    <a:pt x="583" y="9252"/>
                  </a:cubicBezTo>
                  <a:cubicBezTo>
                    <a:pt x="572" y="9145"/>
                    <a:pt x="572" y="9002"/>
                    <a:pt x="572" y="8883"/>
                  </a:cubicBezTo>
                  <a:lnTo>
                    <a:pt x="572" y="8693"/>
                  </a:lnTo>
                  <a:lnTo>
                    <a:pt x="572" y="8502"/>
                  </a:lnTo>
                  <a:lnTo>
                    <a:pt x="572" y="8109"/>
                  </a:lnTo>
                  <a:lnTo>
                    <a:pt x="572" y="7919"/>
                  </a:lnTo>
                  <a:lnTo>
                    <a:pt x="583" y="7728"/>
                  </a:lnTo>
                  <a:cubicBezTo>
                    <a:pt x="583" y="7597"/>
                    <a:pt x="595" y="7478"/>
                    <a:pt x="595" y="7335"/>
                  </a:cubicBezTo>
                  <a:cubicBezTo>
                    <a:pt x="595" y="7204"/>
                    <a:pt x="607" y="7085"/>
                    <a:pt x="631" y="6954"/>
                  </a:cubicBezTo>
                  <a:lnTo>
                    <a:pt x="655" y="6561"/>
                  </a:lnTo>
                  <a:cubicBezTo>
                    <a:pt x="679" y="6430"/>
                    <a:pt x="691" y="6311"/>
                    <a:pt x="703" y="6180"/>
                  </a:cubicBezTo>
                  <a:cubicBezTo>
                    <a:pt x="738" y="5930"/>
                    <a:pt x="774" y="5668"/>
                    <a:pt x="810" y="5418"/>
                  </a:cubicBezTo>
                  <a:cubicBezTo>
                    <a:pt x="822" y="5299"/>
                    <a:pt x="845" y="5168"/>
                    <a:pt x="869" y="5049"/>
                  </a:cubicBezTo>
                  <a:cubicBezTo>
                    <a:pt x="881" y="4918"/>
                    <a:pt x="893" y="4787"/>
                    <a:pt x="929" y="4680"/>
                  </a:cubicBezTo>
                  <a:cubicBezTo>
                    <a:pt x="964" y="4442"/>
                    <a:pt x="1012" y="4204"/>
                    <a:pt x="1072" y="3966"/>
                  </a:cubicBezTo>
                  <a:cubicBezTo>
                    <a:pt x="1084" y="3859"/>
                    <a:pt x="1119" y="3740"/>
                    <a:pt x="1143" y="3620"/>
                  </a:cubicBezTo>
                  <a:cubicBezTo>
                    <a:pt x="1179" y="3501"/>
                    <a:pt x="1203" y="3394"/>
                    <a:pt x="1238" y="3275"/>
                  </a:cubicBezTo>
                  <a:cubicBezTo>
                    <a:pt x="1250" y="3228"/>
                    <a:pt x="1262" y="3168"/>
                    <a:pt x="1286" y="3108"/>
                  </a:cubicBezTo>
                  <a:cubicBezTo>
                    <a:pt x="1298" y="3049"/>
                    <a:pt x="1310" y="3013"/>
                    <a:pt x="1334" y="2954"/>
                  </a:cubicBezTo>
                  <a:cubicBezTo>
                    <a:pt x="1357" y="2835"/>
                    <a:pt x="1393" y="2727"/>
                    <a:pt x="1417" y="2620"/>
                  </a:cubicBezTo>
                  <a:cubicBezTo>
                    <a:pt x="1476" y="2418"/>
                    <a:pt x="1536" y="2204"/>
                    <a:pt x="1607" y="2013"/>
                  </a:cubicBezTo>
                  <a:cubicBezTo>
                    <a:pt x="1655" y="1906"/>
                    <a:pt x="1691" y="1799"/>
                    <a:pt x="1715" y="1715"/>
                  </a:cubicBezTo>
                  <a:cubicBezTo>
                    <a:pt x="1762" y="1608"/>
                    <a:pt x="1786" y="1525"/>
                    <a:pt x="1822" y="1430"/>
                  </a:cubicBezTo>
                  <a:cubicBezTo>
                    <a:pt x="1965" y="1073"/>
                    <a:pt x="2084" y="727"/>
                    <a:pt x="2227" y="453"/>
                  </a:cubicBezTo>
                  <a:cubicBezTo>
                    <a:pt x="2279" y="307"/>
                    <a:pt x="2341" y="169"/>
                    <a:pt x="2395" y="49"/>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609;p53">
              <a:extLst>
                <a:ext uri="{FF2B5EF4-FFF2-40B4-BE49-F238E27FC236}">
                  <a16:creationId xmlns:a16="http://schemas.microsoft.com/office/drawing/2014/main" xmlns="" id="{FD26EA32-DFF8-19E1-B7FD-AED5F20565FA}"/>
                </a:ext>
              </a:extLst>
            </p:cNvPr>
            <p:cNvSpPr/>
            <p:nvPr/>
          </p:nvSpPr>
          <p:spPr>
            <a:xfrm>
              <a:off x="2071075" y="3474075"/>
              <a:ext cx="60450" cy="361375"/>
            </a:xfrm>
            <a:custGeom>
              <a:avLst/>
              <a:gdLst/>
              <a:ahLst/>
              <a:cxnLst/>
              <a:rect l="l" t="t" r="r" b="b"/>
              <a:pathLst>
                <a:path w="2418" h="14455" extrusionOk="0">
                  <a:moveTo>
                    <a:pt x="2227" y="0"/>
                  </a:moveTo>
                  <a:cubicBezTo>
                    <a:pt x="2156" y="107"/>
                    <a:pt x="2096" y="226"/>
                    <a:pt x="2025" y="346"/>
                  </a:cubicBezTo>
                  <a:cubicBezTo>
                    <a:pt x="1941" y="477"/>
                    <a:pt x="1858" y="631"/>
                    <a:pt x="1763" y="798"/>
                  </a:cubicBezTo>
                  <a:cubicBezTo>
                    <a:pt x="1727" y="869"/>
                    <a:pt x="1679" y="953"/>
                    <a:pt x="1644" y="1048"/>
                  </a:cubicBezTo>
                  <a:cubicBezTo>
                    <a:pt x="1608" y="1131"/>
                    <a:pt x="1560" y="1215"/>
                    <a:pt x="1513" y="1310"/>
                  </a:cubicBezTo>
                  <a:cubicBezTo>
                    <a:pt x="1334" y="1667"/>
                    <a:pt x="1168" y="2072"/>
                    <a:pt x="1013" y="2489"/>
                  </a:cubicBezTo>
                  <a:cubicBezTo>
                    <a:pt x="965" y="2596"/>
                    <a:pt x="929" y="2703"/>
                    <a:pt x="894" y="2822"/>
                  </a:cubicBezTo>
                  <a:cubicBezTo>
                    <a:pt x="870" y="2882"/>
                    <a:pt x="846" y="2917"/>
                    <a:pt x="834" y="2977"/>
                  </a:cubicBezTo>
                  <a:cubicBezTo>
                    <a:pt x="810" y="3036"/>
                    <a:pt x="798" y="3096"/>
                    <a:pt x="775" y="3143"/>
                  </a:cubicBezTo>
                  <a:cubicBezTo>
                    <a:pt x="739" y="3263"/>
                    <a:pt x="691" y="3370"/>
                    <a:pt x="667" y="3489"/>
                  </a:cubicBezTo>
                  <a:cubicBezTo>
                    <a:pt x="632" y="3608"/>
                    <a:pt x="608" y="3727"/>
                    <a:pt x="560" y="3846"/>
                  </a:cubicBezTo>
                  <a:cubicBezTo>
                    <a:pt x="489" y="4084"/>
                    <a:pt x="441" y="4334"/>
                    <a:pt x="382" y="4572"/>
                  </a:cubicBezTo>
                  <a:cubicBezTo>
                    <a:pt x="322" y="4822"/>
                    <a:pt x="275" y="5084"/>
                    <a:pt x="239" y="5334"/>
                  </a:cubicBezTo>
                  <a:cubicBezTo>
                    <a:pt x="191" y="5584"/>
                    <a:pt x="144" y="5858"/>
                    <a:pt x="120" y="6108"/>
                  </a:cubicBezTo>
                  <a:lnTo>
                    <a:pt x="72" y="6513"/>
                  </a:lnTo>
                  <a:lnTo>
                    <a:pt x="36" y="6906"/>
                  </a:lnTo>
                  <a:cubicBezTo>
                    <a:pt x="25" y="7049"/>
                    <a:pt x="25" y="7180"/>
                    <a:pt x="13" y="7311"/>
                  </a:cubicBezTo>
                  <a:cubicBezTo>
                    <a:pt x="13" y="7454"/>
                    <a:pt x="1" y="7585"/>
                    <a:pt x="1" y="7715"/>
                  </a:cubicBezTo>
                  <a:lnTo>
                    <a:pt x="1" y="7906"/>
                  </a:lnTo>
                  <a:lnTo>
                    <a:pt x="1" y="8096"/>
                  </a:lnTo>
                  <a:lnTo>
                    <a:pt x="1" y="8489"/>
                  </a:lnTo>
                  <a:cubicBezTo>
                    <a:pt x="13" y="9013"/>
                    <a:pt x="36" y="9537"/>
                    <a:pt x="96" y="10025"/>
                  </a:cubicBezTo>
                  <a:cubicBezTo>
                    <a:pt x="96" y="10085"/>
                    <a:pt x="120" y="10144"/>
                    <a:pt x="120" y="10204"/>
                  </a:cubicBezTo>
                  <a:cubicBezTo>
                    <a:pt x="132" y="10263"/>
                    <a:pt x="132" y="10323"/>
                    <a:pt x="144" y="10382"/>
                  </a:cubicBezTo>
                  <a:cubicBezTo>
                    <a:pt x="155" y="10502"/>
                    <a:pt x="179" y="10621"/>
                    <a:pt x="203" y="10740"/>
                  </a:cubicBezTo>
                  <a:cubicBezTo>
                    <a:pt x="239" y="10978"/>
                    <a:pt x="298" y="11204"/>
                    <a:pt x="334" y="11418"/>
                  </a:cubicBezTo>
                  <a:cubicBezTo>
                    <a:pt x="370" y="11525"/>
                    <a:pt x="382" y="11645"/>
                    <a:pt x="417" y="11752"/>
                  </a:cubicBezTo>
                  <a:cubicBezTo>
                    <a:pt x="441" y="11859"/>
                    <a:pt x="477" y="11954"/>
                    <a:pt x="489" y="12061"/>
                  </a:cubicBezTo>
                  <a:cubicBezTo>
                    <a:pt x="548" y="12276"/>
                    <a:pt x="596" y="12466"/>
                    <a:pt x="656" y="12657"/>
                  </a:cubicBezTo>
                  <a:cubicBezTo>
                    <a:pt x="775" y="13026"/>
                    <a:pt x="870" y="13383"/>
                    <a:pt x="989" y="13681"/>
                  </a:cubicBezTo>
                  <a:cubicBezTo>
                    <a:pt x="1096" y="13954"/>
                    <a:pt x="1191" y="14204"/>
                    <a:pt x="1275" y="14395"/>
                  </a:cubicBezTo>
                  <a:lnTo>
                    <a:pt x="1406" y="14454"/>
                  </a:lnTo>
                  <a:cubicBezTo>
                    <a:pt x="1394" y="14419"/>
                    <a:pt x="1382" y="14347"/>
                    <a:pt x="1370" y="14300"/>
                  </a:cubicBezTo>
                  <a:cubicBezTo>
                    <a:pt x="1346" y="14240"/>
                    <a:pt x="1334" y="14181"/>
                    <a:pt x="1322" y="14097"/>
                  </a:cubicBezTo>
                  <a:cubicBezTo>
                    <a:pt x="1287" y="13966"/>
                    <a:pt x="1251" y="13823"/>
                    <a:pt x="1215" y="13669"/>
                  </a:cubicBezTo>
                  <a:cubicBezTo>
                    <a:pt x="1203" y="13597"/>
                    <a:pt x="1168" y="13502"/>
                    <a:pt x="1156" y="13430"/>
                  </a:cubicBezTo>
                  <a:cubicBezTo>
                    <a:pt x="1144" y="13359"/>
                    <a:pt x="1132" y="13264"/>
                    <a:pt x="1096" y="13180"/>
                  </a:cubicBezTo>
                  <a:cubicBezTo>
                    <a:pt x="1072" y="13002"/>
                    <a:pt x="1025" y="12823"/>
                    <a:pt x="977" y="12621"/>
                  </a:cubicBezTo>
                  <a:cubicBezTo>
                    <a:pt x="929" y="12430"/>
                    <a:pt x="917" y="12240"/>
                    <a:pt x="870" y="12026"/>
                  </a:cubicBezTo>
                  <a:cubicBezTo>
                    <a:pt x="858" y="11930"/>
                    <a:pt x="846" y="11823"/>
                    <a:pt x="810" y="11716"/>
                  </a:cubicBezTo>
                  <a:cubicBezTo>
                    <a:pt x="798" y="11609"/>
                    <a:pt x="787" y="11514"/>
                    <a:pt x="775" y="11395"/>
                  </a:cubicBezTo>
                  <a:cubicBezTo>
                    <a:pt x="739" y="11168"/>
                    <a:pt x="715" y="10942"/>
                    <a:pt x="679" y="10704"/>
                  </a:cubicBezTo>
                  <a:cubicBezTo>
                    <a:pt x="667" y="10585"/>
                    <a:pt x="656" y="10466"/>
                    <a:pt x="656" y="10347"/>
                  </a:cubicBezTo>
                  <a:cubicBezTo>
                    <a:pt x="656" y="10287"/>
                    <a:pt x="632" y="10228"/>
                    <a:pt x="632" y="10168"/>
                  </a:cubicBezTo>
                  <a:cubicBezTo>
                    <a:pt x="632" y="10109"/>
                    <a:pt x="620" y="10049"/>
                    <a:pt x="620" y="9990"/>
                  </a:cubicBezTo>
                  <a:cubicBezTo>
                    <a:pt x="620" y="9871"/>
                    <a:pt x="608" y="9751"/>
                    <a:pt x="608" y="9632"/>
                  </a:cubicBezTo>
                  <a:cubicBezTo>
                    <a:pt x="596" y="9513"/>
                    <a:pt x="596" y="9382"/>
                    <a:pt x="596" y="9263"/>
                  </a:cubicBezTo>
                  <a:cubicBezTo>
                    <a:pt x="596" y="9144"/>
                    <a:pt x="596" y="9013"/>
                    <a:pt x="572" y="8894"/>
                  </a:cubicBezTo>
                  <a:lnTo>
                    <a:pt x="572" y="8692"/>
                  </a:lnTo>
                  <a:lnTo>
                    <a:pt x="572" y="8501"/>
                  </a:lnTo>
                  <a:lnTo>
                    <a:pt x="572" y="8120"/>
                  </a:lnTo>
                  <a:lnTo>
                    <a:pt x="572" y="7918"/>
                  </a:lnTo>
                  <a:lnTo>
                    <a:pt x="596" y="7727"/>
                  </a:lnTo>
                  <a:cubicBezTo>
                    <a:pt x="596" y="7596"/>
                    <a:pt x="608" y="7477"/>
                    <a:pt x="608" y="7346"/>
                  </a:cubicBezTo>
                  <a:cubicBezTo>
                    <a:pt x="608" y="7204"/>
                    <a:pt x="620" y="7084"/>
                    <a:pt x="632" y="6953"/>
                  </a:cubicBezTo>
                  <a:lnTo>
                    <a:pt x="667" y="6572"/>
                  </a:lnTo>
                  <a:cubicBezTo>
                    <a:pt x="679" y="6430"/>
                    <a:pt x="691" y="6311"/>
                    <a:pt x="715" y="6180"/>
                  </a:cubicBezTo>
                  <a:cubicBezTo>
                    <a:pt x="739" y="5930"/>
                    <a:pt x="763" y="5680"/>
                    <a:pt x="810" y="5418"/>
                  </a:cubicBezTo>
                  <a:cubicBezTo>
                    <a:pt x="834" y="5299"/>
                    <a:pt x="858" y="5168"/>
                    <a:pt x="870" y="5048"/>
                  </a:cubicBezTo>
                  <a:cubicBezTo>
                    <a:pt x="894" y="4929"/>
                    <a:pt x="917" y="4798"/>
                    <a:pt x="929" y="4679"/>
                  </a:cubicBezTo>
                  <a:cubicBezTo>
                    <a:pt x="977" y="4441"/>
                    <a:pt x="1025" y="4191"/>
                    <a:pt x="1084" y="3965"/>
                  </a:cubicBezTo>
                  <a:cubicBezTo>
                    <a:pt x="1108" y="3846"/>
                    <a:pt x="1144" y="3727"/>
                    <a:pt x="1156" y="3620"/>
                  </a:cubicBezTo>
                  <a:cubicBezTo>
                    <a:pt x="1179" y="3501"/>
                    <a:pt x="1215" y="3394"/>
                    <a:pt x="1239" y="3286"/>
                  </a:cubicBezTo>
                  <a:cubicBezTo>
                    <a:pt x="1263" y="3227"/>
                    <a:pt x="1275" y="3167"/>
                    <a:pt x="1287" y="3120"/>
                  </a:cubicBezTo>
                  <a:cubicBezTo>
                    <a:pt x="1310" y="3060"/>
                    <a:pt x="1322" y="3013"/>
                    <a:pt x="1334" y="2953"/>
                  </a:cubicBezTo>
                  <a:cubicBezTo>
                    <a:pt x="1358" y="2846"/>
                    <a:pt x="1394" y="2727"/>
                    <a:pt x="1429" y="2620"/>
                  </a:cubicBezTo>
                  <a:cubicBezTo>
                    <a:pt x="1489" y="2417"/>
                    <a:pt x="1560" y="2203"/>
                    <a:pt x="1620" y="2012"/>
                  </a:cubicBezTo>
                  <a:cubicBezTo>
                    <a:pt x="1644" y="1905"/>
                    <a:pt x="1679" y="1822"/>
                    <a:pt x="1727" y="1715"/>
                  </a:cubicBezTo>
                  <a:cubicBezTo>
                    <a:pt x="1751" y="1631"/>
                    <a:pt x="1799" y="1524"/>
                    <a:pt x="1822" y="1429"/>
                  </a:cubicBezTo>
                  <a:cubicBezTo>
                    <a:pt x="1953" y="1072"/>
                    <a:pt x="2096" y="738"/>
                    <a:pt x="2227" y="453"/>
                  </a:cubicBezTo>
                  <a:cubicBezTo>
                    <a:pt x="2299" y="286"/>
                    <a:pt x="2358" y="143"/>
                    <a:pt x="2418" y="0"/>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610;p53">
              <a:extLst>
                <a:ext uri="{FF2B5EF4-FFF2-40B4-BE49-F238E27FC236}">
                  <a16:creationId xmlns:a16="http://schemas.microsoft.com/office/drawing/2014/main" xmlns="" id="{BD19F014-CC65-E903-5E22-6A8458BBCC87}"/>
                </a:ext>
              </a:extLst>
            </p:cNvPr>
            <p:cNvSpPr/>
            <p:nvPr/>
          </p:nvSpPr>
          <p:spPr>
            <a:xfrm>
              <a:off x="2288375" y="3474075"/>
              <a:ext cx="60450" cy="366425"/>
            </a:xfrm>
            <a:custGeom>
              <a:avLst/>
              <a:gdLst/>
              <a:ahLst/>
              <a:cxnLst/>
              <a:rect l="l" t="t" r="r" b="b"/>
              <a:pathLst>
                <a:path w="2418" h="14657" extrusionOk="0">
                  <a:moveTo>
                    <a:pt x="2227" y="0"/>
                  </a:moveTo>
                  <a:cubicBezTo>
                    <a:pt x="2155" y="107"/>
                    <a:pt x="2096" y="226"/>
                    <a:pt x="2024" y="346"/>
                  </a:cubicBezTo>
                  <a:cubicBezTo>
                    <a:pt x="1929" y="477"/>
                    <a:pt x="1858" y="631"/>
                    <a:pt x="1762" y="798"/>
                  </a:cubicBezTo>
                  <a:cubicBezTo>
                    <a:pt x="1727" y="869"/>
                    <a:pt x="1679" y="953"/>
                    <a:pt x="1643" y="1048"/>
                  </a:cubicBezTo>
                  <a:cubicBezTo>
                    <a:pt x="1608" y="1131"/>
                    <a:pt x="1560" y="1215"/>
                    <a:pt x="1512" y="1310"/>
                  </a:cubicBezTo>
                  <a:cubicBezTo>
                    <a:pt x="1334" y="1667"/>
                    <a:pt x="1167" y="2072"/>
                    <a:pt x="1012" y="2489"/>
                  </a:cubicBezTo>
                  <a:cubicBezTo>
                    <a:pt x="965" y="2596"/>
                    <a:pt x="929" y="2703"/>
                    <a:pt x="893" y="2822"/>
                  </a:cubicBezTo>
                  <a:cubicBezTo>
                    <a:pt x="869" y="2882"/>
                    <a:pt x="846" y="2917"/>
                    <a:pt x="834" y="2977"/>
                  </a:cubicBezTo>
                  <a:cubicBezTo>
                    <a:pt x="810" y="3036"/>
                    <a:pt x="798" y="3096"/>
                    <a:pt x="774" y="3143"/>
                  </a:cubicBezTo>
                  <a:cubicBezTo>
                    <a:pt x="738" y="3263"/>
                    <a:pt x="691" y="3370"/>
                    <a:pt x="667" y="3489"/>
                  </a:cubicBezTo>
                  <a:cubicBezTo>
                    <a:pt x="631" y="3608"/>
                    <a:pt x="607" y="3727"/>
                    <a:pt x="560" y="3846"/>
                  </a:cubicBezTo>
                  <a:cubicBezTo>
                    <a:pt x="488" y="4084"/>
                    <a:pt x="441" y="4334"/>
                    <a:pt x="381" y="4572"/>
                  </a:cubicBezTo>
                  <a:cubicBezTo>
                    <a:pt x="322" y="4822"/>
                    <a:pt x="274" y="5084"/>
                    <a:pt x="238" y="5334"/>
                  </a:cubicBezTo>
                  <a:cubicBezTo>
                    <a:pt x="191" y="5584"/>
                    <a:pt x="143" y="5858"/>
                    <a:pt x="119" y="6108"/>
                  </a:cubicBezTo>
                  <a:lnTo>
                    <a:pt x="72" y="6513"/>
                  </a:lnTo>
                  <a:lnTo>
                    <a:pt x="36" y="6906"/>
                  </a:lnTo>
                  <a:cubicBezTo>
                    <a:pt x="24" y="7049"/>
                    <a:pt x="24" y="7180"/>
                    <a:pt x="12" y="7311"/>
                  </a:cubicBezTo>
                  <a:cubicBezTo>
                    <a:pt x="12" y="7454"/>
                    <a:pt x="0" y="7585"/>
                    <a:pt x="0" y="7715"/>
                  </a:cubicBezTo>
                  <a:lnTo>
                    <a:pt x="0" y="7906"/>
                  </a:lnTo>
                  <a:lnTo>
                    <a:pt x="0" y="8096"/>
                  </a:lnTo>
                  <a:lnTo>
                    <a:pt x="0" y="8489"/>
                  </a:lnTo>
                  <a:cubicBezTo>
                    <a:pt x="12" y="9013"/>
                    <a:pt x="36" y="9537"/>
                    <a:pt x="96" y="10025"/>
                  </a:cubicBezTo>
                  <a:cubicBezTo>
                    <a:pt x="96" y="10085"/>
                    <a:pt x="119" y="10144"/>
                    <a:pt x="119" y="10204"/>
                  </a:cubicBezTo>
                  <a:cubicBezTo>
                    <a:pt x="131" y="10263"/>
                    <a:pt x="131" y="10323"/>
                    <a:pt x="143" y="10382"/>
                  </a:cubicBezTo>
                  <a:cubicBezTo>
                    <a:pt x="155" y="10502"/>
                    <a:pt x="179" y="10621"/>
                    <a:pt x="203" y="10740"/>
                  </a:cubicBezTo>
                  <a:cubicBezTo>
                    <a:pt x="238" y="10978"/>
                    <a:pt x="298" y="11204"/>
                    <a:pt x="334" y="11418"/>
                  </a:cubicBezTo>
                  <a:cubicBezTo>
                    <a:pt x="369" y="11525"/>
                    <a:pt x="381" y="11645"/>
                    <a:pt x="417" y="11752"/>
                  </a:cubicBezTo>
                  <a:cubicBezTo>
                    <a:pt x="441" y="11859"/>
                    <a:pt x="477" y="11954"/>
                    <a:pt x="488" y="12061"/>
                  </a:cubicBezTo>
                  <a:cubicBezTo>
                    <a:pt x="548" y="12276"/>
                    <a:pt x="596" y="12466"/>
                    <a:pt x="655" y="12657"/>
                  </a:cubicBezTo>
                  <a:cubicBezTo>
                    <a:pt x="774" y="13026"/>
                    <a:pt x="869" y="13383"/>
                    <a:pt x="988" y="13681"/>
                  </a:cubicBezTo>
                  <a:cubicBezTo>
                    <a:pt x="1108" y="13978"/>
                    <a:pt x="1203" y="14252"/>
                    <a:pt x="1286" y="14454"/>
                  </a:cubicBezTo>
                  <a:cubicBezTo>
                    <a:pt x="1310" y="14502"/>
                    <a:pt x="1334" y="14550"/>
                    <a:pt x="1346" y="14597"/>
                  </a:cubicBezTo>
                  <a:lnTo>
                    <a:pt x="1465" y="14657"/>
                  </a:lnTo>
                  <a:lnTo>
                    <a:pt x="1429" y="14478"/>
                  </a:lnTo>
                  <a:lnTo>
                    <a:pt x="1381" y="14300"/>
                  </a:lnTo>
                  <a:cubicBezTo>
                    <a:pt x="1369" y="14240"/>
                    <a:pt x="1346" y="14181"/>
                    <a:pt x="1334" y="14097"/>
                  </a:cubicBezTo>
                  <a:cubicBezTo>
                    <a:pt x="1310" y="13966"/>
                    <a:pt x="1262" y="13823"/>
                    <a:pt x="1227" y="13669"/>
                  </a:cubicBezTo>
                  <a:cubicBezTo>
                    <a:pt x="1215" y="13597"/>
                    <a:pt x="1191" y="13502"/>
                    <a:pt x="1167" y="13430"/>
                  </a:cubicBezTo>
                  <a:cubicBezTo>
                    <a:pt x="1155" y="13359"/>
                    <a:pt x="1143" y="13264"/>
                    <a:pt x="1108" y="13180"/>
                  </a:cubicBezTo>
                  <a:cubicBezTo>
                    <a:pt x="1084" y="13002"/>
                    <a:pt x="1036" y="12823"/>
                    <a:pt x="988" y="12621"/>
                  </a:cubicBezTo>
                  <a:cubicBezTo>
                    <a:pt x="953" y="12430"/>
                    <a:pt x="929" y="12240"/>
                    <a:pt x="893" y="12026"/>
                  </a:cubicBezTo>
                  <a:cubicBezTo>
                    <a:pt x="869" y="11930"/>
                    <a:pt x="858" y="11823"/>
                    <a:pt x="834" y="11716"/>
                  </a:cubicBezTo>
                  <a:cubicBezTo>
                    <a:pt x="810" y="11609"/>
                    <a:pt x="798" y="11514"/>
                    <a:pt x="786" y="11395"/>
                  </a:cubicBezTo>
                  <a:cubicBezTo>
                    <a:pt x="750" y="11168"/>
                    <a:pt x="727" y="10942"/>
                    <a:pt x="691" y="10704"/>
                  </a:cubicBezTo>
                  <a:cubicBezTo>
                    <a:pt x="679" y="10585"/>
                    <a:pt x="667" y="10466"/>
                    <a:pt x="667" y="10347"/>
                  </a:cubicBezTo>
                  <a:cubicBezTo>
                    <a:pt x="667" y="10287"/>
                    <a:pt x="655" y="10228"/>
                    <a:pt x="655" y="10168"/>
                  </a:cubicBezTo>
                  <a:cubicBezTo>
                    <a:pt x="655" y="10109"/>
                    <a:pt x="631" y="10049"/>
                    <a:pt x="631" y="9990"/>
                  </a:cubicBezTo>
                  <a:cubicBezTo>
                    <a:pt x="631" y="9871"/>
                    <a:pt x="619" y="9751"/>
                    <a:pt x="607" y="9632"/>
                  </a:cubicBezTo>
                  <a:cubicBezTo>
                    <a:pt x="596" y="9513"/>
                    <a:pt x="596" y="9382"/>
                    <a:pt x="596" y="9263"/>
                  </a:cubicBezTo>
                  <a:cubicBezTo>
                    <a:pt x="596" y="9144"/>
                    <a:pt x="596" y="9013"/>
                    <a:pt x="572" y="8894"/>
                  </a:cubicBezTo>
                  <a:lnTo>
                    <a:pt x="572" y="8692"/>
                  </a:lnTo>
                  <a:lnTo>
                    <a:pt x="572" y="8501"/>
                  </a:lnTo>
                  <a:lnTo>
                    <a:pt x="572" y="8120"/>
                  </a:lnTo>
                  <a:lnTo>
                    <a:pt x="572" y="7918"/>
                  </a:lnTo>
                  <a:lnTo>
                    <a:pt x="596" y="7727"/>
                  </a:lnTo>
                  <a:cubicBezTo>
                    <a:pt x="596" y="7596"/>
                    <a:pt x="607" y="7477"/>
                    <a:pt x="607" y="7346"/>
                  </a:cubicBezTo>
                  <a:cubicBezTo>
                    <a:pt x="607" y="7204"/>
                    <a:pt x="619" y="7084"/>
                    <a:pt x="631" y="6953"/>
                  </a:cubicBezTo>
                  <a:lnTo>
                    <a:pt x="667" y="6572"/>
                  </a:lnTo>
                  <a:cubicBezTo>
                    <a:pt x="679" y="6430"/>
                    <a:pt x="691" y="6311"/>
                    <a:pt x="715" y="6180"/>
                  </a:cubicBezTo>
                  <a:cubicBezTo>
                    <a:pt x="738" y="5930"/>
                    <a:pt x="774" y="5680"/>
                    <a:pt x="810" y="5418"/>
                  </a:cubicBezTo>
                  <a:cubicBezTo>
                    <a:pt x="834" y="5299"/>
                    <a:pt x="858" y="5168"/>
                    <a:pt x="869" y="5048"/>
                  </a:cubicBezTo>
                  <a:cubicBezTo>
                    <a:pt x="893" y="4929"/>
                    <a:pt x="917" y="4798"/>
                    <a:pt x="929" y="4679"/>
                  </a:cubicBezTo>
                  <a:cubicBezTo>
                    <a:pt x="977" y="4441"/>
                    <a:pt x="1024" y="4191"/>
                    <a:pt x="1084" y="3965"/>
                  </a:cubicBezTo>
                  <a:cubicBezTo>
                    <a:pt x="1108" y="3846"/>
                    <a:pt x="1143" y="3727"/>
                    <a:pt x="1155" y="3620"/>
                  </a:cubicBezTo>
                  <a:cubicBezTo>
                    <a:pt x="1191" y="3501"/>
                    <a:pt x="1215" y="3394"/>
                    <a:pt x="1250" y="3286"/>
                  </a:cubicBezTo>
                  <a:cubicBezTo>
                    <a:pt x="1262" y="3227"/>
                    <a:pt x="1274" y="3167"/>
                    <a:pt x="1286" y="3120"/>
                  </a:cubicBezTo>
                  <a:cubicBezTo>
                    <a:pt x="1310" y="3060"/>
                    <a:pt x="1322" y="3013"/>
                    <a:pt x="1334" y="2953"/>
                  </a:cubicBezTo>
                  <a:cubicBezTo>
                    <a:pt x="1369" y="2846"/>
                    <a:pt x="1393" y="2727"/>
                    <a:pt x="1429" y="2620"/>
                  </a:cubicBezTo>
                  <a:cubicBezTo>
                    <a:pt x="1500" y="2417"/>
                    <a:pt x="1560" y="2203"/>
                    <a:pt x="1620" y="2012"/>
                  </a:cubicBezTo>
                  <a:cubicBezTo>
                    <a:pt x="1643" y="1905"/>
                    <a:pt x="1679" y="1822"/>
                    <a:pt x="1727" y="1715"/>
                  </a:cubicBezTo>
                  <a:cubicBezTo>
                    <a:pt x="1750" y="1631"/>
                    <a:pt x="1798" y="1524"/>
                    <a:pt x="1822" y="1429"/>
                  </a:cubicBezTo>
                  <a:cubicBezTo>
                    <a:pt x="1965" y="1072"/>
                    <a:pt x="2096" y="738"/>
                    <a:pt x="2227" y="453"/>
                  </a:cubicBezTo>
                  <a:cubicBezTo>
                    <a:pt x="2298" y="286"/>
                    <a:pt x="2358" y="143"/>
                    <a:pt x="2417" y="0"/>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611;p53">
              <a:extLst>
                <a:ext uri="{FF2B5EF4-FFF2-40B4-BE49-F238E27FC236}">
                  <a16:creationId xmlns:a16="http://schemas.microsoft.com/office/drawing/2014/main" xmlns="" id="{4C4549EB-864B-DEE5-A5A3-65963A75740A}"/>
                </a:ext>
              </a:extLst>
            </p:cNvPr>
            <p:cNvSpPr/>
            <p:nvPr/>
          </p:nvSpPr>
          <p:spPr>
            <a:xfrm>
              <a:off x="1861225" y="3463950"/>
              <a:ext cx="590875" cy="22350"/>
            </a:xfrm>
            <a:custGeom>
              <a:avLst/>
              <a:gdLst/>
              <a:ahLst/>
              <a:cxnLst/>
              <a:rect l="l" t="t" r="r" b="b"/>
              <a:pathLst>
                <a:path w="23635" h="894" extrusionOk="0">
                  <a:moveTo>
                    <a:pt x="441" y="0"/>
                  </a:moveTo>
                  <a:cubicBezTo>
                    <a:pt x="191" y="0"/>
                    <a:pt x="1" y="191"/>
                    <a:pt x="1" y="441"/>
                  </a:cubicBezTo>
                  <a:cubicBezTo>
                    <a:pt x="1" y="691"/>
                    <a:pt x="191" y="893"/>
                    <a:pt x="441" y="893"/>
                  </a:cubicBezTo>
                  <a:lnTo>
                    <a:pt x="23182" y="893"/>
                  </a:lnTo>
                  <a:cubicBezTo>
                    <a:pt x="23432" y="893"/>
                    <a:pt x="23635" y="691"/>
                    <a:pt x="23635" y="441"/>
                  </a:cubicBezTo>
                  <a:cubicBezTo>
                    <a:pt x="23635" y="191"/>
                    <a:pt x="23432" y="0"/>
                    <a:pt x="23182"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612;p53">
              <a:extLst>
                <a:ext uri="{FF2B5EF4-FFF2-40B4-BE49-F238E27FC236}">
                  <a16:creationId xmlns:a16="http://schemas.microsoft.com/office/drawing/2014/main" xmlns="" id="{4CA8A7ED-9527-5CDE-6537-DD101C6AF6E9}"/>
                </a:ext>
              </a:extLst>
            </p:cNvPr>
            <p:cNvSpPr/>
            <p:nvPr/>
          </p:nvSpPr>
          <p:spPr>
            <a:xfrm>
              <a:off x="1987725" y="3548500"/>
              <a:ext cx="172675" cy="177400"/>
            </a:xfrm>
            <a:custGeom>
              <a:avLst/>
              <a:gdLst/>
              <a:ahLst/>
              <a:cxnLst/>
              <a:rect l="l" t="t" r="r" b="b"/>
              <a:pathLst>
                <a:path w="6907" h="7096" extrusionOk="0">
                  <a:moveTo>
                    <a:pt x="4354" y="1"/>
                  </a:moveTo>
                  <a:cubicBezTo>
                    <a:pt x="3421" y="1"/>
                    <a:pt x="2493" y="82"/>
                    <a:pt x="1549" y="226"/>
                  </a:cubicBezTo>
                  <a:lnTo>
                    <a:pt x="1549" y="250"/>
                  </a:lnTo>
                  <a:cubicBezTo>
                    <a:pt x="2799" y="262"/>
                    <a:pt x="3549" y="1702"/>
                    <a:pt x="3216" y="3429"/>
                  </a:cubicBezTo>
                  <a:cubicBezTo>
                    <a:pt x="2870" y="5167"/>
                    <a:pt x="1489" y="6560"/>
                    <a:pt x="1" y="6882"/>
                  </a:cubicBezTo>
                  <a:lnTo>
                    <a:pt x="1" y="6894"/>
                  </a:lnTo>
                  <a:cubicBezTo>
                    <a:pt x="726" y="6840"/>
                    <a:pt x="1446" y="6810"/>
                    <a:pt x="2165" y="6810"/>
                  </a:cubicBezTo>
                  <a:cubicBezTo>
                    <a:pt x="3370" y="6810"/>
                    <a:pt x="4572" y="6895"/>
                    <a:pt x="5787" y="7096"/>
                  </a:cubicBezTo>
                  <a:lnTo>
                    <a:pt x="5787" y="7072"/>
                  </a:lnTo>
                  <a:cubicBezTo>
                    <a:pt x="4418" y="6620"/>
                    <a:pt x="3609" y="5191"/>
                    <a:pt x="3954" y="3441"/>
                  </a:cubicBezTo>
                  <a:cubicBezTo>
                    <a:pt x="4299" y="1714"/>
                    <a:pt x="5549" y="250"/>
                    <a:pt x="6907" y="226"/>
                  </a:cubicBezTo>
                  <a:lnTo>
                    <a:pt x="6907" y="214"/>
                  </a:lnTo>
                  <a:cubicBezTo>
                    <a:pt x="6042" y="67"/>
                    <a:pt x="5196" y="1"/>
                    <a:pt x="435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613;p53">
              <a:extLst>
                <a:ext uri="{FF2B5EF4-FFF2-40B4-BE49-F238E27FC236}">
                  <a16:creationId xmlns:a16="http://schemas.microsoft.com/office/drawing/2014/main" xmlns="" id="{8E416FD7-DBF1-FC9E-A75B-98917252CB40}"/>
                </a:ext>
              </a:extLst>
            </p:cNvPr>
            <p:cNvSpPr/>
            <p:nvPr/>
          </p:nvSpPr>
          <p:spPr>
            <a:xfrm>
              <a:off x="1956775" y="3589550"/>
              <a:ext cx="236375" cy="114325"/>
            </a:xfrm>
            <a:custGeom>
              <a:avLst/>
              <a:gdLst/>
              <a:ahLst/>
              <a:cxnLst/>
              <a:rect l="l" t="t" r="r" b="b"/>
              <a:pathLst>
                <a:path w="9455" h="4573" extrusionOk="0">
                  <a:moveTo>
                    <a:pt x="1096" y="1"/>
                  </a:moveTo>
                  <a:cubicBezTo>
                    <a:pt x="727" y="1442"/>
                    <a:pt x="358" y="2870"/>
                    <a:pt x="1" y="4287"/>
                  </a:cubicBezTo>
                  <a:lnTo>
                    <a:pt x="13" y="4287"/>
                  </a:lnTo>
                  <a:cubicBezTo>
                    <a:pt x="578" y="3226"/>
                    <a:pt x="2567" y="2084"/>
                    <a:pt x="4709" y="2084"/>
                  </a:cubicBezTo>
                  <a:cubicBezTo>
                    <a:pt x="4731" y="2084"/>
                    <a:pt x="4753" y="2084"/>
                    <a:pt x="4775" y="2084"/>
                  </a:cubicBezTo>
                  <a:cubicBezTo>
                    <a:pt x="6930" y="2096"/>
                    <a:pt x="8633" y="3406"/>
                    <a:pt x="8764" y="4573"/>
                  </a:cubicBezTo>
                  <a:lnTo>
                    <a:pt x="8776" y="4573"/>
                  </a:lnTo>
                  <a:cubicBezTo>
                    <a:pt x="9038" y="3085"/>
                    <a:pt x="9252" y="1596"/>
                    <a:pt x="9454" y="96"/>
                  </a:cubicBezTo>
                  <a:lnTo>
                    <a:pt x="9430" y="96"/>
                  </a:lnTo>
                  <a:cubicBezTo>
                    <a:pt x="9014" y="1092"/>
                    <a:pt x="7156" y="1502"/>
                    <a:pt x="5072" y="1502"/>
                  </a:cubicBezTo>
                  <a:cubicBezTo>
                    <a:pt x="5013" y="1502"/>
                    <a:pt x="4954" y="1502"/>
                    <a:pt x="4894" y="1501"/>
                  </a:cubicBezTo>
                  <a:cubicBezTo>
                    <a:pt x="2739" y="1477"/>
                    <a:pt x="1120" y="1001"/>
                    <a:pt x="1120"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614;p53">
              <a:extLst>
                <a:ext uri="{FF2B5EF4-FFF2-40B4-BE49-F238E27FC236}">
                  <a16:creationId xmlns:a16="http://schemas.microsoft.com/office/drawing/2014/main" xmlns="" id="{7372147A-FB8A-6C50-0700-39DE7C9C0704}"/>
                </a:ext>
              </a:extLst>
            </p:cNvPr>
            <p:cNvSpPr/>
            <p:nvPr/>
          </p:nvSpPr>
          <p:spPr>
            <a:xfrm>
              <a:off x="2035350" y="3228750"/>
              <a:ext cx="110175" cy="112600"/>
            </a:xfrm>
            <a:custGeom>
              <a:avLst/>
              <a:gdLst/>
              <a:ahLst/>
              <a:cxnLst/>
              <a:rect l="l" t="t" r="r" b="b"/>
              <a:pathLst>
                <a:path w="4407" h="4504" extrusionOk="0">
                  <a:moveTo>
                    <a:pt x="2765" y="1"/>
                  </a:moveTo>
                  <a:cubicBezTo>
                    <a:pt x="2169" y="1"/>
                    <a:pt x="1576" y="52"/>
                    <a:pt x="977" y="145"/>
                  </a:cubicBezTo>
                  <a:cubicBezTo>
                    <a:pt x="1787" y="145"/>
                    <a:pt x="2263" y="1086"/>
                    <a:pt x="2049" y="2181"/>
                  </a:cubicBezTo>
                  <a:cubicBezTo>
                    <a:pt x="1823" y="3289"/>
                    <a:pt x="953" y="4182"/>
                    <a:pt x="1" y="4384"/>
                  </a:cubicBezTo>
                  <a:cubicBezTo>
                    <a:pt x="462" y="4353"/>
                    <a:pt x="924" y="4335"/>
                    <a:pt x="1388" y="4335"/>
                  </a:cubicBezTo>
                  <a:cubicBezTo>
                    <a:pt x="2158" y="4335"/>
                    <a:pt x="2931" y="4384"/>
                    <a:pt x="3704" y="4503"/>
                  </a:cubicBezTo>
                  <a:cubicBezTo>
                    <a:pt x="2799" y="4205"/>
                    <a:pt x="2287" y="3289"/>
                    <a:pt x="2513" y="2181"/>
                  </a:cubicBezTo>
                  <a:cubicBezTo>
                    <a:pt x="2739" y="1086"/>
                    <a:pt x="3537" y="145"/>
                    <a:pt x="4406" y="133"/>
                  </a:cubicBezTo>
                  <a:cubicBezTo>
                    <a:pt x="3851" y="43"/>
                    <a:pt x="3306" y="1"/>
                    <a:pt x="2765"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615;p53">
              <a:extLst>
                <a:ext uri="{FF2B5EF4-FFF2-40B4-BE49-F238E27FC236}">
                  <a16:creationId xmlns:a16="http://schemas.microsoft.com/office/drawing/2014/main" xmlns="" id="{3CE89034-DC60-4037-A836-944DF35B3D7B}"/>
                </a:ext>
              </a:extLst>
            </p:cNvPr>
            <p:cNvSpPr/>
            <p:nvPr/>
          </p:nvSpPr>
          <p:spPr>
            <a:xfrm>
              <a:off x="2014525" y="3254400"/>
              <a:ext cx="151225" cy="73250"/>
            </a:xfrm>
            <a:custGeom>
              <a:avLst/>
              <a:gdLst/>
              <a:ahLst/>
              <a:cxnLst/>
              <a:rect l="l" t="t" r="r" b="b"/>
              <a:pathLst>
                <a:path w="6049" h="2930" extrusionOk="0">
                  <a:moveTo>
                    <a:pt x="691" y="0"/>
                  </a:moveTo>
                  <a:cubicBezTo>
                    <a:pt x="453" y="917"/>
                    <a:pt x="215" y="1834"/>
                    <a:pt x="1" y="2739"/>
                  </a:cubicBezTo>
                  <a:lnTo>
                    <a:pt x="12" y="2739"/>
                  </a:lnTo>
                  <a:cubicBezTo>
                    <a:pt x="379" y="2054"/>
                    <a:pt x="1670" y="1334"/>
                    <a:pt x="3027" y="1334"/>
                  </a:cubicBezTo>
                  <a:cubicBezTo>
                    <a:pt x="3038" y="1334"/>
                    <a:pt x="3049" y="1334"/>
                    <a:pt x="3060" y="1334"/>
                  </a:cubicBezTo>
                  <a:cubicBezTo>
                    <a:pt x="4442" y="1358"/>
                    <a:pt x="5537" y="2191"/>
                    <a:pt x="5608" y="2929"/>
                  </a:cubicBezTo>
                  <a:lnTo>
                    <a:pt x="5620" y="2929"/>
                  </a:lnTo>
                  <a:cubicBezTo>
                    <a:pt x="5787" y="1977"/>
                    <a:pt x="5918" y="1024"/>
                    <a:pt x="6049" y="60"/>
                  </a:cubicBezTo>
                  <a:lnTo>
                    <a:pt x="6037" y="60"/>
                  </a:lnTo>
                  <a:cubicBezTo>
                    <a:pt x="5775" y="715"/>
                    <a:pt x="4525" y="965"/>
                    <a:pt x="3132" y="965"/>
                  </a:cubicBezTo>
                  <a:cubicBezTo>
                    <a:pt x="1751" y="953"/>
                    <a:pt x="727" y="643"/>
                    <a:pt x="715"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616;p53">
              <a:extLst>
                <a:ext uri="{FF2B5EF4-FFF2-40B4-BE49-F238E27FC236}">
                  <a16:creationId xmlns:a16="http://schemas.microsoft.com/office/drawing/2014/main" xmlns="" id="{93F38367-D91C-CA2D-E427-57FE193267A0}"/>
                </a:ext>
              </a:extLst>
            </p:cNvPr>
            <p:cNvSpPr/>
            <p:nvPr/>
          </p:nvSpPr>
          <p:spPr>
            <a:xfrm>
              <a:off x="2077325" y="2946425"/>
              <a:ext cx="78900" cy="80600"/>
            </a:xfrm>
            <a:custGeom>
              <a:avLst/>
              <a:gdLst/>
              <a:ahLst/>
              <a:cxnLst/>
              <a:rect l="l" t="t" r="r" b="b"/>
              <a:pathLst>
                <a:path w="3156" h="3224" extrusionOk="0">
                  <a:moveTo>
                    <a:pt x="2009" y="1"/>
                  </a:moveTo>
                  <a:cubicBezTo>
                    <a:pt x="1579" y="1"/>
                    <a:pt x="1152" y="40"/>
                    <a:pt x="715" y="104"/>
                  </a:cubicBezTo>
                  <a:cubicBezTo>
                    <a:pt x="1275" y="104"/>
                    <a:pt x="1620" y="770"/>
                    <a:pt x="1477" y="1556"/>
                  </a:cubicBezTo>
                  <a:cubicBezTo>
                    <a:pt x="1322" y="2342"/>
                    <a:pt x="679" y="2985"/>
                    <a:pt x="1" y="3140"/>
                  </a:cubicBezTo>
                  <a:cubicBezTo>
                    <a:pt x="325" y="3109"/>
                    <a:pt x="645" y="3095"/>
                    <a:pt x="963" y="3095"/>
                  </a:cubicBezTo>
                  <a:cubicBezTo>
                    <a:pt x="1521" y="3095"/>
                    <a:pt x="2075" y="3140"/>
                    <a:pt x="2644" y="3223"/>
                  </a:cubicBezTo>
                  <a:cubicBezTo>
                    <a:pt x="2025" y="3021"/>
                    <a:pt x="1668" y="2366"/>
                    <a:pt x="1810" y="1556"/>
                  </a:cubicBezTo>
                  <a:cubicBezTo>
                    <a:pt x="1977" y="770"/>
                    <a:pt x="2549" y="104"/>
                    <a:pt x="3156" y="104"/>
                  </a:cubicBezTo>
                  <a:cubicBezTo>
                    <a:pt x="2766" y="31"/>
                    <a:pt x="2387" y="1"/>
                    <a:pt x="2009"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617;p53">
              <a:extLst>
                <a:ext uri="{FF2B5EF4-FFF2-40B4-BE49-F238E27FC236}">
                  <a16:creationId xmlns:a16="http://schemas.microsoft.com/office/drawing/2014/main" xmlns="" id="{93F93460-98F4-BAB2-7385-CC2DC8561C90}"/>
                </a:ext>
              </a:extLst>
            </p:cNvPr>
            <p:cNvSpPr/>
            <p:nvPr/>
          </p:nvSpPr>
          <p:spPr>
            <a:xfrm>
              <a:off x="2063650" y="2964775"/>
              <a:ext cx="107475" cy="52125"/>
            </a:xfrm>
            <a:custGeom>
              <a:avLst/>
              <a:gdLst/>
              <a:ahLst/>
              <a:cxnLst/>
              <a:rect l="l" t="t" r="r" b="b"/>
              <a:pathLst>
                <a:path w="4299" h="2085" extrusionOk="0">
                  <a:moveTo>
                    <a:pt x="500" y="1"/>
                  </a:moveTo>
                  <a:cubicBezTo>
                    <a:pt x="333" y="656"/>
                    <a:pt x="155" y="1310"/>
                    <a:pt x="0" y="1965"/>
                  </a:cubicBezTo>
                  <a:cubicBezTo>
                    <a:pt x="259" y="1482"/>
                    <a:pt x="1170" y="953"/>
                    <a:pt x="2135" y="953"/>
                  </a:cubicBezTo>
                  <a:cubicBezTo>
                    <a:pt x="2146" y="953"/>
                    <a:pt x="2156" y="953"/>
                    <a:pt x="2167" y="953"/>
                  </a:cubicBezTo>
                  <a:cubicBezTo>
                    <a:pt x="3155" y="953"/>
                    <a:pt x="3929" y="1572"/>
                    <a:pt x="3989" y="2084"/>
                  </a:cubicBezTo>
                  <a:cubicBezTo>
                    <a:pt x="4096" y="1418"/>
                    <a:pt x="4203" y="739"/>
                    <a:pt x="4298" y="48"/>
                  </a:cubicBezTo>
                  <a:lnTo>
                    <a:pt x="4298" y="48"/>
                  </a:lnTo>
                  <a:cubicBezTo>
                    <a:pt x="4114" y="510"/>
                    <a:pt x="3269" y="692"/>
                    <a:pt x="2318" y="692"/>
                  </a:cubicBezTo>
                  <a:cubicBezTo>
                    <a:pt x="2288" y="692"/>
                    <a:pt x="2257" y="692"/>
                    <a:pt x="2227" y="691"/>
                  </a:cubicBezTo>
                  <a:cubicBezTo>
                    <a:pt x="1250" y="667"/>
                    <a:pt x="500" y="453"/>
                    <a:pt x="500"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618;p53">
              <a:extLst>
                <a:ext uri="{FF2B5EF4-FFF2-40B4-BE49-F238E27FC236}">
                  <a16:creationId xmlns:a16="http://schemas.microsoft.com/office/drawing/2014/main" xmlns="" id="{ECDB5643-F9B3-D66C-28F1-2B044084AAE3}"/>
                </a:ext>
              </a:extLst>
            </p:cNvPr>
            <p:cNvSpPr/>
            <p:nvPr/>
          </p:nvSpPr>
          <p:spPr>
            <a:xfrm>
              <a:off x="1475475" y="3557125"/>
              <a:ext cx="1331425" cy="748025"/>
            </a:xfrm>
            <a:custGeom>
              <a:avLst/>
              <a:gdLst/>
              <a:ahLst/>
              <a:cxnLst/>
              <a:rect l="l" t="t" r="r" b="b"/>
              <a:pathLst>
                <a:path w="53257" h="29921" extrusionOk="0">
                  <a:moveTo>
                    <a:pt x="53257" y="18336"/>
                  </a:moveTo>
                  <a:cubicBezTo>
                    <a:pt x="53257" y="18344"/>
                    <a:pt x="53257" y="18352"/>
                    <a:pt x="53257" y="18359"/>
                  </a:cubicBezTo>
                  <a:lnTo>
                    <a:pt x="53257" y="18359"/>
                  </a:lnTo>
                  <a:lnTo>
                    <a:pt x="53257" y="18336"/>
                  </a:lnTo>
                  <a:close/>
                  <a:moveTo>
                    <a:pt x="179" y="0"/>
                  </a:moveTo>
                  <a:lnTo>
                    <a:pt x="0" y="679"/>
                  </a:lnTo>
                  <a:lnTo>
                    <a:pt x="1655" y="2584"/>
                  </a:lnTo>
                  <a:lnTo>
                    <a:pt x="12764" y="15454"/>
                  </a:lnTo>
                  <a:lnTo>
                    <a:pt x="12740" y="15621"/>
                  </a:lnTo>
                  <a:lnTo>
                    <a:pt x="12704" y="16073"/>
                  </a:lnTo>
                  <a:lnTo>
                    <a:pt x="12764" y="16109"/>
                  </a:lnTo>
                  <a:cubicBezTo>
                    <a:pt x="12538" y="16347"/>
                    <a:pt x="12359" y="16609"/>
                    <a:pt x="12240" y="16931"/>
                  </a:cubicBezTo>
                  <a:cubicBezTo>
                    <a:pt x="12109" y="17252"/>
                    <a:pt x="12026" y="17597"/>
                    <a:pt x="12026" y="17967"/>
                  </a:cubicBezTo>
                  <a:cubicBezTo>
                    <a:pt x="12026" y="18098"/>
                    <a:pt x="12049" y="18217"/>
                    <a:pt x="12061" y="18359"/>
                  </a:cubicBezTo>
                  <a:lnTo>
                    <a:pt x="12026" y="18359"/>
                  </a:lnTo>
                  <a:cubicBezTo>
                    <a:pt x="12026" y="18836"/>
                    <a:pt x="12085" y="19288"/>
                    <a:pt x="12192" y="19753"/>
                  </a:cubicBezTo>
                  <a:cubicBezTo>
                    <a:pt x="12299" y="20205"/>
                    <a:pt x="12442" y="20657"/>
                    <a:pt x="12645" y="21098"/>
                  </a:cubicBezTo>
                  <a:cubicBezTo>
                    <a:pt x="13276" y="22550"/>
                    <a:pt x="14407" y="23908"/>
                    <a:pt x="15931" y="25087"/>
                  </a:cubicBezTo>
                  <a:cubicBezTo>
                    <a:pt x="17419" y="26241"/>
                    <a:pt x="19265" y="27242"/>
                    <a:pt x="21396" y="28027"/>
                  </a:cubicBezTo>
                  <a:cubicBezTo>
                    <a:pt x="24622" y="29218"/>
                    <a:pt x="28492" y="29920"/>
                    <a:pt x="32647" y="29920"/>
                  </a:cubicBezTo>
                  <a:cubicBezTo>
                    <a:pt x="36791" y="29920"/>
                    <a:pt x="40648" y="29218"/>
                    <a:pt x="43899" y="28027"/>
                  </a:cubicBezTo>
                  <a:cubicBezTo>
                    <a:pt x="46018" y="27242"/>
                    <a:pt x="47863" y="26241"/>
                    <a:pt x="49364" y="25087"/>
                  </a:cubicBezTo>
                  <a:cubicBezTo>
                    <a:pt x="51590" y="23324"/>
                    <a:pt x="52983" y="21229"/>
                    <a:pt x="53233" y="18931"/>
                  </a:cubicBezTo>
                  <a:cubicBezTo>
                    <a:pt x="53245" y="18748"/>
                    <a:pt x="53256" y="18554"/>
                    <a:pt x="53257" y="18359"/>
                  </a:cubicBezTo>
                  <a:lnTo>
                    <a:pt x="28635" y="18359"/>
                  </a:lnTo>
                  <a:cubicBezTo>
                    <a:pt x="28659" y="18240"/>
                    <a:pt x="28671" y="18098"/>
                    <a:pt x="28671" y="17967"/>
                  </a:cubicBezTo>
                  <a:cubicBezTo>
                    <a:pt x="28671" y="16466"/>
                    <a:pt x="27444" y="15228"/>
                    <a:pt x="25932" y="15228"/>
                  </a:cubicBezTo>
                  <a:lnTo>
                    <a:pt x="25182" y="15228"/>
                  </a:lnTo>
                  <a:cubicBezTo>
                    <a:pt x="25182" y="14228"/>
                    <a:pt x="24372" y="13418"/>
                    <a:pt x="23372" y="13418"/>
                  </a:cubicBezTo>
                  <a:lnTo>
                    <a:pt x="15990" y="13418"/>
                  </a:lnTo>
                  <a:cubicBezTo>
                    <a:pt x="15621" y="13418"/>
                    <a:pt x="15276" y="13514"/>
                    <a:pt x="14990" y="13716"/>
                  </a:cubicBezTo>
                  <a:lnTo>
                    <a:pt x="179" y="0"/>
                  </a:lnTo>
                  <a:close/>
                </a:path>
              </a:pathLst>
            </a:custGeom>
            <a:solidFill>
              <a:srgbClr val="9B7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619;p53">
              <a:extLst>
                <a:ext uri="{FF2B5EF4-FFF2-40B4-BE49-F238E27FC236}">
                  <a16:creationId xmlns:a16="http://schemas.microsoft.com/office/drawing/2014/main" xmlns="" id="{A1AA204D-E45F-98AC-374C-5FB61191B330}"/>
                </a:ext>
              </a:extLst>
            </p:cNvPr>
            <p:cNvSpPr/>
            <p:nvPr/>
          </p:nvSpPr>
          <p:spPr>
            <a:xfrm>
              <a:off x="1817475" y="4128625"/>
              <a:ext cx="947475" cy="176525"/>
            </a:xfrm>
            <a:custGeom>
              <a:avLst/>
              <a:gdLst/>
              <a:ahLst/>
              <a:cxnLst/>
              <a:rect l="l" t="t" r="r" b="b"/>
              <a:pathLst>
                <a:path w="37899" h="7061" extrusionOk="0">
                  <a:moveTo>
                    <a:pt x="1" y="0"/>
                  </a:moveTo>
                  <a:cubicBezTo>
                    <a:pt x="3156" y="4155"/>
                    <a:pt x="10466" y="7060"/>
                    <a:pt x="18943" y="7060"/>
                  </a:cubicBezTo>
                  <a:cubicBezTo>
                    <a:pt x="27444" y="7060"/>
                    <a:pt x="34743" y="4155"/>
                    <a:pt x="37898" y="0"/>
                  </a:cubicBez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620;p53">
              <a:extLst>
                <a:ext uri="{FF2B5EF4-FFF2-40B4-BE49-F238E27FC236}">
                  <a16:creationId xmlns:a16="http://schemas.microsoft.com/office/drawing/2014/main" xmlns="" id="{8AC09F2E-F728-D73E-6EE7-A8C767E3D802}"/>
                </a:ext>
              </a:extLst>
            </p:cNvPr>
            <p:cNvSpPr/>
            <p:nvPr/>
          </p:nvSpPr>
          <p:spPr>
            <a:xfrm>
              <a:off x="2329450" y="4056575"/>
              <a:ext cx="35450" cy="59275"/>
            </a:xfrm>
            <a:custGeom>
              <a:avLst/>
              <a:gdLst/>
              <a:ahLst/>
              <a:cxnLst/>
              <a:rect l="l" t="t" r="r" b="b"/>
              <a:pathLst>
                <a:path w="1418" h="2371" extrusionOk="0">
                  <a:moveTo>
                    <a:pt x="0" y="1"/>
                  </a:moveTo>
                  <a:lnTo>
                    <a:pt x="0" y="2370"/>
                  </a:lnTo>
                  <a:lnTo>
                    <a:pt x="1417" y="2370"/>
                  </a:lnTo>
                  <a:lnTo>
                    <a:pt x="1417"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621;p53">
              <a:extLst>
                <a:ext uri="{FF2B5EF4-FFF2-40B4-BE49-F238E27FC236}">
                  <a16:creationId xmlns:a16="http://schemas.microsoft.com/office/drawing/2014/main" xmlns="" id="{5FD6906E-BDB9-B852-3551-A0412E24296E}"/>
                </a:ext>
              </a:extLst>
            </p:cNvPr>
            <p:cNvSpPr/>
            <p:nvPr/>
          </p:nvSpPr>
          <p:spPr>
            <a:xfrm>
              <a:off x="2347000" y="4056575"/>
              <a:ext cx="17600" cy="59275"/>
            </a:xfrm>
            <a:custGeom>
              <a:avLst/>
              <a:gdLst/>
              <a:ahLst/>
              <a:cxnLst/>
              <a:rect l="l" t="t" r="r" b="b"/>
              <a:pathLst>
                <a:path w="704" h="2371" extrusionOk="0">
                  <a:moveTo>
                    <a:pt x="1" y="1"/>
                  </a:moveTo>
                  <a:lnTo>
                    <a:pt x="1"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622;p53">
              <a:extLst>
                <a:ext uri="{FF2B5EF4-FFF2-40B4-BE49-F238E27FC236}">
                  <a16:creationId xmlns:a16="http://schemas.microsoft.com/office/drawing/2014/main" xmlns="" id="{6E47503C-2120-C35B-909E-6BDDF02B7296}"/>
                </a:ext>
              </a:extLst>
            </p:cNvPr>
            <p:cNvSpPr/>
            <p:nvPr/>
          </p:nvSpPr>
          <p:spPr>
            <a:xfrm>
              <a:off x="2384500" y="4056575"/>
              <a:ext cx="35450" cy="59275"/>
            </a:xfrm>
            <a:custGeom>
              <a:avLst/>
              <a:gdLst/>
              <a:ahLst/>
              <a:cxnLst/>
              <a:rect l="l" t="t" r="r" b="b"/>
              <a:pathLst>
                <a:path w="1418" h="2371" extrusionOk="0">
                  <a:moveTo>
                    <a:pt x="1" y="1"/>
                  </a:moveTo>
                  <a:lnTo>
                    <a:pt x="1" y="2370"/>
                  </a:lnTo>
                  <a:lnTo>
                    <a:pt x="1418" y="2370"/>
                  </a:lnTo>
                  <a:lnTo>
                    <a:pt x="1418"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623;p53">
              <a:extLst>
                <a:ext uri="{FF2B5EF4-FFF2-40B4-BE49-F238E27FC236}">
                  <a16:creationId xmlns:a16="http://schemas.microsoft.com/office/drawing/2014/main" xmlns="" id="{E2EB6099-146F-632D-16C0-B21C2460FA7D}"/>
                </a:ext>
              </a:extLst>
            </p:cNvPr>
            <p:cNvSpPr/>
            <p:nvPr/>
          </p:nvSpPr>
          <p:spPr>
            <a:xfrm>
              <a:off x="2402375" y="4056575"/>
              <a:ext cx="17575" cy="59275"/>
            </a:xfrm>
            <a:custGeom>
              <a:avLst/>
              <a:gdLst/>
              <a:ahLst/>
              <a:cxnLst/>
              <a:rect l="l" t="t" r="r" b="b"/>
              <a:pathLst>
                <a:path w="703" h="2371" extrusionOk="0">
                  <a:moveTo>
                    <a:pt x="0" y="1"/>
                  </a:moveTo>
                  <a:lnTo>
                    <a:pt x="0"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624;p53">
              <a:extLst>
                <a:ext uri="{FF2B5EF4-FFF2-40B4-BE49-F238E27FC236}">
                  <a16:creationId xmlns:a16="http://schemas.microsoft.com/office/drawing/2014/main" xmlns="" id="{19E3BECE-6F9F-54FE-6E60-6CB17FF5BFDE}"/>
                </a:ext>
              </a:extLst>
            </p:cNvPr>
            <p:cNvSpPr/>
            <p:nvPr/>
          </p:nvSpPr>
          <p:spPr>
            <a:xfrm>
              <a:off x="2439575" y="4056575"/>
              <a:ext cx="35450" cy="59275"/>
            </a:xfrm>
            <a:custGeom>
              <a:avLst/>
              <a:gdLst/>
              <a:ahLst/>
              <a:cxnLst/>
              <a:rect l="l" t="t" r="r" b="b"/>
              <a:pathLst>
                <a:path w="1418" h="2371" extrusionOk="0">
                  <a:moveTo>
                    <a:pt x="1" y="1"/>
                  </a:moveTo>
                  <a:lnTo>
                    <a:pt x="1" y="2370"/>
                  </a:lnTo>
                  <a:lnTo>
                    <a:pt x="1417" y="2370"/>
                  </a:lnTo>
                  <a:lnTo>
                    <a:pt x="1417"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625;p53">
              <a:extLst>
                <a:ext uri="{FF2B5EF4-FFF2-40B4-BE49-F238E27FC236}">
                  <a16:creationId xmlns:a16="http://schemas.microsoft.com/office/drawing/2014/main" xmlns="" id="{8912B7A7-7EBD-E58C-DD42-D1C2D15AEA5C}"/>
                </a:ext>
              </a:extLst>
            </p:cNvPr>
            <p:cNvSpPr/>
            <p:nvPr/>
          </p:nvSpPr>
          <p:spPr>
            <a:xfrm>
              <a:off x="2457450" y="4056575"/>
              <a:ext cx="17575" cy="59275"/>
            </a:xfrm>
            <a:custGeom>
              <a:avLst/>
              <a:gdLst/>
              <a:ahLst/>
              <a:cxnLst/>
              <a:rect l="l" t="t" r="r" b="b"/>
              <a:pathLst>
                <a:path w="703" h="2371" extrusionOk="0">
                  <a:moveTo>
                    <a:pt x="0" y="1"/>
                  </a:moveTo>
                  <a:lnTo>
                    <a:pt x="0" y="2370"/>
                  </a:lnTo>
                  <a:lnTo>
                    <a:pt x="702" y="2370"/>
                  </a:lnTo>
                  <a:lnTo>
                    <a:pt x="702"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626;p53">
              <a:extLst>
                <a:ext uri="{FF2B5EF4-FFF2-40B4-BE49-F238E27FC236}">
                  <a16:creationId xmlns:a16="http://schemas.microsoft.com/office/drawing/2014/main" xmlns="" id="{FFE83724-6D48-E1F6-D1A3-B869D8C8A57D}"/>
                </a:ext>
              </a:extLst>
            </p:cNvPr>
            <p:cNvSpPr/>
            <p:nvPr/>
          </p:nvSpPr>
          <p:spPr>
            <a:xfrm>
              <a:off x="2494950" y="4056575"/>
              <a:ext cx="35450" cy="59275"/>
            </a:xfrm>
            <a:custGeom>
              <a:avLst/>
              <a:gdLst/>
              <a:ahLst/>
              <a:cxnLst/>
              <a:rect l="l" t="t" r="r" b="b"/>
              <a:pathLst>
                <a:path w="1418" h="2371" extrusionOk="0">
                  <a:moveTo>
                    <a:pt x="0" y="1"/>
                  </a:moveTo>
                  <a:lnTo>
                    <a:pt x="0" y="2370"/>
                  </a:lnTo>
                  <a:lnTo>
                    <a:pt x="1417" y="2370"/>
                  </a:lnTo>
                  <a:lnTo>
                    <a:pt x="1417"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627;p53">
              <a:extLst>
                <a:ext uri="{FF2B5EF4-FFF2-40B4-BE49-F238E27FC236}">
                  <a16:creationId xmlns:a16="http://schemas.microsoft.com/office/drawing/2014/main" xmlns="" id="{E5DC914C-7689-1EA9-7C81-12752392DD8B}"/>
                </a:ext>
              </a:extLst>
            </p:cNvPr>
            <p:cNvSpPr/>
            <p:nvPr/>
          </p:nvSpPr>
          <p:spPr>
            <a:xfrm>
              <a:off x="2512500" y="4056575"/>
              <a:ext cx="17600" cy="59275"/>
            </a:xfrm>
            <a:custGeom>
              <a:avLst/>
              <a:gdLst/>
              <a:ahLst/>
              <a:cxnLst/>
              <a:rect l="l" t="t" r="r" b="b"/>
              <a:pathLst>
                <a:path w="704" h="2371" extrusionOk="0">
                  <a:moveTo>
                    <a:pt x="1" y="1"/>
                  </a:moveTo>
                  <a:lnTo>
                    <a:pt x="1"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628;p53">
              <a:extLst>
                <a:ext uri="{FF2B5EF4-FFF2-40B4-BE49-F238E27FC236}">
                  <a16:creationId xmlns:a16="http://schemas.microsoft.com/office/drawing/2014/main" xmlns="" id="{2B76D983-21E3-9FE6-75A9-FB03AF4809E4}"/>
                </a:ext>
              </a:extLst>
            </p:cNvPr>
            <p:cNvSpPr/>
            <p:nvPr/>
          </p:nvSpPr>
          <p:spPr>
            <a:xfrm>
              <a:off x="2550300" y="4056575"/>
              <a:ext cx="35150" cy="59275"/>
            </a:xfrm>
            <a:custGeom>
              <a:avLst/>
              <a:gdLst/>
              <a:ahLst/>
              <a:cxnLst/>
              <a:rect l="l" t="t" r="r" b="b"/>
              <a:pathLst>
                <a:path w="1406" h="2371" extrusionOk="0">
                  <a:moveTo>
                    <a:pt x="1" y="1"/>
                  </a:moveTo>
                  <a:lnTo>
                    <a:pt x="1" y="2370"/>
                  </a:lnTo>
                  <a:lnTo>
                    <a:pt x="1406" y="2370"/>
                  </a:lnTo>
                  <a:lnTo>
                    <a:pt x="1406"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629;p53">
              <a:extLst>
                <a:ext uri="{FF2B5EF4-FFF2-40B4-BE49-F238E27FC236}">
                  <a16:creationId xmlns:a16="http://schemas.microsoft.com/office/drawing/2014/main" xmlns="" id="{01E53BEC-D894-7751-9CDC-4970DFB054CF}"/>
                </a:ext>
              </a:extLst>
            </p:cNvPr>
            <p:cNvSpPr/>
            <p:nvPr/>
          </p:nvSpPr>
          <p:spPr>
            <a:xfrm>
              <a:off x="2567575" y="4056575"/>
              <a:ext cx="17575" cy="59275"/>
            </a:xfrm>
            <a:custGeom>
              <a:avLst/>
              <a:gdLst/>
              <a:ahLst/>
              <a:cxnLst/>
              <a:rect l="l" t="t" r="r" b="b"/>
              <a:pathLst>
                <a:path w="703" h="2371" extrusionOk="0">
                  <a:moveTo>
                    <a:pt x="0" y="1"/>
                  </a:moveTo>
                  <a:lnTo>
                    <a:pt x="0"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630;p53">
              <a:extLst>
                <a:ext uri="{FF2B5EF4-FFF2-40B4-BE49-F238E27FC236}">
                  <a16:creationId xmlns:a16="http://schemas.microsoft.com/office/drawing/2014/main" xmlns="" id="{F4AAC42B-2F2B-8BE0-A481-32DE145B9EFC}"/>
                </a:ext>
              </a:extLst>
            </p:cNvPr>
            <p:cNvSpPr/>
            <p:nvPr/>
          </p:nvSpPr>
          <p:spPr>
            <a:xfrm>
              <a:off x="2684550" y="3854775"/>
              <a:ext cx="35450" cy="59250"/>
            </a:xfrm>
            <a:custGeom>
              <a:avLst/>
              <a:gdLst/>
              <a:ahLst/>
              <a:cxnLst/>
              <a:rect l="l" t="t" r="r" b="b"/>
              <a:pathLst>
                <a:path w="1418" h="2370" extrusionOk="0">
                  <a:moveTo>
                    <a:pt x="0" y="0"/>
                  </a:moveTo>
                  <a:lnTo>
                    <a:pt x="0" y="2370"/>
                  </a:lnTo>
                  <a:lnTo>
                    <a:pt x="1417" y="2370"/>
                  </a:lnTo>
                  <a:lnTo>
                    <a:pt x="1417"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631;p53">
              <a:extLst>
                <a:ext uri="{FF2B5EF4-FFF2-40B4-BE49-F238E27FC236}">
                  <a16:creationId xmlns:a16="http://schemas.microsoft.com/office/drawing/2014/main" xmlns="" id="{F00CE39D-3BFC-53A6-9131-BBD6161012B0}"/>
                </a:ext>
              </a:extLst>
            </p:cNvPr>
            <p:cNvSpPr/>
            <p:nvPr/>
          </p:nvSpPr>
          <p:spPr>
            <a:xfrm>
              <a:off x="2702400" y="3854775"/>
              <a:ext cx="17300" cy="59250"/>
            </a:xfrm>
            <a:custGeom>
              <a:avLst/>
              <a:gdLst/>
              <a:ahLst/>
              <a:cxnLst/>
              <a:rect l="l" t="t" r="r" b="b"/>
              <a:pathLst>
                <a:path w="692" h="2370" extrusionOk="0">
                  <a:moveTo>
                    <a:pt x="1" y="0"/>
                  </a:moveTo>
                  <a:lnTo>
                    <a:pt x="1" y="2370"/>
                  </a:lnTo>
                  <a:lnTo>
                    <a:pt x="691" y="2370"/>
                  </a:lnTo>
                  <a:lnTo>
                    <a:pt x="691" y="0"/>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632;p53">
              <a:extLst>
                <a:ext uri="{FF2B5EF4-FFF2-40B4-BE49-F238E27FC236}">
                  <a16:creationId xmlns:a16="http://schemas.microsoft.com/office/drawing/2014/main" xmlns="" id="{ABDB0D45-6733-D003-826E-3E08AA2EC4B6}"/>
                </a:ext>
              </a:extLst>
            </p:cNvPr>
            <p:cNvSpPr/>
            <p:nvPr/>
          </p:nvSpPr>
          <p:spPr>
            <a:xfrm>
              <a:off x="2735750" y="3854775"/>
              <a:ext cx="35450" cy="59250"/>
            </a:xfrm>
            <a:custGeom>
              <a:avLst/>
              <a:gdLst/>
              <a:ahLst/>
              <a:cxnLst/>
              <a:rect l="l" t="t" r="r" b="b"/>
              <a:pathLst>
                <a:path w="1418" h="2370" extrusionOk="0">
                  <a:moveTo>
                    <a:pt x="0" y="0"/>
                  </a:moveTo>
                  <a:lnTo>
                    <a:pt x="0" y="2370"/>
                  </a:lnTo>
                  <a:lnTo>
                    <a:pt x="1417" y="2370"/>
                  </a:lnTo>
                  <a:lnTo>
                    <a:pt x="1417"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633;p53">
              <a:extLst>
                <a:ext uri="{FF2B5EF4-FFF2-40B4-BE49-F238E27FC236}">
                  <a16:creationId xmlns:a16="http://schemas.microsoft.com/office/drawing/2014/main" xmlns="" id="{13FD7FE0-7254-A33A-416B-96B9E8541282}"/>
                </a:ext>
              </a:extLst>
            </p:cNvPr>
            <p:cNvSpPr/>
            <p:nvPr/>
          </p:nvSpPr>
          <p:spPr>
            <a:xfrm>
              <a:off x="2753600" y="3854775"/>
              <a:ext cx="17600" cy="59250"/>
            </a:xfrm>
            <a:custGeom>
              <a:avLst/>
              <a:gdLst/>
              <a:ahLst/>
              <a:cxnLst/>
              <a:rect l="l" t="t" r="r" b="b"/>
              <a:pathLst>
                <a:path w="704" h="2370" extrusionOk="0">
                  <a:moveTo>
                    <a:pt x="1" y="0"/>
                  </a:moveTo>
                  <a:lnTo>
                    <a:pt x="1" y="2370"/>
                  </a:lnTo>
                  <a:lnTo>
                    <a:pt x="703" y="2370"/>
                  </a:lnTo>
                  <a:lnTo>
                    <a:pt x="703" y="0"/>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634;p53">
              <a:extLst>
                <a:ext uri="{FF2B5EF4-FFF2-40B4-BE49-F238E27FC236}">
                  <a16:creationId xmlns:a16="http://schemas.microsoft.com/office/drawing/2014/main" xmlns="" id="{E91DDE54-94E7-F3B7-6E76-1411A9E6CDCF}"/>
                </a:ext>
              </a:extLst>
            </p:cNvPr>
            <p:cNvSpPr/>
            <p:nvPr/>
          </p:nvSpPr>
          <p:spPr>
            <a:xfrm>
              <a:off x="1873425" y="4184275"/>
              <a:ext cx="835550" cy="73550"/>
            </a:xfrm>
            <a:custGeom>
              <a:avLst/>
              <a:gdLst/>
              <a:ahLst/>
              <a:cxnLst/>
              <a:rect l="l" t="t" r="r" b="b"/>
              <a:pathLst>
                <a:path w="33422" h="2942" extrusionOk="0">
                  <a:moveTo>
                    <a:pt x="1" y="1"/>
                  </a:moveTo>
                  <a:cubicBezTo>
                    <a:pt x="1489" y="1155"/>
                    <a:pt x="3335" y="2156"/>
                    <a:pt x="5466" y="2941"/>
                  </a:cubicBezTo>
                  <a:lnTo>
                    <a:pt x="27969" y="2941"/>
                  </a:lnTo>
                  <a:cubicBezTo>
                    <a:pt x="30088" y="2156"/>
                    <a:pt x="31934" y="1155"/>
                    <a:pt x="33422" y="1"/>
                  </a:cubicBez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635;p53">
              <a:extLst>
                <a:ext uri="{FF2B5EF4-FFF2-40B4-BE49-F238E27FC236}">
                  <a16:creationId xmlns:a16="http://schemas.microsoft.com/office/drawing/2014/main" xmlns="" id="{9C3391DB-B2E5-57B1-3655-031A5C8B1CC4}"/>
                </a:ext>
              </a:extLst>
            </p:cNvPr>
            <p:cNvSpPr/>
            <p:nvPr/>
          </p:nvSpPr>
          <p:spPr>
            <a:xfrm>
              <a:off x="1516550" y="3621100"/>
              <a:ext cx="331600" cy="358700"/>
            </a:xfrm>
            <a:custGeom>
              <a:avLst/>
              <a:gdLst/>
              <a:ahLst/>
              <a:cxnLst/>
              <a:rect l="l" t="t" r="r" b="b"/>
              <a:pathLst>
                <a:path w="13264" h="14348" extrusionOk="0">
                  <a:moveTo>
                    <a:pt x="0" y="1"/>
                  </a:moveTo>
                  <a:lnTo>
                    <a:pt x="11109" y="12883"/>
                  </a:lnTo>
                  <a:lnTo>
                    <a:pt x="11026" y="13503"/>
                  </a:lnTo>
                  <a:lnTo>
                    <a:pt x="11085" y="13538"/>
                  </a:lnTo>
                  <a:cubicBezTo>
                    <a:pt x="10871" y="13776"/>
                    <a:pt x="10692" y="14038"/>
                    <a:pt x="10573" y="14348"/>
                  </a:cubicBezTo>
                  <a:lnTo>
                    <a:pt x="13264" y="13514"/>
                  </a:lnTo>
                  <a:lnTo>
                    <a:pt x="12300" y="12729"/>
                  </a:lnTo>
                  <a:lnTo>
                    <a:pt x="0" y="1"/>
                  </a:ln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636;p53">
              <a:extLst>
                <a:ext uri="{FF2B5EF4-FFF2-40B4-BE49-F238E27FC236}">
                  <a16:creationId xmlns:a16="http://schemas.microsoft.com/office/drawing/2014/main" xmlns="" id="{9B1D3EF8-86CF-C95B-64EB-8369C71E6F44}"/>
                </a:ext>
              </a:extLst>
            </p:cNvPr>
            <p:cNvSpPr/>
            <p:nvPr/>
          </p:nvSpPr>
          <p:spPr>
            <a:xfrm>
              <a:off x="1775500" y="3947050"/>
              <a:ext cx="236675" cy="136950"/>
            </a:xfrm>
            <a:custGeom>
              <a:avLst/>
              <a:gdLst/>
              <a:ahLst/>
              <a:cxnLst/>
              <a:rect l="l" t="t" r="r" b="b"/>
              <a:pathLst>
                <a:path w="9467" h="5478" extrusionOk="0">
                  <a:moveTo>
                    <a:pt x="715" y="0"/>
                  </a:moveTo>
                  <a:lnTo>
                    <a:pt x="668" y="465"/>
                  </a:lnTo>
                  <a:lnTo>
                    <a:pt x="727" y="500"/>
                  </a:lnTo>
                  <a:cubicBezTo>
                    <a:pt x="513" y="738"/>
                    <a:pt x="334" y="1000"/>
                    <a:pt x="215" y="1310"/>
                  </a:cubicBezTo>
                  <a:cubicBezTo>
                    <a:pt x="72" y="1643"/>
                    <a:pt x="1" y="1989"/>
                    <a:pt x="1" y="2358"/>
                  </a:cubicBezTo>
                  <a:cubicBezTo>
                    <a:pt x="1" y="2489"/>
                    <a:pt x="13" y="2608"/>
                    <a:pt x="37" y="2739"/>
                  </a:cubicBezTo>
                  <a:lnTo>
                    <a:pt x="1" y="2739"/>
                  </a:lnTo>
                  <a:cubicBezTo>
                    <a:pt x="1" y="3215"/>
                    <a:pt x="60" y="3679"/>
                    <a:pt x="167" y="4144"/>
                  </a:cubicBezTo>
                  <a:cubicBezTo>
                    <a:pt x="275" y="4584"/>
                    <a:pt x="418" y="5048"/>
                    <a:pt x="608" y="5477"/>
                  </a:cubicBezTo>
                  <a:lnTo>
                    <a:pt x="6728" y="5477"/>
                  </a:lnTo>
                  <a:cubicBezTo>
                    <a:pt x="8228" y="5477"/>
                    <a:pt x="9466" y="4263"/>
                    <a:pt x="9466" y="2739"/>
                  </a:cubicBezTo>
                  <a:cubicBezTo>
                    <a:pt x="9466" y="1227"/>
                    <a:pt x="8252" y="0"/>
                    <a:pt x="6716" y="0"/>
                  </a:cubicBez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637;p53">
              <a:extLst>
                <a:ext uri="{FF2B5EF4-FFF2-40B4-BE49-F238E27FC236}">
                  <a16:creationId xmlns:a16="http://schemas.microsoft.com/office/drawing/2014/main" xmlns="" id="{FA361239-A439-A3B2-77C2-1F664DEB8500}"/>
                </a:ext>
              </a:extLst>
            </p:cNvPr>
            <p:cNvSpPr/>
            <p:nvPr/>
          </p:nvSpPr>
          <p:spPr>
            <a:xfrm>
              <a:off x="2191625" y="4015500"/>
              <a:ext cx="615275" cy="14900"/>
            </a:xfrm>
            <a:custGeom>
              <a:avLst/>
              <a:gdLst/>
              <a:ahLst/>
              <a:cxnLst/>
              <a:rect l="l" t="t" r="r" b="b"/>
              <a:pathLst>
                <a:path w="24611" h="596" extrusionOk="0">
                  <a:moveTo>
                    <a:pt x="1" y="1"/>
                  </a:moveTo>
                  <a:lnTo>
                    <a:pt x="1" y="596"/>
                  </a:lnTo>
                  <a:lnTo>
                    <a:pt x="24587" y="596"/>
                  </a:lnTo>
                  <a:cubicBezTo>
                    <a:pt x="24599" y="405"/>
                    <a:pt x="24611" y="203"/>
                    <a:pt x="24611" y="1"/>
                  </a:cubicBez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5567;p53">
            <a:extLst>
              <a:ext uri="{FF2B5EF4-FFF2-40B4-BE49-F238E27FC236}">
                <a16:creationId xmlns:a16="http://schemas.microsoft.com/office/drawing/2014/main" xmlns="" id="{C45F7DC7-2A0A-AA5D-FFE7-4B8981651CB0}"/>
              </a:ext>
            </a:extLst>
          </p:cNvPr>
          <p:cNvGrpSpPr/>
          <p:nvPr/>
        </p:nvGrpSpPr>
        <p:grpSpPr>
          <a:xfrm rot="-468228">
            <a:off x="11888343" y="5650539"/>
            <a:ext cx="3643117" cy="3042804"/>
            <a:chOff x="1475475" y="2824000"/>
            <a:chExt cx="1345125" cy="1481150"/>
          </a:xfrm>
        </p:grpSpPr>
        <p:sp>
          <p:nvSpPr>
            <p:cNvPr id="76" name="Google Shape;5568;p53">
              <a:extLst>
                <a:ext uri="{FF2B5EF4-FFF2-40B4-BE49-F238E27FC236}">
                  <a16:creationId xmlns:a16="http://schemas.microsoft.com/office/drawing/2014/main" xmlns="" id="{9BBA3016-9ABB-F23B-40D1-87FAE9321F5E}"/>
                </a:ext>
              </a:extLst>
            </p:cNvPr>
            <p:cNvSpPr/>
            <p:nvPr/>
          </p:nvSpPr>
          <p:spPr>
            <a:xfrm>
              <a:off x="2152350" y="2900775"/>
              <a:ext cx="170875" cy="1122200"/>
            </a:xfrm>
            <a:custGeom>
              <a:avLst/>
              <a:gdLst/>
              <a:ahLst/>
              <a:cxnLst/>
              <a:rect l="l" t="t" r="r" b="b"/>
              <a:pathLst>
                <a:path w="6835" h="44888" fill="none" extrusionOk="0">
                  <a:moveTo>
                    <a:pt x="0" y="1"/>
                  </a:moveTo>
                  <a:lnTo>
                    <a:pt x="6834" y="44887"/>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569;p53">
              <a:extLst>
                <a:ext uri="{FF2B5EF4-FFF2-40B4-BE49-F238E27FC236}">
                  <a16:creationId xmlns:a16="http://schemas.microsoft.com/office/drawing/2014/main" xmlns="" id="{DFB84A0E-2E32-58E6-A540-967E3444586F}"/>
                </a:ext>
              </a:extLst>
            </p:cNvPr>
            <p:cNvSpPr/>
            <p:nvPr/>
          </p:nvSpPr>
          <p:spPr>
            <a:xfrm>
              <a:off x="2156500" y="2900775"/>
              <a:ext cx="342625" cy="1122200"/>
            </a:xfrm>
            <a:custGeom>
              <a:avLst/>
              <a:gdLst/>
              <a:ahLst/>
              <a:cxnLst/>
              <a:rect l="l" t="t" r="r" b="b"/>
              <a:pathLst>
                <a:path w="13705" h="44888" fill="none" extrusionOk="0">
                  <a:moveTo>
                    <a:pt x="1" y="1"/>
                  </a:moveTo>
                  <a:lnTo>
                    <a:pt x="13705" y="44887"/>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70;p53">
              <a:extLst>
                <a:ext uri="{FF2B5EF4-FFF2-40B4-BE49-F238E27FC236}">
                  <a16:creationId xmlns:a16="http://schemas.microsoft.com/office/drawing/2014/main" xmlns="" id="{3092C4AD-47CD-55A1-17D8-2A7017144B8D}"/>
                </a:ext>
              </a:extLst>
            </p:cNvPr>
            <p:cNvSpPr/>
            <p:nvPr/>
          </p:nvSpPr>
          <p:spPr>
            <a:xfrm>
              <a:off x="2520850" y="3150525"/>
              <a:ext cx="104800" cy="734025"/>
            </a:xfrm>
            <a:custGeom>
              <a:avLst/>
              <a:gdLst/>
              <a:ahLst/>
              <a:cxnLst/>
              <a:rect l="l" t="t" r="r" b="b"/>
              <a:pathLst>
                <a:path w="4192" h="29361" fill="none" extrusionOk="0">
                  <a:moveTo>
                    <a:pt x="0" y="0"/>
                  </a:moveTo>
                  <a:lnTo>
                    <a:pt x="4191" y="29361"/>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71;p53">
              <a:extLst>
                <a:ext uri="{FF2B5EF4-FFF2-40B4-BE49-F238E27FC236}">
                  <a16:creationId xmlns:a16="http://schemas.microsoft.com/office/drawing/2014/main" xmlns="" id="{2A88350B-BD11-93D8-970E-4A1216E428ED}"/>
                </a:ext>
              </a:extLst>
            </p:cNvPr>
            <p:cNvSpPr/>
            <p:nvPr/>
          </p:nvSpPr>
          <p:spPr>
            <a:xfrm>
              <a:off x="2525900" y="2900775"/>
              <a:ext cx="245300" cy="899850"/>
            </a:xfrm>
            <a:custGeom>
              <a:avLst/>
              <a:gdLst/>
              <a:ahLst/>
              <a:cxnLst/>
              <a:rect l="l" t="t" r="r" b="b"/>
              <a:pathLst>
                <a:path w="9812" h="35994" fill="none" extrusionOk="0">
                  <a:moveTo>
                    <a:pt x="0" y="1"/>
                  </a:moveTo>
                  <a:lnTo>
                    <a:pt x="9811" y="35993"/>
                  </a:lnTo>
                </a:path>
              </a:pathLst>
            </a:custGeom>
            <a:noFill/>
            <a:ln w="8325" cap="flat" cmpd="sng">
              <a:solidFill>
                <a:srgbClr val="6243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72;p53">
              <a:extLst>
                <a:ext uri="{FF2B5EF4-FFF2-40B4-BE49-F238E27FC236}">
                  <a16:creationId xmlns:a16="http://schemas.microsoft.com/office/drawing/2014/main" xmlns="" id="{34ACE510-27D5-2927-CBC6-5E29EB3ACD90}"/>
                </a:ext>
              </a:extLst>
            </p:cNvPr>
            <p:cNvSpPr/>
            <p:nvPr/>
          </p:nvSpPr>
          <p:spPr>
            <a:xfrm>
              <a:off x="2485725" y="2824000"/>
              <a:ext cx="52100" cy="1197475"/>
            </a:xfrm>
            <a:custGeom>
              <a:avLst/>
              <a:gdLst/>
              <a:ahLst/>
              <a:cxnLst/>
              <a:rect l="l" t="t" r="r" b="b"/>
              <a:pathLst>
                <a:path w="2084" h="47899" extrusionOk="0">
                  <a:moveTo>
                    <a:pt x="1405" y="0"/>
                  </a:moveTo>
                  <a:lnTo>
                    <a:pt x="0" y="47899"/>
                  </a:lnTo>
                  <a:lnTo>
                    <a:pt x="2084" y="47899"/>
                  </a:lnTo>
                  <a:lnTo>
                    <a:pt x="1786"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73;p53">
              <a:extLst>
                <a:ext uri="{FF2B5EF4-FFF2-40B4-BE49-F238E27FC236}">
                  <a16:creationId xmlns:a16="http://schemas.microsoft.com/office/drawing/2014/main" xmlns="" id="{C780552B-C589-311E-D12E-0DC710D29F78}"/>
                </a:ext>
              </a:extLst>
            </p:cNvPr>
            <p:cNvSpPr/>
            <p:nvPr/>
          </p:nvSpPr>
          <p:spPr>
            <a:xfrm>
              <a:off x="2519050" y="2838700"/>
              <a:ext cx="87825" cy="46625"/>
            </a:xfrm>
            <a:custGeom>
              <a:avLst/>
              <a:gdLst/>
              <a:ahLst/>
              <a:cxnLst/>
              <a:rect l="l" t="t" r="r" b="b"/>
              <a:pathLst>
                <a:path w="3513" h="1865" extrusionOk="0">
                  <a:moveTo>
                    <a:pt x="618" y="1"/>
                  </a:moveTo>
                  <a:cubicBezTo>
                    <a:pt x="274" y="1"/>
                    <a:pt x="36" y="186"/>
                    <a:pt x="36" y="186"/>
                  </a:cubicBezTo>
                  <a:lnTo>
                    <a:pt x="1" y="1865"/>
                  </a:lnTo>
                  <a:cubicBezTo>
                    <a:pt x="1" y="1865"/>
                    <a:pt x="242" y="1396"/>
                    <a:pt x="916" y="1396"/>
                  </a:cubicBezTo>
                  <a:cubicBezTo>
                    <a:pt x="1115" y="1396"/>
                    <a:pt x="1352" y="1437"/>
                    <a:pt x="1632" y="1543"/>
                  </a:cubicBezTo>
                  <a:cubicBezTo>
                    <a:pt x="1846" y="1628"/>
                    <a:pt x="2041" y="1665"/>
                    <a:pt x="2218" y="1665"/>
                  </a:cubicBezTo>
                  <a:cubicBezTo>
                    <a:pt x="3056" y="1665"/>
                    <a:pt x="3483" y="854"/>
                    <a:pt x="3513" y="579"/>
                  </a:cubicBezTo>
                  <a:lnTo>
                    <a:pt x="3513" y="579"/>
                  </a:lnTo>
                  <a:cubicBezTo>
                    <a:pt x="3513" y="579"/>
                    <a:pt x="3012" y="940"/>
                    <a:pt x="2449" y="940"/>
                  </a:cubicBezTo>
                  <a:cubicBezTo>
                    <a:pt x="2144" y="940"/>
                    <a:pt x="1820" y="834"/>
                    <a:pt x="1548" y="507"/>
                  </a:cubicBezTo>
                  <a:cubicBezTo>
                    <a:pt x="1216" y="112"/>
                    <a:pt x="885" y="1"/>
                    <a:pt x="61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74;p53">
              <a:extLst>
                <a:ext uri="{FF2B5EF4-FFF2-40B4-BE49-F238E27FC236}">
                  <a16:creationId xmlns:a16="http://schemas.microsoft.com/office/drawing/2014/main" xmlns="" id="{D6A97CD8-7A8A-0330-E994-6A35956AA181}"/>
                </a:ext>
              </a:extLst>
            </p:cNvPr>
            <p:cNvSpPr/>
            <p:nvPr/>
          </p:nvSpPr>
          <p:spPr>
            <a:xfrm>
              <a:off x="2339575" y="2920725"/>
              <a:ext cx="308100" cy="174750"/>
            </a:xfrm>
            <a:custGeom>
              <a:avLst/>
              <a:gdLst/>
              <a:ahLst/>
              <a:cxnLst/>
              <a:rect l="l" t="t" r="r" b="b"/>
              <a:pathLst>
                <a:path w="12324" h="6990" extrusionOk="0">
                  <a:moveTo>
                    <a:pt x="2548" y="1"/>
                  </a:moveTo>
                  <a:cubicBezTo>
                    <a:pt x="0" y="2596"/>
                    <a:pt x="1369" y="6787"/>
                    <a:pt x="1369" y="6787"/>
                  </a:cubicBezTo>
                  <a:lnTo>
                    <a:pt x="3739" y="6823"/>
                  </a:lnTo>
                  <a:lnTo>
                    <a:pt x="3822" y="6823"/>
                  </a:lnTo>
                  <a:lnTo>
                    <a:pt x="8549" y="6930"/>
                  </a:lnTo>
                  <a:lnTo>
                    <a:pt x="8608" y="6930"/>
                  </a:lnTo>
                  <a:lnTo>
                    <a:pt x="11442" y="6990"/>
                  </a:lnTo>
                  <a:cubicBezTo>
                    <a:pt x="10394" y="2060"/>
                    <a:pt x="12323" y="1"/>
                    <a:pt x="12323"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575;p53">
              <a:extLst>
                <a:ext uri="{FF2B5EF4-FFF2-40B4-BE49-F238E27FC236}">
                  <a16:creationId xmlns:a16="http://schemas.microsoft.com/office/drawing/2014/main" xmlns="" id="{A5697C0E-56FB-0C88-E69F-A23F2511FED0}"/>
                </a:ext>
              </a:extLst>
            </p:cNvPr>
            <p:cNvSpPr/>
            <p:nvPr/>
          </p:nvSpPr>
          <p:spPr>
            <a:xfrm>
              <a:off x="2539000" y="2921325"/>
              <a:ext cx="45850" cy="173850"/>
            </a:xfrm>
            <a:custGeom>
              <a:avLst/>
              <a:gdLst/>
              <a:ahLst/>
              <a:cxnLst/>
              <a:rect l="l" t="t" r="r" b="b"/>
              <a:pathLst>
                <a:path w="1834" h="6954" extrusionOk="0">
                  <a:moveTo>
                    <a:pt x="1548" y="0"/>
                  </a:moveTo>
                  <a:cubicBezTo>
                    <a:pt x="1501" y="60"/>
                    <a:pt x="1441" y="119"/>
                    <a:pt x="1381" y="179"/>
                  </a:cubicBezTo>
                  <a:cubicBezTo>
                    <a:pt x="1310" y="250"/>
                    <a:pt x="1250" y="346"/>
                    <a:pt x="1191" y="429"/>
                  </a:cubicBezTo>
                  <a:cubicBezTo>
                    <a:pt x="1155" y="477"/>
                    <a:pt x="1131" y="524"/>
                    <a:pt x="1084" y="572"/>
                  </a:cubicBezTo>
                  <a:cubicBezTo>
                    <a:pt x="1060" y="608"/>
                    <a:pt x="1024" y="655"/>
                    <a:pt x="977" y="715"/>
                  </a:cubicBezTo>
                  <a:cubicBezTo>
                    <a:pt x="846" y="905"/>
                    <a:pt x="727" y="1131"/>
                    <a:pt x="608" y="1370"/>
                  </a:cubicBezTo>
                  <a:cubicBezTo>
                    <a:pt x="548" y="1489"/>
                    <a:pt x="500" y="1608"/>
                    <a:pt x="441" y="1727"/>
                  </a:cubicBezTo>
                  <a:cubicBezTo>
                    <a:pt x="417" y="1786"/>
                    <a:pt x="405" y="1846"/>
                    <a:pt x="369" y="1917"/>
                  </a:cubicBezTo>
                  <a:cubicBezTo>
                    <a:pt x="358" y="1977"/>
                    <a:pt x="322" y="2060"/>
                    <a:pt x="310" y="2108"/>
                  </a:cubicBezTo>
                  <a:cubicBezTo>
                    <a:pt x="262" y="2251"/>
                    <a:pt x="238" y="2382"/>
                    <a:pt x="191" y="2501"/>
                  </a:cubicBezTo>
                  <a:lnTo>
                    <a:pt x="107" y="2906"/>
                  </a:lnTo>
                  <a:cubicBezTo>
                    <a:pt x="84" y="3036"/>
                    <a:pt x="60" y="3167"/>
                    <a:pt x="48" y="3310"/>
                  </a:cubicBezTo>
                  <a:cubicBezTo>
                    <a:pt x="48" y="3382"/>
                    <a:pt x="24" y="3441"/>
                    <a:pt x="24" y="3513"/>
                  </a:cubicBezTo>
                  <a:lnTo>
                    <a:pt x="12" y="3620"/>
                  </a:lnTo>
                  <a:lnTo>
                    <a:pt x="12" y="3727"/>
                  </a:lnTo>
                  <a:cubicBezTo>
                    <a:pt x="12" y="3858"/>
                    <a:pt x="0" y="3989"/>
                    <a:pt x="0" y="4120"/>
                  </a:cubicBezTo>
                  <a:lnTo>
                    <a:pt x="0" y="4322"/>
                  </a:lnTo>
                  <a:cubicBezTo>
                    <a:pt x="0" y="4382"/>
                    <a:pt x="0" y="4453"/>
                    <a:pt x="12" y="4513"/>
                  </a:cubicBezTo>
                  <a:cubicBezTo>
                    <a:pt x="24" y="4644"/>
                    <a:pt x="24" y="4763"/>
                    <a:pt x="48" y="4882"/>
                  </a:cubicBezTo>
                  <a:lnTo>
                    <a:pt x="84" y="5239"/>
                  </a:lnTo>
                  <a:cubicBezTo>
                    <a:pt x="107" y="5358"/>
                    <a:pt x="131" y="5465"/>
                    <a:pt x="143" y="5584"/>
                  </a:cubicBezTo>
                  <a:cubicBezTo>
                    <a:pt x="167" y="5644"/>
                    <a:pt x="167" y="5692"/>
                    <a:pt x="179" y="5751"/>
                  </a:cubicBezTo>
                  <a:cubicBezTo>
                    <a:pt x="191" y="5787"/>
                    <a:pt x="203" y="5846"/>
                    <a:pt x="227" y="5894"/>
                  </a:cubicBezTo>
                  <a:cubicBezTo>
                    <a:pt x="250" y="6001"/>
                    <a:pt x="262" y="6084"/>
                    <a:pt x="298" y="6180"/>
                  </a:cubicBezTo>
                  <a:cubicBezTo>
                    <a:pt x="322" y="6263"/>
                    <a:pt x="358" y="6358"/>
                    <a:pt x="369" y="6430"/>
                  </a:cubicBezTo>
                  <a:cubicBezTo>
                    <a:pt x="405" y="6501"/>
                    <a:pt x="417" y="6585"/>
                    <a:pt x="441" y="6656"/>
                  </a:cubicBezTo>
                  <a:cubicBezTo>
                    <a:pt x="477" y="6727"/>
                    <a:pt x="488" y="6787"/>
                    <a:pt x="524" y="6835"/>
                  </a:cubicBezTo>
                  <a:cubicBezTo>
                    <a:pt x="536" y="6882"/>
                    <a:pt x="548" y="6906"/>
                    <a:pt x="560" y="6954"/>
                  </a:cubicBezTo>
                  <a:lnTo>
                    <a:pt x="631" y="6906"/>
                  </a:lnTo>
                  <a:cubicBezTo>
                    <a:pt x="631" y="6858"/>
                    <a:pt x="608" y="6823"/>
                    <a:pt x="608" y="6775"/>
                  </a:cubicBezTo>
                  <a:cubicBezTo>
                    <a:pt x="596" y="6656"/>
                    <a:pt x="572" y="6525"/>
                    <a:pt x="548" y="6358"/>
                  </a:cubicBezTo>
                  <a:cubicBezTo>
                    <a:pt x="536" y="6287"/>
                    <a:pt x="524" y="6192"/>
                    <a:pt x="524" y="6108"/>
                  </a:cubicBezTo>
                  <a:cubicBezTo>
                    <a:pt x="500" y="6013"/>
                    <a:pt x="500" y="5930"/>
                    <a:pt x="488" y="5823"/>
                  </a:cubicBezTo>
                  <a:cubicBezTo>
                    <a:pt x="488" y="5775"/>
                    <a:pt x="477" y="5715"/>
                    <a:pt x="477" y="5668"/>
                  </a:cubicBezTo>
                  <a:cubicBezTo>
                    <a:pt x="477" y="5632"/>
                    <a:pt x="477" y="5573"/>
                    <a:pt x="465" y="5513"/>
                  </a:cubicBezTo>
                  <a:cubicBezTo>
                    <a:pt x="465" y="5406"/>
                    <a:pt x="441" y="5299"/>
                    <a:pt x="429" y="5180"/>
                  </a:cubicBezTo>
                  <a:cubicBezTo>
                    <a:pt x="429" y="5061"/>
                    <a:pt x="417" y="4953"/>
                    <a:pt x="417" y="4834"/>
                  </a:cubicBezTo>
                  <a:lnTo>
                    <a:pt x="417" y="4477"/>
                  </a:lnTo>
                  <a:cubicBezTo>
                    <a:pt x="417" y="4239"/>
                    <a:pt x="429" y="3989"/>
                    <a:pt x="465" y="3739"/>
                  </a:cubicBezTo>
                  <a:lnTo>
                    <a:pt x="477" y="3644"/>
                  </a:lnTo>
                  <a:lnTo>
                    <a:pt x="488" y="3560"/>
                  </a:lnTo>
                  <a:cubicBezTo>
                    <a:pt x="500" y="3501"/>
                    <a:pt x="500" y="3429"/>
                    <a:pt x="524" y="3370"/>
                  </a:cubicBezTo>
                  <a:cubicBezTo>
                    <a:pt x="536" y="3227"/>
                    <a:pt x="560" y="3108"/>
                    <a:pt x="584" y="2977"/>
                  </a:cubicBezTo>
                  <a:cubicBezTo>
                    <a:pt x="608" y="2846"/>
                    <a:pt x="619" y="2727"/>
                    <a:pt x="655" y="2608"/>
                  </a:cubicBezTo>
                  <a:cubicBezTo>
                    <a:pt x="679" y="2489"/>
                    <a:pt x="715" y="2358"/>
                    <a:pt x="762" y="2239"/>
                  </a:cubicBezTo>
                  <a:cubicBezTo>
                    <a:pt x="834" y="1977"/>
                    <a:pt x="905" y="1763"/>
                    <a:pt x="1000" y="1524"/>
                  </a:cubicBezTo>
                  <a:cubicBezTo>
                    <a:pt x="1084" y="1298"/>
                    <a:pt x="1191" y="1072"/>
                    <a:pt x="1298" y="881"/>
                  </a:cubicBezTo>
                  <a:cubicBezTo>
                    <a:pt x="1393" y="691"/>
                    <a:pt x="1501" y="489"/>
                    <a:pt x="1608" y="334"/>
                  </a:cubicBezTo>
                  <a:cubicBezTo>
                    <a:pt x="1679" y="215"/>
                    <a:pt x="1751" y="96"/>
                    <a:pt x="1834"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76;p53">
              <a:extLst>
                <a:ext uri="{FF2B5EF4-FFF2-40B4-BE49-F238E27FC236}">
                  <a16:creationId xmlns:a16="http://schemas.microsoft.com/office/drawing/2014/main" xmlns="" id="{3531E0CE-D365-8B00-0C33-090C1797A392}"/>
                </a:ext>
              </a:extLst>
            </p:cNvPr>
            <p:cNvSpPr/>
            <p:nvPr/>
          </p:nvSpPr>
          <p:spPr>
            <a:xfrm>
              <a:off x="2271400" y="3165100"/>
              <a:ext cx="412275" cy="233675"/>
            </a:xfrm>
            <a:custGeom>
              <a:avLst/>
              <a:gdLst/>
              <a:ahLst/>
              <a:cxnLst/>
              <a:rect l="l" t="t" r="r" b="b"/>
              <a:pathLst>
                <a:path w="16491" h="9347" extrusionOk="0">
                  <a:moveTo>
                    <a:pt x="16490" y="0"/>
                  </a:moveTo>
                  <a:cubicBezTo>
                    <a:pt x="16490" y="0"/>
                    <a:pt x="16490" y="0"/>
                    <a:pt x="16489" y="1"/>
                  </a:cubicBezTo>
                  <a:lnTo>
                    <a:pt x="16491" y="1"/>
                  </a:lnTo>
                  <a:cubicBezTo>
                    <a:pt x="16491" y="0"/>
                    <a:pt x="16491" y="0"/>
                    <a:pt x="16490" y="0"/>
                  </a:cubicBezTo>
                  <a:close/>
                  <a:moveTo>
                    <a:pt x="3418" y="1"/>
                  </a:moveTo>
                  <a:cubicBezTo>
                    <a:pt x="1" y="3477"/>
                    <a:pt x="1834" y="9073"/>
                    <a:pt x="1834" y="9073"/>
                  </a:cubicBezTo>
                  <a:lnTo>
                    <a:pt x="4918" y="9133"/>
                  </a:lnTo>
                  <a:lnTo>
                    <a:pt x="5049" y="9133"/>
                  </a:lnTo>
                  <a:lnTo>
                    <a:pt x="11454" y="9276"/>
                  </a:lnTo>
                  <a:lnTo>
                    <a:pt x="11562" y="9276"/>
                  </a:lnTo>
                  <a:lnTo>
                    <a:pt x="15324" y="9347"/>
                  </a:lnTo>
                  <a:cubicBezTo>
                    <a:pt x="13901" y="2834"/>
                    <a:pt x="16414" y="36"/>
                    <a:pt x="16489"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77;p53">
              <a:extLst>
                <a:ext uri="{FF2B5EF4-FFF2-40B4-BE49-F238E27FC236}">
                  <a16:creationId xmlns:a16="http://schemas.microsoft.com/office/drawing/2014/main" xmlns="" id="{05139916-BBFC-4F02-0D10-81D5D6A92B6A}"/>
                </a:ext>
              </a:extLst>
            </p:cNvPr>
            <p:cNvSpPr/>
            <p:nvPr/>
          </p:nvSpPr>
          <p:spPr>
            <a:xfrm>
              <a:off x="2542275" y="3165100"/>
              <a:ext cx="48525" cy="232500"/>
            </a:xfrm>
            <a:custGeom>
              <a:avLst/>
              <a:gdLst/>
              <a:ahLst/>
              <a:cxnLst/>
              <a:rect l="l" t="t" r="r" b="b"/>
              <a:pathLst>
                <a:path w="1941" h="9300" extrusionOk="0">
                  <a:moveTo>
                    <a:pt x="1727" y="1"/>
                  </a:moveTo>
                  <a:cubicBezTo>
                    <a:pt x="1608" y="155"/>
                    <a:pt x="1489" y="358"/>
                    <a:pt x="1370" y="572"/>
                  </a:cubicBezTo>
                  <a:cubicBezTo>
                    <a:pt x="1239" y="810"/>
                    <a:pt x="1108" y="1072"/>
                    <a:pt x="989" y="1346"/>
                  </a:cubicBezTo>
                  <a:cubicBezTo>
                    <a:pt x="869" y="1632"/>
                    <a:pt x="738" y="1929"/>
                    <a:pt x="631" y="2239"/>
                  </a:cubicBezTo>
                  <a:cubicBezTo>
                    <a:pt x="596" y="2322"/>
                    <a:pt x="572" y="2406"/>
                    <a:pt x="536" y="2477"/>
                  </a:cubicBezTo>
                  <a:cubicBezTo>
                    <a:pt x="512" y="2560"/>
                    <a:pt x="500" y="2644"/>
                    <a:pt x="465" y="2739"/>
                  </a:cubicBezTo>
                  <a:cubicBezTo>
                    <a:pt x="405" y="2894"/>
                    <a:pt x="381" y="3072"/>
                    <a:pt x="334" y="3239"/>
                  </a:cubicBezTo>
                  <a:cubicBezTo>
                    <a:pt x="262" y="3584"/>
                    <a:pt x="179" y="3942"/>
                    <a:pt x="119" y="4299"/>
                  </a:cubicBezTo>
                  <a:lnTo>
                    <a:pt x="96" y="4561"/>
                  </a:lnTo>
                  <a:cubicBezTo>
                    <a:pt x="84" y="4656"/>
                    <a:pt x="84" y="4739"/>
                    <a:pt x="60" y="4835"/>
                  </a:cubicBezTo>
                  <a:cubicBezTo>
                    <a:pt x="48" y="4918"/>
                    <a:pt x="48" y="5013"/>
                    <a:pt x="36" y="5096"/>
                  </a:cubicBezTo>
                  <a:cubicBezTo>
                    <a:pt x="36" y="5192"/>
                    <a:pt x="24" y="5275"/>
                    <a:pt x="24" y="5370"/>
                  </a:cubicBezTo>
                  <a:cubicBezTo>
                    <a:pt x="0" y="5549"/>
                    <a:pt x="0" y="5727"/>
                    <a:pt x="0" y="5894"/>
                  </a:cubicBezTo>
                  <a:cubicBezTo>
                    <a:pt x="0" y="6073"/>
                    <a:pt x="24" y="6228"/>
                    <a:pt x="24" y="6394"/>
                  </a:cubicBezTo>
                  <a:cubicBezTo>
                    <a:pt x="24" y="6561"/>
                    <a:pt x="48" y="6728"/>
                    <a:pt x="60" y="6882"/>
                  </a:cubicBezTo>
                  <a:cubicBezTo>
                    <a:pt x="84" y="6966"/>
                    <a:pt x="84" y="7049"/>
                    <a:pt x="96" y="7121"/>
                  </a:cubicBezTo>
                  <a:cubicBezTo>
                    <a:pt x="107" y="7204"/>
                    <a:pt x="119" y="7275"/>
                    <a:pt x="119" y="7359"/>
                  </a:cubicBezTo>
                  <a:cubicBezTo>
                    <a:pt x="167" y="7656"/>
                    <a:pt x="227" y="7942"/>
                    <a:pt x="286" y="8216"/>
                  </a:cubicBezTo>
                  <a:cubicBezTo>
                    <a:pt x="322" y="8347"/>
                    <a:pt x="346" y="8466"/>
                    <a:pt x="381" y="8585"/>
                  </a:cubicBezTo>
                  <a:cubicBezTo>
                    <a:pt x="393" y="8645"/>
                    <a:pt x="405" y="8704"/>
                    <a:pt x="417" y="8752"/>
                  </a:cubicBezTo>
                  <a:cubicBezTo>
                    <a:pt x="441" y="8811"/>
                    <a:pt x="453" y="8847"/>
                    <a:pt x="465" y="8906"/>
                  </a:cubicBezTo>
                  <a:cubicBezTo>
                    <a:pt x="500" y="9014"/>
                    <a:pt x="524" y="9109"/>
                    <a:pt x="560" y="9192"/>
                  </a:cubicBezTo>
                  <a:cubicBezTo>
                    <a:pt x="572" y="9228"/>
                    <a:pt x="584" y="9252"/>
                    <a:pt x="584" y="9299"/>
                  </a:cubicBezTo>
                  <a:lnTo>
                    <a:pt x="715" y="9276"/>
                  </a:lnTo>
                  <a:cubicBezTo>
                    <a:pt x="715" y="9228"/>
                    <a:pt x="703" y="9180"/>
                    <a:pt x="703" y="9133"/>
                  </a:cubicBezTo>
                  <a:cubicBezTo>
                    <a:pt x="691" y="9049"/>
                    <a:pt x="667" y="8942"/>
                    <a:pt x="655" y="8835"/>
                  </a:cubicBezTo>
                  <a:cubicBezTo>
                    <a:pt x="643" y="8775"/>
                    <a:pt x="643" y="8740"/>
                    <a:pt x="631" y="8680"/>
                  </a:cubicBezTo>
                  <a:cubicBezTo>
                    <a:pt x="619" y="8621"/>
                    <a:pt x="619" y="8561"/>
                    <a:pt x="596" y="8502"/>
                  </a:cubicBezTo>
                  <a:cubicBezTo>
                    <a:pt x="584" y="8383"/>
                    <a:pt x="572" y="8252"/>
                    <a:pt x="536" y="8121"/>
                  </a:cubicBezTo>
                  <a:lnTo>
                    <a:pt x="500" y="7716"/>
                  </a:lnTo>
                  <a:cubicBezTo>
                    <a:pt x="477" y="7585"/>
                    <a:pt x="465" y="7442"/>
                    <a:pt x="465" y="7287"/>
                  </a:cubicBezTo>
                  <a:cubicBezTo>
                    <a:pt x="465" y="7216"/>
                    <a:pt x="453" y="7144"/>
                    <a:pt x="453" y="7061"/>
                  </a:cubicBezTo>
                  <a:lnTo>
                    <a:pt x="453" y="6823"/>
                  </a:lnTo>
                  <a:cubicBezTo>
                    <a:pt x="453" y="6668"/>
                    <a:pt x="429" y="6513"/>
                    <a:pt x="429" y="6347"/>
                  </a:cubicBezTo>
                  <a:cubicBezTo>
                    <a:pt x="429" y="6025"/>
                    <a:pt x="453" y="5692"/>
                    <a:pt x="465" y="5358"/>
                  </a:cubicBezTo>
                  <a:cubicBezTo>
                    <a:pt x="465" y="5263"/>
                    <a:pt x="477" y="5192"/>
                    <a:pt x="477" y="5096"/>
                  </a:cubicBezTo>
                  <a:cubicBezTo>
                    <a:pt x="477" y="5013"/>
                    <a:pt x="500" y="4942"/>
                    <a:pt x="512" y="4846"/>
                  </a:cubicBezTo>
                  <a:cubicBezTo>
                    <a:pt x="524" y="4763"/>
                    <a:pt x="524" y="4680"/>
                    <a:pt x="536" y="4596"/>
                  </a:cubicBezTo>
                  <a:lnTo>
                    <a:pt x="572" y="4346"/>
                  </a:lnTo>
                  <a:cubicBezTo>
                    <a:pt x="619" y="4001"/>
                    <a:pt x="691" y="3656"/>
                    <a:pt x="750" y="3334"/>
                  </a:cubicBezTo>
                  <a:cubicBezTo>
                    <a:pt x="822" y="3001"/>
                    <a:pt x="893" y="2679"/>
                    <a:pt x="1000" y="2358"/>
                  </a:cubicBezTo>
                  <a:cubicBezTo>
                    <a:pt x="1096" y="2048"/>
                    <a:pt x="1191" y="1751"/>
                    <a:pt x="1298" y="1465"/>
                  </a:cubicBezTo>
                  <a:cubicBezTo>
                    <a:pt x="1358" y="1334"/>
                    <a:pt x="1405" y="1191"/>
                    <a:pt x="1465" y="1072"/>
                  </a:cubicBezTo>
                  <a:cubicBezTo>
                    <a:pt x="1512" y="929"/>
                    <a:pt x="1572" y="810"/>
                    <a:pt x="1608" y="691"/>
                  </a:cubicBezTo>
                  <a:cubicBezTo>
                    <a:pt x="1715" y="453"/>
                    <a:pt x="1822" y="239"/>
                    <a:pt x="1905" y="36"/>
                  </a:cubicBezTo>
                  <a:cubicBezTo>
                    <a:pt x="1929" y="24"/>
                    <a:pt x="1929" y="12"/>
                    <a:pt x="1941" y="1"/>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78;p53">
              <a:extLst>
                <a:ext uri="{FF2B5EF4-FFF2-40B4-BE49-F238E27FC236}">
                  <a16:creationId xmlns:a16="http://schemas.microsoft.com/office/drawing/2014/main" xmlns="" id="{9EB56885-44A9-4373-A18E-1AFD99A2F210}"/>
                </a:ext>
              </a:extLst>
            </p:cNvPr>
            <p:cNvSpPr/>
            <p:nvPr/>
          </p:nvSpPr>
          <p:spPr>
            <a:xfrm>
              <a:off x="2552100" y="3753575"/>
              <a:ext cx="232775" cy="321175"/>
            </a:xfrm>
            <a:custGeom>
              <a:avLst/>
              <a:gdLst/>
              <a:ahLst/>
              <a:cxnLst/>
              <a:rect l="l" t="t" r="r" b="b"/>
              <a:pathLst>
                <a:path w="9311" h="12847" extrusionOk="0">
                  <a:moveTo>
                    <a:pt x="1965" y="0"/>
                  </a:moveTo>
                  <a:cubicBezTo>
                    <a:pt x="869" y="0"/>
                    <a:pt x="0" y="881"/>
                    <a:pt x="0" y="1965"/>
                  </a:cubicBezTo>
                  <a:lnTo>
                    <a:pt x="0" y="10882"/>
                  </a:lnTo>
                  <a:cubicBezTo>
                    <a:pt x="0" y="11966"/>
                    <a:pt x="869" y="12847"/>
                    <a:pt x="1965" y="12847"/>
                  </a:cubicBezTo>
                  <a:lnTo>
                    <a:pt x="7346" y="12847"/>
                  </a:lnTo>
                  <a:cubicBezTo>
                    <a:pt x="8442" y="12847"/>
                    <a:pt x="9311" y="11966"/>
                    <a:pt x="9311" y="10882"/>
                  </a:cubicBezTo>
                  <a:lnTo>
                    <a:pt x="9311" y="1965"/>
                  </a:lnTo>
                  <a:cubicBezTo>
                    <a:pt x="9311" y="881"/>
                    <a:pt x="8430" y="0"/>
                    <a:pt x="7346" y="0"/>
                  </a:cubicBez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79;p53">
              <a:extLst>
                <a:ext uri="{FF2B5EF4-FFF2-40B4-BE49-F238E27FC236}">
                  <a16:creationId xmlns:a16="http://schemas.microsoft.com/office/drawing/2014/main" xmlns="" id="{B6FF8E4B-7B90-9E45-2CA8-30863BEC4474}"/>
                </a:ext>
              </a:extLst>
            </p:cNvPr>
            <p:cNvSpPr/>
            <p:nvPr/>
          </p:nvSpPr>
          <p:spPr>
            <a:xfrm>
              <a:off x="2665800" y="3753575"/>
              <a:ext cx="119075" cy="321175"/>
            </a:xfrm>
            <a:custGeom>
              <a:avLst/>
              <a:gdLst/>
              <a:ahLst/>
              <a:cxnLst/>
              <a:rect l="l" t="t" r="r" b="b"/>
              <a:pathLst>
                <a:path w="4763" h="12847" extrusionOk="0">
                  <a:moveTo>
                    <a:pt x="0" y="0"/>
                  </a:moveTo>
                  <a:lnTo>
                    <a:pt x="0" y="12847"/>
                  </a:lnTo>
                  <a:lnTo>
                    <a:pt x="2798" y="12847"/>
                  </a:lnTo>
                  <a:cubicBezTo>
                    <a:pt x="3882" y="12847"/>
                    <a:pt x="4763" y="11966"/>
                    <a:pt x="4763" y="10882"/>
                  </a:cubicBezTo>
                  <a:lnTo>
                    <a:pt x="4763" y="1965"/>
                  </a:lnTo>
                  <a:cubicBezTo>
                    <a:pt x="4763" y="881"/>
                    <a:pt x="3894" y="0"/>
                    <a:pt x="2798" y="0"/>
                  </a:cubicBezTo>
                  <a:close/>
                </a:path>
              </a:pathLst>
            </a:custGeom>
            <a:solidFill>
              <a:srgbClr val="9B7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580;p53">
              <a:extLst>
                <a:ext uri="{FF2B5EF4-FFF2-40B4-BE49-F238E27FC236}">
                  <a16:creationId xmlns:a16="http://schemas.microsoft.com/office/drawing/2014/main" xmlns="" id="{74D44C13-34D0-0240-2E72-6198FBECCFF4}"/>
                </a:ext>
              </a:extLst>
            </p:cNvPr>
            <p:cNvSpPr/>
            <p:nvPr/>
          </p:nvSpPr>
          <p:spPr>
            <a:xfrm>
              <a:off x="2139250" y="3475250"/>
              <a:ext cx="644750" cy="365850"/>
            </a:xfrm>
            <a:custGeom>
              <a:avLst/>
              <a:gdLst/>
              <a:ahLst/>
              <a:cxnLst/>
              <a:rect l="l" t="t" r="r" b="b"/>
              <a:pathLst>
                <a:path w="25790" h="14634" extrusionOk="0">
                  <a:moveTo>
                    <a:pt x="25789" y="1"/>
                  </a:moveTo>
                  <a:lnTo>
                    <a:pt x="25789" y="1"/>
                  </a:lnTo>
                  <a:cubicBezTo>
                    <a:pt x="25789" y="1"/>
                    <a:pt x="25789" y="1"/>
                    <a:pt x="25789" y="1"/>
                  </a:cubicBezTo>
                  <a:lnTo>
                    <a:pt x="5322" y="1"/>
                  </a:lnTo>
                  <a:cubicBezTo>
                    <a:pt x="0" y="5454"/>
                    <a:pt x="2858" y="14205"/>
                    <a:pt x="2858" y="14205"/>
                  </a:cubicBezTo>
                  <a:lnTo>
                    <a:pt x="5775" y="14265"/>
                  </a:lnTo>
                  <a:lnTo>
                    <a:pt x="5930" y="14265"/>
                  </a:lnTo>
                  <a:lnTo>
                    <a:pt x="13145" y="14407"/>
                  </a:lnTo>
                  <a:lnTo>
                    <a:pt x="13276" y="14407"/>
                  </a:lnTo>
                  <a:lnTo>
                    <a:pt x="21943" y="14586"/>
                  </a:lnTo>
                  <a:lnTo>
                    <a:pt x="22051" y="14586"/>
                  </a:lnTo>
                  <a:lnTo>
                    <a:pt x="23968" y="14634"/>
                  </a:lnTo>
                  <a:cubicBezTo>
                    <a:pt x="21756" y="4349"/>
                    <a:pt x="25790" y="1"/>
                    <a:pt x="25789"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581;p53">
              <a:extLst>
                <a:ext uri="{FF2B5EF4-FFF2-40B4-BE49-F238E27FC236}">
                  <a16:creationId xmlns:a16="http://schemas.microsoft.com/office/drawing/2014/main" xmlns="" id="{55766230-5740-93D4-8DCB-D9B78C8B18F5}"/>
                </a:ext>
              </a:extLst>
            </p:cNvPr>
            <p:cNvSpPr/>
            <p:nvPr/>
          </p:nvSpPr>
          <p:spPr>
            <a:xfrm>
              <a:off x="2253850" y="3473475"/>
              <a:ext cx="60150" cy="357200"/>
            </a:xfrm>
            <a:custGeom>
              <a:avLst/>
              <a:gdLst/>
              <a:ahLst/>
              <a:cxnLst/>
              <a:rect l="l" t="t" r="r" b="b"/>
              <a:pathLst>
                <a:path w="2406" h="14288" extrusionOk="0">
                  <a:moveTo>
                    <a:pt x="2239" y="0"/>
                  </a:moveTo>
                  <a:lnTo>
                    <a:pt x="2239" y="60"/>
                  </a:lnTo>
                  <a:cubicBezTo>
                    <a:pt x="2167" y="167"/>
                    <a:pt x="2108" y="286"/>
                    <a:pt x="2036" y="405"/>
                  </a:cubicBezTo>
                  <a:cubicBezTo>
                    <a:pt x="1941" y="536"/>
                    <a:pt x="1869" y="679"/>
                    <a:pt x="1774" y="846"/>
                  </a:cubicBezTo>
                  <a:cubicBezTo>
                    <a:pt x="1738" y="929"/>
                    <a:pt x="1691" y="1012"/>
                    <a:pt x="1655" y="1108"/>
                  </a:cubicBezTo>
                  <a:cubicBezTo>
                    <a:pt x="1619" y="1191"/>
                    <a:pt x="1572" y="1262"/>
                    <a:pt x="1524" y="1370"/>
                  </a:cubicBezTo>
                  <a:cubicBezTo>
                    <a:pt x="1346" y="1727"/>
                    <a:pt x="1179" y="2132"/>
                    <a:pt x="1024" y="2548"/>
                  </a:cubicBezTo>
                  <a:cubicBezTo>
                    <a:pt x="976" y="2656"/>
                    <a:pt x="941" y="2751"/>
                    <a:pt x="905" y="2870"/>
                  </a:cubicBezTo>
                  <a:cubicBezTo>
                    <a:pt x="881" y="2929"/>
                    <a:pt x="857" y="2977"/>
                    <a:pt x="845" y="3037"/>
                  </a:cubicBezTo>
                  <a:cubicBezTo>
                    <a:pt x="822" y="3096"/>
                    <a:pt x="810" y="3156"/>
                    <a:pt x="786" y="3203"/>
                  </a:cubicBezTo>
                  <a:cubicBezTo>
                    <a:pt x="750" y="3322"/>
                    <a:pt x="703" y="3429"/>
                    <a:pt x="679" y="3548"/>
                  </a:cubicBezTo>
                  <a:cubicBezTo>
                    <a:pt x="643" y="3656"/>
                    <a:pt x="619" y="3787"/>
                    <a:pt x="572" y="3906"/>
                  </a:cubicBezTo>
                  <a:cubicBezTo>
                    <a:pt x="500" y="4144"/>
                    <a:pt x="453" y="4394"/>
                    <a:pt x="393" y="4632"/>
                  </a:cubicBezTo>
                  <a:cubicBezTo>
                    <a:pt x="334" y="4882"/>
                    <a:pt x="286" y="5132"/>
                    <a:pt x="250" y="5394"/>
                  </a:cubicBezTo>
                  <a:cubicBezTo>
                    <a:pt x="203" y="5644"/>
                    <a:pt x="155" y="5906"/>
                    <a:pt x="131" y="6168"/>
                  </a:cubicBezTo>
                  <a:lnTo>
                    <a:pt x="83" y="6561"/>
                  </a:lnTo>
                  <a:lnTo>
                    <a:pt x="48" y="6966"/>
                  </a:lnTo>
                  <a:cubicBezTo>
                    <a:pt x="36" y="7097"/>
                    <a:pt x="36" y="7239"/>
                    <a:pt x="24" y="7370"/>
                  </a:cubicBezTo>
                  <a:cubicBezTo>
                    <a:pt x="24" y="7501"/>
                    <a:pt x="0" y="7632"/>
                    <a:pt x="0" y="7775"/>
                  </a:cubicBezTo>
                  <a:lnTo>
                    <a:pt x="0" y="7966"/>
                  </a:lnTo>
                  <a:lnTo>
                    <a:pt x="0" y="8156"/>
                  </a:lnTo>
                  <a:lnTo>
                    <a:pt x="0" y="8549"/>
                  </a:lnTo>
                  <a:cubicBezTo>
                    <a:pt x="24" y="9061"/>
                    <a:pt x="48" y="9585"/>
                    <a:pt x="107" y="10073"/>
                  </a:cubicBezTo>
                  <a:cubicBezTo>
                    <a:pt x="107" y="10133"/>
                    <a:pt x="131" y="10192"/>
                    <a:pt x="131" y="10252"/>
                  </a:cubicBezTo>
                  <a:cubicBezTo>
                    <a:pt x="143" y="10311"/>
                    <a:pt x="143" y="10371"/>
                    <a:pt x="155" y="10430"/>
                  </a:cubicBezTo>
                  <a:cubicBezTo>
                    <a:pt x="167" y="10549"/>
                    <a:pt x="203" y="10668"/>
                    <a:pt x="214" y="10787"/>
                  </a:cubicBezTo>
                  <a:cubicBezTo>
                    <a:pt x="250" y="11026"/>
                    <a:pt x="310" y="11252"/>
                    <a:pt x="345" y="11478"/>
                  </a:cubicBezTo>
                  <a:cubicBezTo>
                    <a:pt x="381" y="11585"/>
                    <a:pt x="393" y="11704"/>
                    <a:pt x="429" y="11800"/>
                  </a:cubicBezTo>
                  <a:cubicBezTo>
                    <a:pt x="453" y="11907"/>
                    <a:pt x="488" y="12014"/>
                    <a:pt x="500" y="12121"/>
                  </a:cubicBezTo>
                  <a:cubicBezTo>
                    <a:pt x="560" y="12323"/>
                    <a:pt x="607" y="12514"/>
                    <a:pt x="667" y="12716"/>
                  </a:cubicBezTo>
                  <a:cubicBezTo>
                    <a:pt x="786" y="13085"/>
                    <a:pt x="881" y="13443"/>
                    <a:pt x="1000" y="13740"/>
                  </a:cubicBezTo>
                  <a:cubicBezTo>
                    <a:pt x="1084" y="13943"/>
                    <a:pt x="1155" y="14121"/>
                    <a:pt x="1215" y="14288"/>
                  </a:cubicBezTo>
                  <a:lnTo>
                    <a:pt x="1357" y="14288"/>
                  </a:lnTo>
                  <a:cubicBezTo>
                    <a:pt x="1346" y="14228"/>
                    <a:pt x="1334" y="14169"/>
                    <a:pt x="1322" y="14097"/>
                  </a:cubicBezTo>
                  <a:cubicBezTo>
                    <a:pt x="1286" y="13966"/>
                    <a:pt x="1238" y="13812"/>
                    <a:pt x="1215" y="13669"/>
                  </a:cubicBezTo>
                  <a:cubicBezTo>
                    <a:pt x="1191" y="13585"/>
                    <a:pt x="1167" y="13502"/>
                    <a:pt x="1155" y="13431"/>
                  </a:cubicBezTo>
                  <a:cubicBezTo>
                    <a:pt x="1143" y="13347"/>
                    <a:pt x="1119" y="13264"/>
                    <a:pt x="1096" y="13169"/>
                  </a:cubicBezTo>
                  <a:cubicBezTo>
                    <a:pt x="1060" y="12990"/>
                    <a:pt x="1024" y="12812"/>
                    <a:pt x="976" y="12621"/>
                  </a:cubicBezTo>
                  <a:cubicBezTo>
                    <a:pt x="929" y="12431"/>
                    <a:pt x="917" y="12240"/>
                    <a:pt x="869" y="12026"/>
                  </a:cubicBezTo>
                  <a:cubicBezTo>
                    <a:pt x="857" y="11919"/>
                    <a:pt x="845" y="11823"/>
                    <a:pt x="810" y="11716"/>
                  </a:cubicBezTo>
                  <a:cubicBezTo>
                    <a:pt x="798" y="11609"/>
                    <a:pt x="786" y="11502"/>
                    <a:pt x="762" y="11383"/>
                  </a:cubicBezTo>
                  <a:cubicBezTo>
                    <a:pt x="738" y="11168"/>
                    <a:pt x="703" y="10942"/>
                    <a:pt x="679" y="10704"/>
                  </a:cubicBezTo>
                  <a:cubicBezTo>
                    <a:pt x="667" y="10585"/>
                    <a:pt x="643" y="10466"/>
                    <a:pt x="643" y="10347"/>
                  </a:cubicBezTo>
                  <a:cubicBezTo>
                    <a:pt x="643" y="10287"/>
                    <a:pt x="631" y="10228"/>
                    <a:pt x="631" y="10168"/>
                  </a:cubicBezTo>
                  <a:cubicBezTo>
                    <a:pt x="631" y="10109"/>
                    <a:pt x="619" y="10049"/>
                    <a:pt x="619" y="9990"/>
                  </a:cubicBezTo>
                  <a:cubicBezTo>
                    <a:pt x="619" y="9871"/>
                    <a:pt x="595" y="9752"/>
                    <a:pt x="584" y="9633"/>
                  </a:cubicBezTo>
                  <a:cubicBezTo>
                    <a:pt x="572" y="9514"/>
                    <a:pt x="572" y="9383"/>
                    <a:pt x="572" y="9263"/>
                  </a:cubicBezTo>
                  <a:cubicBezTo>
                    <a:pt x="572" y="9144"/>
                    <a:pt x="572" y="9002"/>
                    <a:pt x="560" y="8882"/>
                  </a:cubicBezTo>
                  <a:lnTo>
                    <a:pt x="560" y="8692"/>
                  </a:lnTo>
                  <a:lnTo>
                    <a:pt x="560" y="8501"/>
                  </a:lnTo>
                  <a:lnTo>
                    <a:pt x="560" y="8109"/>
                  </a:lnTo>
                  <a:lnTo>
                    <a:pt x="560" y="7918"/>
                  </a:lnTo>
                  <a:lnTo>
                    <a:pt x="572" y="7728"/>
                  </a:lnTo>
                  <a:cubicBezTo>
                    <a:pt x="572" y="7597"/>
                    <a:pt x="584" y="7478"/>
                    <a:pt x="584" y="7335"/>
                  </a:cubicBezTo>
                  <a:cubicBezTo>
                    <a:pt x="584" y="7204"/>
                    <a:pt x="595" y="7085"/>
                    <a:pt x="619" y="6954"/>
                  </a:cubicBezTo>
                  <a:lnTo>
                    <a:pt x="643" y="6561"/>
                  </a:lnTo>
                  <a:cubicBezTo>
                    <a:pt x="667" y="6430"/>
                    <a:pt x="679" y="6311"/>
                    <a:pt x="691" y="6180"/>
                  </a:cubicBezTo>
                  <a:cubicBezTo>
                    <a:pt x="726" y="5930"/>
                    <a:pt x="750" y="5668"/>
                    <a:pt x="798" y="5418"/>
                  </a:cubicBezTo>
                  <a:cubicBezTo>
                    <a:pt x="810" y="5299"/>
                    <a:pt x="845" y="5168"/>
                    <a:pt x="857" y="5049"/>
                  </a:cubicBezTo>
                  <a:cubicBezTo>
                    <a:pt x="869" y="4930"/>
                    <a:pt x="893" y="4799"/>
                    <a:pt x="917" y="4680"/>
                  </a:cubicBezTo>
                  <a:cubicBezTo>
                    <a:pt x="953" y="4441"/>
                    <a:pt x="1000" y="4180"/>
                    <a:pt x="1060" y="3965"/>
                  </a:cubicBezTo>
                  <a:cubicBezTo>
                    <a:pt x="1096" y="3846"/>
                    <a:pt x="1119" y="3727"/>
                    <a:pt x="1143" y="3620"/>
                  </a:cubicBezTo>
                  <a:cubicBezTo>
                    <a:pt x="1167" y="3501"/>
                    <a:pt x="1191" y="3394"/>
                    <a:pt x="1226" y="3275"/>
                  </a:cubicBezTo>
                  <a:cubicBezTo>
                    <a:pt x="1238" y="3215"/>
                    <a:pt x="1262" y="3156"/>
                    <a:pt x="1274" y="3108"/>
                  </a:cubicBezTo>
                  <a:cubicBezTo>
                    <a:pt x="1286" y="3048"/>
                    <a:pt x="1298" y="3013"/>
                    <a:pt x="1310" y="2953"/>
                  </a:cubicBezTo>
                  <a:cubicBezTo>
                    <a:pt x="1346" y="2846"/>
                    <a:pt x="1369" y="2727"/>
                    <a:pt x="1405" y="2620"/>
                  </a:cubicBezTo>
                  <a:cubicBezTo>
                    <a:pt x="1477" y="2417"/>
                    <a:pt x="1536" y="2203"/>
                    <a:pt x="1596" y="2013"/>
                  </a:cubicBezTo>
                  <a:cubicBezTo>
                    <a:pt x="1631" y="1905"/>
                    <a:pt x="1655" y="1822"/>
                    <a:pt x="1703" y="1715"/>
                  </a:cubicBezTo>
                  <a:cubicBezTo>
                    <a:pt x="1738" y="1620"/>
                    <a:pt x="1774" y="1524"/>
                    <a:pt x="1810" y="1429"/>
                  </a:cubicBezTo>
                  <a:cubicBezTo>
                    <a:pt x="1941" y="1072"/>
                    <a:pt x="2072" y="727"/>
                    <a:pt x="2215" y="453"/>
                  </a:cubicBezTo>
                  <a:cubicBezTo>
                    <a:pt x="2286" y="286"/>
                    <a:pt x="2346" y="131"/>
                    <a:pt x="2405"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582;p53">
              <a:extLst>
                <a:ext uri="{FF2B5EF4-FFF2-40B4-BE49-F238E27FC236}">
                  <a16:creationId xmlns:a16="http://schemas.microsoft.com/office/drawing/2014/main" xmlns="" id="{157411FF-65B3-CCE4-73B0-65ACF63C58C9}"/>
                </a:ext>
              </a:extLst>
            </p:cNvPr>
            <p:cNvSpPr/>
            <p:nvPr/>
          </p:nvSpPr>
          <p:spPr>
            <a:xfrm>
              <a:off x="2436300" y="3473475"/>
              <a:ext cx="61050" cy="361375"/>
            </a:xfrm>
            <a:custGeom>
              <a:avLst/>
              <a:gdLst/>
              <a:ahLst/>
              <a:cxnLst/>
              <a:rect l="l" t="t" r="r" b="b"/>
              <a:pathLst>
                <a:path w="2442" h="14455" extrusionOk="0">
                  <a:moveTo>
                    <a:pt x="2251" y="0"/>
                  </a:moveTo>
                  <a:lnTo>
                    <a:pt x="2251" y="60"/>
                  </a:lnTo>
                  <a:cubicBezTo>
                    <a:pt x="2180" y="167"/>
                    <a:pt x="2120" y="286"/>
                    <a:pt x="2037" y="405"/>
                  </a:cubicBezTo>
                  <a:cubicBezTo>
                    <a:pt x="1965" y="536"/>
                    <a:pt x="1882" y="679"/>
                    <a:pt x="1787" y="846"/>
                  </a:cubicBezTo>
                  <a:cubicBezTo>
                    <a:pt x="1739" y="929"/>
                    <a:pt x="1691" y="1012"/>
                    <a:pt x="1656" y="1108"/>
                  </a:cubicBezTo>
                  <a:cubicBezTo>
                    <a:pt x="1608" y="1191"/>
                    <a:pt x="1560" y="1262"/>
                    <a:pt x="1525" y="1370"/>
                  </a:cubicBezTo>
                  <a:cubicBezTo>
                    <a:pt x="1334" y="1727"/>
                    <a:pt x="1179" y="2132"/>
                    <a:pt x="1013" y="2548"/>
                  </a:cubicBezTo>
                  <a:cubicBezTo>
                    <a:pt x="965" y="2656"/>
                    <a:pt x="941" y="2751"/>
                    <a:pt x="894" y="2870"/>
                  </a:cubicBezTo>
                  <a:cubicBezTo>
                    <a:pt x="882" y="2929"/>
                    <a:pt x="846" y="2977"/>
                    <a:pt x="834" y="3037"/>
                  </a:cubicBezTo>
                  <a:cubicBezTo>
                    <a:pt x="822" y="3096"/>
                    <a:pt x="810" y="3156"/>
                    <a:pt x="775" y="3203"/>
                  </a:cubicBezTo>
                  <a:cubicBezTo>
                    <a:pt x="751" y="3322"/>
                    <a:pt x="703" y="3429"/>
                    <a:pt x="667" y="3548"/>
                  </a:cubicBezTo>
                  <a:cubicBezTo>
                    <a:pt x="644" y="3656"/>
                    <a:pt x="608" y="3787"/>
                    <a:pt x="572" y="3906"/>
                  </a:cubicBezTo>
                  <a:cubicBezTo>
                    <a:pt x="489" y="4144"/>
                    <a:pt x="453" y="4394"/>
                    <a:pt x="394" y="4632"/>
                  </a:cubicBezTo>
                  <a:cubicBezTo>
                    <a:pt x="334" y="4882"/>
                    <a:pt x="286" y="5132"/>
                    <a:pt x="239" y="5394"/>
                  </a:cubicBezTo>
                  <a:cubicBezTo>
                    <a:pt x="191" y="5644"/>
                    <a:pt x="144" y="5906"/>
                    <a:pt x="120" y="6168"/>
                  </a:cubicBezTo>
                  <a:lnTo>
                    <a:pt x="72" y="6561"/>
                  </a:lnTo>
                  <a:lnTo>
                    <a:pt x="48" y="6966"/>
                  </a:lnTo>
                  <a:cubicBezTo>
                    <a:pt x="36" y="7097"/>
                    <a:pt x="36" y="7239"/>
                    <a:pt x="13" y="7370"/>
                  </a:cubicBezTo>
                  <a:cubicBezTo>
                    <a:pt x="13" y="7501"/>
                    <a:pt x="1" y="7632"/>
                    <a:pt x="1" y="7775"/>
                  </a:cubicBezTo>
                  <a:lnTo>
                    <a:pt x="1" y="7966"/>
                  </a:lnTo>
                  <a:lnTo>
                    <a:pt x="1" y="8156"/>
                  </a:lnTo>
                  <a:lnTo>
                    <a:pt x="1" y="8549"/>
                  </a:lnTo>
                  <a:cubicBezTo>
                    <a:pt x="13" y="9061"/>
                    <a:pt x="48" y="9585"/>
                    <a:pt x="108" y="10073"/>
                  </a:cubicBezTo>
                  <a:cubicBezTo>
                    <a:pt x="108" y="10133"/>
                    <a:pt x="120" y="10192"/>
                    <a:pt x="120" y="10252"/>
                  </a:cubicBezTo>
                  <a:cubicBezTo>
                    <a:pt x="132" y="10311"/>
                    <a:pt x="132" y="10371"/>
                    <a:pt x="155" y="10430"/>
                  </a:cubicBezTo>
                  <a:cubicBezTo>
                    <a:pt x="167" y="10549"/>
                    <a:pt x="179" y="10668"/>
                    <a:pt x="215" y="10787"/>
                  </a:cubicBezTo>
                  <a:cubicBezTo>
                    <a:pt x="239" y="11026"/>
                    <a:pt x="298" y="11252"/>
                    <a:pt x="346" y="11478"/>
                  </a:cubicBezTo>
                  <a:cubicBezTo>
                    <a:pt x="370" y="11585"/>
                    <a:pt x="394" y="11704"/>
                    <a:pt x="417" y="11800"/>
                  </a:cubicBezTo>
                  <a:cubicBezTo>
                    <a:pt x="453" y="11907"/>
                    <a:pt x="477" y="12014"/>
                    <a:pt x="489" y="12121"/>
                  </a:cubicBezTo>
                  <a:cubicBezTo>
                    <a:pt x="548" y="12323"/>
                    <a:pt x="596" y="12514"/>
                    <a:pt x="656" y="12716"/>
                  </a:cubicBezTo>
                  <a:cubicBezTo>
                    <a:pt x="775" y="13085"/>
                    <a:pt x="882" y="13443"/>
                    <a:pt x="1001" y="13740"/>
                  </a:cubicBezTo>
                  <a:cubicBezTo>
                    <a:pt x="1108" y="14002"/>
                    <a:pt x="1191" y="14264"/>
                    <a:pt x="1287" y="14455"/>
                  </a:cubicBezTo>
                  <a:lnTo>
                    <a:pt x="1418" y="14455"/>
                  </a:lnTo>
                  <a:cubicBezTo>
                    <a:pt x="1394" y="14407"/>
                    <a:pt x="1382" y="14347"/>
                    <a:pt x="1370" y="14288"/>
                  </a:cubicBezTo>
                  <a:cubicBezTo>
                    <a:pt x="1358" y="14228"/>
                    <a:pt x="1334" y="14169"/>
                    <a:pt x="1322" y="14097"/>
                  </a:cubicBezTo>
                  <a:cubicBezTo>
                    <a:pt x="1298" y="13966"/>
                    <a:pt x="1263" y="13812"/>
                    <a:pt x="1227" y="13669"/>
                  </a:cubicBezTo>
                  <a:cubicBezTo>
                    <a:pt x="1203" y="13585"/>
                    <a:pt x="1179" y="13502"/>
                    <a:pt x="1167" y="13431"/>
                  </a:cubicBezTo>
                  <a:cubicBezTo>
                    <a:pt x="1144" y="13347"/>
                    <a:pt x="1132" y="13264"/>
                    <a:pt x="1120" y="13169"/>
                  </a:cubicBezTo>
                  <a:cubicBezTo>
                    <a:pt x="1084" y="12990"/>
                    <a:pt x="1048" y="12812"/>
                    <a:pt x="1001" y="12621"/>
                  </a:cubicBezTo>
                  <a:cubicBezTo>
                    <a:pt x="953" y="12431"/>
                    <a:pt x="929" y="12240"/>
                    <a:pt x="894" y="12026"/>
                  </a:cubicBezTo>
                  <a:cubicBezTo>
                    <a:pt x="882" y="11919"/>
                    <a:pt x="870" y="11823"/>
                    <a:pt x="834" y="11716"/>
                  </a:cubicBezTo>
                  <a:cubicBezTo>
                    <a:pt x="822" y="11609"/>
                    <a:pt x="810" y="11502"/>
                    <a:pt x="786" y="11383"/>
                  </a:cubicBezTo>
                  <a:cubicBezTo>
                    <a:pt x="763" y="11168"/>
                    <a:pt x="727" y="10942"/>
                    <a:pt x="703" y="10704"/>
                  </a:cubicBezTo>
                  <a:cubicBezTo>
                    <a:pt x="691" y="10585"/>
                    <a:pt x="667" y="10466"/>
                    <a:pt x="667" y="10347"/>
                  </a:cubicBezTo>
                  <a:cubicBezTo>
                    <a:pt x="667" y="10287"/>
                    <a:pt x="656" y="10228"/>
                    <a:pt x="656" y="10168"/>
                  </a:cubicBezTo>
                  <a:cubicBezTo>
                    <a:pt x="656" y="10109"/>
                    <a:pt x="644" y="10049"/>
                    <a:pt x="644" y="9990"/>
                  </a:cubicBezTo>
                  <a:cubicBezTo>
                    <a:pt x="632" y="9871"/>
                    <a:pt x="632" y="9752"/>
                    <a:pt x="608" y="9633"/>
                  </a:cubicBezTo>
                  <a:cubicBezTo>
                    <a:pt x="596" y="9514"/>
                    <a:pt x="596" y="9371"/>
                    <a:pt x="596" y="9263"/>
                  </a:cubicBezTo>
                  <a:cubicBezTo>
                    <a:pt x="596" y="9144"/>
                    <a:pt x="596" y="9002"/>
                    <a:pt x="584" y="8882"/>
                  </a:cubicBezTo>
                  <a:lnTo>
                    <a:pt x="584" y="8692"/>
                  </a:lnTo>
                  <a:lnTo>
                    <a:pt x="584" y="8501"/>
                  </a:lnTo>
                  <a:lnTo>
                    <a:pt x="584" y="8109"/>
                  </a:lnTo>
                  <a:lnTo>
                    <a:pt x="584" y="7918"/>
                  </a:lnTo>
                  <a:lnTo>
                    <a:pt x="596" y="7728"/>
                  </a:lnTo>
                  <a:cubicBezTo>
                    <a:pt x="596" y="7597"/>
                    <a:pt x="608" y="7478"/>
                    <a:pt x="608" y="7335"/>
                  </a:cubicBezTo>
                  <a:cubicBezTo>
                    <a:pt x="608" y="7204"/>
                    <a:pt x="632" y="7085"/>
                    <a:pt x="644" y="6954"/>
                  </a:cubicBezTo>
                  <a:lnTo>
                    <a:pt x="667" y="6561"/>
                  </a:lnTo>
                  <a:cubicBezTo>
                    <a:pt x="691" y="6430"/>
                    <a:pt x="703" y="6311"/>
                    <a:pt x="715" y="6180"/>
                  </a:cubicBezTo>
                  <a:cubicBezTo>
                    <a:pt x="751" y="5930"/>
                    <a:pt x="775" y="5668"/>
                    <a:pt x="822" y="5418"/>
                  </a:cubicBezTo>
                  <a:cubicBezTo>
                    <a:pt x="834" y="5299"/>
                    <a:pt x="870" y="5168"/>
                    <a:pt x="882" y="5049"/>
                  </a:cubicBezTo>
                  <a:cubicBezTo>
                    <a:pt x="894" y="4930"/>
                    <a:pt x="929" y="4799"/>
                    <a:pt x="941" y="4680"/>
                  </a:cubicBezTo>
                  <a:cubicBezTo>
                    <a:pt x="989" y="4441"/>
                    <a:pt x="1025" y="4180"/>
                    <a:pt x="1084" y="3965"/>
                  </a:cubicBezTo>
                  <a:cubicBezTo>
                    <a:pt x="1120" y="3846"/>
                    <a:pt x="1144" y="3727"/>
                    <a:pt x="1167" y="3620"/>
                  </a:cubicBezTo>
                  <a:cubicBezTo>
                    <a:pt x="1191" y="3501"/>
                    <a:pt x="1227" y="3394"/>
                    <a:pt x="1251" y="3275"/>
                  </a:cubicBezTo>
                  <a:cubicBezTo>
                    <a:pt x="1263" y="3215"/>
                    <a:pt x="1287" y="3156"/>
                    <a:pt x="1298" y="3108"/>
                  </a:cubicBezTo>
                  <a:cubicBezTo>
                    <a:pt x="1310" y="3048"/>
                    <a:pt x="1322" y="3013"/>
                    <a:pt x="1334" y="2953"/>
                  </a:cubicBezTo>
                  <a:cubicBezTo>
                    <a:pt x="1370" y="2846"/>
                    <a:pt x="1394" y="2727"/>
                    <a:pt x="1429" y="2620"/>
                  </a:cubicBezTo>
                  <a:cubicBezTo>
                    <a:pt x="1501" y="2417"/>
                    <a:pt x="1560" y="2203"/>
                    <a:pt x="1620" y="2013"/>
                  </a:cubicBezTo>
                  <a:cubicBezTo>
                    <a:pt x="1656" y="1905"/>
                    <a:pt x="1679" y="1822"/>
                    <a:pt x="1727" y="1715"/>
                  </a:cubicBezTo>
                  <a:cubicBezTo>
                    <a:pt x="1763" y="1620"/>
                    <a:pt x="1799" y="1524"/>
                    <a:pt x="1834" y="1429"/>
                  </a:cubicBezTo>
                  <a:cubicBezTo>
                    <a:pt x="1965" y="1072"/>
                    <a:pt x="2096" y="727"/>
                    <a:pt x="2239" y="453"/>
                  </a:cubicBezTo>
                  <a:cubicBezTo>
                    <a:pt x="2310" y="286"/>
                    <a:pt x="2370" y="131"/>
                    <a:pt x="2441"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583;p53">
              <a:extLst>
                <a:ext uri="{FF2B5EF4-FFF2-40B4-BE49-F238E27FC236}">
                  <a16:creationId xmlns:a16="http://schemas.microsoft.com/office/drawing/2014/main" xmlns="" id="{08114734-DF02-E0EE-78E7-A31586CE11A2}"/>
                </a:ext>
              </a:extLst>
            </p:cNvPr>
            <p:cNvSpPr/>
            <p:nvPr/>
          </p:nvSpPr>
          <p:spPr>
            <a:xfrm>
              <a:off x="2653600" y="3474950"/>
              <a:ext cx="61025" cy="365850"/>
            </a:xfrm>
            <a:custGeom>
              <a:avLst/>
              <a:gdLst/>
              <a:ahLst/>
              <a:cxnLst/>
              <a:rect l="l" t="t" r="r" b="b"/>
              <a:pathLst>
                <a:path w="2441" h="14634" extrusionOk="0">
                  <a:moveTo>
                    <a:pt x="2441" y="1"/>
                  </a:moveTo>
                  <a:cubicBezTo>
                    <a:pt x="2434" y="17"/>
                    <a:pt x="2427" y="32"/>
                    <a:pt x="2419" y="49"/>
                  </a:cubicBezTo>
                  <a:lnTo>
                    <a:pt x="2441" y="49"/>
                  </a:lnTo>
                  <a:lnTo>
                    <a:pt x="2441" y="1"/>
                  </a:lnTo>
                  <a:close/>
                  <a:moveTo>
                    <a:pt x="2251" y="49"/>
                  </a:moveTo>
                  <a:cubicBezTo>
                    <a:pt x="2167" y="144"/>
                    <a:pt x="2108" y="275"/>
                    <a:pt x="2036" y="382"/>
                  </a:cubicBezTo>
                  <a:cubicBezTo>
                    <a:pt x="1953" y="525"/>
                    <a:pt x="1870" y="668"/>
                    <a:pt x="1786" y="834"/>
                  </a:cubicBezTo>
                  <a:cubicBezTo>
                    <a:pt x="1739" y="918"/>
                    <a:pt x="1691" y="1001"/>
                    <a:pt x="1655" y="1084"/>
                  </a:cubicBezTo>
                  <a:lnTo>
                    <a:pt x="1512" y="1358"/>
                  </a:lnTo>
                  <a:cubicBezTo>
                    <a:pt x="1346" y="1715"/>
                    <a:pt x="1179" y="2096"/>
                    <a:pt x="1012" y="2525"/>
                  </a:cubicBezTo>
                  <a:cubicBezTo>
                    <a:pt x="965" y="2632"/>
                    <a:pt x="941" y="2751"/>
                    <a:pt x="893" y="2858"/>
                  </a:cubicBezTo>
                  <a:cubicBezTo>
                    <a:pt x="881" y="2918"/>
                    <a:pt x="846" y="2966"/>
                    <a:pt x="834" y="3025"/>
                  </a:cubicBezTo>
                  <a:cubicBezTo>
                    <a:pt x="810" y="3073"/>
                    <a:pt x="786" y="3132"/>
                    <a:pt x="774" y="3192"/>
                  </a:cubicBezTo>
                  <a:cubicBezTo>
                    <a:pt x="738" y="3287"/>
                    <a:pt x="703" y="3406"/>
                    <a:pt x="667" y="3525"/>
                  </a:cubicBezTo>
                  <a:cubicBezTo>
                    <a:pt x="619" y="3644"/>
                    <a:pt x="596" y="3763"/>
                    <a:pt x="560" y="3882"/>
                  </a:cubicBezTo>
                  <a:cubicBezTo>
                    <a:pt x="500" y="4121"/>
                    <a:pt x="441" y="4359"/>
                    <a:pt x="381" y="4609"/>
                  </a:cubicBezTo>
                  <a:cubicBezTo>
                    <a:pt x="322" y="4871"/>
                    <a:pt x="286" y="5121"/>
                    <a:pt x="238" y="5371"/>
                  </a:cubicBezTo>
                  <a:cubicBezTo>
                    <a:pt x="191" y="5633"/>
                    <a:pt x="143" y="5883"/>
                    <a:pt x="119" y="6145"/>
                  </a:cubicBezTo>
                  <a:lnTo>
                    <a:pt x="72" y="6549"/>
                  </a:lnTo>
                  <a:lnTo>
                    <a:pt x="48" y="6954"/>
                  </a:lnTo>
                  <a:cubicBezTo>
                    <a:pt x="24" y="7085"/>
                    <a:pt x="12" y="7216"/>
                    <a:pt x="12" y="7359"/>
                  </a:cubicBezTo>
                  <a:cubicBezTo>
                    <a:pt x="12" y="7490"/>
                    <a:pt x="0" y="7621"/>
                    <a:pt x="0" y="7752"/>
                  </a:cubicBezTo>
                  <a:lnTo>
                    <a:pt x="0" y="7954"/>
                  </a:lnTo>
                  <a:lnTo>
                    <a:pt x="0" y="8145"/>
                  </a:lnTo>
                  <a:lnTo>
                    <a:pt x="0" y="8526"/>
                  </a:lnTo>
                  <a:cubicBezTo>
                    <a:pt x="0" y="9050"/>
                    <a:pt x="48" y="9574"/>
                    <a:pt x="107" y="10062"/>
                  </a:cubicBezTo>
                  <a:cubicBezTo>
                    <a:pt x="107" y="10121"/>
                    <a:pt x="107" y="10181"/>
                    <a:pt x="119" y="10240"/>
                  </a:cubicBezTo>
                  <a:cubicBezTo>
                    <a:pt x="131" y="10300"/>
                    <a:pt x="131" y="10359"/>
                    <a:pt x="143" y="10419"/>
                  </a:cubicBezTo>
                  <a:cubicBezTo>
                    <a:pt x="179" y="10538"/>
                    <a:pt x="191" y="10657"/>
                    <a:pt x="203" y="10776"/>
                  </a:cubicBezTo>
                  <a:cubicBezTo>
                    <a:pt x="250" y="11014"/>
                    <a:pt x="298" y="11240"/>
                    <a:pt x="346" y="11467"/>
                  </a:cubicBezTo>
                  <a:cubicBezTo>
                    <a:pt x="369" y="11562"/>
                    <a:pt x="405" y="11681"/>
                    <a:pt x="417" y="11788"/>
                  </a:cubicBezTo>
                  <a:cubicBezTo>
                    <a:pt x="429" y="11895"/>
                    <a:pt x="465" y="12002"/>
                    <a:pt x="488" y="12098"/>
                  </a:cubicBezTo>
                  <a:cubicBezTo>
                    <a:pt x="548" y="12312"/>
                    <a:pt x="596" y="12503"/>
                    <a:pt x="655" y="12693"/>
                  </a:cubicBezTo>
                  <a:cubicBezTo>
                    <a:pt x="774" y="13086"/>
                    <a:pt x="881" y="13431"/>
                    <a:pt x="1000" y="13729"/>
                  </a:cubicBezTo>
                  <a:cubicBezTo>
                    <a:pt x="1096" y="14027"/>
                    <a:pt x="1203" y="14288"/>
                    <a:pt x="1298" y="14503"/>
                  </a:cubicBezTo>
                  <a:cubicBezTo>
                    <a:pt x="1310" y="14538"/>
                    <a:pt x="1334" y="14586"/>
                    <a:pt x="1358" y="14634"/>
                  </a:cubicBezTo>
                  <a:lnTo>
                    <a:pt x="1453" y="14634"/>
                  </a:lnTo>
                  <a:cubicBezTo>
                    <a:pt x="1441" y="14586"/>
                    <a:pt x="1429" y="14527"/>
                    <a:pt x="1417" y="14467"/>
                  </a:cubicBezTo>
                  <a:lnTo>
                    <a:pt x="1369" y="14288"/>
                  </a:lnTo>
                  <a:cubicBezTo>
                    <a:pt x="1358" y="14229"/>
                    <a:pt x="1346" y="14169"/>
                    <a:pt x="1322" y="14098"/>
                  </a:cubicBezTo>
                  <a:cubicBezTo>
                    <a:pt x="1298" y="13967"/>
                    <a:pt x="1262" y="13812"/>
                    <a:pt x="1227" y="13669"/>
                  </a:cubicBezTo>
                  <a:cubicBezTo>
                    <a:pt x="1203" y="13586"/>
                    <a:pt x="1179" y="13503"/>
                    <a:pt x="1167" y="13431"/>
                  </a:cubicBezTo>
                  <a:cubicBezTo>
                    <a:pt x="1143" y="13348"/>
                    <a:pt x="1131" y="13265"/>
                    <a:pt x="1119" y="13169"/>
                  </a:cubicBezTo>
                  <a:cubicBezTo>
                    <a:pt x="1072" y="12991"/>
                    <a:pt x="1048" y="12812"/>
                    <a:pt x="1000" y="12622"/>
                  </a:cubicBezTo>
                  <a:cubicBezTo>
                    <a:pt x="953" y="12431"/>
                    <a:pt x="929" y="12241"/>
                    <a:pt x="893" y="12026"/>
                  </a:cubicBezTo>
                  <a:cubicBezTo>
                    <a:pt x="869" y="11919"/>
                    <a:pt x="846" y="11824"/>
                    <a:pt x="834" y="11717"/>
                  </a:cubicBezTo>
                  <a:cubicBezTo>
                    <a:pt x="822" y="11610"/>
                    <a:pt x="810" y="11490"/>
                    <a:pt x="786" y="11383"/>
                  </a:cubicBezTo>
                  <a:cubicBezTo>
                    <a:pt x="762" y="11169"/>
                    <a:pt x="715" y="10943"/>
                    <a:pt x="703" y="10705"/>
                  </a:cubicBezTo>
                  <a:cubicBezTo>
                    <a:pt x="703" y="10586"/>
                    <a:pt x="691" y="10467"/>
                    <a:pt x="667" y="10347"/>
                  </a:cubicBezTo>
                  <a:cubicBezTo>
                    <a:pt x="667" y="10288"/>
                    <a:pt x="655" y="10228"/>
                    <a:pt x="655" y="10169"/>
                  </a:cubicBezTo>
                  <a:cubicBezTo>
                    <a:pt x="643" y="10109"/>
                    <a:pt x="643" y="10050"/>
                    <a:pt x="643" y="9990"/>
                  </a:cubicBezTo>
                  <a:cubicBezTo>
                    <a:pt x="631" y="9871"/>
                    <a:pt x="631" y="9752"/>
                    <a:pt x="607" y="9633"/>
                  </a:cubicBezTo>
                  <a:cubicBezTo>
                    <a:pt x="607" y="9514"/>
                    <a:pt x="596" y="9371"/>
                    <a:pt x="596" y="9252"/>
                  </a:cubicBezTo>
                  <a:cubicBezTo>
                    <a:pt x="584" y="9145"/>
                    <a:pt x="584" y="9002"/>
                    <a:pt x="584" y="8883"/>
                  </a:cubicBezTo>
                  <a:lnTo>
                    <a:pt x="584" y="8693"/>
                  </a:lnTo>
                  <a:lnTo>
                    <a:pt x="584" y="8502"/>
                  </a:lnTo>
                  <a:lnTo>
                    <a:pt x="584" y="8109"/>
                  </a:lnTo>
                  <a:lnTo>
                    <a:pt x="584" y="7919"/>
                  </a:lnTo>
                  <a:lnTo>
                    <a:pt x="596" y="7728"/>
                  </a:lnTo>
                  <a:cubicBezTo>
                    <a:pt x="596" y="7597"/>
                    <a:pt x="607" y="7478"/>
                    <a:pt x="607" y="7335"/>
                  </a:cubicBezTo>
                  <a:cubicBezTo>
                    <a:pt x="607" y="7204"/>
                    <a:pt x="631" y="7085"/>
                    <a:pt x="643" y="6954"/>
                  </a:cubicBezTo>
                  <a:lnTo>
                    <a:pt x="667" y="6561"/>
                  </a:lnTo>
                  <a:cubicBezTo>
                    <a:pt x="679" y="6430"/>
                    <a:pt x="703" y="6311"/>
                    <a:pt x="715" y="6180"/>
                  </a:cubicBezTo>
                  <a:cubicBezTo>
                    <a:pt x="750" y="5930"/>
                    <a:pt x="786" y="5668"/>
                    <a:pt x="822" y="5418"/>
                  </a:cubicBezTo>
                  <a:cubicBezTo>
                    <a:pt x="834" y="5299"/>
                    <a:pt x="869" y="5168"/>
                    <a:pt x="881" y="5049"/>
                  </a:cubicBezTo>
                  <a:cubicBezTo>
                    <a:pt x="893" y="4918"/>
                    <a:pt x="905" y="4787"/>
                    <a:pt x="941" y="4680"/>
                  </a:cubicBezTo>
                  <a:cubicBezTo>
                    <a:pt x="988" y="4442"/>
                    <a:pt x="1024" y="4204"/>
                    <a:pt x="1084" y="3966"/>
                  </a:cubicBezTo>
                  <a:cubicBezTo>
                    <a:pt x="1108" y="3859"/>
                    <a:pt x="1131" y="3740"/>
                    <a:pt x="1167" y="3620"/>
                  </a:cubicBezTo>
                  <a:cubicBezTo>
                    <a:pt x="1191" y="3501"/>
                    <a:pt x="1227" y="3394"/>
                    <a:pt x="1250" y="3275"/>
                  </a:cubicBezTo>
                  <a:cubicBezTo>
                    <a:pt x="1262" y="3228"/>
                    <a:pt x="1286" y="3168"/>
                    <a:pt x="1298" y="3108"/>
                  </a:cubicBezTo>
                  <a:cubicBezTo>
                    <a:pt x="1310" y="3049"/>
                    <a:pt x="1322" y="3013"/>
                    <a:pt x="1346" y="2954"/>
                  </a:cubicBezTo>
                  <a:cubicBezTo>
                    <a:pt x="1369" y="2835"/>
                    <a:pt x="1393" y="2727"/>
                    <a:pt x="1429" y="2620"/>
                  </a:cubicBezTo>
                  <a:cubicBezTo>
                    <a:pt x="1489" y="2418"/>
                    <a:pt x="1548" y="2204"/>
                    <a:pt x="1619" y="2013"/>
                  </a:cubicBezTo>
                  <a:cubicBezTo>
                    <a:pt x="1667" y="1906"/>
                    <a:pt x="1691" y="1799"/>
                    <a:pt x="1727" y="1715"/>
                  </a:cubicBezTo>
                  <a:cubicBezTo>
                    <a:pt x="1774" y="1608"/>
                    <a:pt x="1798" y="1525"/>
                    <a:pt x="1834" y="1430"/>
                  </a:cubicBezTo>
                  <a:cubicBezTo>
                    <a:pt x="1977" y="1073"/>
                    <a:pt x="2096" y="727"/>
                    <a:pt x="2239" y="453"/>
                  </a:cubicBezTo>
                  <a:cubicBezTo>
                    <a:pt x="2302" y="307"/>
                    <a:pt x="2365" y="169"/>
                    <a:pt x="2419" y="49"/>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584;p53">
              <a:extLst>
                <a:ext uri="{FF2B5EF4-FFF2-40B4-BE49-F238E27FC236}">
                  <a16:creationId xmlns:a16="http://schemas.microsoft.com/office/drawing/2014/main" xmlns="" id="{74C7862D-E0E3-BCE9-82B6-34CD59744ED2}"/>
                </a:ext>
              </a:extLst>
            </p:cNvPr>
            <p:cNvSpPr/>
            <p:nvPr/>
          </p:nvSpPr>
          <p:spPr>
            <a:xfrm>
              <a:off x="2229425" y="3463950"/>
              <a:ext cx="591175" cy="22350"/>
            </a:xfrm>
            <a:custGeom>
              <a:avLst/>
              <a:gdLst/>
              <a:ahLst/>
              <a:cxnLst/>
              <a:rect l="l" t="t" r="r" b="b"/>
              <a:pathLst>
                <a:path w="23647" h="894" extrusionOk="0">
                  <a:moveTo>
                    <a:pt x="453" y="0"/>
                  </a:moveTo>
                  <a:cubicBezTo>
                    <a:pt x="191" y="0"/>
                    <a:pt x="1" y="191"/>
                    <a:pt x="1" y="441"/>
                  </a:cubicBezTo>
                  <a:cubicBezTo>
                    <a:pt x="1" y="691"/>
                    <a:pt x="191" y="893"/>
                    <a:pt x="453" y="893"/>
                  </a:cubicBezTo>
                  <a:lnTo>
                    <a:pt x="23206" y="893"/>
                  </a:lnTo>
                  <a:cubicBezTo>
                    <a:pt x="23456" y="893"/>
                    <a:pt x="23647" y="691"/>
                    <a:pt x="23647" y="441"/>
                  </a:cubicBezTo>
                  <a:cubicBezTo>
                    <a:pt x="23647" y="191"/>
                    <a:pt x="23444" y="0"/>
                    <a:pt x="23206"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585;p53">
              <a:extLst>
                <a:ext uri="{FF2B5EF4-FFF2-40B4-BE49-F238E27FC236}">
                  <a16:creationId xmlns:a16="http://schemas.microsoft.com/office/drawing/2014/main" xmlns="" id="{93FDBEB0-4CB7-607B-8078-3CD83E3AEED6}"/>
                </a:ext>
              </a:extLst>
            </p:cNvPr>
            <p:cNvSpPr/>
            <p:nvPr/>
          </p:nvSpPr>
          <p:spPr>
            <a:xfrm>
              <a:off x="2323200" y="3155875"/>
              <a:ext cx="394700" cy="17000"/>
            </a:xfrm>
            <a:custGeom>
              <a:avLst/>
              <a:gdLst/>
              <a:ahLst/>
              <a:cxnLst/>
              <a:rect l="l" t="t" r="r" b="b"/>
              <a:pathLst>
                <a:path w="15788" h="680" extrusionOk="0">
                  <a:moveTo>
                    <a:pt x="346" y="0"/>
                  </a:moveTo>
                  <a:cubicBezTo>
                    <a:pt x="155" y="0"/>
                    <a:pt x="0" y="143"/>
                    <a:pt x="0" y="334"/>
                  </a:cubicBezTo>
                  <a:cubicBezTo>
                    <a:pt x="0" y="524"/>
                    <a:pt x="155" y="679"/>
                    <a:pt x="346" y="679"/>
                  </a:cubicBezTo>
                  <a:lnTo>
                    <a:pt x="15455" y="679"/>
                  </a:lnTo>
                  <a:cubicBezTo>
                    <a:pt x="15645" y="679"/>
                    <a:pt x="15788" y="536"/>
                    <a:pt x="15788" y="334"/>
                  </a:cubicBezTo>
                  <a:cubicBezTo>
                    <a:pt x="15788" y="143"/>
                    <a:pt x="15645" y="0"/>
                    <a:pt x="15455"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586;p53">
              <a:extLst>
                <a:ext uri="{FF2B5EF4-FFF2-40B4-BE49-F238E27FC236}">
                  <a16:creationId xmlns:a16="http://schemas.microsoft.com/office/drawing/2014/main" xmlns="" id="{2912C403-9AFB-B070-FB3A-567F6916A2B4}"/>
                </a:ext>
              </a:extLst>
            </p:cNvPr>
            <p:cNvSpPr/>
            <p:nvPr/>
          </p:nvSpPr>
          <p:spPr>
            <a:xfrm>
              <a:off x="2378550" y="2914175"/>
              <a:ext cx="295300" cy="12825"/>
            </a:xfrm>
            <a:custGeom>
              <a:avLst/>
              <a:gdLst/>
              <a:ahLst/>
              <a:cxnLst/>
              <a:rect l="l" t="t" r="r" b="b"/>
              <a:pathLst>
                <a:path w="11812" h="513" extrusionOk="0">
                  <a:moveTo>
                    <a:pt x="263" y="1"/>
                  </a:moveTo>
                  <a:cubicBezTo>
                    <a:pt x="120" y="1"/>
                    <a:pt x="1" y="120"/>
                    <a:pt x="1" y="263"/>
                  </a:cubicBezTo>
                  <a:cubicBezTo>
                    <a:pt x="1" y="394"/>
                    <a:pt x="120" y="513"/>
                    <a:pt x="263" y="513"/>
                  </a:cubicBezTo>
                  <a:lnTo>
                    <a:pt x="11538" y="513"/>
                  </a:lnTo>
                  <a:cubicBezTo>
                    <a:pt x="11681" y="513"/>
                    <a:pt x="11812" y="394"/>
                    <a:pt x="11812" y="263"/>
                  </a:cubicBezTo>
                  <a:cubicBezTo>
                    <a:pt x="11812" y="120"/>
                    <a:pt x="11693" y="1"/>
                    <a:pt x="11550" y="1"/>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587;p53">
              <a:extLst>
                <a:ext uri="{FF2B5EF4-FFF2-40B4-BE49-F238E27FC236}">
                  <a16:creationId xmlns:a16="http://schemas.microsoft.com/office/drawing/2014/main" xmlns="" id="{9827E0DD-E25B-828F-3698-C0C975DABA8F}"/>
                </a:ext>
              </a:extLst>
            </p:cNvPr>
            <p:cNvSpPr/>
            <p:nvPr/>
          </p:nvSpPr>
          <p:spPr>
            <a:xfrm>
              <a:off x="2365175" y="3548500"/>
              <a:ext cx="172650" cy="177400"/>
            </a:xfrm>
            <a:custGeom>
              <a:avLst/>
              <a:gdLst/>
              <a:ahLst/>
              <a:cxnLst/>
              <a:rect l="l" t="t" r="r" b="b"/>
              <a:pathLst>
                <a:path w="6906" h="7096" extrusionOk="0">
                  <a:moveTo>
                    <a:pt x="4358" y="1"/>
                  </a:moveTo>
                  <a:cubicBezTo>
                    <a:pt x="3424" y="1"/>
                    <a:pt x="2492" y="82"/>
                    <a:pt x="1548" y="226"/>
                  </a:cubicBezTo>
                  <a:lnTo>
                    <a:pt x="1548" y="250"/>
                  </a:lnTo>
                  <a:cubicBezTo>
                    <a:pt x="2798" y="262"/>
                    <a:pt x="3560" y="1702"/>
                    <a:pt x="3215" y="3429"/>
                  </a:cubicBezTo>
                  <a:cubicBezTo>
                    <a:pt x="2881" y="5167"/>
                    <a:pt x="1488" y="6560"/>
                    <a:pt x="0" y="6882"/>
                  </a:cubicBezTo>
                  <a:lnTo>
                    <a:pt x="0" y="6894"/>
                  </a:lnTo>
                  <a:cubicBezTo>
                    <a:pt x="730" y="6840"/>
                    <a:pt x="1453" y="6810"/>
                    <a:pt x="2173" y="6810"/>
                  </a:cubicBezTo>
                  <a:cubicBezTo>
                    <a:pt x="3380" y="6810"/>
                    <a:pt x="4579" y="6895"/>
                    <a:pt x="5787" y="7096"/>
                  </a:cubicBezTo>
                  <a:lnTo>
                    <a:pt x="5787" y="7072"/>
                  </a:lnTo>
                  <a:cubicBezTo>
                    <a:pt x="4405" y="6620"/>
                    <a:pt x="3620" y="5191"/>
                    <a:pt x="3965" y="3441"/>
                  </a:cubicBezTo>
                  <a:cubicBezTo>
                    <a:pt x="4298" y="1714"/>
                    <a:pt x="5560" y="250"/>
                    <a:pt x="6906" y="226"/>
                  </a:cubicBezTo>
                  <a:lnTo>
                    <a:pt x="6906" y="214"/>
                  </a:lnTo>
                  <a:cubicBezTo>
                    <a:pt x="6047" y="67"/>
                    <a:pt x="5201" y="1"/>
                    <a:pt x="435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588;p53">
              <a:extLst>
                <a:ext uri="{FF2B5EF4-FFF2-40B4-BE49-F238E27FC236}">
                  <a16:creationId xmlns:a16="http://schemas.microsoft.com/office/drawing/2014/main" xmlns="" id="{B2D599D6-9B97-4B2E-5E2E-398D6612F790}"/>
                </a:ext>
              </a:extLst>
            </p:cNvPr>
            <p:cNvSpPr/>
            <p:nvPr/>
          </p:nvSpPr>
          <p:spPr>
            <a:xfrm>
              <a:off x="2333900" y="3589550"/>
              <a:ext cx="236375" cy="114325"/>
            </a:xfrm>
            <a:custGeom>
              <a:avLst/>
              <a:gdLst/>
              <a:ahLst/>
              <a:cxnLst/>
              <a:rect l="l" t="t" r="r" b="b"/>
              <a:pathLst>
                <a:path w="9455" h="4573" extrusionOk="0">
                  <a:moveTo>
                    <a:pt x="1108" y="1"/>
                  </a:moveTo>
                  <a:cubicBezTo>
                    <a:pt x="727" y="1442"/>
                    <a:pt x="358" y="2870"/>
                    <a:pt x="1" y="4287"/>
                  </a:cubicBezTo>
                  <a:lnTo>
                    <a:pt x="25" y="4287"/>
                  </a:lnTo>
                  <a:cubicBezTo>
                    <a:pt x="579" y="3226"/>
                    <a:pt x="2579" y="2084"/>
                    <a:pt x="4721" y="2084"/>
                  </a:cubicBezTo>
                  <a:cubicBezTo>
                    <a:pt x="4743" y="2084"/>
                    <a:pt x="4765" y="2084"/>
                    <a:pt x="4787" y="2084"/>
                  </a:cubicBezTo>
                  <a:cubicBezTo>
                    <a:pt x="6942" y="2096"/>
                    <a:pt x="8633" y="3406"/>
                    <a:pt x="8764" y="4573"/>
                  </a:cubicBezTo>
                  <a:lnTo>
                    <a:pt x="8788" y="4573"/>
                  </a:lnTo>
                  <a:cubicBezTo>
                    <a:pt x="9038" y="3085"/>
                    <a:pt x="9264" y="1596"/>
                    <a:pt x="9454" y="96"/>
                  </a:cubicBezTo>
                  <a:lnTo>
                    <a:pt x="9443" y="96"/>
                  </a:lnTo>
                  <a:cubicBezTo>
                    <a:pt x="9014" y="1092"/>
                    <a:pt x="7167" y="1502"/>
                    <a:pt x="5073" y="1502"/>
                  </a:cubicBezTo>
                  <a:cubicBezTo>
                    <a:pt x="5014" y="1502"/>
                    <a:pt x="4954" y="1502"/>
                    <a:pt x="4894" y="1501"/>
                  </a:cubicBezTo>
                  <a:cubicBezTo>
                    <a:pt x="2739" y="1477"/>
                    <a:pt x="1120" y="1001"/>
                    <a:pt x="1120"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589;p53">
              <a:extLst>
                <a:ext uri="{FF2B5EF4-FFF2-40B4-BE49-F238E27FC236}">
                  <a16:creationId xmlns:a16="http://schemas.microsoft.com/office/drawing/2014/main" xmlns="" id="{EED5A360-72EE-5C6B-0459-7A33AA676314}"/>
                </a:ext>
              </a:extLst>
            </p:cNvPr>
            <p:cNvSpPr/>
            <p:nvPr/>
          </p:nvSpPr>
          <p:spPr>
            <a:xfrm>
              <a:off x="2409825" y="3222375"/>
              <a:ext cx="110150" cy="112725"/>
            </a:xfrm>
            <a:custGeom>
              <a:avLst/>
              <a:gdLst/>
              <a:ahLst/>
              <a:cxnLst/>
              <a:rect l="l" t="t" r="r" b="b"/>
              <a:pathLst>
                <a:path w="4406" h="4509" extrusionOk="0">
                  <a:moveTo>
                    <a:pt x="2798" y="1"/>
                  </a:moveTo>
                  <a:cubicBezTo>
                    <a:pt x="2195" y="1"/>
                    <a:pt x="1595" y="56"/>
                    <a:pt x="988" y="150"/>
                  </a:cubicBezTo>
                  <a:cubicBezTo>
                    <a:pt x="1786" y="150"/>
                    <a:pt x="2262" y="1091"/>
                    <a:pt x="2060" y="2186"/>
                  </a:cubicBezTo>
                  <a:cubicBezTo>
                    <a:pt x="1834" y="3294"/>
                    <a:pt x="953" y="4187"/>
                    <a:pt x="0" y="4389"/>
                  </a:cubicBezTo>
                  <a:cubicBezTo>
                    <a:pt x="465" y="4358"/>
                    <a:pt x="931" y="4340"/>
                    <a:pt x="1396" y="4340"/>
                  </a:cubicBezTo>
                  <a:cubicBezTo>
                    <a:pt x="2169" y="4340"/>
                    <a:pt x="2942" y="4389"/>
                    <a:pt x="3715" y="4508"/>
                  </a:cubicBezTo>
                  <a:cubicBezTo>
                    <a:pt x="2798" y="4222"/>
                    <a:pt x="2298" y="3306"/>
                    <a:pt x="2524" y="2186"/>
                  </a:cubicBezTo>
                  <a:cubicBezTo>
                    <a:pt x="2738" y="1091"/>
                    <a:pt x="3548" y="150"/>
                    <a:pt x="4405" y="138"/>
                  </a:cubicBezTo>
                  <a:cubicBezTo>
                    <a:pt x="3864" y="44"/>
                    <a:pt x="3330" y="1"/>
                    <a:pt x="279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590;p53">
              <a:extLst>
                <a:ext uri="{FF2B5EF4-FFF2-40B4-BE49-F238E27FC236}">
                  <a16:creationId xmlns:a16="http://schemas.microsoft.com/office/drawing/2014/main" xmlns="" id="{55AC9662-1E51-7828-2CF5-60131FF9D183}"/>
                </a:ext>
              </a:extLst>
            </p:cNvPr>
            <p:cNvSpPr/>
            <p:nvPr/>
          </p:nvSpPr>
          <p:spPr>
            <a:xfrm>
              <a:off x="2389275" y="3248450"/>
              <a:ext cx="151525" cy="73250"/>
            </a:xfrm>
            <a:custGeom>
              <a:avLst/>
              <a:gdLst/>
              <a:ahLst/>
              <a:cxnLst/>
              <a:rect l="l" t="t" r="r" b="b"/>
              <a:pathLst>
                <a:path w="6061" h="2930" extrusionOk="0">
                  <a:moveTo>
                    <a:pt x="703" y="0"/>
                  </a:moveTo>
                  <a:cubicBezTo>
                    <a:pt x="465" y="917"/>
                    <a:pt x="227" y="1834"/>
                    <a:pt x="0" y="2739"/>
                  </a:cubicBezTo>
                  <a:lnTo>
                    <a:pt x="24" y="2739"/>
                  </a:lnTo>
                  <a:cubicBezTo>
                    <a:pt x="379" y="2054"/>
                    <a:pt x="1670" y="1334"/>
                    <a:pt x="3039" y="1334"/>
                  </a:cubicBezTo>
                  <a:cubicBezTo>
                    <a:pt x="3050" y="1334"/>
                    <a:pt x="3061" y="1334"/>
                    <a:pt x="3072" y="1334"/>
                  </a:cubicBezTo>
                  <a:cubicBezTo>
                    <a:pt x="4453" y="1358"/>
                    <a:pt x="5549" y="2191"/>
                    <a:pt x="5620" y="2929"/>
                  </a:cubicBezTo>
                  <a:lnTo>
                    <a:pt x="5632" y="2929"/>
                  </a:lnTo>
                  <a:cubicBezTo>
                    <a:pt x="5799" y="1977"/>
                    <a:pt x="5930" y="1024"/>
                    <a:pt x="6061" y="60"/>
                  </a:cubicBezTo>
                  <a:lnTo>
                    <a:pt x="6049" y="60"/>
                  </a:lnTo>
                  <a:cubicBezTo>
                    <a:pt x="5787" y="715"/>
                    <a:pt x="4525" y="965"/>
                    <a:pt x="3144" y="965"/>
                  </a:cubicBezTo>
                  <a:cubicBezTo>
                    <a:pt x="1763" y="953"/>
                    <a:pt x="739" y="643"/>
                    <a:pt x="727"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591;p53">
              <a:extLst>
                <a:ext uri="{FF2B5EF4-FFF2-40B4-BE49-F238E27FC236}">
                  <a16:creationId xmlns:a16="http://schemas.microsoft.com/office/drawing/2014/main" xmlns="" id="{0B1C2833-625B-E71F-65CC-3BF9507085D7}"/>
                </a:ext>
              </a:extLst>
            </p:cNvPr>
            <p:cNvSpPr/>
            <p:nvPr/>
          </p:nvSpPr>
          <p:spPr>
            <a:xfrm>
              <a:off x="2446125" y="2957550"/>
              <a:ext cx="78900" cy="80775"/>
            </a:xfrm>
            <a:custGeom>
              <a:avLst/>
              <a:gdLst/>
              <a:ahLst/>
              <a:cxnLst/>
              <a:rect l="l" t="t" r="r" b="b"/>
              <a:pathLst>
                <a:path w="3156" h="3231" extrusionOk="0">
                  <a:moveTo>
                    <a:pt x="1981" y="1"/>
                  </a:moveTo>
                  <a:cubicBezTo>
                    <a:pt x="1558" y="1"/>
                    <a:pt x="1138" y="37"/>
                    <a:pt x="715" y="99"/>
                  </a:cubicBezTo>
                  <a:cubicBezTo>
                    <a:pt x="1275" y="99"/>
                    <a:pt x="1620" y="766"/>
                    <a:pt x="1465" y="1552"/>
                  </a:cubicBezTo>
                  <a:cubicBezTo>
                    <a:pt x="1322" y="2349"/>
                    <a:pt x="679" y="2992"/>
                    <a:pt x="1" y="3135"/>
                  </a:cubicBezTo>
                  <a:cubicBezTo>
                    <a:pt x="321" y="3110"/>
                    <a:pt x="637" y="3096"/>
                    <a:pt x="952" y="3096"/>
                  </a:cubicBezTo>
                  <a:cubicBezTo>
                    <a:pt x="1513" y="3096"/>
                    <a:pt x="2071" y="3139"/>
                    <a:pt x="2644" y="3231"/>
                  </a:cubicBezTo>
                  <a:cubicBezTo>
                    <a:pt x="2025" y="3004"/>
                    <a:pt x="1667" y="2349"/>
                    <a:pt x="1810" y="1552"/>
                  </a:cubicBezTo>
                  <a:cubicBezTo>
                    <a:pt x="1977" y="766"/>
                    <a:pt x="2537" y="99"/>
                    <a:pt x="3156" y="99"/>
                  </a:cubicBezTo>
                  <a:cubicBezTo>
                    <a:pt x="2758" y="31"/>
                    <a:pt x="2368" y="1"/>
                    <a:pt x="1981"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592;p53">
              <a:extLst>
                <a:ext uri="{FF2B5EF4-FFF2-40B4-BE49-F238E27FC236}">
                  <a16:creationId xmlns:a16="http://schemas.microsoft.com/office/drawing/2014/main" xmlns="" id="{34CB478F-E060-CE3E-3B45-4D2EED4C7300}"/>
                </a:ext>
              </a:extLst>
            </p:cNvPr>
            <p:cNvSpPr/>
            <p:nvPr/>
          </p:nvSpPr>
          <p:spPr>
            <a:xfrm>
              <a:off x="2432125" y="2976100"/>
              <a:ext cx="107800" cy="52100"/>
            </a:xfrm>
            <a:custGeom>
              <a:avLst/>
              <a:gdLst/>
              <a:ahLst/>
              <a:cxnLst/>
              <a:rect l="l" t="t" r="r" b="b"/>
              <a:pathLst>
                <a:path w="4312" h="2084" extrusionOk="0">
                  <a:moveTo>
                    <a:pt x="513" y="0"/>
                  </a:moveTo>
                  <a:cubicBezTo>
                    <a:pt x="346" y="655"/>
                    <a:pt x="168" y="1310"/>
                    <a:pt x="1" y="1965"/>
                  </a:cubicBezTo>
                  <a:cubicBezTo>
                    <a:pt x="272" y="1459"/>
                    <a:pt x="1171" y="952"/>
                    <a:pt x="2146" y="952"/>
                  </a:cubicBezTo>
                  <a:cubicBezTo>
                    <a:pt x="2157" y="952"/>
                    <a:pt x="2169" y="952"/>
                    <a:pt x="2180" y="953"/>
                  </a:cubicBezTo>
                  <a:cubicBezTo>
                    <a:pt x="3156" y="953"/>
                    <a:pt x="3930" y="1560"/>
                    <a:pt x="3990" y="2084"/>
                  </a:cubicBezTo>
                  <a:cubicBezTo>
                    <a:pt x="4109" y="1417"/>
                    <a:pt x="4216" y="726"/>
                    <a:pt x="4311" y="48"/>
                  </a:cubicBezTo>
                  <a:lnTo>
                    <a:pt x="4311" y="48"/>
                  </a:lnTo>
                  <a:cubicBezTo>
                    <a:pt x="4120" y="496"/>
                    <a:pt x="3317" y="681"/>
                    <a:pt x="2408" y="681"/>
                  </a:cubicBezTo>
                  <a:cubicBezTo>
                    <a:pt x="2352" y="681"/>
                    <a:pt x="2296" y="680"/>
                    <a:pt x="2239" y="679"/>
                  </a:cubicBezTo>
                  <a:cubicBezTo>
                    <a:pt x="1251" y="667"/>
                    <a:pt x="513" y="441"/>
                    <a:pt x="513"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593;p53">
              <a:extLst>
                <a:ext uri="{FF2B5EF4-FFF2-40B4-BE49-F238E27FC236}">
                  <a16:creationId xmlns:a16="http://schemas.microsoft.com/office/drawing/2014/main" xmlns="" id="{C3B3C754-E7C8-B9C3-749F-E1C331B0E464}"/>
                </a:ext>
              </a:extLst>
            </p:cNvPr>
            <p:cNvSpPr/>
            <p:nvPr/>
          </p:nvSpPr>
          <p:spPr>
            <a:xfrm>
              <a:off x="2419625" y="2921025"/>
              <a:ext cx="45875" cy="171175"/>
            </a:xfrm>
            <a:custGeom>
              <a:avLst/>
              <a:gdLst/>
              <a:ahLst/>
              <a:cxnLst/>
              <a:rect l="l" t="t" r="r" b="b"/>
              <a:pathLst>
                <a:path w="1835" h="6847" extrusionOk="0">
                  <a:moveTo>
                    <a:pt x="1549" y="0"/>
                  </a:moveTo>
                  <a:cubicBezTo>
                    <a:pt x="1501" y="60"/>
                    <a:pt x="1442" y="120"/>
                    <a:pt x="1382" y="179"/>
                  </a:cubicBezTo>
                  <a:cubicBezTo>
                    <a:pt x="1311" y="251"/>
                    <a:pt x="1251" y="346"/>
                    <a:pt x="1192" y="429"/>
                  </a:cubicBezTo>
                  <a:cubicBezTo>
                    <a:pt x="1156" y="477"/>
                    <a:pt x="1132" y="524"/>
                    <a:pt x="1084" y="560"/>
                  </a:cubicBezTo>
                  <a:cubicBezTo>
                    <a:pt x="1061" y="608"/>
                    <a:pt x="1025" y="655"/>
                    <a:pt x="977" y="715"/>
                  </a:cubicBezTo>
                  <a:cubicBezTo>
                    <a:pt x="846" y="905"/>
                    <a:pt x="727" y="1132"/>
                    <a:pt x="608" y="1370"/>
                  </a:cubicBezTo>
                  <a:cubicBezTo>
                    <a:pt x="549" y="1489"/>
                    <a:pt x="501" y="1608"/>
                    <a:pt x="441" y="1727"/>
                  </a:cubicBezTo>
                  <a:cubicBezTo>
                    <a:pt x="418" y="1786"/>
                    <a:pt x="406" y="1846"/>
                    <a:pt x="370" y="1917"/>
                  </a:cubicBezTo>
                  <a:cubicBezTo>
                    <a:pt x="358" y="1977"/>
                    <a:pt x="322" y="2048"/>
                    <a:pt x="310" y="2108"/>
                  </a:cubicBezTo>
                  <a:cubicBezTo>
                    <a:pt x="263" y="2239"/>
                    <a:pt x="239" y="2382"/>
                    <a:pt x="191" y="2501"/>
                  </a:cubicBezTo>
                  <a:lnTo>
                    <a:pt x="108" y="2906"/>
                  </a:lnTo>
                  <a:cubicBezTo>
                    <a:pt x="84" y="3037"/>
                    <a:pt x="60" y="3168"/>
                    <a:pt x="49" y="3299"/>
                  </a:cubicBezTo>
                  <a:cubicBezTo>
                    <a:pt x="49" y="3382"/>
                    <a:pt x="25" y="3441"/>
                    <a:pt x="25" y="3513"/>
                  </a:cubicBezTo>
                  <a:lnTo>
                    <a:pt x="13" y="3620"/>
                  </a:lnTo>
                  <a:lnTo>
                    <a:pt x="13" y="3715"/>
                  </a:lnTo>
                  <a:cubicBezTo>
                    <a:pt x="13" y="3858"/>
                    <a:pt x="1" y="3989"/>
                    <a:pt x="1" y="4120"/>
                  </a:cubicBezTo>
                  <a:lnTo>
                    <a:pt x="1" y="4311"/>
                  </a:lnTo>
                  <a:cubicBezTo>
                    <a:pt x="1" y="4370"/>
                    <a:pt x="1" y="4453"/>
                    <a:pt x="13" y="4513"/>
                  </a:cubicBezTo>
                  <a:cubicBezTo>
                    <a:pt x="25" y="4644"/>
                    <a:pt x="25" y="4763"/>
                    <a:pt x="49" y="4882"/>
                  </a:cubicBezTo>
                  <a:lnTo>
                    <a:pt x="84" y="5239"/>
                  </a:lnTo>
                  <a:cubicBezTo>
                    <a:pt x="108" y="5358"/>
                    <a:pt x="132" y="5465"/>
                    <a:pt x="144" y="5585"/>
                  </a:cubicBezTo>
                  <a:cubicBezTo>
                    <a:pt x="168" y="5644"/>
                    <a:pt x="168" y="5680"/>
                    <a:pt x="180" y="5739"/>
                  </a:cubicBezTo>
                  <a:cubicBezTo>
                    <a:pt x="191" y="5787"/>
                    <a:pt x="203" y="5846"/>
                    <a:pt x="215" y="5894"/>
                  </a:cubicBezTo>
                  <a:cubicBezTo>
                    <a:pt x="251" y="6001"/>
                    <a:pt x="263" y="6085"/>
                    <a:pt x="299" y="6180"/>
                  </a:cubicBezTo>
                  <a:cubicBezTo>
                    <a:pt x="322" y="6263"/>
                    <a:pt x="358" y="6358"/>
                    <a:pt x="370" y="6430"/>
                  </a:cubicBezTo>
                  <a:cubicBezTo>
                    <a:pt x="406" y="6501"/>
                    <a:pt x="418" y="6573"/>
                    <a:pt x="441" y="6656"/>
                  </a:cubicBezTo>
                  <a:cubicBezTo>
                    <a:pt x="477" y="6727"/>
                    <a:pt x="489" y="6787"/>
                    <a:pt x="513" y="6835"/>
                  </a:cubicBezTo>
                  <a:lnTo>
                    <a:pt x="513" y="6847"/>
                  </a:lnTo>
                  <a:lnTo>
                    <a:pt x="620" y="6811"/>
                  </a:lnTo>
                  <a:lnTo>
                    <a:pt x="620" y="6775"/>
                  </a:lnTo>
                  <a:cubicBezTo>
                    <a:pt x="608" y="6656"/>
                    <a:pt x="584" y="6513"/>
                    <a:pt x="561" y="6358"/>
                  </a:cubicBezTo>
                  <a:cubicBezTo>
                    <a:pt x="549" y="6275"/>
                    <a:pt x="537" y="6192"/>
                    <a:pt x="537" y="6096"/>
                  </a:cubicBezTo>
                  <a:cubicBezTo>
                    <a:pt x="513" y="6013"/>
                    <a:pt x="513" y="5918"/>
                    <a:pt x="501" y="5823"/>
                  </a:cubicBezTo>
                  <a:cubicBezTo>
                    <a:pt x="501" y="5775"/>
                    <a:pt x="489" y="5715"/>
                    <a:pt x="489" y="5668"/>
                  </a:cubicBezTo>
                  <a:cubicBezTo>
                    <a:pt x="489" y="5620"/>
                    <a:pt x="489" y="5561"/>
                    <a:pt x="477" y="5501"/>
                  </a:cubicBezTo>
                  <a:cubicBezTo>
                    <a:pt x="477" y="5394"/>
                    <a:pt x="453" y="5299"/>
                    <a:pt x="441" y="5180"/>
                  </a:cubicBezTo>
                  <a:cubicBezTo>
                    <a:pt x="441" y="5061"/>
                    <a:pt x="430" y="4953"/>
                    <a:pt x="430" y="4834"/>
                  </a:cubicBezTo>
                  <a:lnTo>
                    <a:pt x="430" y="4477"/>
                  </a:lnTo>
                  <a:cubicBezTo>
                    <a:pt x="430" y="4239"/>
                    <a:pt x="441" y="3989"/>
                    <a:pt x="453" y="3739"/>
                  </a:cubicBezTo>
                  <a:lnTo>
                    <a:pt x="477" y="3644"/>
                  </a:lnTo>
                  <a:lnTo>
                    <a:pt x="489" y="3560"/>
                  </a:lnTo>
                  <a:cubicBezTo>
                    <a:pt x="501" y="3501"/>
                    <a:pt x="501" y="3418"/>
                    <a:pt x="513" y="3358"/>
                  </a:cubicBezTo>
                  <a:cubicBezTo>
                    <a:pt x="537" y="3227"/>
                    <a:pt x="561" y="3108"/>
                    <a:pt x="572" y="2977"/>
                  </a:cubicBezTo>
                  <a:cubicBezTo>
                    <a:pt x="608" y="2846"/>
                    <a:pt x="620" y="2715"/>
                    <a:pt x="656" y="2608"/>
                  </a:cubicBezTo>
                  <a:cubicBezTo>
                    <a:pt x="680" y="2489"/>
                    <a:pt x="715" y="2346"/>
                    <a:pt x="763" y="2227"/>
                  </a:cubicBezTo>
                  <a:cubicBezTo>
                    <a:pt x="834" y="1977"/>
                    <a:pt x="906" y="1751"/>
                    <a:pt x="1001" y="1513"/>
                  </a:cubicBezTo>
                  <a:cubicBezTo>
                    <a:pt x="1084" y="1298"/>
                    <a:pt x="1192" y="1072"/>
                    <a:pt x="1299" y="882"/>
                  </a:cubicBezTo>
                  <a:cubicBezTo>
                    <a:pt x="1394" y="679"/>
                    <a:pt x="1501" y="489"/>
                    <a:pt x="1608" y="322"/>
                  </a:cubicBezTo>
                  <a:cubicBezTo>
                    <a:pt x="1680" y="203"/>
                    <a:pt x="1751" y="84"/>
                    <a:pt x="1834" y="0"/>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594;p53">
              <a:extLst>
                <a:ext uri="{FF2B5EF4-FFF2-40B4-BE49-F238E27FC236}">
                  <a16:creationId xmlns:a16="http://schemas.microsoft.com/office/drawing/2014/main" xmlns="" id="{FAC7A200-778A-6E23-292D-AA418AEC704D}"/>
                </a:ext>
              </a:extLst>
            </p:cNvPr>
            <p:cNvSpPr/>
            <p:nvPr/>
          </p:nvSpPr>
          <p:spPr>
            <a:xfrm>
              <a:off x="2379150" y="3165100"/>
              <a:ext cx="48250" cy="229225"/>
            </a:xfrm>
            <a:custGeom>
              <a:avLst/>
              <a:gdLst/>
              <a:ahLst/>
              <a:cxnLst/>
              <a:rect l="l" t="t" r="r" b="b"/>
              <a:pathLst>
                <a:path w="1930" h="9169" extrusionOk="0">
                  <a:moveTo>
                    <a:pt x="1727" y="1"/>
                  </a:moveTo>
                  <a:cubicBezTo>
                    <a:pt x="1608" y="155"/>
                    <a:pt x="1489" y="358"/>
                    <a:pt x="1370" y="572"/>
                  </a:cubicBezTo>
                  <a:cubicBezTo>
                    <a:pt x="1227" y="810"/>
                    <a:pt x="1096" y="1072"/>
                    <a:pt x="977" y="1346"/>
                  </a:cubicBezTo>
                  <a:cubicBezTo>
                    <a:pt x="858" y="1632"/>
                    <a:pt x="727" y="1929"/>
                    <a:pt x="620" y="2239"/>
                  </a:cubicBezTo>
                  <a:cubicBezTo>
                    <a:pt x="596" y="2322"/>
                    <a:pt x="560" y="2406"/>
                    <a:pt x="536" y="2477"/>
                  </a:cubicBezTo>
                  <a:cubicBezTo>
                    <a:pt x="501" y="2560"/>
                    <a:pt x="489" y="2644"/>
                    <a:pt x="453" y="2739"/>
                  </a:cubicBezTo>
                  <a:cubicBezTo>
                    <a:pt x="394" y="2894"/>
                    <a:pt x="370" y="3072"/>
                    <a:pt x="322" y="3239"/>
                  </a:cubicBezTo>
                  <a:cubicBezTo>
                    <a:pt x="251" y="3584"/>
                    <a:pt x="179" y="3942"/>
                    <a:pt x="120" y="4299"/>
                  </a:cubicBezTo>
                  <a:lnTo>
                    <a:pt x="84" y="4561"/>
                  </a:lnTo>
                  <a:cubicBezTo>
                    <a:pt x="72" y="4656"/>
                    <a:pt x="72" y="4739"/>
                    <a:pt x="60" y="4835"/>
                  </a:cubicBezTo>
                  <a:cubicBezTo>
                    <a:pt x="36" y="4918"/>
                    <a:pt x="36" y="5013"/>
                    <a:pt x="24" y="5096"/>
                  </a:cubicBezTo>
                  <a:cubicBezTo>
                    <a:pt x="24" y="5192"/>
                    <a:pt x="13" y="5275"/>
                    <a:pt x="13" y="5370"/>
                  </a:cubicBezTo>
                  <a:cubicBezTo>
                    <a:pt x="1" y="5549"/>
                    <a:pt x="1" y="5727"/>
                    <a:pt x="1" y="5894"/>
                  </a:cubicBezTo>
                  <a:cubicBezTo>
                    <a:pt x="1" y="6073"/>
                    <a:pt x="13" y="6228"/>
                    <a:pt x="13" y="6394"/>
                  </a:cubicBezTo>
                  <a:cubicBezTo>
                    <a:pt x="13" y="6561"/>
                    <a:pt x="24" y="6728"/>
                    <a:pt x="60" y="6882"/>
                  </a:cubicBezTo>
                  <a:cubicBezTo>
                    <a:pt x="72" y="6966"/>
                    <a:pt x="72" y="7049"/>
                    <a:pt x="84" y="7121"/>
                  </a:cubicBezTo>
                  <a:cubicBezTo>
                    <a:pt x="96" y="7204"/>
                    <a:pt x="120" y="7275"/>
                    <a:pt x="120" y="7359"/>
                  </a:cubicBezTo>
                  <a:cubicBezTo>
                    <a:pt x="155" y="7656"/>
                    <a:pt x="215" y="7942"/>
                    <a:pt x="275" y="8216"/>
                  </a:cubicBezTo>
                  <a:cubicBezTo>
                    <a:pt x="310" y="8347"/>
                    <a:pt x="334" y="8466"/>
                    <a:pt x="370" y="8585"/>
                  </a:cubicBezTo>
                  <a:cubicBezTo>
                    <a:pt x="382" y="8645"/>
                    <a:pt x="394" y="8704"/>
                    <a:pt x="417" y="8752"/>
                  </a:cubicBezTo>
                  <a:cubicBezTo>
                    <a:pt x="429" y="8811"/>
                    <a:pt x="441" y="8847"/>
                    <a:pt x="453" y="8906"/>
                  </a:cubicBezTo>
                  <a:cubicBezTo>
                    <a:pt x="489" y="9002"/>
                    <a:pt x="513" y="9073"/>
                    <a:pt x="536" y="9168"/>
                  </a:cubicBezTo>
                  <a:lnTo>
                    <a:pt x="727" y="9121"/>
                  </a:lnTo>
                  <a:cubicBezTo>
                    <a:pt x="703" y="9037"/>
                    <a:pt x="691" y="8930"/>
                    <a:pt x="679" y="8835"/>
                  </a:cubicBezTo>
                  <a:cubicBezTo>
                    <a:pt x="667" y="8775"/>
                    <a:pt x="667" y="8740"/>
                    <a:pt x="644" y="8680"/>
                  </a:cubicBezTo>
                  <a:cubicBezTo>
                    <a:pt x="632" y="8621"/>
                    <a:pt x="632" y="8561"/>
                    <a:pt x="620" y="8502"/>
                  </a:cubicBezTo>
                  <a:cubicBezTo>
                    <a:pt x="608" y="8383"/>
                    <a:pt x="584" y="8252"/>
                    <a:pt x="560" y="8121"/>
                  </a:cubicBezTo>
                  <a:lnTo>
                    <a:pt x="513" y="7716"/>
                  </a:lnTo>
                  <a:cubicBezTo>
                    <a:pt x="501" y="7585"/>
                    <a:pt x="489" y="7442"/>
                    <a:pt x="477" y="7287"/>
                  </a:cubicBezTo>
                  <a:cubicBezTo>
                    <a:pt x="477" y="7216"/>
                    <a:pt x="453" y="7144"/>
                    <a:pt x="453" y="7061"/>
                  </a:cubicBezTo>
                  <a:cubicBezTo>
                    <a:pt x="453" y="6990"/>
                    <a:pt x="453" y="6918"/>
                    <a:pt x="441" y="6823"/>
                  </a:cubicBezTo>
                  <a:cubicBezTo>
                    <a:pt x="441" y="6668"/>
                    <a:pt x="429" y="6513"/>
                    <a:pt x="429" y="6347"/>
                  </a:cubicBezTo>
                  <a:cubicBezTo>
                    <a:pt x="429" y="6025"/>
                    <a:pt x="441" y="5692"/>
                    <a:pt x="453" y="5358"/>
                  </a:cubicBezTo>
                  <a:cubicBezTo>
                    <a:pt x="453" y="5263"/>
                    <a:pt x="477" y="5192"/>
                    <a:pt x="477" y="5096"/>
                  </a:cubicBezTo>
                  <a:cubicBezTo>
                    <a:pt x="477" y="5013"/>
                    <a:pt x="489" y="4942"/>
                    <a:pt x="501" y="4846"/>
                  </a:cubicBezTo>
                  <a:cubicBezTo>
                    <a:pt x="513" y="4763"/>
                    <a:pt x="513" y="4680"/>
                    <a:pt x="536" y="4596"/>
                  </a:cubicBezTo>
                  <a:lnTo>
                    <a:pt x="560" y="4346"/>
                  </a:lnTo>
                  <a:cubicBezTo>
                    <a:pt x="608" y="4001"/>
                    <a:pt x="679" y="3656"/>
                    <a:pt x="739" y="3334"/>
                  </a:cubicBezTo>
                  <a:cubicBezTo>
                    <a:pt x="810" y="3001"/>
                    <a:pt x="894" y="2679"/>
                    <a:pt x="989" y="2358"/>
                  </a:cubicBezTo>
                  <a:cubicBezTo>
                    <a:pt x="1084" y="2048"/>
                    <a:pt x="1191" y="1751"/>
                    <a:pt x="1287" y="1465"/>
                  </a:cubicBezTo>
                  <a:cubicBezTo>
                    <a:pt x="1346" y="1334"/>
                    <a:pt x="1394" y="1191"/>
                    <a:pt x="1453" y="1072"/>
                  </a:cubicBezTo>
                  <a:cubicBezTo>
                    <a:pt x="1501" y="929"/>
                    <a:pt x="1560" y="810"/>
                    <a:pt x="1608" y="691"/>
                  </a:cubicBezTo>
                  <a:cubicBezTo>
                    <a:pt x="1703" y="453"/>
                    <a:pt x="1810" y="239"/>
                    <a:pt x="1906" y="36"/>
                  </a:cubicBezTo>
                  <a:cubicBezTo>
                    <a:pt x="1918" y="24"/>
                    <a:pt x="1918" y="12"/>
                    <a:pt x="1929" y="1"/>
                  </a:cubicBezTo>
                  <a:close/>
                </a:path>
              </a:pathLst>
            </a:custGeom>
            <a:solidFill>
              <a:srgbClr val="D8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595;p53">
              <a:extLst>
                <a:ext uri="{FF2B5EF4-FFF2-40B4-BE49-F238E27FC236}">
                  <a16:creationId xmlns:a16="http://schemas.microsoft.com/office/drawing/2014/main" xmlns="" id="{F324ABE7-1D42-55E4-C562-2E9118689214}"/>
                </a:ext>
              </a:extLst>
            </p:cNvPr>
            <p:cNvSpPr/>
            <p:nvPr/>
          </p:nvSpPr>
          <p:spPr>
            <a:xfrm>
              <a:off x="2275875" y="3196350"/>
              <a:ext cx="25" cy="25"/>
            </a:xfrm>
            <a:custGeom>
              <a:avLst/>
              <a:gdLst/>
              <a:ahLst/>
              <a:cxnLst/>
              <a:rect l="l" t="t" r="r" b="b"/>
              <a:pathLst>
                <a:path w="1" h="1" extrusionOk="0">
                  <a:moveTo>
                    <a:pt x="0" y="1"/>
                  </a:move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596;p53">
              <a:extLst>
                <a:ext uri="{FF2B5EF4-FFF2-40B4-BE49-F238E27FC236}">
                  <a16:creationId xmlns:a16="http://schemas.microsoft.com/office/drawing/2014/main" xmlns="" id="{4D0E73DA-4632-D634-F0DA-D88388DB9589}"/>
                </a:ext>
              </a:extLst>
            </p:cNvPr>
            <p:cNvSpPr/>
            <p:nvPr/>
          </p:nvSpPr>
          <p:spPr>
            <a:xfrm>
              <a:off x="2117525" y="2824000"/>
              <a:ext cx="52100" cy="1197475"/>
            </a:xfrm>
            <a:custGeom>
              <a:avLst/>
              <a:gdLst/>
              <a:ahLst/>
              <a:cxnLst/>
              <a:rect l="l" t="t" r="r" b="b"/>
              <a:pathLst>
                <a:path w="2084" h="47899" extrusionOk="0">
                  <a:moveTo>
                    <a:pt x="1393" y="0"/>
                  </a:moveTo>
                  <a:lnTo>
                    <a:pt x="0" y="47899"/>
                  </a:lnTo>
                  <a:lnTo>
                    <a:pt x="2084" y="47899"/>
                  </a:lnTo>
                  <a:lnTo>
                    <a:pt x="1774"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597;p53">
              <a:extLst>
                <a:ext uri="{FF2B5EF4-FFF2-40B4-BE49-F238E27FC236}">
                  <a16:creationId xmlns:a16="http://schemas.microsoft.com/office/drawing/2014/main" xmlns="" id="{8ABEB5D5-B19B-C621-D7AB-635CC1373243}"/>
                </a:ext>
              </a:extLst>
            </p:cNvPr>
            <p:cNvSpPr/>
            <p:nvPr/>
          </p:nvSpPr>
          <p:spPr>
            <a:xfrm>
              <a:off x="1907675" y="3196350"/>
              <a:ext cx="25" cy="25"/>
            </a:xfrm>
            <a:custGeom>
              <a:avLst/>
              <a:gdLst/>
              <a:ahLst/>
              <a:cxnLst/>
              <a:rect l="l" t="t" r="r" b="b"/>
              <a:pathLst>
                <a:path w="1" h="1" extrusionOk="0">
                  <a:moveTo>
                    <a:pt x="0" y="1"/>
                  </a:move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598;p53">
              <a:extLst>
                <a:ext uri="{FF2B5EF4-FFF2-40B4-BE49-F238E27FC236}">
                  <a16:creationId xmlns:a16="http://schemas.microsoft.com/office/drawing/2014/main" xmlns="" id="{6D01C616-9165-A8FD-8A3D-75C3FA5752F4}"/>
                </a:ext>
              </a:extLst>
            </p:cNvPr>
            <p:cNvSpPr/>
            <p:nvPr/>
          </p:nvSpPr>
          <p:spPr>
            <a:xfrm>
              <a:off x="2010350" y="2914175"/>
              <a:ext cx="294700" cy="12825"/>
            </a:xfrm>
            <a:custGeom>
              <a:avLst/>
              <a:gdLst/>
              <a:ahLst/>
              <a:cxnLst/>
              <a:rect l="l" t="t" r="r" b="b"/>
              <a:pathLst>
                <a:path w="11788" h="513" extrusionOk="0">
                  <a:moveTo>
                    <a:pt x="251" y="1"/>
                  </a:moveTo>
                  <a:cubicBezTo>
                    <a:pt x="120" y="1"/>
                    <a:pt x="1" y="120"/>
                    <a:pt x="1" y="263"/>
                  </a:cubicBezTo>
                  <a:cubicBezTo>
                    <a:pt x="1" y="394"/>
                    <a:pt x="120" y="513"/>
                    <a:pt x="251" y="513"/>
                  </a:cubicBezTo>
                  <a:lnTo>
                    <a:pt x="11526" y="513"/>
                  </a:lnTo>
                  <a:cubicBezTo>
                    <a:pt x="11681" y="513"/>
                    <a:pt x="11788" y="394"/>
                    <a:pt x="11788" y="263"/>
                  </a:cubicBezTo>
                  <a:cubicBezTo>
                    <a:pt x="11788" y="120"/>
                    <a:pt x="11669" y="1"/>
                    <a:pt x="11526" y="1"/>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599;p53">
              <a:extLst>
                <a:ext uri="{FF2B5EF4-FFF2-40B4-BE49-F238E27FC236}">
                  <a16:creationId xmlns:a16="http://schemas.microsoft.com/office/drawing/2014/main" xmlns="" id="{824AB14C-0F72-8802-96EF-68EDACC31A85}"/>
                </a:ext>
              </a:extLst>
            </p:cNvPr>
            <p:cNvSpPr/>
            <p:nvPr/>
          </p:nvSpPr>
          <p:spPr>
            <a:xfrm>
              <a:off x="2150550" y="2838700"/>
              <a:ext cx="87825" cy="46625"/>
            </a:xfrm>
            <a:custGeom>
              <a:avLst/>
              <a:gdLst/>
              <a:ahLst/>
              <a:cxnLst/>
              <a:rect l="l" t="t" r="r" b="b"/>
              <a:pathLst>
                <a:path w="3513" h="1865" extrusionOk="0">
                  <a:moveTo>
                    <a:pt x="623" y="1"/>
                  </a:moveTo>
                  <a:cubicBezTo>
                    <a:pt x="282" y="1"/>
                    <a:pt x="48" y="186"/>
                    <a:pt x="48" y="186"/>
                  </a:cubicBezTo>
                  <a:lnTo>
                    <a:pt x="1" y="1865"/>
                  </a:lnTo>
                  <a:cubicBezTo>
                    <a:pt x="1" y="1865"/>
                    <a:pt x="249" y="1396"/>
                    <a:pt x="926" y="1396"/>
                  </a:cubicBezTo>
                  <a:cubicBezTo>
                    <a:pt x="1126" y="1396"/>
                    <a:pt x="1364" y="1437"/>
                    <a:pt x="1644" y="1543"/>
                  </a:cubicBezTo>
                  <a:cubicBezTo>
                    <a:pt x="1856" y="1628"/>
                    <a:pt x="2050" y="1665"/>
                    <a:pt x="2226" y="1665"/>
                  </a:cubicBezTo>
                  <a:cubicBezTo>
                    <a:pt x="3060" y="1665"/>
                    <a:pt x="3493" y="854"/>
                    <a:pt x="3513" y="579"/>
                  </a:cubicBezTo>
                  <a:lnTo>
                    <a:pt x="3513" y="579"/>
                  </a:lnTo>
                  <a:cubicBezTo>
                    <a:pt x="3513" y="579"/>
                    <a:pt x="3012" y="940"/>
                    <a:pt x="2449" y="940"/>
                  </a:cubicBezTo>
                  <a:cubicBezTo>
                    <a:pt x="2144" y="940"/>
                    <a:pt x="1820" y="834"/>
                    <a:pt x="1548" y="507"/>
                  </a:cubicBezTo>
                  <a:cubicBezTo>
                    <a:pt x="1216" y="112"/>
                    <a:pt x="887" y="1"/>
                    <a:pt x="623"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600;p53">
              <a:extLst>
                <a:ext uri="{FF2B5EF4-FFF2-40B4-BE49-F238E27FC236}">
                  <a16:creationId xmlns:a16="http://schemas.microsoft.com/office/drawing/2014/main" xmlns="" id="{F8A2ADDF-4772-85C2-55C1-54E1732E97C7}"/>
                </a:ext>
              </a:extLst>
            </p:cNvPr>
            <p:cNvSpPr/>
            <p:nvPr/>
          </p:nvSpPr>
          <p:spPr>
            <a:xfrm>
              <a:off x="1971675" y="2920725"/>
              <a:ext cx="307800" cy="174750"/>
            </a:xfrm>
            <a:custGeom>
              <a:avLst/>
              <a:gdLst/>
              <a:ahLst/>
              <a:cxnLst/>
              <a:rect l="l" t="t" r="r" b="b"/>
              <a:pathLst>
                <a:path w="12312" h="6990" extrusionOk="0">
                  <a:moveTo>
                    <a:pt x="2524" y="1"/>
                  </a:moveTo>
                  <a:cubicBezTo>
                    <a:pt x="0" y="2596"/>
                    <a:pt x="1357" y="6787"/>
                    <a:pt x="1357" y="6787"/>
                  </a:cubicBezTo>
                  <a:lnTo>
                    <a:pt x="11430" y="6990"/>
                  </a:lnTo>
                  <a:cubicBezTo>
                    <a:pt x="10370" y="2060"/>
                    <a:pt x="12311" y="1"/>
                    <a:pt x="12311" y="1"/>
                  </a:cubicBez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601;p53">
              <a:extLst>
                <a:ext uri="{FF2B5EF4-FFF2-40B4-BE49-F238E27FC236}">
                  <a16:creationId xmlns:a16="http://schemas.microsoft.com/office/drawing/2014/main" xmlns="" id="{B35553C4-846D-F352-B2D1-19EAF5CAFAD2}"/>
                </a:ext>
              </a:extLst>
            </p:cNvPr>
            <p:cNvSpPr/>
            <p:nvPr/>
          </p:nvSpPr>
          <p:spPr>
            <a:xfrm>
              <a:off x="2045175" y="2920125"/>
              <a:ext cx="45875" cy="171175"/>
            </a:xfrm>
            <a:custGeom>
              <a:avLst/>
              <a:gdLst/>
              <a:ahLst/>
              <a:cxnLst/>
              <a:rect l="l" t="t" r="r" b="b"/>
              <a:pathLst>
                <a:path w="1835" h="6847" extrusionOk="0">
                  <a:moveTo>
                    <a:pt x="1549" y="1"/>
                  </a:moveTo>
                  <a:cubicBezTo>
                    <a:pt x="1489" y="60"/>
                    <a:pt x="1453" y="120"/>
                    <a:pt x="1394" y="179"/>
                  </a:cubicBezTo>
                  <a:cubicBezTo>
                    <a:pt x="1334" y="263"/>
                    <a:pt x="1275" y="346"/>
                    <a:pt x="1191" y="441"/>
                  </a:cubicBezTo>
                  <a:cubicBezTo>
                    <a:pt x="1156" y="477"/>
                    <a:pt x="1120" y="525"/>
                    <a:pt x="1096" y="572"/>
                  </a:cubicBezTo>
                  <a:cubicBezTo>
                    <a:pt x="1049" y="620"/>
                    <a:pt x="1013" y="679"/>
                    <a:pt x="989" y="715"/>
                  </a:cubicBezTo>
                  <a:cubicBezTo>
                    <a:pt x="858" y="929"/>
                    <a:pt x="739" y="1132"/>
                    <a:pt x="620" y="1370"/>
                  </a:cubicBezTo>
                  <a:cubicBezTo>
                    <a:pt x="560" y="1489"/>
                    <a:pt x="501" y="1608"/>
                    <a:pt x="453" y="1727"/>
                  </a:cubicBezTo>
                  <a:cubicBezTo>
                    <a:pt x="418" y="1811"/>
                    <a:pt x="406" y="1858"/>
                    <a:pt x="382" y="1918"/>
                  </a:cubicBezTo>
                  <a:cubicBezTo>
                    <a:pt x="358" y="1977"/>
                    <a:pt x="334" y="2061"/>
                    <a:pt x="322" y="2120"/>
                  </a:cubicBezTo>
                  <a:cubicBezTo>
                    <a:pt x="275" y="2239"/>
                    <a:pt x="227" y="2370"/>
                    <a:pt x="203" y="2501"/>
                  </a:cubicBezTo>
                  <a:lnTo>
                    <a:pt x="108" y="2906"/>
                  </a:lnTo>
                  <a:cubicBezTo>
                    <a:pt x="96" y="3037"/>
                    <a:pt x="60" y="3180"/>
                    <a:pt x="48" y="3311"/>
                  </a:cubicBezTo>
                  <a:cubicBezTo>
                    <a:pt x="48" y="3382"/>
                    <a:pt x="37" y="3442"/>
                    <a:pt x="37" y="3513"/>
                  </a:cubicBezTo>
                  <a:lnTo>
                    <a:pt x="25" y="3620"/>
                  </a:lnTo>
                  <a:lnTo>
                    <a:pt x="25" y="3727"/>
                  </a:lnTo>
                  <a:cubicBezTo>
                    <a:pt x="1" y="3858"/>
                    <a:pt x="1" y="3989"/>
                    <a:pt x="1" y="4132"/>
                  </a:cubicBezTo>
                  <a:lnTo>
                    <a:pt x="1" y="4323"/>
                  </a:lnTo>
                  <a:cubicBezTo>
                    <a:pt x="1" y="4382"/>
                    <a:pt x="25" y="4454"/>
                    <a:pt x="25" y="4513"/>
                  </a:cubicBezTo>
                  <a:cubicBezTo>
                    <a:pt x="37" y="4632"/>
                    <a:pt x="37" y="4763"/>
                    <a:pt x="48" y="4882"/>
                  </a:cubicBezTo>
                  <a:lnTo>
                    <a:pt x="96" y="5240"/>
                  </a:lnTo>
                  <a:cubicBezTo>
                    <a:pt x="108" y="5359"/>
                    <a:pt x="144" y="5478"/>
                    <a:pt x="156" y="5585"/>
                  </a:cubicBezTo>
                  <a:cubicBezTo>
                    <a:pt x="168" y="5644"/>
                    <a:pt x="168" y="5692"/>
                    <a:pt x="179" y="5751"/>
                  </a:cubicBezTo>
                  <a:cubicBezTo>
                    <a:pt x="203" y="5787"/>
                    <a:pt x="215" y="5859"/>
                    <a:pt x="227" y="5894"/>
                  </a:cubicBezTo>
                  <a:cubicBezTo>
                    <a:pt x="263" y="6002"/>
                    <a:pt x="275" y="6085"/>
                    <a:pt x="299" y="6180"/>
                  </a:cubicBezTo>
                  <a:cubicBezTo>
                    <a:pt x="322" y="6275"/>
                    <a:pt x="346" y="6359"/>
                    <a:pt x="382" y="6430"/>
                  </a:cubicBezTo>
                  <a:cubicBezTo>
                    <a:pt x="406" y="6525"/>
                    <a:pt x="418" y="6585"/>
                    <a:pt x="453" y="6656"/>
                  </a:cubicBezTo>
                  <a:cubicBezTo>
                    <a:pt x="477" y="6728"/>
                    <a:pt x="501" y="6787"/>
                    <a:pt x="525" y="6847"/>
                  </a:cubicBezTo>
                  <a:lnTo>
                    <a:pt x="632" y="6811"/>
                  </a:lnTo>
                  <a:lnTo>
                    <a:pt x="632" y="6775"/>
                  </a:lnTo>
                  <a:cubicBezTo>
                    <a:pt x="620" y="6656"/>
                    <a:pt x="584" y="6525"/>
                    <a:pt x="572" y="6359"/>
                  </a:cubicBezTo>
                  <a:cubicBezTo>
                    <a:pt x="572" y="6287"/>
                    <a:pt x="560" y="6192"/>
                    <a:pt x="537" y="6109"/>
                  </a:cubicBezTo>
                  <a:cubicBezTo>
                    <a:pt x="525" y="6013"/>
                    <a:pt x="525" y="5930"/>
                    <a:pt x="513" y="5823"/>
                  </a:cubicBezTo>
                  <a:cubicBezTo>
                    <a:pt x="513" y="5775"/>
                    <a:pt x="501" y="5716"/>
                    <a:pt x="501" y="5680"/>
                  </a:cubicBezTo>
                  <a:cubicBezTo>
                    <a:pt x="477" y="5621"/>
                    <a:pt x="477" y="5573"/>
                    <a:pt x="477" y="5513"/>
                  </a:cubicBezTo>
                  <a:cubicBezTo>
                    <a:pt x="465" y="5406"/>
                    <a:pt x="453" y="5299"/>
                    <a:pt x="453" y="5180"/>
                  </a:cubicBezTo>
                  <a:cubicBezTo>
                    <a:pt x="453" y="5085"/>
                    <a:pt x="441" y="4954"/>
                    <a:pt x="441" y="4835"/>
                  </a:cubicBezTo>
                  <a:lnTo>
                    <a:pt x="441" y="4489"/>
                  </a:lnTo>
                  <a:cubicBezTo>
                    <a:pt x="453" y="4239"/>
                    <a:pt x="453" y="3989"/>
                    <a:pt x="477" y="3739"/>
                  </a:cubicBezTo>
                  <a:lnTo>
                    <a:pt x="477" y="3644"/>
                  </a:lnTo>
                  <a:lnTo>
                    <a:pt x="501" y="3561"/>
                  </a:lnTo>
                  <a:cubicBezTo>
                    <a:pt x="513" y="3501"/>
                    <a:pt x="513" y="3430"/>
                    <a:pt x="525" y="3370"/>
                  </a:cubicBezTo>
                  <a:cubicBezTo>
                    <a:pt x="537" y="3239"/>
                    <a:pt x="572" y="3108"/>
                    <a:pt x="584" y="2977"/>
                  </a:cubicBezTo>
                  <a:cubicBezTo>
                    <a:pt x="596" y="2858"/>
                    <a:pt x="632" y="2727"/>
                    <a:pt x="656" y="2608"/>
                  </a:cubicBezTo>
                  <a:cubicBezTo>
                    <a:pt x="703" y="2489"/>
                    <a:pt x="715" y="2358"/>
                    <a:pt x="763" y="2239"/>
                  </a:cubicBezTo>
                  <a:cubicBezTo>
                    <a:pt x="822" y="1989"/>
                    <a:pt x="918" y="1751"/>
                    <a:pt x="1001" y="1525"/>
                  </a:cubicBezTo>
                  <a:cubicBezTo>
                    <a:pt x="1108" y="1299"/>
                    <a:pt x="1191" y="1072"/>
                    <a:pt x="1299" y="882"/>
                  </a:cubicBezTo>
                  <a:cubicBezTo>
                    <a:pt x="1406" y="691"/>
                    <a:pt x="1513" y="501"/>
                    <a:pt x="1608" y="334"/>
                  </a:cubicBezTo>
                  <a:cubicBezTo>
                    <a:pt x="1692" y="215"/>
                    <a:pt x="1763" y="108"/>
                    <a:pt x="1834"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602;p53">
              <a:extLst>
                <a:ext uri="{FF2B5EF4-FFF2-40B4-BE49-F238E27FC236}">
                  <a16:creationId xmlns:a16="http://schemas.microsoft.com/office/drawing/2014/main" xmlns="" id="{3D8B666F-6FAF-1264-8286-0C7028A4FD0C}"/>
                </a:ext>
              </a:extLst>
            </p:cNvPr>
            <p:cNvSpPr/>
            <p:nvPr/>
          </p:nvSpPr>
          <p:spPr>
            <a:xfrm>
              <a:off x="2164250" y="2920125"/>
              <a:ext cx="45850" cy="173575"/>
            </a:xfrm>
            <a:custGeom>
              <a:avLst/>
              <a:gdLst/>
              <a:ahLst/>
              <a:cxnLst/>
              <a:rect l="l" t="t" r="r" b="b"/>
              <a:pathLst>
                <a:path w="1834" h="6943" extrusionOk="0">
                  <a:moveTo>
                    <a:pt x="1548" y="1"/>
                  </a:moveTo>
                  <a:cubicBezTo>
                    <a:pt x="1489" y="60"/>
                    <a:pt x="1453" y="120"/>
                    <a:pt x="1393" y="179"/>
                  </a:cubicBezTo>
                  <a:cubicBezTo>
                    <a:pt x="1334" y="251"/>
                    <a:pt x="1274" y="346"/>
                    <a:pt x="1191" y="429"/>
                  </a:cubicBezTo>
                  <a:cubicBezTo>
                    <a:pt x="1155" y="477"/>
                    <a:pt x="1120" y="525"/>
                    <a:pt x="1096" y="572"/>
                  </a:cubicBezTo>
                  <a:cubicBezTo>
                    <a:pt x="1048" y="608"/>
                    <a:pt x="1012" y="668"/>
                    <a:pt x="989" y="715"/>
                  </a:cubicBezTo>
                  <a:cubicBezTo>
                    <a:pt x="858" y="929"/>
                    <a:pt x="739" y="1132"/>
                    <a:pt x="619" y="1370"/>
                  </a:cubicBezTo>
                  <a:cubicBezTo>
                    <a:pt x="560" y="1489"/>
                    <a:pt x="500" y="1608"/>
                    <a:pt x="453" y="1727"/>
                  </a:cubicBezTo>
                  <a:cubicBezTo>
                    <a:pt x="417" y="1799"/>
                    <a:pt x="405" y="1858"/>
                    <a:pt x="381" y="1918"/>
                  </a:cubicBezTo>
                  <a:cubicBezTo>
                    <a:pt x="358" y="1977"/>
                    <a:pt x="334" y="2061"/>
                    <a:pt x="322" y="2120"/>
                  </a:cubicBezTo>
                  <a:cubicBezTo>
                    <a:pt x="274" y="2239"/>
                    <a:pt x="227" y="2370"/>
                    <a:pt x="203" y="2501"/>
                  </a:cubicBezTo>
                  <a:lnTo>
                    <a:pt x="108" y="2906"/>
                  </a:lnTo>
                  <a:cubicBezTo>
                    <a:pt x="96" y="3037"/>
                    <a:pt x="60" y="3168"/>
                    <a:pt x="48" y="3311"/>
                  </a:cubicBezTo>
                  <a:cubicBezTo>
                    <a:pt x="48" y="3382"/>
                    <a:pt x="36" y="3442"/>
                    <a:pt x="36" y="3513"/>
                  </a:cubicBezTo>
                  <a:lnTo>
                    <a:pt x="24" y="3620"/>
                  </a:lnTo>
                  <a:lnTo>
                    <a:pt x="24" y="3727"/>
                  </a:lnTo>
                  <a:cubicBezTo>
                    <a:pt x="0" y="3858"/>
                    <a:pt x="0" y="3989"/>
                    <a:pt x="0" y="4132"/>
                  </a:cubicBezTo>
                  <a:lnTo>
                    <a:pt x="0" y="4323"/>
                  </a:lnTo>
                  <a:cubicBezTo>
                    <a:pt x="0" y="4382"/>
                    <a:pt x="24" y="4454"/>
                    <a:pt x="24" y="4513"/>
                  </a:cubicBezTo>
                  <a:cubicBezTo>
                    <a:pt x="36" y="4632"/>
                    <a:pt x="36" y="4763"/>
                    <a:pt x="48" y="4882"/>
                  </a:cubicBezTo>
                  <a:lnTo>
                    <a:pt x="96" y="5240"/>
                  </a:lnTo>
                  <a:cubicBezTo>
                    <a:pt x="108" y="5359"/>
                    <a:pt x="143" y="5478"/>
                    <a:pt x="155" y="5585"/>
                  </a:cubicBezTo>
                  <a:cubicBezTo>
                    <a:pt x="167" y="5644"/>
                    <a:pt x="167" y="5692"/>
                    <a:pt x="179" y="5751"/>
                  </a:cubicBezTo>
                  <a:cubicBezTo>
                    <a:pt x="203" y="5787"/>
                    <a:pt x="215" y="5847"/>
                    <a:pt x="227" y="5894"/>
                  </a:cubicBezTo>
                  <a:cubicBezTo>
                    <a:pt x="262" y="6002"/>
                    <a:pt x="274" y="6085"/>
                    <a:pt x="298" y="6180"/>
                  </a:cubicBezTo>
                  <a:cubicBezTo>
                    <a:pt x="322" y="6263"/>
                    <a:pt x="346" y="6359"/>
                    <a:pt x="381" y="6430"/>
                  </a:cubicBezTo>
                  <a:cubicBezTo>
                    <a:pt x="405" y="6525"/>
                    <a:pt x="417" y="6585"/>
                    <a:pt x="453" y="6656"/>
                  </a:cubicBezTo>
                  <a:cubicBezTo>
                    <a:pt x="477" y="6716"/>
                    <a:pt x="512" y="6775"/>
                    <a:pt x="524" y="6835"/>
                  </a:cubicBezTo>
                  <a:cubicBezTo>
                    <a:pt x="536" y="6871"/>
                    <a:pt x="560" y="6906"/>
                    <a:pt x="572" y="6942"/>
                  </a:cubicBezTo>
                  <a:lnTo>
                    <a:pt x="643" y="6906"/>
                  </a:lnTo>
                  <a:cubicBezTo>
                    <a:pt x="643" y="6859"/>
                    <a:pt x="643" y="6823"/>
                    <a:pt x="631" y="6775"/>
                  </a:cubicBezTo>
                  <a:cubicBezTo>
                    <a:pt x="596" y="6656"/>
                    <a:pt x="584" y="6525"/>
                    <a:pt x="572" y="6359"/>
                  </a:cubicBezTo>
                  <a:cubicBezTo>
                    <a:pt x="572" y="6287"/>
                    <a:pt x="560" y="6192"/>
                    <a:pt x="536" y="6109"/>
                  </a:cubicBezTo>
                  <a:cubicBezTo>
                    <a:pt x="524" y="6013"/>
                    <a:pt x="524" y="5930"/>
                    <a:pt x="512" y="5823"/>
                  </a:cubicBezTo>
                  <a:cubicBezTo>
                    <a:pt x="512" y="5775"/>
                    <a:pt x="500" y="5716"/>
                    <a:pt x="500" y="5668"/>
                  </a:cubicBezTo>
                  <a:cubicBezTo>
                    <a:pt x="477" y="5609"/>
                    <a:pt x="477" y="5573"/>
                    <a:pt x="477" y="5513"/>
                  </a:cubicBezTo>
                  <a:cubicBezTo>
                    <a:pt x="465" y="5406"/>
                    <a:pt x="453" y="5299"/>
                    <a:pt x="453" y="5180"/>
                  </a:cubicBezTo>
                  <a:cubicBezTo>
                    <a:pt x="453" y="5073"/>
                    <a:pt x="441" y="4954"/>
                    <a:pt x="441" y="4835"/>
                  </a:cubicBezTo>
                  <a:lnTo>
                    <a:pt x="441" y="4478"/>
                  </a:lnTo>
                  <a:cubicBezTo>
                    <a:pt x="453" y="4239"/>
                    <a:pt x="453" y="3989"/>
                    <a:pt x="477" y="3739"/>
                  </a:cubicBezTo>
                  <a:lnTo>
                    <a:pt x="477" y="3644"/>
                  </a:lnTo>
                  <a:lnTo>
                    <a:pt x="500" y="3561"/>
                  </a:lnTo>
                  <a:cubicBezTo>
                    <a:pt x="512" y="3501"/>
                    <a:pt x="512" y="3430"/>
                    <a:pt x="524" y="3370"/>
                  </a:cubicBezTo>
                  <a:cubicBezTo>
                    <a:pt x="536" y="3227"/>
                    <a:pt x="572" y="3108"/>
                    <a:pt x="584" y="2977"/>
                  </a:cubicBezTo>
                  <a:cubicBezTo>
                    <a:pt x="596" y="2858"/>
                    <a:pt x="631" y="2727"/>
                    <a:pt x="655" y="2608"/>
                  </a:cubicBezTo>
                  <a:cubicBezTo>
                    <a:pt x="703" y="2489"/>
                    <a:pt x="715" y="2358"/>
                    <a:pt x="762" y="2239"/>
                  </a:cubicBezTo>
                  <a:cubicBezTo>
                    <a:pt x="822" y="1977"/>
                    <a:pt x="917" y="1739"/>
                    <a:pt x="1000" y="1525"/>
                  </a:cubicBezTo>
                  <a:cubicBezTo>
                    <a:pt x="1108" y="1299"/>
                    <a:pt x="1191" y="1072"/>
                    <a:pt x="1298" y="882"/>
                  </a:cubicBezTo>
                  <a:cubicBezTo>
                    <a:pt x="1405" y="691"/>
                    <a:pt x="1512" y="489"/>
                    <a:pt x="1608" y="334"/>
                  </a:cubicBezTo>
                  <a:cubicBezTo>
                    <a:pt x="1691" y="215"/>
                    <a:pt x="1762" y="108"/>
                    <a:pt x="1834"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603;p53">
              <a:extLst>
                <a:ext uri="{FF2B5EF4-FFF2-40B4-BE49-F238E27FC236}">
                  <a16:creationId xmlns:a16="http://schemas.microsoft.com/office/drawing/2014/main" xmlns="" id="{BBC04D5B-E184-C135-B560-04BEAB05BA3C}"/>
                </a:ext>
              </a:extLst>
            </p:cNvPr>
            <p:cNvSpPr/>
            <p:nvPr/>
          </p:nvSpPr>
          <p:spPr>
            <a:xfrm>
              <a:off x="1902300" y="3165100"/>
              <a:ext cx="412300" cy="233675"/>
            </a:xfrm>
            <a:custGeom>
              <a:avLst/>
              <a:gdLst/>
              <a:ahLst/>
              <a:cxnLst/>
              <a:rect l="l" t="t" r="r" b="b"/>
              <a:pathLst>
                <a:path w="16492" h="9347" extrusionOk="0">
                  <a:moveTo>
                    <a:pt x="16491" y="0"/>
                  </a:moveTo>
                  <a:lnTo>
                    <a:pt x="16491" y="0"/>
                  </a:lnTo>
                  <a:cubicBezTo>
                    <a:pt x="16491" y="0"/>
                    <a:pt x="16491" y="0"/>
                    <a:pt x="16491" y="1"/>
                  </a:cubicBezTo>
                  <a:lnTo>
                    <a:pt x="16491" y="1"/>
                  </a:lnTo>
                  <a:cubicBezTo>
                    <a:pt x="16491" y="0"/>
                    <a:pt x="16491" y="0"/>
                    <a:pt x="16491" y="0"/>
                  </a:cubicBezTo>
                  <a:close/>
                  <a:moveTo>
                    <a:pt x="3418" y="1"/>
                  </a:moveTo>
                  <a:cubicBezTo>
                    <a:pt x="1" y="3477"/>
                    <a:pt x="1834" y="9073"/>
                    <a:pt x="1834" y="9073"/>
                  </a:cubicBezTo>
                  <a:lnTo>
                    <a:pt x="4930" y="9133"/>
                  </a:lnTo>
                  <a:lnTo>
                    <a:pt x="5085" y="9133"/>
                  </a:lnTo>
                  <a:lnTo>
                    <a:pt x="11478" y="9276"/>
                  </a:lnTo>
                  <a:lnTo>
                    <a:pt x="11598" y="9276"/>
                  </a:lnTo>
                  <a:lnTo>
                    <a:pt x="15336" y="9347"/>
                  </a:lnTo>
                  <a:cubicBezTo>
                    <a:pt x="13937" y="2834"/>
                    <a:pt x="16450" y="36"/>
                    <a:pt x="16491" y="1"/>
                  </a:cubicBez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604;p53">
              <a:extLst>
                <a:ext uri="{FF2B5EF4-FFF2-40B4-BE49-F238E27FC236}">
                  <a16:creationId xmlns:a16="http://schemas.microsoft.com/office/drawing/2014/main" xmlns="" id="{7763BB65-D5DC-B381-70A2-9EA2CAB33FCE}"/>
                </a:ext>
              </a:extLst>
            </p:cNvPr>
            <p:cNvSpPr/>
            <p:nvPr/>
          </p:nvSpPr>
          <p:spPr>
            <a:xfrm>
              <a:off x="2012450" y="3165100"/>
              <a:ext cx="48525" cy="229225"/>
            </a:xfrm>
            <a:custGeom>
              <a:avLst/>
              <a:gdLst/>
              <a:ahLst/>
              <a:cxnLst/>
              <a:rect l="l" t="t" r="r" b="b"/>
              <a:pathLst>
                <a:path w="1941" h="9169" extrusionOk="0">
                  <a:moveTo>
                    <a:pt x="1727" y="1"/>
                  </a:moveTo>
                  <a:cubicBezTo>
                    <a:pt x="1608" y="155"/>
                    <a:pt x="1488" y="358"/>
                    <a:pt x="1369" y="572"/>
                  </a:cubicBezTo>
                  <a:cubicBezTo>
                    <a:pt x="1238" y="810"/>
                    <a:pt x="1107" y="1072"/>
                    <a:pt x="988" y="1346"/>
                  </a:cubicBezTo>
                  <a:cubicBezTo>
                    <a:pt x="869" y="1632"/>
                    <a:pt x="726" y="1929"/>
                    <a:pt x="631" y="2239"/>
                  </a:cubicBezTo>
                  <a:cubicBezTo>
                    <a:pt x="595" y="2322"/>
                    <a:pt x="572" y="2406"/>
                    <a:pt x="536" y="2477"/>
                  </a:cubicBezTo>
                  <a:cubicBezTo>
                    <a:pt x="512" y="2560"/>
                    <a:pt x="488" y="2644"/>
                    <a:pt x="465" y="2739"/>
                  </a:cubicBezTo>
                  <a:cubicBezTo>
                    <a:pt x="405" y="2894"/>
                    <a:pt x="369" y="3072"/>
                    <a:pt x="334" y="3239"/>
                  </a:cubicBezTo>
                  <a:cubicBezTo>
                    <a:pt x="262" y="3584"/>
                    <a:pt x="179" y="3942"/>
                    <a:pt x="119" y="4299"/>
                  </a:cubicBezTo>
                  <a:lnTo>
                    <a:pt x="95" y="4561"/>
                  </a:lnTo>
                  <a:cubicBezTo>
                    <a:pt x="84" y="4656"/>
                    <a:pt x="84" y="4739"/>
                    <a:pt x="60" y="4835"/>
                  </a:cubicBezTo>
                  <a:cubicBezTo>
                    <a:pt x="48" y="4918"/>
                    <a:pt x="48" y="5013"/>
                    <a:pt x="36" y="5096"/>
                  </a:cubicBezTo>
                  <a:cubicBezTo>
                    <a:pt x="36" y="5192"/>
                    <a:pt x="24" y="5275"/>
                    <a:pt x="24" y="5370"/>
                  </a:cubicBezTo>
                  <a:cubicBezTo>
                    <a:pt x="0" y="5549"/>
                    <a:pt x="0" y="5727"/>
                    <a:pt x="0" y="5894"/>
                  </a:cubicBezTo>
                  <a:cubicBezTo>
                    <a:pt x="0" y="6073"/>
                    <a:pt x="24" y="6228"/>
                    <a:pt x="24" y="6394"/>
                  </a:cubicBezTo>
                  <a:cubicBezTo>
                    <a:pt x="24" y="6561"/>
                    <a:pt x="48" y="6728"/>
                    <a:pt x="60" y="6882"/>
                  </a:cubicBezTo>
                  <a:cubicBezTo>
                    <a:pt x="84" y="6966"/>
                    <a:pt x="84" y="7049"/>
                    <a:pt x="95" y="7121"/>
                  </a:cubicBezTo>
                  <a:cubicBezTo>
                    <a:pt x="107" y="7204"/>
                    <a:pt x="119" y="7275"/>
                    <a:pt x="119" y="7359"/>
                  </a:cubicBezTo>
                  <a:cubicBezTo>
                    <a:pt x="167" y="7656"/>
                    <a:pt x="226" y="7942"/>
                    <a:pt x="286" y="8216"/>
                  </a:cubicBezTo>
                  <a:cubicBezTo>
                    <a:pt x="322" y="8347"/>
                    <a:pt x="345" y="8466"/>
                    <a:pt x="381" y="8585"/>
                  </a:cubicBezTo>
                  <a:cubicBezTo>
                    <a:pt x="393" y="8645"/>
                    <a:pt x="405" y="8704"/>
                    <a:pt x="417" y="8752"/>
                  </a:cubicBezTo>
                  <a:cubicBezTo>
                    <a:pt x="441" y="8811"/>
                    <a:pt x="453" y="8847"/>
                    <a:pt x="465" y="8906"/>
                  </a:cubicBezTo>
                  <a:cubicBezTo>
                    <a:pt x="500" y="9002"/>
                    <a:pt x="524" y="9073"/>
                    <a:pt x="536" y="9168"/>
                  </a:cubicBezTo>
                  <a:lnTo>
                    <a:pt x="691" y="9121"/>
                  </a:lnTo>
                  <a:cubicBezTo>
                    <a:pt x="679" y="9037"/>
                    <a:pt x="655" y="8930"/>
                    <a:pt x="643" y="8835"/>
                  </a:cubicBezTo>
                  <a:cubicBezTo>
                    <a:pt x="631" y="8775"/>
                    <a:pt x="631" y="8740"/>
                    <a:pt x="619" y="8680"/>
                  </a:cubicBezTo>
                  <a:cubicBezTo>
                    <a:pt x="619" y="8621"/>
                    <a:pt x="595" y="8561"/>
                    <a:pt x="595" y="8502"/>
                  </a:cubicBezTo>
                  <a:cubicBezTo>
                    <a:pt x="584" y="8383"/>
                    <a:pt x="572" y="8252"/>
                    <a:pt x="536" y="8121"/>
                  </a:cubicBezTo>
                  <a:lnTo>
                    <a:pt x="500" y="7716"/>
                  </a:lnTo>
                  <a:cubicBezTo>
                    <a:pt x="476" y="7585"/>
                    <a:pt x="465" y="7442"/>
                    <a:pt x="465" y="7287"/>
                  </a:cubicBezTo>
                  <a:cubicBezTo>
                    <a:pt x="465" y="7216"/>
                    <a:pt x="453" y="7144"/>
                    <a:pt x="453" y="7061"/>
                  </a:cubicBezTo>
                  <a:lnTo>
                    <a:pt x="453" y="6823"/>
                  </a:lnTo>
                  <a:cubicBezTo>
                    <a:pt x="453" y="6668"/>
                    <a:pt x="429" y="6513"/>
                    <a:pt x="429" y="6347"/>
                  </a:cubicBezTo>
                  <a:cubicBezTo>
                    <a:pt x="429" y="6025"/>
                    <a:pt x="453" y="5692"/>
                    <a:pt x="465" y="5358"/>
                  </a:cubicBezTo>
                  <a:cubicBezTo>
                    <a:pt x="465" y="5263"/>
                    <a:pt x="476" y="5192"/>
                    <a:pt x="476" y="5096"/>
                  </a:cubicBezTo>
                  <a:cubicBezTo>
                    <a:pt x="476" y="5013"/>
                    <a:pt x="500" y="4942"/>
                    <a:pt x="512" y="4846"/>
                  </a:cubicBezTo>
                  <a:cubicBezTo>
                    <a:pt x="524" y="4763"/>
                    <a:pt x="524" y="4680"/>
                    <a:pt x="536" y="4596"/>
                  </a:cubicBezTo>
                  <a:lnTo>
                    <a:pt x="572" y="4346"/>
                  </a:lnTo>
                  <a:cubicBezTo>
                    <a:pt x="607" y="4001"/>
                    <a:pt x="691" y="3656"/>
                    <a:pt x="750" y="3334"/>
                  </a:cubicBezTo>
                  <a:cubicBezTo>
                    <a:pt x="822" y="3001"/>
                    <a:pt x="905" y="2679"/>
                    <a:pt x="1000" y="2358"/>
                  </a:cubicBezTo>
                  <a:cubicBezTo>
                    <a:pt x="1084" y="2048"/>
                    <a:pt x="1191" y="1751"/>
                    <a:pt x="1298" y="1465"/>
                  </a:cubicBezTo>
                  <a:cubicBezTo>
                    <a:pt x="1357" y="1334"/>
                    <a:pt x="1405" y="1191"/>
                    <a:pt x="1465" y="1072"/>
                  </a:cubicBezTo>
                  <a:cubicBezTo>
                    <a:pt x="1500" y="929"/>
                    <a:pt x="1560" y="810"/>
                    <a:pt x="1608" y="691"/>
                  </a:cubicBezTo>
                  <a:cubicBezTo>
                    <a:pt x="1715" y="453"/>
                    <a:pt x="1822" y="239"/>
                    <a:pt x="1905" y="36"/>
                  </a:cubicBezTo>
                  <a:cubicBezTo>
                    <a:pt x="1917" y="24"/>
                    <a:pt x="1917" y="12"/>
                    <a:pt x="1941"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605;p53">
              <a:extLst>
                <a:ext uri="{FF2B5EF4-FFF2-40B4-BE49-F238E27FC236}">
                  <a16:creationId xmlns:a16="http://schemas.microsoft.com/office/drawing/2014/main" xmlns="" id="{785CCE19-16C4-F017-3F5C-F448A151D034}"/>
                </a:ext>
              </a:extLst>
            </p:cNvPr>
            <p:cNvSpPr/>
            <p:nvPr/>
          </p:nvSpPr>
          <p:spPr>
            <a:xfrm>
              <a:off x="2174375" y="3165100"/>
              <a:ext cx="48525" cy="232500"/>
            </a:xfrm>
            <a:custGeom>
              <a:avLst/>
              <a:gdLst/>
              <a:ahLst/>
              <a:cxnLst/>
              <a:rect l="l" t="t" r="r" b="b"/>
              <a:pathLst>
                <a:path w="1941" h="9300" extrusionOk="0">
                  <a:moveTo>
                    <a:pt x="1727" y="1"/>
                  </a:moveTo>
                  <a:cubicBezTo>
                    <a:pt x="1608" y="155"/>
                    <a:pt x="1488" y="358"/>
                    <a:pt x="1369" y="572"/>
                  </a:cubicBezTo>
                  <a:cubicBezTo>
                    <a:pt x="1238" y="810"/>
                    <a:pt x="1107" y="1072"/>
                    <a:pt x="988" y="1346"/>
                  </a:cubicBezTo>
                  <a:cubicBezTo>
                    <a:pt x="869" y="1632"/>
                    <a:pt x="726" y="1929"/>
                    <a:pt x="631" y="2239"/>
                  </a:cubicBezTo>
                  <a:cubicBezTo>
                    <a:pt x="595" y="2322"/>
                    <a:pt x="572" y="2406"/>
                    <a:pt x="536" y="2477"/>
                  </a:cubicBezTo>
                  <a:cubicBezTo>
                    <a:pt x="512" y="2560"/>
                    <a:pt x="488" y="2644"/>
                    <a:pt x="465" y="2739"/>
                  </a:cubicBezTo>
                  <a:cubicBezTo>
                    <a:pt x="405" y="2894"/>
                    <a:pt x="369" y="3072"/>
                    <a:pt x="334" y="3239"/>
                  </a:cubicBezTo>
                  <a:cubicBezTo>
                    <a:pt x="250" y="3584"/>
                    <a:pt x="179" y="3942"/>
                    <a:pt x="119" y="4299"/>
                  </a:cubicBezTo>
                  <a:lnTo>
                    <a:pt x="95" y="4561"/>
                  </a:lnTo>
                  <a:cubicBezTo>
                    <a:pt x="72" y="4656"/>
                    <a:pt x="72" y="4739"/>
                    <a:pt x="60" y="4835"/>
                  </a:cubicBezTo>
                  <a:cubicBezTo>
                    <a:pt x="48" y="4918"/>
                    <a:pt x="48" y="5013"/>
                    <a:pt x="36" y="5096"/>
                  </a:cubicBezTo>
                  <a:cubicBezTo>
                    <a:pt x="36" y="5192"/>
                    <a:pt x="12" y="5275"/>
                    <a:pt x="12" y="5370"/>
                  </a:cubicBezTo>
                  <a:cubicBezTo>
                    <a:pt x="0" y="5549"/>
                    <a:pt x="0" y="5727"/>
                    <a:pt x="0" y="5894"/>
                  </a:cubicBezTo>
                  <a:cubicBezTo>
                    <a:pt x="0" y="6073"/>
                    <a:pt x="12" y="6228"/>
                    <a:pt x="12" y="6394"/>
                  </a:cubicBezTo>
                  <a:cubicBezTo>
                    <a:pt x="12" y="6561"/>
                    <a:pt x="48" y="6728"/>
                    <a:pt x="60" y="6882"/>
                  </a:cubicBezTo>
                  <a:cubicBezTo>
                    <a:pt x="72" y="6966"/>
                    <a:pt x="72" y="7049"/>
                    <a:pt x="95" y="7121"/>
                  </a:cubicBezTo>
                  <a:cubicBezTo>
                    <a:pt x="107" y="7204"/>
                    <a:pt x="119" y="7275"/>
                    <a:pt x="119" y="7359"/>
                  </a:cubicBezTo>
                  <a:cubicBezTo>
                    <a:pt x="167" y="7656"/>
                    <a:pt x="226" y="7942"/>
                    <a:pt x="286" y="8216"/>
                  </a:cubicBezTo>
                  <a:cubicBezTo>
                    <a:pt x="310" y="8347"/>
                    <a:pt x="345" y="8466"/>
                    <a:pt x="369" y="8585"/>
                  </a:cubicBezTo>
                  <a:cubicBezTo>
                    <a:pt x="393" y="8645"/>
                    <a:pt x="405" y="8704"/>
                    <a:pt x="417" y="8752"/>
                  </a:cubicBezTo>
                  <a:cubicBezTo>
                    <a:pt x="429" y="8811"/>
                    <a:pt x="453" y="8847"/>
                    <a:pt x="465" y="8906"/>
                  </a:cubicBezTo>
                  <a:cubicBezTo>
                    <a:pt x="488" y="9014"/>
                    <a:pt x="524" y="9109"/>
                    <a:pt x="548" y="9192"/>
                  </a:cubicBezTo>
                  <a:cubicBezTo>
                    <a:pt x="572" y="9228"/>
                    <a:pt x="584" y="9264"/>
                    <a:pt x="584" y="9299"/>
                  </a:cubicBezTo>
                  <a:lnTo>
                    <a:pt x="726" y="9276"/>
                  </a:lnTo>
                  <a:cubicBezTo>
                    <a:pt x="715" y="9228"/>
                    <a:pt x="715" y="9180"/>
                    <a:pt x="703" y="9133"/>
                  </a:cubicBezTo>
                  <a:cubicBezTo>
                    <a:pt x="679" y="9049"/>
                    <a:pt x="667" y="8942"/>
                    <a:pt x="655" y="8835"/>
                  </a:cubicBezTo>
                  <a:cubicBezTo>
                    <a:pt x="643" y="8775"/>
                    <a:pt x="643" y="8740"/>
                    <a:pt x="619" y="8680"/>
                  </a:cubicBezTo>
                  <a:cubicBezTo>
                    <a:pt x="619" y="8621"/>
                    <a:pt x="607" y="8561"/>
                    <a:pt x="595" y="8502"/>
                  </a:cubicBezTo>
                  <a:cubicBezTo>
                    <a:pt x="584" y="8383"/>
                    <a:pt x="560" y="8252"/>
                    <a:pt x="536" y="8121"/>
                  </a:cubicBezTo>
                  <a:lnTo>
                    <a:pt x="488" y="7716"/>
                  </a:lnTo>
                  <a:cubicBezTo>
                    <a:pt x="476" y="7585"/>
                    <a:pt x="465" y="7442"/>
                    <a:pt x="465" y="7287"/>
                  </a:cubicBezTo>
                  <a:cubicBezTo>
                    <a:pt x="465" y="7216"/>
                    <a:pt x="441" y="7144"/>
                    <a:pt x="441" y="7061"/>
                  </a:cubicBezTo>
                  <a:lnTo>
                    <a:pt x="441" y="6823"/>
                  </a:lnTo>
                  <a:cubicBezTo>
                    <a:pt x="441" y="6668"/>
                    <a:pt x="429" y="6513"/>
                    <a:pt x="429" y="6347"/>
                  </a:cubicBezTo>
                  <a:cubicBezTo>
                    <a:pt x="429" y="6025"/>
                    <a:pt x="441" y="5692"/>
                    <a:pt x="465" y="5358"/>
                  </a:cubicBezTo>
                  <a:cubicBezTo>
                    <a:pt x="465" y="5263"/>
                    <a:pt x="476" y="5192"/>
                    <a:pt x="476" y="5096"/>
                  </a:cubicBezTo>
                  <a:cubicBezTo>
                    <a:pt x="476" y="5013"/>
                    <a:pt x="488" y="4942"/>
                    <a:pt x="500" y="4846"/>
                  </a:cubicBezTo>
                  <a:cubicBezTo>
                    <a:pt x="524" y="4763"/>
                    <a:pt x="524" y="4680"/>
                    <a:pt x="536" y="4596"/>
                  </a:cubicBezTo>
                  <a:lnTo>
                    <a:pt x="572" y="4346"/>
                  </a:lnTo>
                  <a:cubicBezTo>
                    <a:pt x="607" y="4001"/>
                    <a:pt x="691" y="3656"/>
                    <a:pt x="750" y="3334"/>
                  </a:cubicBezTo>
                  <a:cubicBezTo>
                    <a:pt x="822" y="3001"/>
                    <a:pt x="905" y="2679"/>
                    <a:pt x="1000" y="2358"/>
                  </a:cubicBezTo>
                  <a:cubicBezTo>
                    <a:pt x="1084" y="2048"/>
                    <a:pt x="1191" y="1751"/>
                    <a:pt x="1298" y="1465"/>
                  </a:cubicBezTo>
                  <a:cubicBezTo>
                    <a:pt x="1357" y="1334"/>
                    <a:pt x="1405" y="1191"/>
                    <a:pt x="1465" y="1072"/>
                  </a:cubicBezTo>
                  <a:cubicBezTo>
                    <a:pt x="1500" y="929"/>
                    <a:pt x="1560" y="810"/>
                    <a:pt x="1608" y="691"/>
                  </a:cubicBezTo>
                  <a:cubicBezTo>
                    <a:pt x="1715" y="453"/>
                    <a:pt x="1822" y="239"/>
                    <a:pt x="1905" y="36"/>
                  </a:cubicBezTo>
                  <a:cubicBezTo>
                    <a:pt x="1917" y="24"/>
                    <a:pt x="1917" y="12"/>
                    <a:pt x="1941" y="1"/>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606;p53">
              <a:extLst>
                <a:ext uri="{FF2B5EF4-FFF2-40B4-BE49-F238E27FC236}">
                  <a16:creationId xmlns:a16="http://schemas.microsoft.com/office/drawing/2014/main" xmlns="" id="{89F43BD6-92DD-5EB5-456B-69AE0973D827}"/>
                </a:ext>
              </a:extLst>
            </p:cNvPr>
            <p:cNvSpPr/>
            <p:nvPr/>
          </p:nvSpPr>
          <p:spPr>
            <a:xfrm>
              <a:off x="1955000" y="3155875"/>
              <a:ext cx="394700" cy="17000"/>
            </a:xfrm>
            <a:custGeom>
              <a:avLst/>
              <a:gdLst/>
              <a:ahLst/>
              <a:cxnLst/>
              <a:rect l="l" t="t" r="r" b="b"/>
              <a:pathLst>
                <a:path w="15788" h="680" extrusionOk="0">
                  <a:moveTo>
                    <a:pt x="334" y="0"/>
                  </a:moveTo>
                  <a:cubicBezTo>
                    <a:pt x="143" y="0"/>
                    <a:pt x="0" y="143"/>
                    <a:pt x="0" y="334"/>
                  </a:cubicBezTo>
                  <a:cubicBezTo>
                    <a:pt x="0" y="524"/>
                    <a:pt x="143" y="679"/>
                    <a:pt x="334" y="679"/>
                  </a:cubicBezTo>
                  <a:lnTo>
                    <a:pt x="15443" y="679"/>
                  </a:lnTo>
                  <a:cubicBezTo>
                    <a:pt x="15633" y="679"/>
                    <a:pt x="15788" y="536"/>
                    <a:pt x="15788" y="334"/>
                  </a:cubicBezTo>
                  <a:cubicBezTo>
                    <a:pt x="15788" y="143"/>
                    <a:pt x="15633" y="0"/>
                    <a:pt x="15443"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607;p53">
              <a:extLst>
                <a:ext uri="{FF2B5EF4-FFF2-40B4-BE49-F238E27FC236}">
                  <a16:creationId xmlns:a16="http://schemas.microsoft.com/office/drawing/2014/main" xmlns="" id="{165FDF23-882F-0579-80E6-BEF357129F6F}"/>
                </a:ext>
              </a:extLst>
            </p:cNvPr>
            <p:cNvSpPr/>
            <p:nvPr/>
          </p:nvSpPr>
          <p:spPr>
            <a:xfrm>
              <a:off x="1771050" y="3475250"/>
              <a:ext cx="644475" cy="365850"/>
            </a:xfrm>
            <a:custGeom>
              <a:avLst/>
              <a:gdLst/>
              <a:ahLst/>
              <a:cxnLst/>
              <a:rect l="l" t="t" r="r" b="b"/>
              <a:pathLst>
                <a:path w="25779" h="14634" extrusionOk="0">
                  <a:moveTo>
                    <a:pt x="25777" y="1"/>
                  </a:moveTo>
                  <a:cubicBezTo>
                    <a:pt x="25777" y="1"/>
                    <a:pt x="25777" y="1"/>
                    <a:pt x="25777" y="1"/>
                  </a:cubicBezTo>
                  <a:lnTo>
                    <a:pt x="5310" y="1"/>
                  </a:lnTo>
                  <a:cubicBezTo>
                    <a:pt x="0" y="5454"/>
                    <a:pt x="2858" y="14205"/>
                    <a:pt x="2858" y="14205"/>
                  </a:cubicBezTo>
                  <a:lnTo>
                    <a:pt x="5894" y="14265"/>
                  </a:lnTo>
                  <a:lnTo>
                    <a:pt x="6049" y="14265"/>
                  </a:lnTo>
                  <a:lnTo>
                    <a:pt x="13264" y="14407"/>
                  </a:lnTo>
                  <a:lnTo>
                    <a:pt x="13395" y="14407"/>
                  </a:lnTo>
                  <a:lnTo>
                    <a:pt x="22051" y="14586"/>
                  </a:lnTo>
                  <a:lnTo>
                    <a:pt x="22158" y="14586"/>
                  </a:lnTo>
                  <a:lnTo>
                    <a:pt x="23967" y="14634"/>
                  </a:lnTo>
                  <a:cubicBezTo>
                    <a:pt x="21744" y="4349"/>
                    <a:pt x="25778" y="1"/>
                    <a:pt x="25777" y="1"/>
                  </a:cubicBezTo>
                  <a:close/>
                </a:path>
              </a:pathLst>
            </a:custGeom>
            <a:solidFill>
              <a:srgbClr val="F4E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608;p53">
              <a:extLst>
                <a:ext uri="{FF2B5EF4-FFF2-40B4-BE49-F238E27FC236}">
                  <a16:creationId xmlns:a16="http://schemas.microsoft.com/office/drawing/2014/main" xmlns="" id="{D528976D-6281-3229-B934-F46375C45849}"/>
                </a:ext>
              </a:extLst>
            </p:cNvPr>
            <p:cNvSpPr/>
            <p:nvPr/>
          </p:nvSpPr>
          <p:spPr>
            <a:xfrm>
              <a:off x="1888925" y="3474950"/>
              <a:ext cx="60450" cy="357225"/>
            </a:xfrm>
            <a:custGeom>
              <a:avLst/>
              <a:gdLst/>
              <a:ahLst/>
              <a:cxnLst/>
              <a:rect l="l" t="t" r="r" b="b"/>
              <a:pathLst>
                <a:path w="2418" h="14289" extrusionOk="0">
                  <a:moveTo>
                    <a:pt x="2417" y="1"/>
                  </a:moveTo>
                  <a:cubicBezTo>
                    <a:pt x="2410" y="17"/>
                    <a:pt x="2403" y="32"/>
                    <a:pt x="2395" y="49"/>
                  </a:cubicBezTo>
                  <a:lnTo>
                    <a:pt x="2417" y="49"/>
                  </a:lnTo>
                  <a:lnTo>
                    <a:pt x="2417" y="1"/>
                  </a:lnTo>
                  <a:close/>
                  <a:moveTo>
                    <a:pt x="2250" y="49"/>
                  </a:moveTo>
                  <a:cubicBezTo>
                    <a:pt x="2179" y="144"/>
                    <a:pt x="2119" y="275"/>
                    <a:pt x="2036" y="382"/>
                  </a:cubicBezTo>
                  <a:cubicBezTo>
                    <a:pt x="1953" y="525"/>
                    <a:pt x="1881" y="668"/>
                    <a:pt x="1786" y="834"/>
                  </a:cubicBezTo>
                  <a:cubicBezTo>
                    <a:pt x="1750" y="918"/>
                    <a:pt x="1703" y="1001"/>
                    <a:pt x="1655" y="1084"/>
                  </a:cubicBezTo>
                  <a:lnTo>
                    <a:pt x="1524" y="1358"/>
                  </a:lnTo>
                  <a:cubicBezTo>
                    <a:pt x="1345" y="1715"/>
                    <a:pt x="1179" y="2096"/>
                    <a:pt x="1012" y="2525"/>
                  </a:cubicBezTo>
                  <a:cubicBezTo>
                    <a:pt x="976" y="2632"/>
                    <a:pt x="941" y="2751"/>
                    <a:pt x="893" y="2858"/>
                  </a:cubicBezTo>
                  <a:cubicBezTo>
                    <a:pt x="881" y="2918"/>
                    <a:pt x="857" y="2966"/>
                    <a:pt x="834" y="3025"/>
                  </a:cubicBezTo>
                  <a:cubicBezTo>
                    <a:pt x="810" y="3073"/>
                    <a:pt x="798" y="3132"/>
                    <a:pt x="774" y="3192"/>
                  </a:cubicBezTo>
                  <a:cubicBezTo>
                    <a:pt x="750" y="3287"/>
                    <a:pt x="703" y="3406"/>
                    <a:pt x="679" y="3525"/>
                  </a:cubicBezTo>
                  <a:cubicBezTo>
                    <a:pt x="631" y="3644"/>
                    <a:pt x="595" y="3763"/>
                    <a:pt x="572" y="3882"/>
                  </a:cubicBezTo>
                  <a:cubicBezTo>
                    <a:pt x="512" y="4121"/>
                    <a:pt x="453" y="4359"/>
                    <a:pt x="393" y="4609"/>
                  </a:cubicBezTo>
                  <a:cubicBezTo>
                    <a:pt x="333" y="4871"/>
                    <a:pt x="286" y="5121"/>
                    <a:pt x="238" y="5371"/>
                  </a:cubicBezTo>
                  <a:cubicBezTo>
                    <a:pt x="202" y="5633"/>
                    <a:pt x="155" y="5883"/>
                    <a:pt x="119" y="6145"/>
                  </a:cubicBezTo>
                  <a:lnTo>
                    <a:pt x="83" y="6549"/>
                  </a:lnTo>
                  <a:lnTo>
                    <a:pt x="48" y="6954"/>
                  </a:lnTo>
                  <a:cubicBezTo>
                    <a:pt x="36" y="7085"/>
                    <a:pt x="24" y="7216"/>
                    <a:pt x="24" y="7359"/>
                  </a:cubicBezTo>
                  <a:cubicBezTo>
                    <a:pt x="24" y="7490"/>
                    <a:pt x="0" y="7621"/>
                    <a:pt x="0" y="7752"/>
                  </a:cubicBezTo>
                  <a:lnTo>
                    <a:pt x="0" y="7954"/>
                  </a:lnTo>
                  <a:lnTo>
                    <a:pt x="0" y="8145"/>
                  </a:lnTo>
                  <a:lnTo>
                    <a:pt x="0" y="8526"/>
                  </a:lnTo>
                  <a:cubicBezTo>
                    <a:pt x="0" y="9050"/>
                    <a:pt x="48" y="9574"/>
                    <a:pt x="107" y="10062"/>
                  </a:cubicBezTo>
                  <a:cubicBezTo>
                    <a:pt x="107" y="10121"/>
                    <a:pt x="107" y="10181"/>
                    <a:pt x="119" y="10240"/>
                  </a:cubicBezTo>
                  <a:cubicBezTo>
                    <a:pt x="143" y="10300"/>
                    <a:pt x="143" y="10359"/>
                    <a:pt x="155" y="10419"/>
                  </a:cubicBezTo>
                  <a:cubicBezTo>
                    <a:pt x="179" y="10538"/>
                    <a:pt x="202" y="10657"/>
                    <a:pt x="214" y="10776"/>
                  </a:cubicBezTo>
                  <a:cubicBezTo>
                    <a:pt x="262" y="11014"/>
                    <a:pt x="298" y="11240"/>
                    <a:pt x="345" y="11467"/>
                  </a:cubicBezTo>
                  <a:cubicBezTo>
                    <a:pt x="381" y="11562"/>
                    <a:pt x="405" y="11681"/>
                    <a:pt x="417" y="11788"/>
                  </a:cubicBezTo>
                  <a:cubicBezTo>
                    <a:pt x="441" y="11895"/>
                    <a:pt x="464" y="12002"/>
                    <a:pt x="500" y="12098"/>
                  </a:cubicBezTo>
                  <a:cubicBezTo>
                    <a:pt x="560" y="12312"/>
                    <a:pt x="595" y="12503"/>
                    <a:pt x="655" y="12693"/>
                  </a:cubicBezTo>
                  <a:cubicBezTo>
                    <a:pt x="774" y="13086"/>
                    <a:pt x="881" y="13431"/>
                    <a:pt x="1000" y="13729"/>
                  </a:cubicBezTo>
                  <a:cubicBezTo>
                    <a:pt x="1072" y="13931"/>
                    <a:pt x="1155" y="14122"/>
                    <a:pt x="1215" y="14288"/>
                  </a:cubicBezTo>
                  <a:lnTo>
                    <a:pt x="1357" y="14288"/>
                  </a:lnTo>
                  <a:cubicBezTo>
                    <a:pt x="1345" y="14229"/>
                    <a:pt x="1334" y="14169"/>
                    <a:pt x="1310" y="14098"/>
                  </a:cubicBezTo>
                  <a:cubicBezTo>
                    <a:pt x="1286" y="13967"/>
                    <a:pt x="1250" y="13812"/>
                    <a:pt x="1215" y="13669"/>
                  </a:cubicBezTo>
                  <a:cubicBezTo>
                    <a:pt x="1191" y="13586"/>
                    <a:pt x="1167" y="13503"/>
                    <a:pt x="1155" y="13431"/>
                  </a:cubicBezTo>
                  <a:cubicBezTo>
                    <a:pt x="1131" y="13348"/>
                    <a:pt x="1119" y="13265"/>
                    <a:pt x="1107" y="13169"/>
                  </a:cubicBezTo>
                  <a:cubicBezTo>
                    <a:pt x="1060" y="12991"/>
                    <a:pt x="1036" y="12812"/>
                    <a:pt x="988" y="12622"/>
                  </a:cubicBezTo>
                  <a:cubicBezTo>
                    <a:pt x="941" y="12431"/>
                    <a:pt x="917" y="12241"/>
                    <a:pt x="881" y="12026"/>
                  </a:cubicBezTo>
                  <a:cubicBezTo>
                    <a:pt x="857" y="11919"/>
                    <a:pt x="834" y="11824"/>
                    <a:pt x="822" y="11717"/>
                  </a:cubicBezTo>
                  <a:cubicBezTo>
                    <a:pt x="810" y="11610"/>
                    <a:pt x="798" y="11490"/>
                    <a:pt x="774" y="11383"/>
                  </a:cubicBezTo>
                  <a:cubicBezTo>
                    <a:pt x="750" y="11169"/>
                    <a:pt x="703" y="10943"/>
                    <a:pt x="691" y="10705"/>
                  </a:cubicBezTo>
                  <a:cubicBezTo>
                    <a:pt x="691" y="10586"/>
                    <a:pt x="679" y="10467"/>
                    <a:pt x="655" y="10347"/>
                  </a:cubicBezTo>
                  <a:cubicBezTo>
                    <a:pt x="655" y="10288"/>
                    <a:pt x="643" y="10228"/>
                    <a:pt x="643" y="10169"/>
                  </a:cubicBezTo>
                  <a:cubicBezTo>
                    <a:pt x="631" y="10109"/>
                    <a:pt x="631" y="10050"/>
                    <a:pt x="631" y="9990"/>
                  </a:cubicBezTo>
                  <a:cubicBezTo>
                    <a:pt x="619" y="9871"/>
                    <a:pt x="619" y="9752"/>
                    <a:pt x="595" y="9633"/>
                  </a:cubicBezTo>
                  <a:cubicBezTo>
                    <a:pt x="595" y="9514"/>
                    <a:pt x="583" y="9371"/>
                    <a:pt x="583" y="9252"/>
                  </a:cubicBezTo>
                  <a:cubicBezTo>
                    <a:pt x="572" y="9145"/>
                    <a:pt x="572" y="9002"/>
                    <a:pt x="572" y="8883"/>
                  </a:cubicBezTo>
                  <a:lnTo>
                    <a:pt x="572" y="8693"/>
                  </a:lnTo>
                  <a:lnTo>
                    <a:pt x="572" y="8502"/>
                  </a:lnTo>
                  <a:lnTo>
                    <a:pt x="572" y="8109"/>
                  </a:lnTo>
                  <a:lnTo>
                    <a:pt x="572" y="7919"/>
                  </a:lnTo>
                  <a:lnTo>
                    <a:pt x="583" y="7728"/>
                  </a:lnTo>
                  <a:cubicBezTo>
                    <a:pt x="583" y="7597"/>
                    <a:pt x="595" y="7478"/>
                    <a:pt x="595" y="7335"/>
                  </a:cubicBezTo>
                  <a:cubicBezTo>
                    <a:pt x="595" y="7204"/>
                    <a:pt x="607" y="7085"/>
                    <a:pt x="631" y="6954"/>
                  </a:cubicBezTo>
                  <a:lnTo>
                    <a:pt x="655" y="6561"/>
                  </a:lnTo>
                  <a:cubicBezTo>
                    <a:pt x="679" y="6430"/>
                    <a:pt x="691" y="6311"/>
                    <a:pt x="703" y="6180"/>
                  </a:cubicBezTo>
                  <a:cubicBezTo>
                    <a:pt x="738" y="5930"/>
                    <a:pt x="774" y="5668"/>
                    <a:pt x="810" y="5418"/>
                  </a:cubicBezTo>
                  <a:cubicBezTo>
                    <a:pt x="822" y="5299"/>
                    <a:pt x="845" y="5168"/>
                    <a:pt x="869" y="5049"/>
                  </a:cubicBezTo>
                  <a:cubicBezTo>
                    <a:pt x="881" y="4918"/>
                    <a:pt x="893" y="4787"/>
                    <a:pt x="929" y="4680"/>
                  </a:cubicBezTo>
                  <a:cubicBezTo>
                    <a:pt x="964" y="4442"/>
                    <a:pt x="1012" y="4204"/>
                    <a:pt x="1072" y="3966"/>
                  </a:cubicBezTo>
                  <a:cubicBezTo>
                    <a:pt x="1084" y="3859"/>
                    <a:pt x="1119" y="3740"/>
                    <a:pt x="1143" y="3620"/>
                  </a:cubicBezTo>
                  <a:cubicBezTo>
                    <a:pt x="1179" y="3501"/>
                    <a:pt x="1203" y="3394"/>
                    <a:pt x="1238" y="3275"/>
                  </a:cubicBezTo>
                  <a:cubicBezTo>
                    <a:pt x="1250" y="3228"/>
                    <a:pt x="1262" y="3168"/>
                    <a:pt x="1286" y="3108"/>
                  </a:cubicBezTo>
                  <a:cubicBezTo>
                    <a:pt x="1298" y="3049"/>
                    <a:pt x="1310" y="3013"/>
                    <a:pt x="1334" y="2954"/>
                  </a:cubicBezTo>
                  <a:cubicBezTo>
                    <a:pt x="1357" y="2835"/>
                    <a:pt x="1393" y="2727"/>
                    <a:pt x="1417" y="2620"/>
                  </a:cubicBezTo>
                  <a:cubicBezTo>
                    <a:pt x="1476" y="2418"/>
                    <a:pt x="1536" y="2204"/>
                    <a:pt x="1607" y="2013"/>
                  </a:cubicBezTo>
                  <a:cubicBezTo>
                    <a:pt x="1655" y="1906"/>
                    <a:pt x="1691" y="1799"/>
                    <a:pt x="1715" y="1715"/>
                  </a:cubicBezTo>
                  <a:cubicBezTo>
                    <a:pt x="1762" y="1608"/>
                    <a:pt x="1786" y="1525"/>
                    <a:pt x="1822" y="1430"/>
                  </a:cubicBezTo>
                  <a:cubicBezTo>
                    <a:pt x="1965" y="1073"/>
                    <a:pt x="2084" y="727"/>
                    <a:pt x="2227" y="453"/>
                  </a:cubicBezTo>
                  <a:cubicBezTo>
                    <a:pt x="2279" y="307"/>
                    <a:pt x="2341" y="169"/>
                    <a:pt x="2395" y="49"/>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609;p53">
              <a:extLst>
                <a:ext uri="{FF2B5EF4-FFF2-40B4-BE49-F238E27FC236}">
                  <a16:creationId xmlns:a16="http://schemas.microsoft.com/office/drawing/2014/main" xmlns="" id="{11D297ED-F885-88B2-4940-43D5DDF0F37A}"/>
                </a:ext>
              </a:extLst>
            </p:cNvPr>
            <p:cNvSpPr/>
            <p:nvPr/>
          </p:nvSpPr>
          <p:spPr>
            <a:xfrm>
              <a:off x="2071075" y="3474075"/>
              <a:ext cx="60450" cy="361375"/>
            </a:xfrm>
            <a:custGeom>
              <a:avLst/>
              <a:gdLst/>
              <a:ahLst/>
              <a:cxnLst/>
              <a:rect l="l" t="t" r="r" b="b"/>
              <a:pathLst>
                <a:path w="2418" h="14455" extrusionOk="0">
                  <a:moveTo>
                    <a:pt x="2227" y="0"/>
                  </a:moveTo>
                  <a:cubicBezTo>
                    <a:pt x="2156" y="107"/>
                    <a:pt x="2096" y="226"/>
                    <a:pt x="2025" y="346"/>
                  </a:cubicBezTo>
                  <a:cubicBezTo>
                    <a:pt x="1941" y="477"/>
                    <a:pt x="1858" y="631"/>
                    <a:pt x="1763" y="798"/>
                  </a:cubicBezTo>
                  <a:cubicBezTo>
                    <a:pt x="1727" y="869"/>
                    <a:pt x="1679" y="953"/>
                    <a:pt x="1644" y="1048"/>
                  </a:cubicBezTo>
                  <a:cubicBezTo>
                    <a:pt x="1608" y="1131"/>
                    <a:pt x="1560" y="1215"/>
                    <a:pt x="1513" y="1310"/>
                  </a:cubicBezTo>
                  <a:cubicBezTo>
                    <a:pt x="1334" y="1667"/>
                    <a:pt x="1168" y="2072"/>
                    <a:pt x="1013" y="2489"/>
                  </a:cubicBezTo>
                  <a:cubicBezTo>
                    <a:pt x="965" y="2596"/>
                    <a:pt x="929" y="2703"/>
                    <a:pt x="894" y="2822"/>
                  </a:cubicBezTo>
                  <a:cubicBezTo>
                    <a:pt x="870" y="2882"/>
                    <a:pt x="846" y="2917"/>
                    <a:pt x="834" y="2977"/>
                  </a:cubicBezTo>
                  <a:cubicBezTo>
                    <a:pt x="810" y="3036"/>
                    <a:pt x="798" y="3096"/>
                    <a:pt x="775" y="3143"/>
                  </a:cubicBezTo>
                  <a:cubicBezTo>
                    <a:pt x="739" y="3263"/>
                    <a:pt x="691" y="3370"/>
                    <a:pt x="667" y="3489"/>
                  </a:cubicBezTo>
                  <a:cubicBezTo>
                    <a:pt x="632" y="3608"/>
                    <a:pt x="608" y="3727"/>
                    <a:pt x="560" y="3846"/>
                  </a:cubicBezTo>
                  <a:cubicBezTo>
                    <a:pt x="489" y="4084"/>
                    <a:pt x="441" y="4334"/>
                    <a:pt x="382" y="4572"/>
                  </a:cubicBezTo>
                  <a:cubicBezTo>
                    <a:pt x="322" y="4822"/>
                    <a:pt x="275" y="5084"/>
                    <a:pt x="239" y="5334"/>
                  </a:cubicBezTo>
                  <a:cubicBezTo>
                    <a:pt x="191" y="5584"/>
                    <a:pt x="144" y="5858"/>
                    <a:pt x="120" y="6108"/>
                  </a:cubicBezTo>
                  <a:lnTo>
                    <a:pt x="72" y="6513"/>
                  </a:lnTo>
                  <a:lnTo>
                    <a:pt x="36" y="6906"/>
                  </a:lnTo>
                  <a:cubicBezTo>
                    <a:pt x="25" y="7049"/>
                    <a:pt x="25" y="7180"/>
                    <a:pt x="13" y="7311"/>
                  </a:cubicBezTo>
                  <a:cubicBezTo>
                    <a:pt x="13" y="7454"/>
                    <a:pt x="1" y="7585"/>
                    <a:pt x="1" y="7715"/>
                  </a:cubicBezTo>
                  <a:lnTo>
                    <a:pt x="1" y="7906"/>
                  </a:lnTo>
                  <a:lnTo>
                    <a:pt x="1" y="8096"/>
                  </a:lnTo>
                  <a:lnTo>
                    <a:pt x="1" y="8489"/>
                  </a:lnTo>
                  <a:cubicBezTo>
                    <a:pt x="13" y="9013"/>
                    <a:pt x="36" y="9537"/>
                    <a:pt x="96" y="10025"/>
                  </a:cubicBezTo>
                  <a:cubicBezTo>
                    <a:pt x="96" y="10085"/>
                    <a:pt x="120" y="10144"/>
                    <a:pt x="120" y="10204"/>
                  </a:cubicBezTo>
                  <a:cubicBezTo>
                    <a:pt x="132" y="10263"/>
                    <a:pt x="132" y="10323"/>
                    <a:pt x="144" y="10382"/>
                  </a:cubicBezTo>
                  <a:cubicBezTo>
                    <a:pt x="155" y="10502"/>
                    <a:pt x="179" y="10621"/>
                    <a:pt x="203" y="10740"/>
                  </a:cubicBezTo>
                  <a:cubicBezTo>
                    <a:pt x="239" y="10978"/>
                    <a:pt x="298" y="11204"/>
                    <a:pt x="334" y="11418"/>
                  </a:cubicBezTo>
                  <a:cubicBezTo>
                    <a:pt x="370" y="11525"/>
                    <a:pt x="382" y="11645"/>
                    <a:pt x="417" y="11752"/>
                  </a:cubicBezTo>
                  <a:cubicBezTo>
                    <a:pt x="441" y="11859"/>
                    <a:pt x="477" y="11954"/>
                    <a:pt x="489" y="12061"/>
                  </a:cubicBezTo>
                  <a:cubicBezTo>
                    <a:pt x="548" y="12276"/>
                    <a:pt x="596" y="12466"/>
                    <a:pt x="656" y="12657"/>
                  </a:cubicBezTo>
                  <a:cubicBezTo>
                    <a:pt x="775" y="13026"/>
                    <a:pt x="870" y="13383"/>
                    <a:pt x="989" y="13681"/>
                  </a:cubicBezTo>
                  <a:cubicBezTo>
                    <a:pt x="1096" y="13954"/>
                    <a:pt x="1191" y="14204"/>
                    <a:pt x="1275" y="14395"/>
                  </a:cubicBezTo>
                  <a:lnTo>
                    <a:pt x="1406" y="14454"/>
                  </a:lnTo>
                  <a:cubicBezTo>
                    <a:pt x="1394" y="14419"/>
                    <a:pt x="1382" y="14347"/>
                    <a:pt x="1370" y="14300"/>
                  </a:cubicBezTo>
                  <a:cubicBezTo>
                    <a:pt x="1346" y="14240"/>
                    <a:pt x="1334" y="14181"/>
                    <a:pt x="1322" y="14097"/>
                  </a:cubicBezTo>
                  <a:cubicBezTo>
                    <a:pt x="1287" y="13966"/>
                    <a:pt x="1251" y="13823"/>
                    <a:pt x="1215" y="13669"/>
                  </a:cubicBezTo>
                  <a:cubicBezTo>
                    <a:pt x="1203" y="13597"/>
                    <a:pt x="1168" y="13502"/>
                    <a:pt x="1156" y="13430"/>
                  </a:cubicBezTo>
                  <a:cubicBezTo>
                    <a:pt x="1144" y="13359"/>
                    <a:pt x="1132" y="13264"/>
                    <a:pt x="1096" y="13180"/>
                  </a:cubicBezTo>
                  <a:cubicBezTo>
                    <a:pt x="1072" y="13002"/>
                    <a:pt x="1025" y="12823"/>
                    <a:pt x="977" y="12621"/>
                  </a:cubicBezTo>
                  <a:cubicBezTo>
                    <a:pt x="929" y="12430"/>
                    <a:pt x="917" y="12240"/>
                    <a:pt x="870" y="12026"/>
                  </a:cubicBezTo>
                  <a:cubicBezTo>
                    <a:pt x="858" y="11930"/>
                    <a:pt x="846" y="11823"/>
                    <a:pt x="810" y="11716"/>
                  </a:cubicBezTo>
                  <a:cubicBezTo>
                    <a:pt x="798" y="11609"/>
                    <a:pt x="787" y="11514"/>
                    <a:pt x="775" y="11395"/>
                  </a:cubicBezTo>
                  <a:cubicBezTo>
                    <a:pt x="739" y="11168"/>
                    <a:pt x="715" y="10942"/>
                    <a:pt x="679" y="10704"/>
                  </a:cubicBezTo>
                  <a:cubicBezTo>
                    <a:pt x="667" y="10585"/>
                    <a:pt x="656" y="10466"/>
                    <a:pt x="656" y="10347"/>
                  </a:cubicBezTo>
                  <a:cubicBezTo>
                    <a:pt x="656" y="10287"/>
                    <a:pt x="632" y="10228"/>
                    <a:pt x="632" y="10168"/>
                  </a:cubicBezTo>
                  <a:cubicBezTo>
                    <a:pt x="632" y="10109"/>
                    <a:pt x="620" y="10049"/>
                    <a:pt x="620" y="9990"/>
                  </a:cubicBezTo>
                  <a:cubicBezTo>
                    <a:pt x="620" y="9871"/>
                    <a:pt x="608" y="9751"/>
                    <a:pt x="608" y="9632"/>
                  </a:cubicBezTo>
                  <a:cubicBezTo>
                    <a:pt x="596" y="9513"/>
                    <a:pt x="596" y="9382"/>
                    <a:pt x="596" y="9263"/>
                  </a:cubicBezTo>
                  <a:cubicBezTo>
                    <a:pt x="596" y="9144"/>
                    <a:pt x="596" y="9013"/>
                    <a:pt x="572" y="8894"/>
                  </a:cubicBezTo>
                  <a:lnTo>
                    <a:pt x="572" y="8692"/>
                  </a:lnTo>
                  <a:lnTo>
                    <a:pt x="572" y="8501"/>
                  </a:lnTo>
                  <a:lnTo>
                    <a:pt x="572" y="8120"/>
                  </a:lnTo>
                  <a:lnTo>
                    <a:pt x="572" y="7918"/>
                  </a:lnTo>
                  <a:lnTo>
                    <a:pt x="596" y="7727"/>
                  </a:lnTo>
                  <a:cubicBezTo>
                    <a:pt x="596" y="7596"/>
                    <a:pt x="608" y="7477"/>
                    <a:pt x="608" y="7346"/>
                  </a:cubicBezTo>
                  <a:cubicBezTo>
                    <a:pt x="608" y="7204"/>
                    <a:pt x="620" y="7084"/>
                    <a:pt x="632" y="6953"/>
                  </a:cubicBezTo>
                  <a:lnTo>
                    <a:pt x="667" y="6572"/>
                  </a:lnTo>
                  <a:cubicBezTo>
                    <a:pt x="679" y="6430"/>
                    <a:pt x="691" y="6311"/>
                    <a:pt x="715" y="6180"/>
                  </a:cubicBezTo>
                  <a:cubicBezTo>
                    <a:pt x="739" y="5930"/>
                    <a:pt x="763" y="5680"/>
                    <a:pt x="810" y="5418"/>
                  </a:cubicBezTo>
                  <a:cubicBezTo>
                    <a:pt x="834" y="5299"/>
                    <a:pt x="858" y="5168"/>
                    <a:pt x="870" y="5048"/>
                  </a:cubicBezTo>
                  <a:cubicBezTo>
                    <a:pt x="894" y="4929"/>
                    <a:pt x="917" y="4798"/>
                    <a:pt x="929" y="4679"/>
                  </a:cubicBezTo>
                  <a:cubicBezTo>
                    <a:pt x="977" y="4441"/>
                    <a:pt x="1025" y="4191"/>
                    <a:pt x="1084" y="3965"/>
                  </a:cubicBezTo>
                  <a:cubicBezTo>
                    <a:pt x="1108" y="3846"/>
                    <a:pt x="1144" y="3727"/>
                    <a:pt x="1156" y="3620"/>
                  </a:cubicBezTo>
                  <a:cubicBezTo>
                    <a:pt x="1179" y="3501"/>
                    <a:pt x="1215" y="3394"/>
                    <a:pt x="1239" y="3286"/>
                  </a:cubicBezTo>
                  <a:cubicBezTo>
                    <a:pt x="1263" y="3227"/>
                    <a:pt x="1275" y="3167"/>
                    <a:pt x="1287" y="3120"/>
                  </a:cubicBezTo>
                  <a:cubicBezTo>
                    <a:pt x="1310" y="3060"/>
                    <a:pt x="1322" y="3013"/>
                    <a:pt x="1334" y="2953"/>
                  </a:cubicBezTo>
                  <a:cubicBezTo>
                    <a:pt x="1358" y="2846"/>
                    <a:pt x="1394" y="2727"/>
                    <a:pt x="1429" y="2620"/>
                  </a:cubicBezTo>
                  <a:cubicBezTo>
                    <a:pt x="1489" y="2417"/>
                    <a:pt x="1560" y="2203"/>
                    <a:pt x="1620" y="2012"/>
                  </a:cubicBezTo>
                  <a:cubicBezTo>
                    <a:pt x="1644" y="1905"/>
                    <a:pt x="1679" y="1822"/>
                    <a:pt x="1727" y="1715"/>
                  </a:cubicBezTo>
                  <a:cubicBezTo>
                    <a:pt x="1751" y="1631"/>
                    <a:pt x="1799" y="1524"/>
                    <a:pt x="1822" y="1429"/>
                  </a:cubicBezTo>
                  <a:cubicBezTo>
                    <a:pt x="1953" y="1072"/>
                    <a:pt x="2096" y="738"/>
                    <a:pt x="2227" y="453"/>
                  </a:cubicBezTo>
                  <a:cubicBezTo>
                    <a:pt x="2299" y="286"/>
                    <a:pt x="2358" y="143"/>
                    <a:pt x="2418" y="0"/>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610;p53">
              <a:extLst>
                <a:ext uri="{FF2B5EF4-FFF2-40B4-BE49-F238E27FC236}">
                  <a16:creationId xmlns:a16="http://schemas.microsoft.com/office/drawing/2014/main" xmlns="" id="{AA0617FF-ED75-6572-FA0B-30B9670A848B}"/>
                </a:ext>
              </a:extLst>
            </p:cNvPr>
            <p:cNvSpPr/>
            <p:nvPr/>
          </p:nvSpPr>
          <p:spPr>
            <a:xfrm>
              <a:off x="2288375" y="3474075"/>
              <a:ext cx="60450" cy="366425"/>
            </a:xfrm>
            <a:custGeom>
              <a:avLst/>
              <a:gdLst/>
              <a:ahLst/>
              <a:cxnLst/>
              <a:rect l="l" t="t" r="r" b="b"/>
              <a:pathLst>
                <a:path w="2418" h="14657" extrusionOk="0">
                  <a:moveTo>
                    <a:pt x="2227" y="0"/>
                  </a:moveTo>
                  <a:cubicBezTo>
                    <a:pt x="2155" y="107"/>
                    <a:pt x="2096" y="226"/>
                    <a:pt x="2024" y="346"/>
                  </a:cubicBezTo>
                  <a:cubicBezTo>
                    <a:pt x="1929" y="477"/>
                    <a:pt x="1858" y="631"/>
                    <a:pt x="1762" y="798"/>
                  </a:cubicBezTo>
                  <a:cubicBezTo>
                    <a:pt x="1727" y="869"/>
                    <a:pt x="1679" y="953"/>
                    <a:pt x="1643" y="1048"/>
                  </a:cubicBezTo>
                  <a:cubicBezTo>
                    <a:pt x="1608" y="1131"/>
                    <a:pt x="1560" y="1215"/>
                    <a:pt x="1512" y="1310"/>
                  </a:cubicBezTo>
                  <a:cubicBezTo>
                    <a:pt x="1334" y="1667"/>
                    <a:pt x="1167" y="2072"/>
                    <a:pt x="1012" y="2489"/>
                  </a:cubicBezTo>
                  <a:cubicBezTo>
                    <a:pt x="965" y="2596"/>
                    <a:pt x="929" y="2703"/>
                    <a:pt x="893" y="2822"/>
                  </a:cubicBezTo>
                  <a:cubicBezTo>
                    <a:pt x="869" y="2882"/>
                    <a:pt x="846" y="2917"/>
                    <a:pt x="834" y="2977"/>
                  </a:cubicBezTo>
                  <a:cubicBezTo>
                    <a:pt x="810" y="3036"/>
                    <a:pt x="798" y="3096"/>
                    <a:pt x="774" y="3143"/>
                  </a:cubicBezTo>
                  <a:cubicBezTo>
                    <a:pt x="738" y="3263"/>
                    <a:pt x="691" y="3370"/>
                    <a:pt x="667" y="3489"/>
                  </a:cubicBezTo>
                  <a:cubicBezTo>
                    <a:pt x="631" y="3608"/>
                    <a:pt x="607" y="3727"/>
                    <a:pt x="560" y="3846"/>
                  </a:cubicBezTo>
                  <a:cubicBezTo>
                    <a:pt x="488" y="4084"/>
                    <a:pt x="441" y="4334"/>
                    <a:pt x="381" y="4572"/>
                  </a:cubicBezTo>
                  <a:cubicBezTo>
                    <a:pt x="322" y="4822"/>
                    <a:pt x="274" y="5084"/>
                    <a:pt x="238" y="5334"/>
                  </a:cubicBezTo>
                  <a:cubicBezTo>
                    <a:pt x="191" y="5584"/>
                    <a:pt x="143" y="5858"/>
                    <a:pt x="119" y="6108"/>
                  </a:cubicBezTo>
                  <a:lnTo>
                    <a:pt x="72" y="6513"/>
                  </a:lnTo>
                  <a:lnTo>
                    <a:pt x="36" y="6906"/>
                  </a:lnTo>
                  <a:cubicBezTo>
                    <a:pt x="24" y="7049"/>
                    <a:pt x="24" y="7180"/>
                    <a:pt x="12" y="7311"/>
                  </a:cubicBezTo>
                  <a:cubicBezTo>
                    <a:pt x="12" y="7454"/>
                    <a:pt x="0" y="7585"/>
                    <a:pt x="0" y="7715"/>
                  </a:cubicBezTo>
                  <a:lnTo>
                    <a:pt x="0" y="7906"/>
                  </a:lnTo>
                  <a:lnTo>
                    <a:pt x="0" y="8096"/>
                  </a:lnTo>
                  <a:lnTo>
                    <a:pt x="0" y="8489"/>
                  </a:lnTo>
                  <a:cubicBezTo>
                    <a:pt x="12" y="9013"/>
                    <a:pt x="36" y="9537"/>
                    <a:pt x="96" y="10025"/>
                  </a:cubicBezTo>
                  <a:cubicBezTo>
                    <a:pt x="96" y="10085"/>
                    <a:pt x="119" y="10144"/>
                    <a:pt x="119" y="10204"/>
                  </a:cubicBezTo>
                  <a:cubicBezTo>
                    <a:pt x="131" y="10263"/>
                    <a:pt x="131" y="10323"/>
                    <a:pt x="143" y="10382"/>
                  </a:cubicBezTo>
                  <a:cubicBezTo>
                    <a:pt x="155" y="10502"/>
                    <a:pt x="179" y="10621"/>
                    <a:pt x="203" y="10740"/>
                  </a:cubicBezTo>
                  <a:cubicBezTo>
                    <a:pt x="238" y="10978"/>
                    <a:pt x="298" y="11204"/>
                    <a:pt x="334" y="11418"/>
                  </a:cubicBezTo>
                  <a:cubicBezTo>
                    <a:pt x="369" y="11525"/>
                    <a:pt x="381" y="11645"/>
                    <a:pt x="417" y="11752"/>
                  </a:cubicBezTo>
                  <a:cubicBezTo>
                    <a:pt x="441" y="11859"/>
                    <a:pt x="477" y="11954"/>
                    <a:pt x="488" y="12061"/>
                  </a:cubicBezTo>
                  <a:cubicBezTo>
                    <a:pt x="548" y="12276"/>
                    <a:pt x="596" y="12466"/>
                    <a:pt x="655" y="12657"/>
                  </a:cubicBezTo>
                  <a:cubicBezTo>
                    <a:pt x="774" y="13026"/>
                    <a:pt x="869" y="13383"/>
                    <a:pt x="988" y="13681"/>
                  </a:cubicBezTo>
                  <a:cubicBezTo>
                    <a:pt x="1108" y="13978"/>
                    <a:pt x="1203" y="14252"/>
                    <a:pt x="1286" y="14454"/>
                  </a:cubicBezTo>
                  <a:cubicBezTo>
                    <a:pt x="1310" y="14502"/>
                    <a:pt x="1334" y="14550"/>
                    <a:pt x="1346" y="14597"/>
                  </a:cubicBezTo>
                  <a:lnTo>
                    <a:pt x="1465" y="14657"/>
                  </a:lnTo>
                  <a:lnTo>
                    <a:pt x="1429" y="14478"/>
                  </a:lnTo>
                  <a:lnTo>
                    <a:pt x="1381" y="14300"/>
                  </a:lnTo>
                  <a:cubicBezTo>
                    <a:pt x="1369" y="14240"/>
                    <a:pt x="1346" y="14181"/>
                    <a:pt x="1334" y="14097"/>
                  </a:cubicBezTo>
                  <a:cubicBezTo>
                    <a:pt x="1310" y="13966"/>
                    <a:pt x="1262" y="13823"/>
                    <a:pt x="1227" y="13669"/>
                  </a:cubicBezTo>
                  <a:cubicBezTo>
                    <a:pt x="1215" y="13597"/>
                    <a:pt x="1191" y="13502"/>
                    <a:pt x="1167" y="13430"/>
                  </a:cubicBezTo>
                  <a:cubicBezTo>
                    <a:pt x="1155" y="13359"/>
                    <a:pt x="1143" y="13264"/>
                    <a:pt x="1108" y="13180"/>
                  </a:cubicBezTo>
                  <a:cubicBezTo>
                    <a:pt x="1084" y="13002"/>
                    <a:pt x="1036" y="12823"/>
                    <a:pt x="988" y="12621"/>
                  </a:cubicBezTo>
                  <a:cubicBezTo>
                    <a:pt x="953" y="12430"/>
                    <a:pt x="929" y="12240"/>
                    <a:pt x="893" y="12026"/>
                  </a:cubicBezTo>
                  <a:cubicBezTo>
                    <a:pt x="869" y="11930"/>
                    <a:pt x="858" y="11823"/>
                    <a:pt x="834" y="11716"/>
                  </a:cubicBezTo>
                  <a:cubicBezTo>
                    <a:pt x="810" y="11609"/>
                    <a:pt x="798" y="11514"/>
                    <a:pt x="786" y="11395"/>
                  </a:cubicBezTo>
                  <a:cubicBezTo>
                    <a:pt x="750" y="11168"/>
                    <a:pt x="727" y="10942"/>
                    <a:pt x="691" y="10704"/>
                  </a:cubicBezTo>
                  <a:cubicBezTo>
                    <a:pt x="679" y="10585"/>
                    <a:pt x="667" y="10466"/>
                    <a:pt x="667" y="10347"/>
                  </a:cubicBezTo>
                  <a:cubicBezTo>
                    <a:pt x="667" y="10287"/>
                    <a:pt x="655" y="10228"/>
                    <a:pt x="655" y="10168"/>
                  </a:cubicBezTo>
                  <a:cubicBezTo>
                    <a:pt x="655" y="10109"/>
                    <a:pt x="631" y="10049"/>
                    <a:pt x="631" y="9990"/>
                  </a:cubicBezTo>
                  <a:cubicBezTo>
                    <a:pt x="631" y="9871"/>
                    <a:pt x="619" y="9751"/>
                    <a:pt x="607" y="9632"/>
                  </a:cubicBezTo>
                  <a:cubicBezTo>
                    <a:pt x="596" y="9513"/>
                    <a:pt x="596" y="9382"/>
                    <a:pt x="596" y="9263"/>
                  </a:cubicBezTo>
                  <a:cubicBezTo>
                    <a:pt x="596" y="9144"/>
                    <a:pt x="596" y="9013"/>
                    <a:pt x="572" y="8894"/>
                  </a:cubicBezTo>
                  <a:lnTo>
                    <a:pt x="572" y="8692"/>
                  </a:lnTo>
                  <a:lnTo>
                    <a:pt x="572" y="8501"/>
                  </a:lnTo>
                  <a:lnTo>
                    <a:pt x="572" y="8120"/>
                  </a:lnTo>
                  <a:lnTo>
                    <a:pt x="572" y="7918"/>
                  </a:lnTo>
                  <a:lnTo>
                    <a:pt x="596" y="7727"/>
                  </a:lnTo>
                  <a:cubicBezTo>
                    <a:pt x="596" y="7596"/>
                    <a:pt x="607" y="7477"/>
                    <a:pt x="607" y="7346"/>
                  </a:cubicBezTo>
                  <a:cubicBezTo>
                    <a:pt x="607" y="7204"/>
                    <a:pt x="619" y="7084"/>
                    <a:pt x="631" y="6953"/>
                  </a:cubicBezTo>
                  <a:lnTo>
                    <a:pt x="667" y="6572"/>
                  </a:lnTo>
                  <a:cubicBezTo>
                    <a:pt x="679" y="6430"/>
                    <a:pt x="691" y="6311"/>
                    <a:pt x="715" y="6180"/>
                  </a:cubicBezTo>
                  <a:cubicBezTo>
                    <a:pt x="738" y="5930"/>
                    <a:pt x="774" y="5680"/>
                    <a:pt x="810" y="5418"/>
                  </a:cubicBezTo>
                  <a:cubicBezTo>
                    <a:pt x="834" y="5299"/>
                    <a:pt x="858" y="5168"/>
                    <a:pt x="869" y="5048"/>
                  </a:cubicBezTo>
                  <a:cubicBezTo>
                    <a:pt x="893" y="4929"/>
                    <a:pt x="917" y="4798"/>
                    <a:pt x="929" y="4679"/>
                  </a:cubicBezTo>
                  <a:cubicBezTo>
                    <a:pt x="977" y="4441"/>
                    <a:pt x="1024" y="4191"/>
                    <a:pt x="1084" y="3965"/>
                  </a:cubicBezTo>
                  <a:cubicBezTo>
                    <a:pt x="1108" y="3846"/>
                    <a:pt x="1143" y="3727"/>
                    <a:pt x="1155" y="3620"/>
                  </a:cubicBezTo>
                  <a:cubicBezTo>
                    <a:pt x="1191" y="3501"/>
                    <a:pt x="1215" y="3394"/>
                    <a:pt x="1250" y="3286"/>
                  </a:cubicBezTo>
                  <a:cubicBezTo>
                    <a:pt x="1262" y="3227"/>
                    <a:pt x="1274" y="3167"/>
                    <a:pt x="1286" y="3120"/>
                  </a:cubicBezTo>
                  <a:cubicBezTo>
                    <a:pt x="1310" y="3060"/>
                    <a:pt x="1322" y="3013"/>
                    <a:pt x="1334" y="2953"/>
                  </a:cubicBezTo>
                  <a:cubicBezTo>
                    <a:pt x="1369" y="2846"/>
                    <a:pt x="1393" y="2727"/>
                    <a:pt x="1429" y="2620"/>
                  </a:cubicBezTo>
                  <a:cubicBezTo>
                    <a:pt x="1500" y="2417"/>
                    <a:pt x="1560" y="2203"/>
                    <a:pt x="1620" y="2012"/>
                  </a:cubicBezTo>
                  <a:cubicBezTo>
                    <a:pt x="1643" y="1905"/>
                    <a:pt x="1679" y="1822"/>
                    <a:pt x="1727" y="1715"/>
                  </a:cubicBezTo>
                  <a:cubicBezTo>
                    <a:pt x="1750" y="1631"/>
                    <a:pt x="1798" y="1524"/>
                    <a:pt x="1822" y="1429"/>
                  </a:cubicBezTo>
                  <a:cubicBezTo>
                    <a:pt x="1965" y="1072"/>
                    <a:pt x="2096" y="738"/>
                    <a:pt x="2227" y="453"/>
                  </a:cubicBezTo>
                  <a:cubicBezTo>
                    <a:pt x="2298" y="286"/>
                    <a:pt x="2358" y="143"/>
                    <a:pt x="2417" y="0"/>
                  </a:cubicBezTo>
                  <a:close/>
                </a:path>
              </a:pathLst>
            </a:custGeom>
            <a:solidFill>
              <a:srgbClr val="EED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611;p53">
              <a:extLst>
                <a:ext uri="{FF2B5EF4-FFF2-40B4-BE49-F238E27FC236}">
                  <a16:creationId xmlns:a16="http://schemas.microsoft.com/office/drawing/2014/main" xmlns="" id="{25CF47F1-AE35-6178-82B6-7F4DC332EC72}"/>
                </a:ext>
              </a:extLst>
            </p:cNvPr>
            <p:cNvSpPr/>
            <p:nvPr/>
          </p:nvSpPr>
          <p:spPr>
            <a:xfrm>
              <a:off x="1861225" y="3463950"/>
              <a:ext cx="590875" cy="22350"/>
            </a:xfrm>
            <a:custGeom>
              <a:avLst/>
              <a:gdLst/>
              <a:ahLst/>
              <a:cxnLst/>
              <a:rect l="l" t="t" r="r" b="b"/>
              <a:pathLst>
                <a:path w="23635" h="894" extrusionOk="0">
                  <a:moveTo>
                    <a:pt x="441" y="0"/>
                  </a:moveTo>
                  <a:cubicBezTo>
                    <a:pt x="191" y="0"/>
                    <a:pt x="1" y="191"/>
                    <a:pt x="1" y="441"/>
                  </a:cubicBezTo>
                  <a:cubicBezTo>
                    <a:pt x="1" y="691"/>
                    <a:pt x="191" y="893"/>
                    <a:pt x="441" y="893"/>
                  </a:cubicBezTo>
                  <a:lnTo>
                    <a:pt x="23182" y="893"/>
                  </a:lnTo>
                  <a:cubicBezTo>
                    <a:pt x="23432" y="893"/>
                    <a:pt x="23635" y="691"/>
                    <a:pt x="23635" y="441"/>
                  </a:cubicBezTo>
                  <a:cubicBezTo>
                    <a:pt x="23635" y="191"/>
                    <a:pt x="23432" y="0"/>
                    <a:pt x="23182" y="0"/>
                  </a:cubicBezTo>
                  <a:close/>
                </a:path>
              </a:pathLst>
            </a:custGeom>
            <a:solidFill>
              <a:srgbClr val="7E5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612;p53">
              <a:extLst>
                <a:ext uri="{FF2B5EF4-FFF2-40B4-BE49-F238E27FC236}">
                  <a16:creationId xmlns:a16="http://schemas.microsoft.com/office/drawing/2014/main" xmlns="" id="{936F2E98-AB98-AEE8-EDDC-F30D3FEF6C49}"/>
                </a:ext>
              </a:extLst>
            </p:cNvPr>
            <p:cNvSpPr/>
            <p:nvPr/>
          </p:nvSpPr>
          <p:spPr>
            <a:xfrm>
              <a:off x="1987725" y="3548500"/>
              <a:ext cx="172675" cy="177400"/>
            </a:xfrm>
            <a:custGeom>
              <a:avLst/>
              <a:gdLst/>
              <a:ahLst/>
              <a:cxnLst/>
              <a:rect l="l" t="t" r="r" b="b"/>
              <a:pathLst>
                <a:path w="6907" h="7096" extrusionOk="0">
                  <a:moveTo>
                    <a:pt x="4354" y="1"/>
                  </a:moveTo>
                  <a:cubicBezTo>
                    <a:pt x="3421" y="1"/>
                    <a:pt x="2493" y="82"/>
                    <a:pt x="1549" y="226"/>
                  </a:cubicBezTo>
                  <a:lnTo>
                    <a:pt x="1549" y="250"/>
                  </a:lnTo>
                  <a:cubicBezTo>
                    <a:pt x="2799" y="262"/>
                    <a:pt x="3549" y="1702"/>
                    <a:pt x="3216" y="3429"/>
                  </a:cubicBezTo>
                  <a:cubicBezTo>
                    <a:pt x="2870" y="5167"/>
                    <a:pt x="1489" y="6560"/>
                    <a:pt x="1" y="6882"/>
                  </a:cubicBezTo>
                  <a:lnTo>
                    <a:pt x="1" y="6894"/>
                  </a:lnTo>
                  <a:cubicBezTo>
                    <a:pt x="726" y="6840"/>
                    <a:pt x="1446" y="6810"/>
                    <a:pt x="2165" y="6810"/>
                  </a:cubicBezTo>
                  <a:cubicBezTo>
                    <a:pt x="3370" y="6810"/>
                    <a:pt x="4572" y="6895"/>
                    <a:pt x="5787" y="7096"/>
                  </a:cubicBezTo>
                  <a:lnTo>
                    <a:pt x="5787" y="7072"/>
                  </a:lnTo>
                  <a:cubicBezTo>
                    <a:pt x="4418" y="6620"/>
                    <a:pt x="3609" y="5191"/>
                    <a:pt x="3954" y="3441"/>
                  </a:cubicBezTo>
                  <a:cubicBezTo>
                    <a:pt x="4299" y="1714"/>
                    <a:pt x="5549" y="250"/>
                    <a:pt x="6907" y="226"/>
                  </a:cubicBezTo>
                  <a:lnTo>
                    <a:pt x="6907" y="214"/>
                  </a:lnTo>
                  <a:cubicBezTo>
                    <a:pt x="6042" y="67"/>
                    <a:pt x="5196" y="1"/>
                    <a:pt x="435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613;p53">
              <a:extLst>
                <a:ext uri="{FF2B5EF4-FFF2-40B4-BE49-F238E27FC236}">
                  <a16:creationId xmlns:a16="http://schemas.microsoft.com/office/drawing/2014/main" xmlns="" id="{7E6B290B-61BB-6C03-53BD-44AD12F30B52}"/>
                </a:ext>
              </a:extLst>
            </p:cNvPr>
            <p:cNvSpPr/>
            <p:nvPr/>
          </p:nvSpPr>
          <p:spPr>
            <a:xfrm>
              <a:off x="1956775" y="3589550"/>
              <a:ext cx="236375" cy="114325"/>
            </a:xfrm>
            <a:custGeom>
              <a:avLst/>
              <a:gdLst/>
              <a:ahLst/>
              <a:cxnLst/>
              <a:rect l="l" t="t" r="r" b="b"/>
              <a:pathLst>
                <a:path w="9455" h="4573" extrusionOk="0">
                  <a:moveTo>
                    <a:pt x="1096" y="1"/>
                  </a:moveTo>
                  <a:cubicBezTo>
                    <a:pt x="727" y="1442"/>
                    <a:pt x="358" y="2870"/>
                    <a:pt x="1" y="4287"/>
                  </a:cubicBezTo>
                  <a:lnTo>
                    <a:pt x="13" y="4287"/>
                  </a:lnTo>
                  <a:cubicBezTo>
                    <a:pt x="578" y="3226"/>
                    <a:pt x="2567" y="2084"/>
                    <a:pt x="4709" y="2084"/>
                  </a:cubicBezTo>
                  <a:cubicBezTo>
                    <a:pt x="4731" y="2084"/>
                    <a:pt x="4753" y="2084"/>
                    <a:pt x="4775" y="2084"/>
                  </a:cubicBezTo>
                  <a:cubicBezTo>
                    <a:pt x="6930" y="2096"/>
                    <a:pt x="8633" y="3406"/>
                    <a:pt x="8764" y="4573"/>
                  </a:cubicBezTo>
                  <a:lnTo>
                    <a:pt x="8776" y="4573"/>
                  </a:lnTo>
                  <a:cubicBezTo>
                    <a:pt x="9038" y="3085"/>
                    <a:pt x="9252" y="1596"/>
                    <a:pt x="9454" y="96"/>
                  </a:cubicBezTo>
                  <a:lnTo>
                    <a:pt x="9430" y="96"/>
                  </a:lnTo>
                  <a:cubicBezTo>
                    <a:pt x="9014" y="1092"/>
                    <a:pt x="7156" y="1502"/>
                    <a:pt x="5072" y="1502"/>
                  </a:cubicBezTo>
                  <a:cubicBezTo>
                    <a:pt x="5013" y="1502"/>
                    <a:pt x="4954" y="1502"/>
                    <a:pt x="4894" y="1501"/>
                  </a:cubicBezTo>
                  <a:cubicBezTo>
                    <a:pt x="2739" y="1477"/>
                    <a:pt x="1120" y="1001"/>
                    <a:pt x="1120"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614;p53">
              <a:extLst>
                <a:ext uri="{FF2B5EF4-FFF2-40B4-BE49-F238E27FC236}">
                  <a16:creationId xmlns:a16="http://schemas.microsoft.com/office/drawing/2014/main" xmlns="" id="{F173968C-A628-DB7D-5D28-128A2299D78E}"/>
                </a:ext>
              </a:extLst>
            </p:cNvPr>
            <p:cNvSpPr/>
            <p:nvPr/>
          </p:nvSpPr>
          <p:spPr>
            <a:xfrm>
              <a:off x="2035350" y="3228750"/>
              <a:ext cx="110175" cy="112600"/>
            </a:xfrm>
            <a:custGeom>
              <a:avLst/>
              <a:gdLst/>
              <a:ahLst/>
              <a:cxnLst/>
              <a:rect l="l" t="t" r="r" b="b"/>
              <a:pathLst>
                <a:path w="4407" h="4504" extrusionOk="0">
                  <a:moveTo>
                    <a:pt x="2765" y="1"/>
                  </a:moveTo>
                  <a:cubicBezTo>
                    <a:pt x="2169" y="1"/>
                    <a:pt x="1576" y="52"/>
                    <a:pt x="977" y="145"/>
                  </a:cubicBezTo>
                  <a:cubicBezTo>
                    <a:pt x="1787" y="145"/>
                    <a:pt x="2263" y="1086"/>
                    <a:pt x="2049" y="2181"/>
                  </a:cubicBezTo>
                  <a:cubicBezTo>
                    <a:pt x="1823" y="3289"/>
                    <a:pt x="953" y="4182"/>
                    <a:pt x="1" y="4384"/>
                  </a:cubicBezTo>
                  <a:cubicBezTo>
                    <a:pt x="462" y="4353"/>
                    <a:pt x="924" y="4335"/>
                    <a:pt x="1388" y="4335"/>
                  </a:cubicBezTo>
                  <a:cubicBezTo>
                    <a:pt x="2158" y="4335"/>
                    <a:pt x="2931" y="4384"/>
                    <a:pt x="3704" y="4503"/>
                  </a:cubicBezTo>
                  <a:cubicBezTo>
                    <a:pt x="2799" y="4205"/>
                    <a:pt x="2287" y="3289"/>
                    <a:pt x="2513" y="2181"/>
                  </a:cubicBezTo>
                  <a:cubicBezTo>
                    <a:pt x="2739" y="1086"/>
                    <a:pt x="3537" y="145"/>
                    <a:pt x="4406" y="133"/>
                  </a:cubicBezTo>
                  <a:cubicBezTo>
                    <a:pt x="3851" y="43"/>
                    <a:pt x="3306" y="1"/>
                    <a:pt x="2765"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615;p53">
              <a:extLst>
                <a:ext uri="{FF2B5EF4-FFF2-40B4-BE49-F238E27FC236}">
                  <a16:creationId xmlns:a16="http://schemas.microsoft.com/office/drawing/2014/main" xmlns="" id="{108AF97E-188A-7721-1070-4ED68754ED0A}"/>
                </a:ext>
              </a:extLst>
            </p:cNvPr>
            <p:cNvSpPr/>
            <p:nvPr/>
          </p:nvSpPr>
          <p:spPr>
            <a:xfrm>
              <a:off x="2014525" y="3254400"/>
              <a:ext cx="151225" cy="73250"/>
            </a:xfrm>
            <a:custGeom>
              <a:avLst/>
              <a:gdLst/>
              <a:ahLst/>
              <a:cxnLst/>
              <a:rect l="l" t="t" r="r" b="b"/>
              <a:pathLst>
                <a:path w="6049" h="2930" extrusionOk="0">
                  <a:moveTo>
                    <a:pt x="691" y="0"/>
                  </a:moveTo>
                  <a:cubicBezTo>
                    <a:pt x="453" y="917"/>
                    <a:pt x="215" y="1834"/>
                    <a:pt x="1" y="2739"/>
                  </a:cubicBezTo>
                  <a:lnTo>
                    <a:pt x="12" y="2739"/>
                  </a:lnTo>
                  <a:cubicBezTo>
                    <a:pt x="379" y="2054"/>
                    <a:pt x="1670" y="1334"/>
                    <a:pt x="3027" y="1334"/>
                  </a:cubicBezTo>
                  <a:cubicBezTo>
                    <a:pt x="3038" y="1334"/>
                    <a:pt x="3049" y="1334"/>
                    <a:pt x="3060" y="1334"/>
                  </a:cubicBezTo>
                  <a:cubicBezTo>
                    <a:pt x="4442" y="1358"/>
                    <a:pt x="5537" y="2191"/>
                    <a:pt x="5608" y="2929"/>
                  </a:cubicBezTo>
                  <a:lnTo>
                    <a:pt x="5620" y="2929"/>
                  </a:lnTo>
                  <a:cubicBezTo>
                    <a:pt x="5787" y="1977"/>
                    <a:pt x="5918" y="1024"/>
                    <a:pt x="6049" y="60"/>
                  </a:cubicBezTo>
                  <a:lnTo>
                    <a:pt x="6037" y="60"/>
                  </a:lnTo>
                  <a:cubicBezTo>
                    <a:pt x="5775" y="715"/>
                    <a:pt x="4525" y="965"/>
                    <a:pt x="3132" y="965"/>
                  </a:cubicBezTo>
                  <a:cubicBezTo>
                    <a:pt x="1751" y="953"/>
                    <a:pt x="727" y="643"/>
                    <a:pt x="715"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616;p53">
              <a:extLst>
                <a:ext uri="{FF2B5EF4-FFF2-40B4-BE49-F238E27FC236}">
                  <a16:creationId xmlns:a16="http://schemas.microsoft.com/office/drawing/2014/main" xmlns="" id="{55935024-FF05-49D5-3245-9A90A98BD1D2}"/>
                </a:ext>
              </a:extLst>
            </p:cNvPr>
            <p:cNvSpPr/>
            <p:nvPr/>
          </p:nvSpPr>
          <p:spPr>
            <a:xfrm>
              <a:off x="2077325" y="2946425"/>
              <a:ext cx="78900" cy="80600"/>
            </a:xfrm>
            <a:custGeom>
              <a:avLst/>
              <a:gdLst/>
              <a:ahLst/>
              <a:cxnLst/>
              <a:rect l="l" t="t" r="r" b="b"/>
              <a:pathLst>
                <a:path w="3156" h="3224" extrusionOk="0">
                  <a:moveTo>
                    <a:pt x="2009" y="1"/>
                  </a:moveTo>
                  <a:cubicBezTo>
                    <a:pt x="1579" y="1"/>
                    <a:pt x="1152" y="40"/>
                    <a:pt x="715" y="104"/>
                  </a:cubicBezTo>
                  <a:cubicBezTo>
                    <a:pt x="1275" y="104"/>
                    <a:pt x="1620" y="770"/>
                    <a:pt x="1477" y="1556"/>
                  </a:cubicBezTo>
                  <a:cubicBezTo>
                    <a:pt x="1322" y="2342"/>
                    <a:pt x="679" y="2985"/>
                    <a:pt x="1" y="3140"/>
                  </a:cubicBezTo>
                  <a:cubicBezTo>
                    <a:pt x="325" y="3109"/>
                    <a:pt x="645" y="3095"/>
                    <a:pt x="963" y="3095"/>
                  </a:cubicBezTo>
                  <a:cubicBezTo>
                    <a:pt x="1521" y="3095"/>
                    <a:pt x="2075" y="3140"/>
                    <a:pt x="2644" y="3223"/>
                  </a:cubicBezTo>
                  <a:cubicBezTo>
                    <a:pt x="2025" y="3021"/>
                    <a:pt x="1668" y="2366"/>
                    <a:pt x="1810" y="1556"/>
                  </a:cubicBezTo>
                  <a:cubicBezTo>
                    <a:pt x="1977" y="770"/>
                    <a:pt x="2549" y="104"/>
                    <a:pt x="3156" y="104"/>
                  </a:cubicBezTo>
                  <a:cubicBezTo>
                    <a:pt x="2766" y="31"/>
                    <a:pt x="2387" y="1"/>
                    <a:pt x="2009"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617;p53">
              <a:extLst>
                <a:ext uri="{FF2B5EF4-FFF2-40B4-BE49-F238E27FC236}">
                  <a16:creationId xmlns:a16="http://schemas.microsoft.com/office/drawing/2014/main" xmlns="" id="{5F070CF8-DCD9-44B6-BAE9-54987B2C020F}"/>
                </a:ext>
              </a:extLst>
            </p:cNvPr>
            <p:cNvSpPr/>
            <p:nvPr/>
          </p:nvSpPr>
          <p:spPr>
            <a:xfrm>
              <a:off x="2063650" y="2964775"/>
              <a:ext cx="107475" cy="52125"/>
            </a:xfrm>
            <a:custGeom>
              <a:avLst/>
              <a:gdLst/>
              <a:ahLst/>
              <a:cxnLst/>
              <a:rect l="l" t="t" r="r" b="b"/>
              <a:pathLst>
                <a:path w="4299" h="2085" extrusionOk="0">
                  <a:moveTo>
                    <a:pt x="500" y="1"/>
                  </a:moveTo>
                  <a:cubicBezTo>
                    <a:pt x="333" y="656"/>
                    <a:pt x="155" y="1310"/>
                    <a:pt x="0" y="1965"/>
                  </a:cubicBezTo>
                  <a:cubicBezTo>
                    <a:pt x="259" y="1482"/>
                    <a:pt x="1170" y="953"/>
                    <a:pt x="2135" y="953"/>
                  </a:cubicBezTo>
                  <a:cubicBezTo>
                    <a:pt x="2146" y="953"/>
                    <a:pt x="2156" y="953"/>
                    <a:pt x="2167" y="953"/>
                  </a:cubicBezTo>
                  <a:cubicBezTo>
                    <a:pt x="3155" y="953"/>
                    <a:pt x="3929" y="1572"/>
                    <a:pt x="3989" y="2084"/>
                  </a:cubicBezTo>
                  <a:cubicBezTo>
                    <a:pt x="4096" y="1418"/>
                    <a:pt x="4203" y="739"/>
                    <a:pt x="4298" y="48"/>
                  </a:cubicBezTo>
                  <a:lnTo>
                    <a:pt x="4298" y="48"/>
                  </a:lnTo>
                  <a:cubicBezTo>
                    <a:pt x="4114" y="510"/>
                    <a:pt x="3269" y="692"/>
                    <a:pt x="2318" y="692"/>
                  </a:cubicBezTo>
                  <a:cubicBezTo>
                    <a:pt x="2288" y="692"/>
                    <a:pt x="2257" y="692"/>
                    <a:pt x="2227" y="691"/>
                  </a:cubicBezTo>
                  <a:cubicBezTo>
                    <a:pt x="1250" y="667"/>
                    <a:pt x="500" y="453"/>
                    <a:pt x="500"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618;p53">
              <a:extLst>
                <a:ext uri="{FF2B5EF4-FFF2-40B4-BE49-F238E27FC236}">
                  <a16:creationId xmlns:a16="http://schemas.microsoft.com/office/drawing/2014/main" xmlns="" id="{42780718-D031-F190-17D0-AC1588031E71}"/>
                </a:ext>
              </a:extLst>
            </p:cNvPr>
            <p:cNvSpPr/>
            <p:nvPr/>
          </p:nvSpPr>
          <p:spPr>
            <a:xfrm>
              <a:off x="1475475" y="3557125"/>
              <a:ext cx="1331425" cy="748025"/>
            </a:xfrm>
            <a:custGeom>
              <a:avLst/>
              <a:gdLst/>
              <a:ahLst/>
              <a:cxnLst/>
              <a:rect l="l" t="t" r="r" b="b"/>
              <a:pathLst>
                <a:path w="53257" h="29921" extrusionOk="0">
                  <a:moveTo>
                    <a:pt x="53257" y="18336"/>
                  </a:moveTo>
                  <a:cubicBezTo>
                    <a:pt x="53257" y="18344"/>
                    <a:pt x="53257" y="18352"/>
                    <a:pt x="53257" y="18359"/>
                  </a:cubicBezTo>
                  <a:lnTo>
                    <a:pt x="53257" y="18359"/>
                  </a:lnTo>
                  <a:lnTo>
                    <a:pt x="53257" y="18336"/>
                  </a:lnTo>
                  <a:close/>
                  <a:moveTo>
                    <a:pt x="179" y="0"/>
                  </a:moveTo>
                  <a:lnTo>
                    <a:pt x="0" y="679"/>
                  </a:lnTo>
                  <a:lnTo>
                    <a:pt x="1655" y="2584"/>
                  </a:lnTo>
                  <a:lnTo>
                    <a:pt x="12764" y="15454"/>
                  </a:lnTo>
                  <a:lnTo>
                    <a:pt x="12740" y="15621"/>
                  </a:lnTo>
                  <a:lnTo>
                    <a:pt x="12704" y="16073"/>
                  </a:lnTo>
                  <a:lnTo>
                    <a:pt x="12764" y="16109"/>
                  </a:lnTo>
                  <a:cubicBezTo>
                    <a:pt x="12538" y="16347"/>
                    <a:pt x="12359" y="16609"/>
                    <a:pt x="12240" y="16931"/>
                  </a:cubicBezTo>
                  <a:cubicBezTo>
                    <a:pt x="12109" y="17252"/>
                    <a:pt x="12026" y="17597"/>
                    <a:pt x="12026" y="17967"/>
                  </a:cubicBezTo>
                  <a:cubicBezTo>
                    <a:pt x="12026" y="18098"/>
                    <a:pt x="12049" y="18217"/>
                    <a:pt x="12061" y="18359"/>
                  </a:cubicBezTo>
                  <a:lnTo>
                    <a:pt x="12026" y="18359"/>
                  </a:lnTo>
                  <a:cubicBezTo>
                    <a:pt x="12026" y="18836"/>
                    <a:pt x="12085" y="19288"/>
                    <a:pt x="12192" y="19753"/>
                  </a:cubicBezTo>
                  <a:cubicBezTo>
                    <a:pt x="12299" y="20205"/>
                    <a:pt x="12442" y="20657"/>
                    <a:pt x="12645" y="21098"/>
                  </a:cubicBezTo>
                  <a:cubicBezTo>
                    <a:pt x="13276" y="22550"/>
                    <a:pt x="14407" y="23908"/>
                    <a:pt x="15931" y="25087"/>
                  </a:cubicBezTo>
                  <a:cubicBezTo>
                    <a:pt x="17419" y="26241"/>
                    <a:pt x="19265" y="27242"/>
                    <a:pt x="21396" y="28027"/>
                  </a:cubicBezTo>
                  <a:cubicBezTo>
                    <a:pt x="24622" y="29218"/>
                    <a:pt x="28492" y="29920"/>
                    <a:pt x="32647" y="29920"/>
                  </a:cubicBezTo>
                  <a:cubicBezTo>
                    <a:pt x="36791" y="29920"/>
                    <a:pt x="40648" y="29218"/>
                    <a:pt x="43899" y="28027"/>
                  </a:cubicBezTo>
                  <a:cubicBezTo>
                    <a:pt x="46018" y="27242"/>
                    <a:pt x="47863" y="26241"/>
                    <a:pt x="49364" y="25087"/>
                  </a:cubicBezTo>
                  <a:cubicBezTo>
                    <a:pt x="51590" y="23324"/>
                    <a:pt x="52983" y="21229"/>
                    <a:pt x="53233" y="18931"/>
                  </a:cubicBezTo>
                  <a:cubicBezTo>
                    <a:pt x="53245" y="18748"/>
                    <a:pt x="53256" y="18554"/>
                    <a:pt x="53257" y="18359"/>
                  </a:cubicBezTo>
                  <a:lnTo>
                    <a:pt x="28635" y="18359"/>
                  </a:lnTo>
                  <a:cubicBezTo>
                    <a:pt x="28659" y="18240"/>
                    <a:pt x="28671" y="18098"/>
                    <a:pt x="28671" y="17967"/>
                  </a:cubicBezTo>
                  <a:cubicBezTo>
                    <a:pt x="28671" y="16466"/>
                    <a:pt x="27444" y="15228"/>
                    <a:pt x="25932" y="15228"/>
                  </a:cubicBezTo>
                  <a:lnTo>
                    <a:pt x="25182" y="15228"/>
                  </a:lnTo>
                  <a:cubicBezTo>
                    <a:pt x="25182" y="14228"/>
                    <a:pt x="24372" y="13418"/>
                    <a:pt x="23372" y="13418"/>
                  </a:cubicBezTo>
                  <a:lnTo>
                    <a:pt x="15990" y="13418"/>
                  </a:lnTo>
                  <a:cubicBezTo>
                    <a:pt x="15621" y="13418"/>
                    <a:pt x="15276" y="13514"/>
                    <a:pt x="14990" y="13716"/>
                  </a:cubicBezTo>
                  <a:lnTo>
                    <a:pt x="179" y="0"/>
                  </a:lnTo>
                  <a:close/>
                </a:path>
              </a:pathLst>
            </a:custGeom>
            <a:solidFill>
              <a:srgbClr val="9B7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619;p53">
              <a:extLst>
                <a:ext uri="{FF2B5EF4-FFF2-40B4-BE49-F238E27FC236}">
                  <a16:creationId xmlns:a16="http://schemas.microsoft.com/office/drawing/2014/main" xmlns="" id="{763CF6C7-929B-049A-C3FA-CDF7C8F9BBAA}"/>
                </a:ext>
              </a:extLst>
            </p:cNvPr>
            <p:cNvSpPr/>
            <p:nvPr/>
          </p:nvSpPr>
          <p:spPr>
            <a:xfrm>
              <a:off x="1817475" y="4128625"/>
              <a:ext cx="947475" cy="176525"/>
            </a:xfrm>
            <a:custGeom>
              <a:avLst/>
              <a:gdLst/>
              <a:ahLst/>
              <a:cxnLst/>
              <a:rect l="l" t="t" r="r" b="b"/>
              <a:pathLst>
                <a:path w="37899" h="7061" extrusionOk="0">
                  <a:moveTo>
                    <a:pt x="1" y="0"/>
                  </a:moveTo>
                  <a:cubicBezTo>
                    <a:pt x="3156" y="4155"/>
                    <a:pt x="10466" y="7060"/>
                    <a:pt x="18943" y="7060"/>
                  </a:cubicBezTo>
                  <a:cubicBezTo>
                    <a:pt x="27444" y="7060"/>
                    <a:pt x="34743" y="4155"/>
                    <a:pt x="37898" y="0"/>
                  </a:cubicBez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620;p53">
              <a:extLst>
                <a:ext uri="{FF2B5EF4-FFF2-40B4-BE49-F238E27FC236}">
                  <a16:creationId xmlns:a16="http://schemas.microsoft.com/office/drawing/2014/main" xmlns="" id="{1172257A-8475-7A6D-3FFF-A2C05A966572}"/>
                </a:ext>
              </a:extLst>
            </p:cNvPr>
            <p:cNvSpPr/>
            <p:nvPr/>
          </p:nvSpPr>
          <p:spPr>
            <a:xfrm>
              <a:off x="2329450" y="4056575"/>
              <a:ext cx="35450" cy="59275"/>
            </a:xfrm>
            <a:custGeom>
              <a:avLst/>
              <a:gdLst/>
              <a:ahLst/>
              <a:cxnLst/>
              <a:rect l="l" t="t" r="r" b="b"/>
              <a:pathLst>
                <a:path w="1418" h="2371" extrusionOk="0">
                  <a:moveTo>
                    <a:pt x="0" y="1"/>
                  </a:moveTo>
                  <a:lnTo>
                    <a:pt x="0" y="2370"/>
                  </a:lnTo>
                  <a:lnTo>
                    <a:pt x="1417" y="2370"/>
                  </a:lnTo>
                  <a:lnTo>
                    <a:pt x="1417"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621;p53">
              <a:extLst>
                <a:ext uri="{FF2B5EF4-FFF2-40B4-BE49-F238E27FC236}">
                  <a16:creationId xmlns:a16="http://schemas.microsoft.com/office/drawing/2014/main" xmlns="" id="{E9699130-AA45-05B9-7FEB-FD97460BDADC}"/>
                </a:ext>
              </a:extLst>
            </p:cNvPr>
            <p:cNvSpPr/>
            <p:nvPr/>
          </p:nvSpPr>
          <p:spPr>
            <a:xfrm>
              <a:off x="2347000" y="4056575"/>
              <a:ext cx="17600" cy="59275"/>
            </a:xfrm>
            <a:custGeom>
              <a:avLst/>
              <a:gdLst/>
              <a:ahLst/>
              <a:cxnLst/>
              <a:rect l="l" t="t" r="r" b="b"/>
              <a:pathLst>
                <a:path w="704" h="2371" extrusionOk="0">
                  <a:moveTo>
                    <a:pt x="1" y="1"/>
                  </a:moveTo>
                  <a:lnTo>
                    <a:pt x="1"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622;p53">
              <a:extLst>
                <a:ext uri="{FF2B5EF4-FFF2-40B4-BE49-F238E27FC236}">
                  <a16:creationId xmlns:a16="http://schemas.microsoft.com/office/drawing/2014/main" xmlns="" id="{FACA1D36-1BD7-6616-5933-4DDFAADE60B0}"/>
                </a:ext>
              </a:extLst>
            </p:cNvPr>
            <p:cNvSpPr/>
            <p:nvPr/>
          </p:nvSpPr>
          <p:spPr>
            <a:xfrm>
              <a:off x="2384500" y="4056575"/>
              <a:ext cx="35450" cy="59275"/>
            </a:xfrm>
            <a:custGeom>
              <a:avLst/>
              <a:gdLst/>
              <a:ahLst/>
              <a:cxnLst/>
              <a:rect l="l" t="t" r="r" b="b"/>
              <a:pathLst>
                <a:path w="1418" h="2371" extrusionOk="0">
                  <a:moveTo>
                    <a:pt x="1" y="1"/>
                  </a:moveTo>
                  <a:lnTo>
                    <a:pt x="1" y="2370"/>
                  </a:lnTo>
                  <a:lnTo>
                    <a:pt x="1418" y="2370"/>
                  </a:lnTo>
                  <a:lnTo>
                    <a:pt x="1418"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623;p53">
              <a:extLst>
                <a:ext uri="{FF2B5EF4-FFF2-40B4-BE49-F238E27FC236}">
                  <a16:creationId xmlns:a16="http://schemas.microsoft.com/office/drawing/2014/main" xmlns="" id="{1FEAB2FA-5B8C-7749-A7E4-CA17527A91C1}"/>
                </a:ext>
              </a:extLst>
            </p:cNvPr>
            <p:cNvSpPr/>
            <p:nvPr/>
          </p:nvSpPr>
          <p:spPr>
            <a:xfrm>
              <a:off x="2402375" y="4056575"/>
              <a:ext cx="17575" cy="59275"/>
            </a:xfrm>
            <a:custGeom>
              <a:avLst/>
              <a:gdLst/>
              <a:ahLst/>
              <a:cxnLst/>
              <a:rect l="l" t="t" r="r" b="b"/>
              <a:pathLst>
                <a:path w="703" h="2371" extrusionOk="0">
                  <a:moveTo>
                    <a:pt x="0" y="1"/>
                  </a:moveTo>
                  <a:lnTo>
                    <a:pt x="0"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624;p53">
              <a:extLst>
                <a:ext uri="{FF2B5EF4-FFF2-40B4-BE49-F238E27FC236}">
                  <a16:creationId xmlns:a16="http://schemas.microsoft.com/office/drawing/2014/main" xmlns="" id="{2A1287FC-A3E8-F2EC-1460-E7D9058134CA}"/>
                </a:ext>
              </a:extLst>
            </p:cNvPr>
            <p:cNvSpPr/>
            <p:nvPr/>
          </p:nvSpPr>
          <p:spPr>
            <a:xfrm>
              <a:off x="2439575" y="4056575"/>
              <a:ext cx="35450" cy="59275"/>
            </a:xfrm>
            <a:custGeom>
              <a:avLst/>
              <a:gdLst/>
              <a:ahLst/>
              <a:cxnLst/>
              <a:rect l="l" t="t" r="r" b="b"/>
              <a:pathLst>
                <a:path w="1418" h="2371" extrusionOk="0">
                  <a:moveTo>
                    <a:pt x="1" y="1"/>
                  </a:moveTo>
                  <a:lnTo>
                    <a:pt x="1" y="2370"/>
                  </a:lnTo>
                  <a:lnTo>
                    <a:pt x="1417" y="2370"/>
                  </a:lnTo>
                  <a:lnTo>
                    <a:pt x="1417"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625;p53">
              <a:extLst>
                <a:ext uri="{FF2B5EF4-FFF2-40B4-BE49-F238E27FC236}">
                  <a16:creationId xmlns:a16="http://schemas.microsoft.com/office/drawing/2014/main" xmlns="" id="{5555F598-5777-DDF9-6182-E14F35CD29CD}"/>
                </a:ext>
              </a:extLst>
            </p:cNvPr>
            <p:cNvSpPr/>
            <p:nvPr/>
          </p:nvSpPr>
          <p:spPr>
            <a:xfrm>
              <a:off x="2457450" y="4056575"/>
              <a:ext cx="17575" cy="59275"/>
            </a:xfrm>
            <a:custGeom>
              <a:avLst/>
              <a:gdLst/>
              <a:ahLst/>
              <a:cxnLst/>
              <a:rect l="l" t="t" r="r" b="b"/>
              <a:pathLst>
                <a:path w="703" h="2371" extrusionOk="0">
                  <a:moveTo>
                    <a:pt x="0" y="1"/>
                  </a:moveTo>
                  <a:lnTo>
                    <a:pt x="0" y="2370"/>
                  </a:lnTo>
                  <a:lnTo>
                    <a:pt x="702" y="2370"/>
                  </a:lnTo>
                  <a:lnTo>
                    <a:pt x="702"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626;p53">
              <a:extLst>
                <a:ext uri="{FF2B5EF4-FFF2-40B4-BE49-F238E27FC236}">
                  <a16:creationId xmlns:a16="http://schemas.microsoft.com/office/drawing/2014/main" xmlns="" id="{9D99612A-B578-B05E-080A-EEF4ACE3D534}"/>
                </a:ext>
              </a:extLst>
            </p:cNvPr>
            <p:cNvSpPr/>
            <p:nvPr/>
          </p:nvSpPr>
          <p:spPr>
            <a:xfrm>
              <a:off x="2494950" y="4056575"/>
              <a:ext cx="35450" cy="59275"/>
            </a:xfrm>
            <a:custGeom>
              <a:avLst/>
              <a:gdLst/>
              <a:ahLst/>
              <a:cxnLst/>
              <a:rect l="l" t="t" r="r" b="b"/>
              <a:pathLst>
                <a:path w="1418" h="2371" extrusionOk="0">
                  <a:moveTo>
                    <a:pt x="0" y="1"/>
                  </a:moveTo>
                  <a:lnTo>
                    <a:pt x="0" y="2370"/>
                  </a:lnTo>
                  <a:lnTo>
                    <a:pt x="1417" y="2370"/>
                  </a:lnTo>
                  <a:lnTo>
                    <a:pt x="1417"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627;p53">
              <a:extLst>
                <a:ext uri="{FF2B5EF4-FFF2-40B4-BE49-F238E27FC236}">
                  <a16:creationId xmlns:a16="http://schemas.microsoft.com/office/drawing/2014/main" xmlns="" id="{A2361FC1-518D-F894-B5F4-764C28B727F8}"/>
                </a:ext>
              </a:extLst>
            </p:cNvPr>
            <p:cNvSpPr/>
            <p:nvPr/>
          </p:nvSpPr>
          <p:spPr>
            <a:xfrm>
              <a:off x="2512500" y="4056575"/>
              <a:ext cx="17600" cy="59275"/>
            </a:xfrm>
            <a:custGeom>
              <a:avLst/>
              <a:gdLst/>
              <a:ahLst/>
              <a:cxnLst/>
              <a:rect l="l" t="t" r="r" b="b"/>
              <a:pathLst>
                <a:path w="704" h="2371" extrusionOk="0">
                  <a:moveTo>
                    <a:pt x="1" y="1"/>
                  </a:moveTo>
                  <a:lnTo>
                    <a:pt x="1"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628;p53">
              <a:extLst>
                <a:ext uri="{FF2B5EF4-FFF2-40B4-BE49-F238E27FC236}">
                  <a16:creationId xmlns:a16="http://schemas.microsoft.com/office/drawing/2014/main" xmlns="" id="{4A8B3187-10E6-BA72-9145-C3AB096DFAFA}"/>
                </a:ext>
              </a:extLst>
            </p:cNvPr>
            <p:cNvSpPr/>
            <p:nvPr/>
          </p:nvSpPr>
          <p:spPr>
            <a:xfrm>
              <a:off x="2550300" y="4056575"/>
              <a:ext cx="35150" cy="59275"/>
            </a:xfrm>
            <a:custGeom>
              <a:avLst/>
              <a:gdLst/>
              <a:ahLst/>
              <a:cxnLst/>
              <a:rect l="l" t="t" r="r" b="b"/>
              <a:pathLst>
                <a:path w="1406" h="2371" extrusionOk="0">
                  <a:moveTo>
                    <a:pt x="1" y="1"/>
                  </a:moveTo>
                  <a:lnTo>
                    <a:pt x="1" y="2370"/>
                  </a:lnTo>
                  <a:lnTo>
                    <a:pt x="1406" y="2370"/>
                  </a:lnTo>
                  <a:lnTo>
                    <a:pt x="1406" y="1"/>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629;p53">
              <a:extLst>
                <a:ext uri="{FF2B5EF4-FFF2-40B4-BE49-F238E27FC236}">
                  <a16:creationId xmlns:a16="http://schemas.microsoft.com/office/drawing/2014/main" xmlns="" id="{0FF5F703-10C1-C174-B2A2-7ECEBCBE3C89}"/>
                </a:ext>
              </a:extLst>
            </p:cNvPr>
            <p:cNvSpPr/>
            <p:nvPr/>
          </p:nvSpPr>
          <p:spPr>
            <a:xfrm>
              <a:off x="2567575" y="4056575"/>
              <a:ext cx="17575" cy="59275"/>
            </a:xfrm>
            <a:custGeom>
              <a:avLst/>
              <a:gdLst/>
              <a:ahLst/>
              <a:cxnLst/>
              <a:rect l="l" t="t" r="r" b="b"/>
              <a:pathLst>
                <a:path w="703" h="2371" extrusionOk="0">
                  <a:moveTo>
                    <a:pt x="0" y="1"/>
                  </a:moveTo>
                  <a:lnTo>
                    <a:pt x="0" y="2370"/>
                  </a:lnTo>
                  <a:lnTo>
                    <a:pt x="703" y="2370"/>
                  </a:lnTo>
                  <a:lnTo>
                    <a:pt x="703" y="1"/>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630;p53">
              <a:extLst>
                <a:ext uri="{FF2B5EF4-FFF2-40B4-BE49-F238E27FC236}">
                  <a16:creationId xmlns:a16="http://schemas.microsoft.com/office/drawing/2014/main" xmlns="" id="{E89B55F9-6F35-928D-22D8-D1A2E329728C}"/>
                </a:ext>
              </a:extLst>
            </p:cNvPr>
            <p:cNvSpPr/>
            <p:nvPr/>
          </p:nvSpPr>
          <p:spPr>
            <a:xfrm>
              <a:off x="2684550" y="3854775"/>
              <a:ext cx="35450" cy="59250"/>
            </a:xfrm>
            <a:custGeom>
              <a:avLst/>
              <a:gdLst/>
              <a:ahLst/>
              <a:cxnLst/>
              <a:rect l="l" t="t" r="r" b="b"/>
              <a:pathLst>
                <a:path w="1418" h="2370" extrusionOk="0">
                  <a:moveTo>
                    <a:pt x="0" y="0"/>
                  </a:moveTo>
                  <a:lnTo>
                    <a:pt x="0" y="2370"/>
                  </a:lnTo>
                  <a:lnTo>
                    <a:pt x="1417" y="2370"/>
                  </a:lnTo>
                  <a:lnTo>
                    <a:pt x="1417"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631;p53">
              <a:extLst>
                <a:ext uri="{FF2B5EF4-FFF2-40B4-BE49-F238E27FC236}">
                  <a16:creationId xmlns:a16="http://schemas.microsoft.com/office/drawing/2014/main" xmlns="" id="{95AD1827-5E82-510B-2B40-759A7C3372DD}"/>
                </a:ext>
              </a:extLst>
            </p:cNvPr>
            <p:cNvSpPr/>
            <p:nvPr/>
          </p:nvSpPr>
          <p:spPr>
            <a:xfrm>
              <a:off x="2702400" y="3854775"/>
              <a:ext cx="17300" cy="59250"/>
            </a:xfrm>
            <a:custGeom>
              <a:avLst/>
              <a:gdLst/>
              <a:ahLst/>
              <a:cxnLst/>
              <a:rect l="l" t="t" r="r" b="b"/>
              <a:pathLst>
                <a:path w="692" h="2370" extrusionOk="0">
                  <a:moveTo>
                    <a:pt x="1" y="0"/>
                  </a:moveTo>
                  <a:lnTo>
                    <a:pt x="1" y="2370"/>
                  </a:lnTo>
                  <a:lnTo>
                    <a:pt x="691" y="2370"/>
                  </a:lnTo>
                  <a:lnTo>
                    <a:pt x="691" y="0"/>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632;p53">
              <a:extLst>
                <a:ext uri="{FF2B5EF4-FFF2-40B4-BE49-F238E27FC236}">
                  <a16:creationId xmlns:a16="http://schemas.microsoft.com/office/drawing/2014/main" xmlns="" id="{E8B8DEAD-92D9-20B1-8868-EE07091D3816}"/>
                </a:ext>
              </a:extLst>
            </p:cNvPr>
            <p:cNvSpPr/>
            <p:nvPr/>
          </p:nvSpPr>
          <p:spPr>
            <a:xfrm>
              <a:off x="2735750" y="3854775"/>
              <a:ext cx="35450" cy="59250"/>
            </a:xfrm>
            <a:custGeom>
              <a:avLst/>
              <a:gdLst/>
              <a:ahLst/>
              <a:cxnLst/>
              <a:rect l="l" t="t" r="r" b="b"/>
              <a:pathLst>
                <a:path w="1418" h="2370" extrusionOk="0">
                  <a:moveTo>
                    <a:pt x="0" y="0"/>
                  </a:moveTo>
                  <a:lnTo>
                    <a:pt x="0" y="2370"/>
                  </a:lnTo>
                  <a:lnTo>
                    <a:pt x="1417" y="2370"/>
                  </a:lnTo>
                  <a:lnTo>
                    <a:pt x="1417" y="0"/>
                  </a:ln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633;p53">
              <a:extLst>
                <a:ext uri="{FF2B5EF4-FFF2-40B4-BE49-F238E27FC236}">
                  <a16:creationId xmlns:a16="http://schemas.microsoft.com/office/drawing/2014/main" xmlns="" id="{0BE1C0C6-0CBC-C756-3672-7A1105180261}"/>
                </a:ext>
              </a:extLst>
            </p:cNvPr>
            <p:cNvSpPr/>
            <p:nvPr/>
          </p:nvSpPr>
          <p:spPr>
            <a:xfrm>
              <a:off x="2753600" y="3854775"/>
              <a:ext cx="17600" cy="59250"/>
            </a:xfrm>
            <a:custGeom>
              <a:avLst/>
              <a:gdLst/>
              <a:ahLst/>
              <a:cxnLst/>
              <a:rect l="l" t="t" r="r" b="b"/>
              <a:pathLst>
                <a:path w="704" h="2370" extrusionOk="0">
                  <a:moveTo>
                    <a:pt x="1" y="0"/>
                  </a:moveTo>
                  <a:lnTo>
                    <a:pt x="1" y="2370"/>
                  </a:lnTo>
                  <a:lnTo>
                    <a:pt x="703" y="2370"/>
                  </a:lnTo>
                  <a:lnTo>
                    <a:pt x="703" y="0"/>
                  </a:lnTo>
                  <a:close/>
                </a:path>
              </a:pathLst>
            </a:custGeom>
            <a:solidFill>
              <a:srgbClr val="483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634;p53">
              <a:extLst>
                <a:ext uri="{FF2B5EF4-FFF2-40B4-BE49-F238E27FC236}">
                  <a16:creationId xmlns:a16="http://schemas.microsoft.com/office/drawing/2014/main" xmlns="" id="{C040DE4D-D2C0-D790-F09F-C4C1861B33AF}"/>
                </a:ext>
              </a:extLst>
            </p:cNvPr>
            <p:cNvSpPr/>
            <p:nvPr/>
          </p:nvSpPr>
          <p:spPr>
            <a:xfrm>
              <a:off x="1873425" y="4184275"/>
              <a:ext cx="835550" cy="73550"/>
            </a:xfrm>
            <a:custGeom>
              <a:avLst/>
              <a:gdLst/>
              <a:ahLst/>
              <a:cxnLst/>
              <a:rect l="l" t="t" r="r" b="b"/>
              <a:pathLst>
                <a:path w="33422" h="2942" extrusionOk="0">
                  <a:moveTo>
                    <a:pt x="1" y="1"/>
                  </a:moveTo>
                  <a:cubicBezTo>
                    <a:pt x="1489" y="1155"/>
                    <a:pt x="3335" y="2156"/>
                    <a:pt x="5466" y="2941"/>
                  </a:cubicBezTo>
                  <a:lnTo>
                    <a:pt x="27969" y="2941"/>
                  </a:lnTo>
                  <a:cubicBezTo>
                    <a:pt x="30088" y="2156"/>
                    <a:pt x="31934" y="1155"/>
                    <a:pt x="33422" y="1"/>
                  </a:cubicBezTo>
                  <a:close/>
                </a:path>
              </a:pathLst>
            </a:custGeom>
            <a:solidFill>
              <a:srgbClr val="62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635;p53">
              <a:extLst>
                <a:ext uri="{FF2B5EF4-FFF2-40B4-BE49-F238E27FC236}">
                  <a16:creationId xmlns:a16="http://schemas.microsoft.com/office/drawing/2014/main" xmlns="" id="{01DCAF67-D139-1B6C-27F5-E195A4972F3B}"/>
                </a:ext>
              </a:extLst>
            </p:cNvPr>
            <p:cNvSpPr/>
            <p:nvPr/>
          </p:nvSpPr>
          <p:spPr>
            <a:xfrm>
              <a:off x="1516550" y="3621100"/>
              <a:ext cx="331600" cy="358700"/>
            </a:xfrm>
            <a:custGeom>
              <a:avLst/>
              <a:gdLst/>
              <a:ahLst/>
              <a:cxnLst/>
              <a:rect l="l" t="t" r="r" b="b"/>
              <a:pathLst>
                <a:path w="13264" h="14348" extrusionOk="0">
                  <a:moveTo>
                    <a:pt x="0" y="1"/>
                  </a:moveTo>
                  <a:lnTo>
                    <a:pt x="11109" y="12883"/>
                  </a:lnTo>
                  <a:lnTo>
                    <a:pt x="11026" y="13503"/>
                  </a:lnTo>
                  <a:lnTo>
                    <a:pt x="11085" y="13538"/>
                  </a:lnTo>
                  <a:cubicBezTo>
                    <a:pt x="10871" y="13776"/>
                    <a:pt x="10692" y="14038"/>
                    <a:pt x="10573" y="14348"/>
                  </a:cubicBezTo>
                  <a:lnTo>
                    <a:pt x="13264" y="13514"/>
                  </a:lnTo>
                  <a:lnTo>
                    <a:pt x="12300" y="12729"/>
                  </a:lnTo>
                  <a:lnTo>
                    <a:pt x="0" y="1"/>
                  </a:ln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636;p53">
              <a:extLst>
                <a:ext uri="{FF2B5EF4-FFF2-40B4-BE49-F238E27FC236}">
                  <a16:creationId xmlns:a16="http://schemas.microsoft.com/office/drawing/2014/main" xmlns="" id="{21D9EC1E-815F-7DE0-8272-4C60E5ECC5CB}"/>
                </a:ext>
              </a:extLst>
            </p:cNvPr>
            <p:cNvSpPr/>
            <p:nvPr/>
          </p:nvSpPr>
          <p:spPr>
            <a:xfrm>
              <a:off x="1775500" y="3947050"/>
              <a:ext cx="236675" cy="136950"/>
            </a:xfrm>
            <a:custGeom>
              <a:avLst/>
              <a:gdLst/>
              <a:ahLst/>
              <a:cxnLst/>
              <a:rect l="l" t="t" r="r" b="b"/>
              <a:pathLst>
                <a:path w="9467" h="5478" extrusionOk="0">
                  <a:moveTo>
                    <a:pt x="715" y="0"/>
                  </a:moveTo>
                  <a:lnTo>
                    <a:pt x="668" y="465"/>
                  </a:lnTo>
                  <a:lnTo>
                    <a:pt x="727" y="500"/>
                  </a:lnTo>
                  <a:cubicBezTo>
                    <a:pt x="513" y="738"/>
                    <a:pt x="334" y="1000"/>
                    <a:pt x="215" y="1310"/>
                  </a:cubicBezTo>
                  <a:cubicBezTo>
                    <a:pt x="72" y="1643"/>
                    <a:pt x="1" y="1989"/>
                    <a:pt x="1" y="2358"/>
                  </a:cubicBezTo>
                  <a:cubicBezTo>
                    <a:pt x="1" y="2489"/>
                    <a:pt x="13" y="2608"/>
                    <a:pt x="37" y="2739"/>
                  </a:cubicBezTo>
                  <a:lnTo>
                    <a:pt x="1" y="2739"/>
                  </a:lnTo>
                  <a:cubicBezTo>
                    <a:pt x="1" y="3215"/>
                    <a:pt x="60" y="3679"/>
                    <a:pt x="167" y="4144"/>
                  </a:cubicBezTo>
                  <a:cubicBezTo>
                    <a:pt x="275" y="4584"/>
                    <a:pt x="418" y="5048"/>
                    <a:pt x="608" y="5477"/>
                  </a:cubicBezTo>
                  <a:lnTo>
                    <a:pt x="6728" y="5477"/>
                  </a:lnTo>
                  <a:cubicBezTo>
                    <a:pt x="8228" y="5477"/>
                    <a:pt x="9466" y="4263"/>
                    <a:pt x="9466" y="2739"/>
                  </a:cubicBezTo>
                  <a:cubicBezTo>
                    <a:pt x="9466" y="1227"/>
                    <a:pt x="8252" y="0"/>
                    <a:pt x="6716" y="0"/>
                  </a:cubicBez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637;p53">
              <a:extLst>
                <a:ext uri="{FF2B5EF4-FFF2-40B4-BE49-F238E27FC236}">
                  <a16:creationId xmlns:a16="http://schemas.microsoft.com/office/drawing/2014/main" xmlns="" id="{B4C1CC82-02B9-BA54-FEAC-5C58AC59F43D}"/>
                </a:ext>
              </a:extLst>
            </p:cNvPr>
            <p:cNvSpPr/>
            <p:nvPr/>
          </p:nvSpPr>
          <p:spPr>
            <a:xfrm>
              <a:off x="2191625" y="4015500"/>
              <a:ext cx="615275" cy="14900"/>
            </a:xfrm>
            <a:custGeom>
              <a:avLst/>
              <a:gdLst/>
              <a:ahLst/>
              <a:cxnLst/>
              <a:rect l="l" t="t" r="r" b="b"/>
              <a:pathLst>
                <a:path w="24611" h="596" extrusionOk="0">
                  <a:moveTo>
                    <a:pt x="1" y="1"/>
                  </a:moveTo>
                  <a:lnTo>
                    <a:pt x="1" y="596"/>
                  </a:lnTo>
                  <a:lnTo>
                    <a:pt x="24587" y="596"/>
                  </a:lnTo>
                  <a:cubicBezTo>
                    <a:pt x="24599" y="405"/>
                    <a:pt x="24611" y="203"/>
                    <a:pt x="24611" y="1"/>
                  </a:cubicBezTo>
                  <a:close/>
                </a:path>
              </a:pathLst>
            </a:custGeom>
            <a:solidFill>
              <a:srgbClr val="846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8"/>
          <p:cNvSpPr txBox="1">
            <a:spLocks noGrp="1"/>
          </p:cNvSpPr>
          <p:nvPr>
            <p:ph type="ctrTitle"/>
          </p:nvPr>
        </p:nvSpPr>
        <p:spPr>
          <a:xfrm>
            <a:off x="505946" y="860710"/>
            <a:ext cx="6454429" cy="179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latin typeface="#9Slide03 SVNEvery Movie Every " panose="02000500000000000000" pitchFamily="2" charset="0"/>
                <a:cs typeface="#9Slide03 SVNCintra" pitchFamily="2" charset="0"/>
              </a:rPr>
              <a:t>Chiến thắng </a:t>
            </a:r>
            <a:r>
              <a:rPr lang="en" sz="3600" dirty="0">
                <a:latin typeface="#9Slide03 SVNCintra" pitchFamily="2" charset="0"/>
                <a:cs typeface="#9Slide03 SVNCintra" pitchFamily="2" charset="0"/>
              </a:rPr>
              <a:t/>
            </a:r>
            <a:br>
              <a:rPr lang="en" sz="3600" dirty="0">
                <a:latin typeface="#9Slide03 SVNCintra" pitchFamily="2" charset="0"/>
                <a:cs typeface="#9Slide03 SVNCintra" pitchFamily="2" charset="0"/>
              </a:rPr>
            </a:br>
            <a:r>
              <a:rPr lang="en" sz="3600" dirty="0">
                <a:latin typeface="#9Slide03 SVNCintra" pitchFamily="2" charset="0"/>
                <a:cs typeface="#9Slide03 SVNCintra" pitchFamily="2" charset="0"/>
              </a:rPr>
              <a:t>Bạch Đằng do Ngô Quyền lãnh đạo ( 938)</a:t>
            </a:r>
            <a:endParaRPr sz="3600" dirty="0">
              <a:latin typeface="#9Slide03 SVNCintra" pitchFamily="2" charset="0"/>
              <a:cs typeface="#9Slide03 SVNCintra" pitchFamily="2" charset="0"/>
            </a:endParaRPr>
          </a:p>
        </p:txBody>
      </p:sp>
      <p:pic>
        <p:nvPicPr>
          <p:cNvPr id="217" name="Google Shape;869;p41">
            <a:extLst>
              <a:ext uri="{FF2B5EF4-FFF2-40B4-BE49-F238E27FC236}">
                <a16:creationId xmlns:a16="http://schemas.microsoft.com/office/drawing/2014/main" xmlns="" id="{3399CBC0-635E-6707-8720-96B39AD82182}"/>
              </a:ext>
            </a:extLst>
          </p:cNvPr>
          <p:cNvPicPr preferRelativeResize="0"/>
          <p:nvPr/>
        </p:nvPicPr>
        <p:blipFill rotWithShape="1">
          <a:blip r:embed="rId3">
            <a:alphaModFix/>
          </a:blip>
          <a:srcRect t="1047" b="1047"/>
          <a:stretch/>
        </p:blipFill>
        <p:spPr>
          <a:xfrm>
            <a:off x="1724392" y="632742"/>
            <a:ext cx="9472517" cy="4774137"/>
          </a:xfrm>
          <a:prstGeom prst="rect">
            <a:avLst/>
          </a:prstGeom>
          <a:noFill/>
          <a:ln>
            <a:noFill/>
          </a:ln>
        </p:spPr>
      </p:pic>
      <p:pic>
        <p:nvPicPr>
          <p:cNvPr id="223" name="Picture 222">
            <a:extLst>
              <a:ext uri="{FF2B5EF4-FFF2-40B4-BE49-F238E27FC236}">
                <a16:creationId xmlns:a16="http://schemas.microsoft.com/office/drawing/2014/main" xmlns="" id="{4495920E-ACD2-7EB9-10E5-DE12EDB72C86}"/>
              </a:ext>
            </a:extLst>
          </p:cNvPr>
          <p:cNvPicPr>
            <a:picLocks noChangeAspect="1"/>
          </p:cNvPicPr>
          <p:nvPr/>
        </p:nvPicPr>
        <p:blipFill>
          <a:blip r:embed="rId4"/>
          <a:srcRect/>
          <a:stretch/>
        </p:blipFill>
        <p:spPr>
          <a:xfrm>
            <a:off x="-960869" y="2216776"/>
            <a:ext cx="5651615" cy="42313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1500" fill="hold"/>
                                        <p:tgtEl>
                                          <p:spTgt spid="226"/>
                                        </p:tgtEl>
                                        <p:attrNameLst>
                                          <p:attrName>ppt_x</p:attrName>
                                        </p:attrNameLst>
                                      </p:cBhvr>
                                      <p:tavLst>
                                        <p:tav tm="0">
                                          <p:val>
                                            <p:strVal val="1+#ppt_w/2"/>
                                          </p:val>
                                        </p:tav>
                                        <p:tav tm="100000">
                                          <p:val>
                                            <p:strVal val="#ppt_x"/>
                                          </p:val>
                                        </p:tav>
                                      </p:tavLst>
                                    </p:anim>
                                    <p:anim calcmode="lin" valueType="num">
                                      <p:cBhvr additive="base">
                                        <p:cTn id="8" dur="1500" fill="hold"/>
                                        <p:tgtEl>
                                          <p:spTgt spid="22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17"/>
                                        </p:tgtEl>
                                        <p:attrNameLst>
                                          <p:attrName>style.visibility</p:attrName>
                                        </p:attrNameLst>
                                      </p:cBhvr>
                                      <p:to>
                                        <p:strVal val="visible"/>
                                      </p:to>
                                    </p:set>
                                    <p:anim calcmode="lin" valueType="num">
                                      <p:cBhvr additive="base">
                                        <p:cTn id="11" dur="1750" fill="hold"/>
                                        <p:tgtEl>
                                          <p:spTgt spid="217"/>
                                        </p:tgtEl>
                                        <p:attrNameLst>
                                          <p:attrName>ppt_x</p:attrName>
                                        </p:attrNameLst>
                                      </p:cBhvr>
                                      <p:tavLst>
                                        <p:tav tm="0">
                                          <p:val>
                                            <p:strVal val="1+#ppt_w/2"/>
                                          </p:val>
                                        </p:tav>
                                        <p:tav tm="100000">
                                          <p:val>
                                            <p:strVal val="#ppt_x"/>
                                          </p:val>
                                        </p:tav>
                                      </p:tavLst>
                                    </p:anim>
                                    <p:anim calcmode="lin" valueType="num">
                                      <p:cBhvr additive="base">
                                        <p:cTn id="12" dur="1750" fill="hold"/>
                                        <p:tgtEl>
                                          <p:spTgt spid="217"/>
                                        </p:tgtEl>
                                        <p:attrNameLst>
                                          <p:attrName>ppt_y</p:attrName>
                                        </p:attrNameLst>
                                      </p:cBhvr>
                                      <p:tavLst>
                                        <p:tav tm="0">
                                          <p:val>
                                            <p:strVal val="0-#ppt_h/2"/>
                                          </p:val>
                                        </p:tav>
                                        <p:tav tm="100000">
                                          <p:val>
                                            <p:strVal val="#ppt_y"/>
                                          </p:val>
                                        </p:tav>
                                      </p:tavLst>
                                    </p:anim>
                                  </p:childTnLst>
                                </p:cTn>
                              </p:par>
                            </p:childTnLst>
                          </p:cTn>
                        </p:par>
                        <p:par>
                          <p:cTn id="13" fill="hold">
                            <p:stCondLst>
                              <p:cond delay="1750"/>
                            </p:stCondLst>
                            <p:childTnLst>
                              <p:par>
                                <p:cTn id="14" presetID="53" presetClass="entr" presetSubtype="16" fill="hold" grpId="0" nodeType="afterEffect">
                                  <p:stCondLst>
                                    <p:cond delay="0"/>
                                  </p:stCondLst>
                                  <p:childTnLst>
                                    <p:set>
                                      <p:cBhvr>
                                        <p:cTn id="15" dur="1" fill="hold">
                                          <p:stCondLst>
                                            <p:cond delay="0"/>
                                          </p:stCondLst>
                                        </p:cTn>
                                        <p:tgtEl>
                                          <p:spTgt spid="314"/>
                                        </p:tgtEl>
                                        <p:attrNameLst>
                                          <p:attrName>style.visibility</p:attrName>
                                        </p:attrNameLst>
                                      </p:cBhvr>
                                      <p:to>
                                        <p:strVal val="visible"/>
                                      </p:to>
                                    </p:set>
                                    <p:anim calcmode="lin" valueType="num">
                                      <p:cBhvr>
                                        <p:cTn id="16" dur="500" fill="hold"/>
                                        <p:tgtEl>
                                          <p:spTgt spid="314"/>
                                        </p:tgtEl>
                                        <p:attrNameLst>
                                          <p:attrName>ppt_w</p:attrName>
                                        </p:attrNameLst>
                                      </p:cBhvr>
                                      <p:tavLst>
                                        <p:tav tm="0">
                                          <p:val>
                                            <p:fltVal val="0"/>
                                          </p:val>
                                        </p:tav>
                                        <p:tav tm="100000">
                                          <p:val>
                                            <p:strVal val="#ppt_w"/>
                                          </p:val>
                                        </p:tav>
                                      </p:tavLst>
                                    </p:anim>
                                    <p:anim calcmode="lin" valueType="num">
                                      <p:cBhvr>
                                        <p:cTn id="17" dur="500" fill="hold"/>
                                        <p:tgtEl>
                                          <p:spTgt spid="314"/>
                                        </p:tgtEl>
                                        <p:attrNameLst>
                                          <p:attrName>ppt_h</p:attrName>
                                        </p:attrNameLst>
                                      </p:cBhvr>
                                      <p:tavLst>
                                        <p:tav tm="0">
                                          <p:val>
                                            <p:fltVal val="0"/>
                                          </p:val>
                                        </p:tav>
                                        <p:tav tm="100000">
                                          <p:val>
                                            <p:strVal val="#ppt_h"/>
                                          </p:val>
                                        </p:tav>
                                      </p:tavLst>
                                    </p:anim>
                                    <p:animEffect transition="in" filter="fade">
                                      <p:cBhvr>
                                        <p:cTn id="18"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descr="梅花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421" y="3843581"/>
            <a:ext cx="3038725" cy="117125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10C8B892-470C-4546-B6EE-17B48FA812B3}"/>
              </a:ext>
            </a:extLst>
          </p:cNvPr>
          <p:cNvGrpSpPr/>
          <p:nvPr/>
        </p:nvGrpSpPr>
        <p:grpSpPr>
          <a:xfrm>
            <a:off x="2400300" y="3779476"/>
            <a:ext cx="6527800" cy="1171256"/>
            <a:chOff x="7377545" y="872837"/>
            <a:chExt cx="4703650" cy="6645492"/>
          </a:xfrm>
        </p:grpSpPr>
        <p:sp>
          <p:nvSpPr>
            <p:cNvPr id="9" name="矩形 24">
              <a:extLst>
                <a:ext uri="{FF2B5EF4-FFF2-40B4-BE49-F238E27FC236}">
                  <a16:creationId xmlns:a16="http://schemas.microsoft.com/office/drawing/2014/main" xmlns="" id="{C216294C-0660-4EE2-BFF4-6979669A3D48}"/>
                </a:ext>
              </a:extLst>
            </p:cNvPr>
            <p:cNvSpPr/>
            <p:nvPr/>
          </p:nvSpPr>
          <p:spPr>
            <a:xfrm>
              <a:off x="7377545" y="872837"/>
              <a:ext cx="4703650" cy="6645492"/>
            </a:xfrm>
            <a:prstGeom prst="plaque">
              <a:avLst>
                <a:gd name="adj" fmla="val 5811"/>
              </a:avLst>
            </a:prstGeom>
            <a:solidFill>
              <a:srgbClr val="EBF9D3"/>
            </a:solidFill>
            <a:ln w="38100">
              <a:solidFill>
                <a:schemeClr val="bg2">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8" name="TextBox 7">
              <a:extLst>
                <a:ext uri="{FF2B5EF4-FFF2-40B4-BE49-F238E27FC236}">
                  <a16:creationId xmlns:a16="http://schemas.microsoft.com/office/drawing/2014/main" xmlns="" id="{4809C835-98C3-4574-9221-BB5014D4D4FC}"/>
                </a:ext>
              </a:extLst>
            </p:cNvPr>
            <p:cNvSpPr txBox="1"/>
            <p:nvPr/>
          </p:nvSpPr>
          <p:spPr>
            <a:xfrm>
              <a:off x="7482557" y="1097895"/>
              <a:ext cx="4485954" cy="6199252"/>
            </a:xfrm>
            <a:prstGeom prst="rect">
              <a:avLst/>
            </a:prstGeom>
            <a:noFill/>
            <a:ln>
              <a:noFill/>
            </a:ln>
          </p:spPr>
          <p:txBody>
            <a:bodyPr wrap="square">
              <a:spAutoFit/>
            </a:bodyPr>
            <a:lstStyle/>
            <a:p>
              <a:pPr algn="ctr">
                <a:spcBef>
                  <a:spcPct val="50000"/>
                </a:spcBef>
              </a:pPr>
              <a:r>
                <a:rPr lang="en-US" altLang="en-US" sz="3300" b="1" dirty="0">
                  <a:solidFill>
                    <a:schemeClr val="tx1"/>
                  </a:solidFill>
                  <a:latin typeface="UTM Azuki" panose="02040603050506020204" pitchFamily="18" charset="0"/>
                  <a:cs typeface="Times New Roman" panose="02020603050405020304" pitchFamily="18" charset="0"/>
                </a:rPr>
                <a:t>   </a:t>
              </a:r>
              <a:r>
                <a:rPr lang="en-US" altLang="vi-VN" sz="3200" dirty="0" err="1">
                  <a:solidFill>
                    <a:schemeClr val="tx1"/>
                  </a:solidFill>
                  <a:latin typeface="UTM Azuki" panose="02040603050506020204" pitchFamily="18" charset="0"/>
                </a:rPr>
                <a:t>Nhân</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cớ</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đó</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nhà</a:t>
              </a:r>
              <a:r>
                <a:rPr lang="en-US" altLang="vi-VN" sz="3200" dirty="0">
                  <a:solidFill>
                    <a:schemeClr val="tx1"/>
                  </a:solidFill>
                  <a:latin typeface="UTM Azuki" panose="02040603050506020204" pitchFamily="18" charset="0"/>
                </a:rPr>
                <a:t> Nam </a:t>
              </a:r>
              <a:r>
                <a:rPr lang="en-US" altLang="vi-VN" sz="3200" dirty="0" err="1">
                  <a:solidFill>
                    <a:schemeClr val="tx1"/>
                  </a:solidFill>
                  <a:latin typeface="UTM Azuki" panose="02040603050506020204" pitchFamily="18" charset="0"/>
                </a:rPr>
                <a:t>Hán</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đem</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quân</a:t>
              </a:r>
              <a:r>
                <a:rPr lang="en-US" altLang="vi-VN" sz="3200" dirty="0">
                  <a:solidFill>
                    <a:schemeClr val="tx1"/>
                  </a:solidFill>
                  <a:latin typeface="UTM Azuki" panose="02040603050506020204" pitchFamily="18" charset="0"/>
                </a:rPr>
                <a:t> sang </a:t>
              </a:r>
              <a:r>
                <a:rPr lang="en-US" altLang="vi-VN" sz="3200" dirty="0" err="1">
                  <a:solidFill>
                    <a:schemeClr val="tx1"/>
                  </a:solidFill>
                  <a:latin typeface="UTM Azuki" panose="02040603050506020204" pitchFamily="18" charset="0"/>
                </a:rPr>
                <a:t>xâm</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chiếm</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nước</a:t>
              </a:r>
              <a:r>
                <a:rPr lang="en-US" altLang="vi-VN" sz="3200" dirty="0">
                  <a:solidFill>
                    <a:schemeClr val="tx1"/>
                  </a:solidFill>
                  <a:latin typeface="UTM Azuki" panose="02040603050506020204" pitchFamily="18" charset="0"/>
                </a:rPr>
                <a:t> ta.</a:t>
              </a:r>
            </a:p>
          </p:txBody>
        </p:sp>
      </p:grpSp>
      <p:pic>
        <p:nvPicPr>
          <p:cNvPr id="7" name="Picture 8" descr="t32d0ad">
            <a:extLst>
              <a:ext uri="{FF2B5EF4-FFF2-40B4-BE49-F238E27FC236}">
                <a16:creationId xmlns:a16="http://schemas.microsoft.com/office/drawing/2014/main" xmlns="" id="{6F895B94-F970-B28F-BCAA-7B8ADCCA5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97" y="192768"/>
            <a:ext cx="6894677" cy="33051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5591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descr="梅花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421" y="3843581"/>
            <a:ext cx="3038725" cy="11712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slide0048_image023">
            <a:extLst>
              <a:ext uri="{FF2B5EF4-FFF2-40B4-BE49-F238E27FC236}">
                <a16:creationId xmlns:a16="http://schemas.microsoft.com/office/drawing/2014/main" xmlns="" id="{2425A259-3123-65BC-BFAF-54E8DE67E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0206" y="192768"/>
            <a:ext cx="6852440" cy="3300414"/>
          </a:xfrm>
          <a:prstGeom prst="rect">
            <a:avLst/>
          </a:prstGeom>
          <a:ln w="228600" cap="sq" cmpd="thickThin">
            <a:solidFill>
              <a:srgbClr val="000000"/>
            </a:solidFill>
            <a:prstDash val="solid"/>
            <a:miter lim="800000"/>
          </a:ln>
          <a:effectLst>
            <a:innerShdw blurRad="76200">
              <a:srgbClr val="000000"/>
            </a:innerShdw>
          </a:effectLst>
        </p:spPr>
      </p:pic>
      <p:grpSp>
        <p:nvGrpSpPr>
          <p:cNvPr id="6" name="Group 5">
            <a:extLst>
              <a:ext uri="{FF2B5EF4-FFF2-40B4-BE49-F238E27FC236}">
                <a16:creationId xmlns:a16="http://schemas.microsoft.com/office/drawing/2014/main" xmlns="" id="{10C8B892-470C-4546-B6EE-17B48FA812B3}"/>
              </a:ext>
            </a:extLst>
          </p:cNvPr>
          <p:cNvGrpSpPr/>
          <p:nvPr/>
        </p:nvGrpSpPr>
        <p:grpSpPr>
          <a:xfrm>
            <a:off x="2400300" y="3779476"/>
            <a:ext cx="6527800" cy="1171256"/>
            <a:chOff x="7377545" y="872837"/>
            <a:chExt cx="4703650" cy="6645492"/>
          </a:xfrm>
        </p:grpSpPr>
        <p:sp>
          <p:nvSpPr>
            <p:cNvPr id="9" name="矩形 24">
              <a:extLst>
                <a:ext uri="{FF2B5EF4-FFF2-40B4-BE49-F238E27FC236}">
                  <a16:creationId xmlns:a16="http://schemas.microsoft.com/office/drawing/2014/main" xmlns="" id="{C216294C-0660-4EE2-BFF4-6979669A3D48}"/>
                </a:ext>
              </a:extLst>
            </p:cNvPr>
            <p:cNvSpPr/>
            <p:nvPr/>
          </p:nvSpPr>
          <p:spPr>
            <a:xfrm>
              <a:off x="7377545" y="872837"/>
              <a:ext cx="4703650" cy="6645492"/>
            </a:xfrm>
            <a:prstGeom prst="plaque">
              <a:avLst>
                <a:gd name="adj" fmla="val 5811"/>
              </a:avLst>
            </a:prstGeom>
            <a:solidFill>
              <a:srgbClr val="EBF9D3"/>
            </a:solidFill>
            <a:ln w="38100">
              <a:solidFill>
                <a:schemeClr val="bg2">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8" name="TextBox 7">
              <a:extLst>
                <a:ext uri="{FF2B5EF4-FFF2-40B4-BE49-F238E27FC236}">
                  <a16:creationId xmlns:a16="http://schemas.microsoft.com/office/drawing/2014/main" xmlns="" id="{4809C835-98C3-4574-9221-BB5014D4D4FC}"/>
                </a:ext>
              </a:extLst>
            </p:cNvPr>
            <p:cNvSpPr txBox="1"/>
            <p:nvPr/>
          </p:nvSpPr>
          <p:spPr>
            <a:xfrm>
              <a:off x="7482557" y="1097895"/>
              <a:ext cx="4485954" cy="6199252"/>
            </a:xfrm>
            <a:prstGeom prst="rect">
              <a:avLst/>
            </a:prstGeom>
            <a:noFill/>
            <a:ln>
              <a:noFill/>
            </a:ln>
          </p:spPr>
          <p:txBody>
            <a:bodyPr wrap="square">
              <a:spAutoFit/>
            </a:bodyPr>
            <a:lstStyle/>
            <a:p>
              <a:pPr algn="ctr">
                <a:spcBef>
                  <a:spcPct val="50000"/>
                </a:spcBef>
              </a:pPr>
              <a:r>
                <a:rPr lang="en-US" altLang="en-US" sz="3300" b="1" dirty="0">
                  <a:solidFill>
                    <a:schemeClr val="tx1"/>
                  </a:solidFill>
                  <a:latin typeface="UTM Azuki" panose="02040603050506020204" pitchFamily="18" charset="0"/>
                  <a:cs typeface="Times New Roman" panose="02020603050405020304" pitchFamily="18" charset="0"/>
                </a:rPr>
                <a:t>   </a:t>
              </a:r>
              <a:r>
                <a:rPr lang="en-US" altLang="vi-VN" sz="3200" dirty="0" err="1">
                  <a:solidFill>
                    <a:schemeClr val="tx1"/>
                  </a:solidFill>
                  <a:latin typeface="UTM Azuki" panose="02040603050506020204" pitchFamily="18" charset="0"/>
                </a:rPr>
                <a:t>Ngô</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Quyền</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bắt</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giết</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Kiều</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Công</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Tiễn</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và</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chuẩn</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bị</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đón</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đánh</a:t>
              </a:r>
              <a:r>
                <a:rPr lang="en-US" altLang="vi-VN" sz="3200" dirty="0">
                  <a:solidFill>
                    <a:schemeClr val="tx1"/>
                  </a:solidFill>
                  <a:latin typeface="UTM Azuki" panose="02040603050506020204" pitchFamily="18" charset="0"/>
                </a:rPr>
                <a:t> </a:t>
              </a:r>
              <a:r>
                <a:rPr lang="en-US" altLang="vi-VN" sz="3200" dirty="0" err="1">
                  <a:solidFill>
                    <a:schemeClr val="tx1"/>
                  </a:solidFill>
                  <a:latin typeface="UTM Azuki" panose="02040603050506020204" pitchFamily="18" charset="0"/>
                </a:rPr>
                <a:t>quân</a:t>
              </a:r>
              <a:r>
                <a:rPr lang="en-US" altLang="vi-VN" sz="3200" dirty="0">
                  <a:solidFill>
                    <a:schemeClr val="tx1"/>
                  </a:solidFill>
                  <a:latin typeface="UTM Azuki" panose="02040603050506020204" pitchFamily="18" charset="0"/>
                </a:rPr>
                <a:t> Nam </a:t>
              </a:r>
              <a:r>
                <a:rPr lang="en-US" altLang="vi-VN" sz="3200" dirty="0" err="1">
                  <a:solidFill>
                    <a:schemeClr val="tx1"/>
                  </a:solidFill>
                  <a:latin typeface="UTM Azuki" panose="02040603050506020204" pitchFamily="18" charset="0"/>
                </a:rPr>
                <a:t>Hán</a:t>
              </a:r>
              <a:r>
                <a:rPr lang="en-US" altLang="en-US" sz="3150" b="1" dirty="0">
                  <a:solidFill>
                    <a:schemeClr val="tx1"/>
                  </a:solidFill>
                  <a:latin typeface="UTM Azuki" panose="02040603050506020204" pitchFamily="18" charset="0"/>
                  <a:cs typeface="Times New Roman" panose="02020603050405020304" pitchFamily="18" charset="0"/>
                </a:rPr>
                <a:t>.</a:t>
              </a:r>
              <a:endParaRPr lang="en-US" altLang="en-US" sz="3150" b="1" dirty="0">
                <a:solidFill>
                  <a:schemeClr val="tx1"/>
                </a:solidFill>
                <a:latin typeface="UTM Azuki" panose="02040603050506020204" pitchFamily="18" charset="0"/>
              </a:endParaRPr>
            </a:p>
          </p:txBody>
        </p:sp>
      </p:grpSp>
    </p:spTree>
    <p:extLst>
      <p:ext uri="{BB962C8B-B14F-4D97-AF65-F5344CB8AC3E}">
        <p14:creationId xmlns:p14="http://schemas.microsoft.com/office/powerpoint/2010/main" val="4399257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3"/>
          <p:cNvGrpSpPr>
            <a:grpSpLocks/>
          </p:cNvGrpSpPr>
          <p:nvPr/>
        </p:nvGrpSpPr>
        <p:grpSpPr bwMode="auto">
          <a:xfrm rot="5400000">
            <a:off x="-1009009" y="1441903"/>
            <a:ext cx="4633453" cy="2227243"/>
            <a:chOff x="336" y="804"/>
            <a:chExt cx="4846" cy="3007"/>
          </a:xfrm>
        </p:grpSpPr>
        <p:pic>
          <p:nvPicPr>
            <p:cNvPr id="25" name="Picture 227" descr="圈轴b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36" y="912"/>
              <a:ext cx="4704" cy="27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30" descr="圈轴左右"/>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944" y="804"/>
              <a:ext cx="238" cy="300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32" descr="圈轴左右"/>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5400000">
            <a:off x="1205560" y="-909350"/>
            <a:ext cx="218389" cy="22272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17200" y="678924"/>
            <a:ext cx="1781033" cy="3785652"/>
          </a:xfrm>
          <a:prstGeom prst="rect">
            <a:avLst/>
          </a:prstGeom>
          <a:noFill/>
        </p:spPr>
        <p:txBody>
          <a:bodyPr wrap="square" rtlCol="0">
            <a:spAutoFit/>
          </a:bodyPr>
          <a:lstStyle/>
          <a:p>
            <a:pPr algn="ctr"/>
            <a:r>
              <a:rPr lang="en-US" sz="4800" b="1" dirty="0" err="1">
                <a:latin typeface="UTM A&amp;S Signwriter" panose="02040603050506020204" pitchFamily="18" charset="0"/>
              </a:rPr>
              <a:t>Tìm</a:t>
            </a:r>
            <a:r>
              <a:rPr lang="en-US" sz="4800" b="1" dirty="0">
                <a:latin typeface="UTM A&amp;S Signwriter" panose="02040603050506020204" pitchFamily="18" charset="0"/>
              </a:rPr>
              <a:t> </a:t>
            </a:r>
            <a:r>
              <a:rPr lang="en-US" sz="4800" b="1" dirty="0" err="1">
                <a:latin typeface="UTM A&amp;S Signwriter" panose="02040603050506020204" pitchFamily="18" charset="0"/>
              </a:rPr>
              <a:t>hiểu</a:t>
            </a:r>
            <a:r>
              <a:rPr lang="en-US" sz="4800" b="1" dirty="0">
                <a:latin typeface="UTM A&amp;S Signwriter" panose="02040603050506020204" pitchFamily="18" charset="0"/>
              </a:rPr>
              <a:t> </a:t>
            </a:r>
            <a:r>
              <a:rPr lang="en-US" sz="4800" b="1" dirty="0" err="1">
                <a:latin typeface="UTM A&amp;S Signwriter" panose="02040603050506020204" pitchFamily="18" charset="0"/>
              </a:rPr>
              <a:t>về</a:t>
            </a:r>
            <a:r>
              <a:rPr lang="en-US" sz="4800" b="1" dirty="0">
                <a:latin typeface="UTM A&amp;S Signwriter" panose="02040603050506020204" pitchFamily="18" charset="0"/>
              </a:rPr>
              <a:t> </a:t>
            </a:r>
            <a:r>
              <a:rPr lang="en-US" sz="4800" b="1" dirty="0" err="1">
                <a:latin typeface="UTM A&amp;S Signwriter" panose="02040603050506020204" pitchFamily="18" charset="0"/>
              </a:rPr>
              <a:t>diễn</a:t>
            </a:r>
            <a:r>
              <a:rPr lang="en-US" sz="4800" b="1" dirty="0">
                <a:latin typeface="UTM A&amp;S Signwriter" panose="02040603050506020204" pitchFamily="18" charset="0"/>
              </a:rPr>
              <a:t> </a:t>
            </a:r>
            <a:r>
              <a:rPr lang="en-US" sz="4800" b="1" dirty="0" err="1">
                <a:latin typeface="UTM A&amp;S Signwriter" panose="02040603050506020204" pitchFamily="18" charset="0"/>
              </a:rPr>
              <a:t>biến</a:t>
            </a:r>
            <a:r>
              <a:rPr lang="en-US" sz="4800" b="1" dirty="0">
                <a:latin typeface="UTM A&amp;S Signwriter" panose="02040603050506020204" pitchFamily="18" charset="0"/>
              </a:rPr>
              <a:t> </a:t>
            </a:r>
            <a:r>
              <a:rPr lang="en-US" sz="4800" b="1" dirty="0" err="1">
                <a:latin typeface="UTM A&amp;S Signwriter" panose="02040603050506020204" pitchFamily="18" charset="0"/>
              </a:rPr>
              <a:t>của</a:t>
            </a:r>
            <a:r>
              <a:rPr lang="en-US" sz="4800" b="1" dirty="0">
                <a:latin typeface="UTM A&amp;S Signwriter" panose="02040603050506020204" pitchFamily="18" charset="0"/>
              </a:rPr>
              <a:t> </a:t>
            </a:r>
            <a:r>
              <a:rPr lang="en-US" sz="4800" b="1" dirty="0" err="1">
                <a:latin typeface="UTM A&amp;S Signwriter" panose="02040603050506020204" pitchFamily="18" charset="0"/>
              </a:rPr>
              <a:t>trận</a:t>
            </a:r>
            <a:r>
              <a:rPr lang="en-US" sz="4800" b="1" dirty="0">
                <a:latin typeface="UTM A&amp;S Signwriter" panose="02040603050506020204" pitchFamily="18" charset="0"/>
              </a:rPr>
              <a:t> </a:t>
            </a:r>
            <a:r>
              <a:rPr lang="en-US" sz="4800" b="1" dirty="0" err="1">
                <a:latin typeface="UTM A&amp;S Signwriter" panose="02040603050506020204" pitchFamily="18" charset="0"/>
              </a:rPr>
              <a:t>Bạch</a:t>
            </a:r>
            <a:r>
              <a:rPr lang="en-US" sz="4800" b="1" dirty="0">
                <a:latin typeface="UTM A&amp;S Signwriter" panose="02040603050506020204" pitchFamily="18" charset="0"/>
              </a:rPr>
              <a:t> </a:t>
            </a:r>
            <a:r>
              <a:rPr lang="en-US" sz="4800" b="1" dirty="0" err="1">
                <a:latin typeface="UTM A&amp;S Signwriter" panose="02040603050506020204" pitchFamily="18" charset="0"/>
              </a:rPr>
              <a:t>Đằng</a:t>
            </a:r>
            <a:endParaRPr lang="en-US" sz="4800" b="1" dirty="0">
              <a:latin typeface="UTM A&amp;S Signwriter" panose="02040603050506020204" pitchFamily="18" charset="0"/>
            </a:endParaRPr>
          </a:p>
        </p:txBody>
      </p:sp>
      <p:pic>
        <p:nvPicPr>
          <p:cNvPr id="4" name="Picture 3">
            <a:extLst>
              <a:ext uri="{FF2B5EF4-FFF2-40B4-BE49-F238E27FC236}">
                <a16:creationId xmlns:a16="http://schemas.microsoft.com/office/drawing/2014/main" xmlns="" id="{F811A262-224C-3766-BDEB-AB8F3F0447B9}"/>
              </a:ext>
            </a:extLst>
          </p:cNvPr>
          <p:cNvPicPr>
            <a:picLocks noChangeAspect="1"/>
          </p:cNvPicPr>
          <p:nvPr/>
        </p:nvPicPr>
        <p:blipFill>
          <a:blip r:embed="rId4"/>
          <a:stretch>
            <a:fillRect/>
          </a:stretch>
        </p:blipFill>
        <p:spPr>
          <a:xfrm>
            <a:off x="2755393" y="481632"/>
            <a:ext cx="5563107" cy="4163058"/>
          </a:xfrm>
          <a:prstGeom prst="rect">
            <a:avLst/>
          </a:prstGeom>
          <a:ln>
            <a:noFill/>
          </a:ln>
          <a:effectLst>
            <a:softEdge rad="112500"/>
          </a:effectLst>
        </p:spPr>
      </p:pic>
    </p:spTree>
    <p:extLst>
      <p:ext uri="{BB962C8B-B14F-4D97-AF65-F5344CB8AC3E}">
        <p14:creationId xmlns:p14="http://schemas.microsoft.com/office/powerpoint/2010/main" val="31861120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1000"/>
                                        <p:tgtEl>
                                          <p:spTgt spid="24"/>
                                        </p:tgtEl>
                                      </p:cBhvr>
                                    </p:animEffect>
                                  </p:childTnLst>
                                </p:cTn>
                              </p:par>
                              <p:par>
                                <p:cTn id="13" presetID="22" presetClass="entr" presetSubtype="1" fill="hold" nodeType="withEffect">
                                  <p:stCondLst>
                                    <p:cond delay="7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wipe(up)">
                                      <p:cBhvr>
                                        <p:cTn id="1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88B65C-AEE0-8B38-86F2-D3E530036CC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B5BB042C-90A3-E0BF-5AF0-B87B79F86935}"/>
              </a:ext>
            </a:extLst>
          </p:cNvPr>
          <p:cNvSpPr>
            <a:spLocks noGrp="1"/>
          </p:cNvSpPr>
          <p:nvPr>
            <p:ph type="subTitle" idx="1"/>
          </p:nvPr>
        </p:nvSpPr>
        <p:spPr/>
        <p:txBody>
          <a:bodyPr/>
          <a:lstStyle/>
          <a:p>
            <a:endParaRPr lang="en-US"/>
          </a:p>
        </p:txBody>
      </p:sp>
      <p:pic>
        <p:nvPicPr>
          <p:cNvPr id="4" name="Picture 4" descr="Anh chat go de dong coc song Bach Dang">
            <a:extLst>
              <a:ext uri="{FF2B5EF4-FFF2-40B4-BE49-F238E27FC236}">
                <a16:creationId xmlns:a16="http://schemas.microsoft.com/office/drawing/2014/main" xmlns="" id="{62DBC1F9-327F-64BD-7C34-F2DF9530A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395" y="766835"/>
            <a:ext cx="3805343" cy="191978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xmlns="" id="{7C4AB6DE-A7F8-7789-7570-A96C5DEE81F7}"/>
              </a:ext>
            </a:extLst>
          </p:cNvPr>
          <p:cNvSpPr txBox="1">
            <a:spLocks noChangeArrowheads="1"/>
          </p:cNvSpPr>
          <p:nvPr/>
        </p:nvSpPr>
        <p:spPr bwMode="auto">
          <a:xfrm>
            <a:off x="7748291" y="135597"/>
            <a:ext cx="775916" cy="2572125"/>
          </a:xfrm>
          <a:prstGeom prst="rect">
            <a:avLst/>
          </a:prstGeom>
          <a:solidFill>
            <a:schemeClr val="accent4"/>
          </a:solidFill>
          <a:ln>
            <a:solidFill>
              <a:schemeClr val="tx1"/>
            </a:solidFill>
          </a:ln>
        </p:spPr>
        <p:txBody>
          <a:bodyPr wrap="square" lIns="108852" tIns="54425" rIns="108852" bIns="5442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761981" fontAlgn="base">
              <a:spcBef>
                <a:spcPct val="50000"/>
              </a:spcBef>
              <a:spcAft>
                <a:spcPct val="0"/>
              </a:spcAft>
            </a:pPr>
            <a:r>
              <a:rPr lang="en-US" altLang="vi-VN" sz="2000" b="1" dirty="0" err="1">
                <a:solidFill>
                  <a:srgbClr val="000000"/>
                </a:solidFill>
                <a:latin typeface="UTM Azuki" panose="02040603050506020204" pitchFamily="18" charset="0"/>
                <a:cs typeface="Arial" panose="020B0604020202020204" pitchFamily="34" charset="0"/>
              </a:rPr>
              <a:t>Quân</a:t>
            </a:r>
            <a:r>
              <a:rPr lang="en-US" altLang="vi-VN" sz="2000" b="1" dirty="0">
                <a:solidFill>
                  <a:srgbClr val="000000"/>
                </a:solidFill>
                <a:latin typeface="UTM Azuki" panose="02040603050506020204" pitchFamily="18" charset="0"/>
                <a:cs typeface="Arial" panose="020B0604020202020204" pitchFamily="34" charset="0"/>
              </a:rPr>
              <a:t> </a:t>
            </a:r>
            <a:r>
              <a:rPr lang="en-US" altLang="vi-VN" sz="2000" b="1" dirty="0" err="1">
                <a:solidFill>
                  <a:srgbClr val="000000"/>
                </a:solidFill>
                <a:latin typeface="UTM Azuki" panose="02040603050506020204" pitchFamily="18" charset="0"/>
                <a:cs typeface="Arial" panose="020B0604020202020204" pitchFamily="34" charset="0"/>
              </a:rPr>
              <a:t>và</a:t>
            </a:r>
            <a:r>
              <a:rPr lang="en-US" altLang="vi-VN" sz="2000" b="1" dirty="0">
                <a:solidFill>
                  <a:srgbClr val="000000"/>
                </a:solidFill>
                <a:latin typeface="UTM Azuki" panose="02040603050506020204" pitchFamily="18" charset="0"/>
                <a:cs typeface="Arial" panose="020B0604020202020204" pitchFamily="34" charset="0"/>
              </a:rPr>
              <a:t> </a:t>
            </a:r>
            <a:r>
              <a:rPr lang="en-US" altLang="vi-VN" sz="2000" b="1" dirty="0" err="1">
                <a:solidFill>
                  <a:srgbClr val="000000"/>
                </a:solidFill>
                <a:latin typeface="UTM Azuki" panose="02040603050506020204" pitchFamily="18" charset="0"/>
                <a:cs typeface="Arial" panose="020B0604020202020204" pitchFamily="34" charset="0"/>
              </a:rPr>
              <a:t>dân</a:t>
            </a:r>
            <a:r>
              <a:rPr lang="en-US" altLang="vi-VN" sz="2000" b="1" dirty="0">
                <a:solidFill>
                  <a:srgbClr val="000000"/>
                </a:solidFill>
                <a:latin typeface="UTM Azuki" panose="02040603050506020204" pitchFamily="18" charset="0"/>
                <a:cs typeface="Arial" panose="020B0604020202020204" pitchFamily="34" charset="0"/>
              </a:rPr>
              <a:t> </a:t>
            </a:r>
            <a:r>
              <a:rPr lang="en-US" altLang="vi-VN" sz="2000" b="1" dirty="0" err="1">
                <a:solidFill>
                  <a:srgbClr val="000000"/>
                </a:solidFill>
                <a:latin typeface="UTM Azuki" panose="02040603050506020204" pitchFamily="18" charset="0"/>
                <a:cs typeface="Arial" panose="020B0604020202020204" pitchFamily="34" charset="0"/>
              </a:rPr>
              <a:t>chặt</a:t>
            </a:r>
            <a:r>
              <a:rPr lang="en-US" altLang="vi-VN" sz="2000" b="1" dirty="0">
                <a:solidFill>
                  <a:srgbClr val="000000"/>
                </a:solidFill>
                <a:latin typeface="UTM Azuki" panose="02040603050506020204" pitchFamily="18" charset="0"/>
                <a:cs typeface="Arial" panose="020B0604020202020204" pitchFamily="34" charset="0"/>
              </a:rPr>
              <a:t> </a:t>
            </a:r>
            <a:r>
              <a:rPr lang="en-US" altLang="vi-VN" sz="2000" b="1" dirty="0" err="1">
                <a:solidFill>
                  <a:srgbClr val="000000"/>
                </a:solidFill>
                <a:latin typeface="UTM Azuki" panose="02040603050506020204" pitchFamily="18" charset="0"/>
                <a:cs typeface="Arial" panose="020B0604020202020204" pitchFamily="34" charset="0"/>
              </a:rPr>
              <a:t>gỗ</a:t>
            </a:r>
            <a:r>
              <a:rPr lang="en-US" altLang="vi-VN" sz="2000" b="1" dirty="0">
                <a:solidFill>
                  <a:srgbClr val="000000"/>
                </a:solidFill>
                <a:latin typeface="UTM Azuki" panose="02040603050506020204" pitchFamily="18" charset="0"/>
                <a:cs typeface="Arial" panose="020B0604020202020204" pitchFamily="34" charset="0"/>
              </a:rPr>
              <a:t> </a:t>
            </a:r>
            <a:r>
              <a:rPr lang="en-US" altLang="vi-VN" sz="2000" b="1" dirty="0" err="1">
                <a:solidFill>
                  <a:srgbClr val="000000"/>
                </a:solidFill>
                <a:latin typeface="UTM Azuki" panose="02040603050506020204" pitchFamily="18" charset="0"/>
                <a:cs typeface="Arial" panose="020B0604020202020204" pitchFamily="34" charset="0"/>
              </a:rPr>
              <a:t>đẽo</a:t>
            </a:r>
            <a:r>
              <a:rPr lang="en-US" altLang="vi-VN" sz="2000" b="1" dirty="0">
                <a:solidFill>
                  <a:srgbClr val="000000"/>
                </a:solidFill>
                <a:latin typeface="UTM Azuki" panose="02040603050506020204" pitchFamily="18" charset="0"/>
                <a:cs typeface="Arial" panose="020B0604020202020204" pitchFamily="34" charset="0"/>
              </a:rPr>
              <a:t> </a:t>
            </a:r>
            <a:r>
              <a:rPr lang="en-US" altLang="vi-VN" sz="2000" b="1" dirty="0" err="1">
                <a:solidFill>
                  <a:srgbClr val="000000"/>
                </a:solidFill>
                <a:latin typeface="UTM Azuki" panose="02040603050506020204" pitchFamily="18" charset="0"/>
                <a:cs typeface="Arial" panose="020B0604020202020204" pitchFamily="34" charset="0"/>
              </a:rPr>
              <a:t>cọc</a:t>
            </a:r>
            <a:r>
              <a:rPr lang="en-US" altLang="vi-VN" sz="2000" b="1" dirty="0">
                <a:solidFill>
                  <a:srgbClr val="000000"/>
                </a:solidFill>
                <a:latin typeface="UTM Azuki" panose="02040603050506020204" pitchFamily="18" charset="0"/>
                <a:cs typeface="Arial" panose="020B0604020202020204" pitchFamily="34" charset="0"/>
              </a:rPr>
              <a:t> </a:t>
            </a:r>
            <a:r>
              <a:rPr lang="en-US" altLang="vi-VN" sz="2000" b="1" dirty="0" err="1">
                <a:solidFill>
                  <a:srgbClr val="000000"/>
                </a:solidFill>
                <a:latin typeface="UTM Azuki" panose="02040603050506020204" pitchFamily="18" charset="0"/>
                <a:cs typeface="Arial" panose="020B0604020202020204" pitchFamily="34" charset="0"/>
              </a:rPr>
              <a:t>nhọn</a:t>
            </a:r>
            <a:endParaRPr lang="en-US" altLang="vi-VN" sz="2000" b="1" dirty="0">
              <a:solidFill>
                <a:srgbClr val="000000"/>
              </a:solidFill>
              <a:latin typeface="UTM Azuki" panose="02040603050506020204" pitchFamily="18" charset="0"/>
              <a:cs typeface="Arial" panose="020B0604020202020204" pitchFamily="34" charset="0"/>
            </a:endParaRPr>
          </a:p>
        </p:txBody>
      </p:sp>
      <p:pic>
        <p:nvPicPr>
          <p:cNvPr id="6" name="Picture 11" descr="slide0086_image027">
            <a:extLst>
              <a:ext uri="{FF2B5EF4-FFF2-40B4-BE49-F238E27FC236}">
                <a16:creationId xmlns:a16="http://schemas.microsoft.com/office/drawing/2014/main" xmlns="" id="{F4F863D5-18EB-83ED-DDCB-487516C0A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936" y="787934"/>
            <a:ext cx="3320665" cy="19197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Dong coc song Bach Dang">
            <a:extLst>
              <a:ext uri="{FF2B5EF4-FFF2-40B4-BE49-F238E27FC236}">
                <a16:creationId xmlns:a16="http://schemas.microsoft.com/office/drawing/2014/main" xmlns="" id="{EA7D10E3-5695-34DA-EC38-71B51A068B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808" y="2917147"/>
            <a:ext cx="2228076" cy="202504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descr="slide0087_image029">
            <a:extLst>
              <a:ext uri="{FF2B5EF4-FFF2-40B4-BE49-F238E27FC236}">
                <a16:creationId xmlns:a16="http://schemas.microsoft.com/office/drawing/2014/main" xmlns="" id="{1A583121-33E2-3176-D1E2-212049A53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166" y="2903183"/>
            <a:ext cx="2460312" cy="21088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1" descr="coc bach dang">
            <a:extLst>
              <a:ext uri="{FF2B5EF4-FFF2-40B4-BE49-F238E27FC236}">
                <a16:creationId xmlns:a16="http://schemas.microsoft.com/office/drawing/2014/main" xmlns="" id="{AFD5FA9B-B402-5F99-36CB-CEB7FD14B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0128" y="2865200"/>
            <a:ext cx="2229358" cy="208968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2">
            <a:extLst>
              <a:ext uri="{FF2B5EF4-FFF2-40B4-BE49-F238E27FC236}">
                <a16:creationId xmlns:a16="http://schemas.microsoft.com/office/drawing/2014/main" xmlns="" id="{077512E5-F2FD-AEB3-A6C9-BF708E2014DF}"/>
              </a:ext>
            </a:extLst>
          </p:cNvPr>
          <p:cNvSpPr txBox="1">
            <a:spLocks noChangeArrowheads="1"/>
          </p:cNvSpPr>
          <p:nvPr/>
        </p:nvSpPr>
        <p:spPr bwMode="auto">
          <a:xfrm>
            <a:off x="66411" y="900966"/>
            <a:ext cx="959115" cy="3341567"/>
          </a:xfrm>
          <a:prstGeom prst="rect">
            <a:avLst/>
          </a:prstGeom>
          <a:solidFill>
            <a:srgbClr val="FFFF99"/>
          </a:solidFill>
          <a:ln w="28575">
            <a:solidFill>
              <a:schemeClr val="tx1"/>
            </a:solidFill>
            <a:miter lim="800000"/>
            <a:headEnd/>
            <a:tailEnd/>
          </a:ln>
        </p:spPr>
        <p:txBody>
          <a:bodyPr wrap="square" lIns="108852" tIns="54425" rIns="108852" bIns="5442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761981" fontAlgn="base">
              <a:spcBef>
                <a:spcPct val="50000"/>
              </a:spcBef>
              <a:spcAft>
                <a:spcPct val="0"/>
              </a:spcAft>
            </a:pPr>
            <a:r>
              <a:rPr lang="en-US" altLang="vi-VN" b="1" dirty="0" err="1">
                <a:latin typeface="UTM Azuki" panose="02040603050506020204" pitchFamily="18" charset="0"/>
                <a:cs typeface="Arial" panose="020B0604020202020204" pitchFamily="34" charset="0"/>
              </a:rPr>
              <a:t>Ngô</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Quyền</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đã</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dùng</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kế</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chôn</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cọc</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gỗ</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đầu</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nhọn</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xuống</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nơi</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hiểm</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yếu</a:t>
            </a:r>
            <a:r>
              <a:rPr lang="en-US" altLang="vi-VN" b="1" dirty="0">
                <a:latin typeface="UTM Azuki" panose="02040603050506020204" pitchFamily="18" charset="0"/>
                <a:cs typeface="Arial" panose="020B0604020202020204" pitchFamily="34" charset="0"/>
              </a:rPr>
              <a:t> ở </a:t>
            </a:r>
            <a:r>
              <a:rPr lang="en-US" altLang="vi-VN" b="1" dirty="0" err="1">
                <a:latin typeface="UTM Azuki" panose="02040603050506020204" pitchFamily="18" charset="0"/>
                <a:cs typeface="Arial" panose="020B0604020202020204" pitchFamily="34" charset="0"/>
              </a:rPr>
              <a:t>cửa</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sông</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Bạch</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Đằng</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tỉnh</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Quảng</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Ninh</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vào</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cuối</a:t>
            </a:r>
            <a:r>
              <a:rPr lang="en-US" altLang="vi-VN" b="1" dirty="0">
                <a:latin typeface="UTM Azuki" panose="02040603050506020204" pitchFamily="18" charset="0"/>
                <a:cs typeface="Arial" panose="020B0604020202020204" pitchFamily="34" charset="0"/>
              </a:rPr>
              <a:t> </a:t>
            </a:r>
            <a:r>
              <a:rPr lang="en-US" altLang="vi-VN" b="1" dirty="0" err="1">
                <a:latin typeface="UTM Azuki" panose="02040603050506020204" pitchFamily="18" charset="0"/>
                <a:cs typeface="Arial" panose="020B0604020202020204" pitchFamily="34" charset="0"/>
              </a:rPr>
              <a:t>năm</a:t>
            </a:r>
            <a:r>
              <a:rPr lang="en-US" altLang="vi-VN" b="1" dirty="0">
                <a:latin typeface="UTM Azuki" panose="02040603050506020204" pitchFamily="18" charset="0"/>
                <a:cs typeface="Arial" panose="020B0604020202020204" pitchFamily="34" charset="0"/>
              </a:rPr>
              <a:t> 938)</a:t>
            </a:r>
          </a:p>
        </p:txBody>
      </p:sp>
      <p:sp>
        <p:nvSpPr>
          <p:cNvPr id="12" name="Text Box 13">
            <a:extLst>
              <a:ext uri="{FF2B5EF4-FFF2-40B4-BE49-F238E27FC236}">
                <a16:creationId xmlns:a16="http://schemas.microsoft.com/office/drawing/2014/main" xmlns="" id="{8F6C3C08-F222-CA47-22CB-62919532EBE9}"/>
              </a:ext>
            </a:extLst>
          </p:cNvPr>
          <p:cNvSpPr txBox="1">
            <a:spLocks noChangeArrowheads="1"/>
          </p:cNvSpPr>
          <p:nvPr/>
        </p:nvSpPr>
        <p:spPr bwMode="auto">
          <a:xfrm>
            <a:off x="1995681" y="50933"/>
            <a:ext cx="5152637" cy="502911"/>
          </a:xfrm>
          <a:prstGeom prst="plaque">
            <a:avLst/>
          </a:prstGeom>
          <a:solidFill>
            <a:schemeClr val="bg1"/>
          </a:solidFill>
          <a:ln w="28575">
            <a:solidFill>
              <a:schemeClr val="bg2">
                <a:lumMod val="50000"/>
              </a:schemeClr>
            </a:solidFill>
            <a:miter lim="800000"/>
            <a:headEnd/>
            <a:tailEnd/>
          </a:ln>
        </p:spPr>
        <p:txBody>
          <a:bodyPr wrap="square" lIns="108852" tIns="54425" rIns="108852" bIns="5442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761981" fontAlgn="base">
              <a:spcBef>
                <a:spcPct val="50000"/>
              </a:spcBef>
              <a:spcAft>
                <a:spcPct val="0"/>
              </a:spcAft>
            </a:pPr>
            <a:r>
              <a:rPr lang="en-US" altLang="vi-VN" b="1" dirty="0">
                <a:latin typeface="UTM Azuki" panose="02040603050506020204" pitchFamily="18" charset="0"/>
                <a:cs typeface="Arial" panose="020B0604020202020204" pitchFamily="34" charset="0"/>
              </a:rPr>
              <a:t>   </a:t>
            </a:r>
            <a:r>
              <a:rPr lang="en-US" altLang="vi-VN" sz="1800" b="1" dirty="0">
                <a:latin typeface="UTM Azuki" panose="02040603050506020204" pitchFamily="18" charset="0"/>
                <a:cs typeface="Arial" panose="020B0604020202020204" pitchFamily="34" charset="0"/>
              </a:rPr>
              <a:t>CHUẨN BỊ  ỨNG PHÓ VỚI QUÂN NAM HÁN</a:t>
            </a:r>
          </a:p>
        </p:txBody>
      </p:sp>
      <p:sp>
        <p:nvSpPr>
          <p:cNvPr id="8" name="Text Box 8">
            <a:extLst>
              <a:ext uri="{FF2B5EF4-FFF2-40B4-BE49-F238E27FC236}">
                <a16:creationId xmlns:a16="http://schemas.microsoft.com/office/drawing/2014/main" xmlns="" id="{7FEB105C-6B9A-DF9A-1DAF-C42ED0BB951E}"/>
              </a:ext>
            </a:extLst>
          </p:cNvPr>
          <p:cNvSpPr txBox="1">
            <a:spLocks noChangeArrowheads="1"/>
          </p:cNvSpPr>
          <p:nvPr/>
        </p:nvSpPr>
        <p:spPr bwMode="auto">
          <a:xfrm>
            <a:off x="1136136" y="4605067"/>
            <a:ext cx="7643196" cy="417690"/>
          </a:xfrm>
          <a:prstGeom prst="rect">
            <a:avLst/>
          </a:prstGeom>
          <a:solidFill>
            <a:schemeClr val="accent4"/>
          </a:solidFill>
          <a:ln w="9525">
            <a:solidFill>
              <a:schemeClr val="tx1"/>
            </a:solidFill>
            <a:miter lim="800000"/>
            <a:headEnd/>
            <a:tailEnd/>
          </a:ln>
          <a:effectLst>
            <a:prstShdw prst="shdw17" dist="17961" dir="2700000">
              <a:schemeClr val="accent1">
                <a:gamma/>
                <a:shade val="60000"/>
                <a:invGamma/>
              </a:schemeClr>
            </a:prstShdw>
          </a:effectLst>
        </p:spPr>
        <p:txBody>
          <a:bodyPr wrap="square" lIns="108852" tIns="54425" rIns="108852" bIns="54425">
            <a:spAutoFit/>
          </a:bodyPr>
          <a:lstStyle/>
          <a:p>
            <a:pPr algn="ctr" defTabSz="761981" fontAlgn="base">
              <a:spcBef>
                <a:spcPct val="50000"/>
              </a:spcBef>
              <a:spcAft>
                <a:spcPct val="0"/>
              </a:spcAft>
              <a:defRPr/>
            </a:pPr>
            <a:r>
              <a:rPr lang="en-US" sz="2000" b="1" dirty="0">
                <a:solidFill>
                  <a:srgbClr val="000000"/>
                </a:solidFill>
                <a:latin typeface="UTM Azuki" panose="02040603050506020204" pitchFamily="18" charset="0"/>
                <a:cs typeface="Arial" charset="0"/>
              </a:rPr>
              <a:t>Di </a:t>
            </a:r>
            <a:r>
              <a:rPr lang="en-US" sz="2000" b="1" dirty="0" err="1">
                <a:solidFill>
                  <a:srgbClr val="000000"/>
                </a:solidFill>
                <a:latin typeface="UTM Azuki" panose="02040603050506020204" pitchFamily="18" charset="0"/>
                <a:cs typeface="Arial" charset="0"/>
              </a:rPr>
              <a:t>chuyển</a:t>
            </a:r>
            <a:r>
              <a:rPr lang="en-US" sz="2000" b="1" dirty="0">
                <a:solidFill>
                  <a:srgbClr val="000000"/>
                </a:solidFill>
                <a:latin typeface="UTM Azuki" panose="02040603050506020204" pitchFamily="18" charset="0"/>
                <a:cs typeface="Arial" charset="0"/>
              </a:rPr>
              <a:t> </a:t>
            </a:r>
            <a:r>
              <a:rPr lang="en-US" sz="2000" b="1" dirty="0" err="1">
                <a:solidFill>
                  <a:srgbClr val="000000"/>
                </a:solidFill>
                <a:latin typeface="UTM Azuki" panose="02040603050506020204" pitchFamily="18" charset="0"/>
                <a:cs typeface="Arial" charset="0"/>
              </a:rPr>
              <a:t>hàng</a:t>
            </a:r>
            <a:r>
              <a:rPr lang="en-US" sz="2000" b="1" dirty="0">
                <a:solidFill>
                  <a:srgbClr val="000000"/>
                </a:solidFill>
                <a:latin typeface="UTM Azuki" panose="02040603050506020204" pitchFamily="18" charset="0"/>
                <a:cs typeface="Arial" charset="0"/>
              </a:rPr>
              <a:t> </a:t>
            </a:r>
            <a:r>
              <a:rPr lang="en-US" sz="2000" b="1" dirty="0" err="1">
                <a:solidFill>
                  <a:srgbClr val="000000"/>
                </a:solidFill>
                <a:latin typeface="UTM Azuki" panose="02040603050506020204" pitchFamily="18" charset="0"/>
                <a:cs typeface="Arial" charset="0"/>
              </a:rPr>
              <a:t>ngàn</a:t>
            </a:r>
            <a:r>
              <a:rPr lang="en-US" sz="2000" b="1" dirty="0">
                <a:solidFill>
                  <a:srgbClr val="000000"/>
                </a:solidFill>
                <a:latin typeface="UTM Azuki" panose="02040603050506020204" pitchFamily="18" charset="0"/>
                <a:cs typeface="Arial" charset="0"/>
              </a:rPr>
              <a:t> </a:t>
            </a:r>
            <a:r>
              <a:rPr lang="en-US" sz="2000" b="1" dirty="0" err="1">
                <a:solidFill>
                  <a:srgbClr val="000000"/>
                </a:solidFill>
                <a:latin typeface="UTM Azuki" panose="02040603050506020204" pitchFamily="18" charset="0"/>
                <a:cs typeface="Arial" charset="0"/>
              </a:rPr>
              <a:t>cọc</a:t>
            </a:r>
            <a:r>
              <a:rPr lang="en-US" sz="2000" b="1" dirty="0">
                <a:solidFill>
                  <a:srgbClr val="000000"/>
                </a:solidFill>
                <a:latin typeface="UTM Azuki" panose="02040603050506020204" pitchFamily="18" charset="0"/>
                <a:cs typeface="Arial" charset="0"/>
              </a:rPr>
              <a:t> </a:t>
            </a:r>
            <a:r>
              <a:rPr lang="en-US" sz="2000" b="1" dirty="0" err="1">
                <a:solidFill>
                  <a:srgbClr val="000000"/>
                </a:solidFill>
                <a:latin typeface="UTM Azuki" panose="02040603050506020204" pitchFamily="18" charset="0"/>
                <a:cs typeface="Arial" charset="0"/>
              </a:rPr>
              <a:t>gỗ</a:t>
            </a:r>
            <a:r>
              <a:rPr lang="en-US" sz="2000" b="1" dirty="0">
                <a:solidFill>
                  <a:srgbClr val="000000"/>
                </a:solidFill>
                <a:latin typeface="UTM Azuki" panose="02040603050506020204" pitchFamily="18" charset="0"/>
                <a:cs typeface="Arial" charset="0"/>
              </a:rPr>
              <a:t> </a:t>
            </a:r>
            <a:r>
              <a:rPr lang="en-US" sz="2000" b="1" dirty="0" err="1">
                <a:solidFill>
                  <a:srgbClr val="000000"/>
                </a:solidFill>
                <a:latin typeface="UTM Azuki" panose="02040603050506020204" pitchFamily="18" charset="0"/>
                <a:cs typeface="Arial" charset="0"/>
              </a:rPr>
              <a:t>ra</a:t>
            </a:r>
            <a:r>
              <a:rPr lang="en-US" sz="2000" b="1" dirty="0">
                <a:solidFill>
                  <a:srgbClr val="000000"/>
                </a:solidFill>
                <a:latin typeface="UTM Azuki" panose="02040603050506020204" pitchFamily="18" charset="0"/>
                <a:cs typeface="Arial" charset="0"/>
              </a:rPr>
              <a:t> </a:t>
            </a:r>
            <a:r>
              <a:rPr lang="en-US" sz="2000" b="1" dirty="0" err="1">
                <a:solidFill>
                  <a:srgbClr val="000000"/>
                </a:solidFill>
                <a:latin typeface="UTM Azuki" panose="02040603050506020204" pitchFamily="18" charset="0"/>
                <a:cs typeface="Arial" charset="0"/>
              </a:rPr>
              <a:t>sông</a:t>
            </a:r>
            <a:r>
              <a:rPr lang="en-US" sz="2000" b="1" dirty="0">
                <a:solidFill>
                  <a:srgbClr val="000000"/>
                </a:solidFill>
                <a:latin typeface="UTM Azuki" panose="02040603050506020204" pitchFamily="18" charset="0"/>
                <a:cs typeface="Arial" charset="0"/>
              </a:rPr>
              <a:t> </a:t>
            </a:r>
            <a:r>
              <a:rPr lang="en-US" sz="2000" b="1" dirty="0" err="1">
                <a:solidFill>
                  <a:srgbClr val="000000"/>
                </a:solidFill>
                <a:latin typeface="UTM Azuki" panose="02040603050506020204" pitchFamily="18" charset="0"/>
                <a:cs typeface="Arial" charset="0"/>
              </a:rPr>
              <a:t>Bạch</a:t>
            </a:r>
            <a:r>
              <a:rPr lang="en-US" sz="2000" b="1" dirty="0">
                <a:solidFill>
                  <a:srgbClr val="000000"/>
                </a:solidFill>
                <a:latin typeface="UTM Azuki" panose="02040603050506020204" pitchFamily="18" charset="0"/>
                <a:cs typeface="Arial" charset="0"/>
              </a:rPr>
              <a:t> </a:t>
            </a:r>
            <a:r>
              <a:rPr lang="en-US" sz="2000" b="1" dirty="0" err="1">
                <a:solidFill>
                  <a:srgbClr val="000000"/>
                </a:solidFill>
                <a:latin typeface="UTM Azuki" panose="02040603050506020204" pitchFamily="18" charset="0"/>
                <a:cs typeface="Arial" charset="0"/>
              </a:rPr>
              <a:t>Đằng</a:t>
            </a:r>
            <a:r>
              <a:rPr lang="en-US" sz="2000" b="1" dirty="0">
                <a:solidFill>
                  <a:srgbClr val="000000"/>
                </a:solidFill>
                <a:latin typeface="UTM Azuki" panose="02040603050506020204" pitchFamily="18" charset="0"/>
                <a:cs typeface="Arial" charset="0"/>
              </a:rPr>
              <a:t> </a:t>
            </a:r>
            <a:r>
              <a:rPr lang="en-US" sz="2000" b="1" dirty="0" err="1">
                <a:solidFill>
                  <a:srgbClr val="000000"/>
                </a:solidFill>
                <a:latin typeface="UTM Azuki" panose="02040603050506020204" pitchFamily="18" charset="0"/>
              </a:rPr>
              <a:t>và</a:t>
            </a:r>
            <a:r>
              <a:rPr lang="en-US" sz="2000" b="1" dirty="0">
                <a:solidFill>
                  <a:srgbClr val="000000"/>
                </a:solidFill>
                <a:latin typeface="UTM Azuki" panose="02040603050506020204" pitchFamily="18" charset="0"/>
              </a:rPr>
              <a:t> </a:t>
            </a:r>
            <a:r>
              <a:rPr lang="en-US" sz="2000" b="1" dirty="0" err="1">
                <a:solidFill>
                  <a:srgbClr val="000000"/>
                </a:solidFill>
                <a:latin typeface="UTM Azuki" panose="02040603050506020204" pitchFamily="18" charset="0"/>
              </a:rPr>
              <a:t>đóng</a:t>
            </a:r>
            <a:r>
              <a:rPr lang="en-US" sz="2000" b="1" dirty="0">
                <a:solidFill>
                  <a:srgbClr val="000000"/>
                </a:solidFill>
                <a:latin typeface="UTM Azuki" panose="02040603050506020204" pitchFamily="18" charset="0"/>
              </a:rPr>
              <a:t> </a:t>
            </a:r>
            <a:r>
              <a:rPr lang="en-US" sz="2000" b="1" dirty="0" err="1">
                <a:solidFill>
                  <a:srgbClr val="000000"/>
                </a:solidFill>
                <a:latin typeface="UTM Azuki" panose="02040603050506020204" pitchFamily="18" charset="0"/>
              </a:rPr>
              <a:t>cọc</a:t>
            </a:r>
            <a:r>
              <a:rPr lang="en-US" sz="2000" b="1" dirty="0">
                <a:solidFill>
                  <a:srgbClr val="000000"/>
                </a:solidFill>
                <a:latin typeface="UTM Azuki" panose="02040603050506020204" pitchFamily="18" charset="0"/>
              </a:rPr>
              <a:t> ở </a:t>
            </a:r>
            <a:r>
              <a:rPr lang="en-US" sz="2000" b="1" dirty="0" err="1">
                <a:solidFill>
                  <a:srgbClr val="000000"/>
                </a:solidFill>
                <a:latin typeface="UTM Azuki" panose="02040603050506020204" pitchFamily="18" charset="0"/>
              </a:rPr>
              <a:t>lòng</a:t>
            </a:r>
            <a:r>
              <a:rPr lang="en-US" sz="2000" b="1" dirty="0">
                <a:solidFill>
                  <a:srgbClr val="000000"/>
                </a:solidFill>
                <a:latin typeface="UTM Azuki" panose="02040603050506020204" pitchFamily="18" charset="0"/>
              </a:rPr>
              <a:t> </a:t>
            </a:r>
            <a:r>
              <a:rPr lang="en-US" sz="2000" b="1" dirty="0" err="1">
                <a:solidFill>
                  <a:srgbClr val="000000"/>
                </a:solidFill>
                <a:latin typeface="UTM Azuki" panose="02040603050506020204" pitchFamily="18" charset="0"/>
              </a:rPr>
              <a:t>sông</a:t>
            </a:r>
            <a:endParaRPr lang="en-US" sz="2000" dirty="0">
              <a:solidFill>
                <a:srgbClr val="000000"/>
              </a:solidFill>
              <a:latin typeface="UTM Azuki" panose="02040603050506020204" pitchFamily="18" charset="0"/>
            </a:endParaRPr>
          </a:p>
        </p:txBody>
      </p:sp>
    </p:spTree>
    <p:extLst>
      <p:ext uri="{BB962C8B-B14F-4D97-AF65-F5344CB8AC3E}">
        <p14:creationId xmlns:p14="http://schemas.microsoft.com/office/powerpoint/2010/main" val="35992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80">
                                          <p:stCondLst>
                                            <p:cond delay="0"/>
                                          </p:stCondLst>
                                        </p:cTn>
                                        <p:tgtEl>
                                          <p:spTgt spid="8"/>
                                        </p:tgtEl>
                                      </p:cBhvr>
                                    </p:animEffect>
                                    <p:anim calcmode="lin" valueType="num">
                                      <p:cBhvr>
                                        <p:cTn id="6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1" dur="26">
                                          <p:stCondLst>
                                            <p:cond delay="650"/>
                                          </p:stCondLst>
                                        </p:cTn>
                                        <p:tgtEl>
                                          <p:spTgt spid="8"/>
                                        </p:tgtEl>
                                      </p:cBhvr>
                                      <p:to x="100000" y="60000"/>
                                    </p:animScale>
                                    <p:animScale>
                                      <p:cBhvr>
                                        <p:cTn id="72" dur="166" decel="50000">
                                          <p:stCondLst>
                                            <p:cond delay="676"/>
                                          </p:stCondLst>
                                        </p:cTn>
                                        <p:tgtEl>
                                          <p:spTgt spid="8"/>
                                        </p:tgtEl>
                                      </p:cBhvr>
                                      <p:to x="100000" y="100000"/>
                                    </p:animScale>
                                    <p:animScale>
                                      <p:cBhvr>
                                        <p:cTn id="73" dur="26">
                                          <p:stCondLst>
                                            <p:cond delay="1312"/>
                                          </p:stCondLst>
                                        </p:cTn>
                                        <p:tgtEl>
                                          <p:spTgt spid="8"/>
                                        </p:tgtEl>
                                      </p:cBhvr>
                                      <p:to x="100000" y="80000"/>
                                    </p:animScale>
                                    <p:animScale>
                                      <p:cBhvr>
                                        <p:cTn id="74" dur="166" decel="50000">
                                          <p:stCondLst>
                                            <p:cond delay="1338"/>
                                          </p:stCondLst>
                                        </p:cTn>
                                        <p:tgtEl>
                                          <p:spTgt spid="8"/>
                                        </p:tgtEl>
                                      </p:cBhvr>
                                      <p:to x="100000" y="100000"/>
                                    </p:animScale>
                                    <p:animScale>
                                      <p:cBhvr>
                                        <p:cTn id="75" dur="26">
                                          <p:stCondLst>
                                            <p:cond delay="1642"/>
                                          </p:stCondLst>
                                        </p:cTn>
                                        <p:tgtEl>
                                          <p:spTgt spid="8"/>
                                        </p:tgtEl>
                                      </p:cBhvr>
                                      <p:to x="100000" y="90000"/>
                                    </p:animScale>
                                    <p:animScale>
                                      <p:cBhvr>
                                        <p:cTn id="76" dur="166" decel="50000">
                                          <p:stCondLst>
                                            <p:cond delay="1668"/>
                                          </p:stCondLst>
                                        </p:cTn>
                                        <p:tgtEl>
                                          <p:spTgt spid="8"/>
                                        </p:tgtEl>
                                      </p:cBhvr>
                                      <p:to x="100000" y="100000"/>
                                    </p:animScale>
                                    <p:animScale>
                                      <p:cBhvr>
                                        <p:cTn id="77" dur="26">
                                          <p:stCondLst>
                                            <p:cond delay="1808"/>
                                          </p:stCondLst>
                                        </p:cTn>
                                        <p:tgtEl>
                                          <p:spTgt spid="8"/>
                                        </p:tgtEl>
                                      </p:cBhvr>
                                      <p:to x="100000" y="95000"/>
                                    </p:animScale>
                                    <p:animScale>
                                      <p:cBhvr>
                                        <p:cTn id="7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3">
            <a:extLst>
              <a:ext uri="{FF2B5EF4-FFF2-40B4-BE49-F238E27FC236}">
                <a16:creationId xmlns:a16="http://schemas.microsoft.com/office/drawing/2014/main" xmlns="" id="{8F6C3C08-F222-CA47-22CB-62919532EBE9}"/>
              </a:ext>
            </a:extLst>
          </p:cNvPr>
          <p:cNvSpPr txBox="1">
            <a:spLocks noChangeArrowheads="1"/>
          </p:cNvSpPr>
          <p:nvPr/>
        </p:nvSpPr>
        <p:spPr bwMode="auto">
          <a:xfrm>
            <a:off x="1451811" y="72499"/>
            <a:ext cx="5638800" cy="542916"/>
          </a:xfrm>
          <a:prstGeom prst="plaque">
            <a:avLst/>
          </a:prstGeom>
          <a:solidFill>
            <a:schemeClr val="bg1"/>
          </a:solidFill>
          <a:ln w="28575">
            <a:solidFill>
              <a:schemeClr val="bg2">
                <a:lumMod val="50000"/>
              </a:schemeClr>
            </a:solidFill>
            <a:miter lim="800000"/>
            <a:headEnd/>
            <a:tailEnd/>
          </a:ln>
        </p:spPr>
        <p:txBody>
          <a:bodyPr wrap="square" lIns="108852" tIns="54425" rIns="108852" bIns="5442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761981" fontAlgn="base">
              <a:spcBef>
                <a:spcPct val="50000"/>
              </a:spcBef>
              <a:spcAft>
                <a:spcPct val="0"/>
              </a:spcAft>
            </a:pPr>
            <a:r>
              <a:rPr lang="en-US" altLang="vi-VN" sz="2000" b="1" dirty="0" err="1">
                <a:latin typeface="UTM Azuki" panose="02040603050506020204" pitchFamily="18" charset="0"/>
                <a:cs typeface="Arial" panose="020B0604020202020204" pitchFamily="34" charset="0"/>
              </a:rPr>
              <a:t>Diễn</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biến</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trận</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đánh</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trên</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sông</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Bạch</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Đằng</a:t>
            </a:r>
            <a:endParaRPr lang="en-US" altLang="vi-VN" sz="2000" b="1" dirty="0">
              <a:latin typeface="UTM Azuki" panose="02040603050506020204" pitchFamily="18" charset="0"/>
              <a:cs typeface="Arial" panose="020B0604020202020204" pitchFamily="34" charset="0"/>
            </a:endParaRPr>
          </a:p>
        </p:txBody>
      </p:sp>
      <p:pic>
        <p:nvPicPr>
          <p:cNvPr id="13" name="Picture 4" descr="slide0089_image033">
            <a:extLst>
              <a:ext uri="{FF2B5EF4-FFF2-40B4-BE49-F238E27FC236}">
                <a16:creationId xmlns:a16="http://schemas.microsoft.com/office/drawing/2014/main" xmlns="" id="{712F391A-5360-4036-52FE-CD8674256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669705"/>
            <a:ext cx="2895600" cy="2133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xmlns="" id="{5B4F11FB-8C71-6ACC-6C0E-90487AB04C4B}"/>
              </a:ext>
            </a:extLst>
          </p:cNvPr>
          <p:cNvSpPr txBox="1">
            <a:spLocks noChangeArrowheads="1"/>
          </p:cNvSpPr>
          <p:nvPr/>
        </p:nvSpPr>
        <p:spPr bwMode="auto">
          <a:xfrm>
            <a:off x="3200400" y="2064641"/>
            <a:ext cx="2895600" cy="738664"/>
          </a:xfrm>
          <a:prstGeom prst="rect">
            <a:avLst/>
          </a:prstGeom>
          <a:solidFill>
            <a:schemeClr val="accent4"/>
          </a:solidFill>
          <a:ln w="12700">
            <a:solidFill>
              <a:schemeClr val="tx1"/>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altLang="vi-VN" sz="1400" b="1" dirty="0" err="1">
                <a:solidFill>
                  <a:srgbClr val="000000"/>
                </a:solidFill>
                <a:latin typeface="UTM Azuki" panose="02040603050506020204" pitchFamily="18" charset="0"/>
              </a:rPr>
              <a:t>Quân</a:t>
            </a:r>
            <a:r>
              <a:rPr lang="en-US" altLang="vi-VN" sz="1400" b="1" dirty="0">
                <a:solidFill>
                  <a:srgbClr val="000000"/>
                </a:solidFill>
                <a:latin typeface="UTM Azuki" panose="02040603050506020204" pitchFamily="18" charset="0"/>
              </a:rPr>
              <a:t> Nam </a:t>
            </a:r>
            <a:r>
              <a:rPr lang="en-US" altLang="vi-VN" sz="1400" b="1" dirty="0" err="1">
                <a:solidFill>
                  <a:srgbClr val="000000"/>
                </a:solidFill>
                <a:latin typeface="UTM Azuki" panose="02040603050506020204" pitchFamily="18" charset="0"/>
              </a:rPr>
              <a:t>Hán</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đến</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cửa</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sông</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vào</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lúc</a:t>
            </a:r>
            <a:r>
              <a:rPr lang="en-US" altLang="vi-VN" sz="1400" b="1" dirty="0">
                <a:solidFill>
                  <a:srgbClr val="000000"/>
                </a:solidFill>
                <a:latin typeface="UTM Azuki" panose="02040603050506020204" pitchFamily="18" charset="0"/>
              </a:rPr>
              <a:t> </a:t>
            </a:r>
            <a:r>
              <a:rPr lang="en-US" altLang="vi-VN" sz="1400" b="1" u="sng" dirty="0" err="1">
                <a:solidFill>
                  <a:srgbClr val="000000"/>
                </a:solidFill>
                <a:latin typeface="UTM Azuki" panose="02040603050506020204" pitchFamily="18" charset="0"/>
              </a:rPr>
              <a:t>thủy</a:t>
            </a:r>
            <a:r>
              <a:rPr lang="en-US" altLang="vi-VN" sz="1400" b="1" u="sng" dirty="0">
                <a:solidFill>
                  <a:srgbClr val="000000"/>
                </a:solidFill>
                <a:latin typeface="UTM Azuki" panose="02040603050506020204" pitchFamily="18" charset="0"/>
              </a:rPr>
              <a:t> </a:t>
            </a:r>
            <a:r>
              <a:rPr lang="en-US" altLang="vi-VN" sz="1400" b="1" u="sng" dirty="0" err="1">
                <a:solidFill>
                  <a:srgbClr val="000000"/>
                </a:solidFill>
                <a:latin typeface="UTM Azuki" panose="02040603050506020204" pitchFamily="18" charset="0"/>
              </a:rPr>
              <a:t>triều</a:t>
            </a:r>
            <a:r>
              <a:rPr lang="en-US" altLang="vi-VN" sz="1400" b="1" u="sng" dirty="0">
                <a:solidFill>
                  <a:srgbClr val="000000"/>
                </a:solidFill>
                <a:latin typeface="UTM Azuki" panose="02040603050506020204" pitchFamily="18" charset="0"/>
              </a:rPr>
              <a:t> </a:t>
            </a:r>
            <a:r>
              <a:rPr lang="en-US" altLang="vi-VN" sz="1400" b="1" u="sng" dirty="0" err="1">
                <a:solidFill>
                  <a:srgbClr val="000000"/>
                </a:solidFill>
                <a:latin typeface="UTM Azuki" panose="02040603050506020204" pitchFamily="18" charset="0"/>
              </a:rPr>
              <a:t>lên</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nước</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che</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lấp</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các</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cọc</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nhọn</a:t>
            </a:r>
            <a:r>
              <a:rPr lang="en-US" altLang="vi-VN" sz="1400" b="1" dirty="0">
                <a:solidFill>
                  <a:srgbClr val="000000"/>
                </a:solidFill>
                <a:latin typeface="UTM Azuki" panose="02040603050506020204" pitchFamily="18" charset="0"/>
              </a:rPr>
              <a:t>.</a:t>
            </a:r>
          </a:p>
        </p:txBody>
      </p:sp>
      <p:pic>
        <p:nvPicPr>
          <p:cNvPr id="17" name="Picture 10" descr="Khieu chien tai cua song Bach Dang">
            <a:extLst>
              <a:ext uri="{FF2B5EF4-FFF2-40B4-BE49-F238E27FC236}">
                <a16:creationId xmlns:a16="http://schemas.microsoft.com/office/drawing/2014/main" xmlns="" id="{849179F1-272B-D085-C314-E9D512156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669705"/>
            <a:ext cx="2743200" cy="205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1" descr="Phuc kich quan dich tran Bach Dang">
            <a:extLst>
              <a:ext uri="{FF2B5EF4-FFF2-40B4-BE49-F238E27FC236}">
                <a16:creationId xmlns:a16="http://schemas.microsoft.com/office/drawing/2014/main" xmlns="" id="{00067C9A-150B-94ED-4035-FCD4812324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 y="686694"/>
            <a:ext cx="2895600" cy="205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Text Box 12">
            <a:extLst>
              <a:ext uri="{FF2B5EF4-FFF2-40B4-BE49-F238E27FC236}">
                <a16:creationId xmlns:a16="http://schemas.microsoft.com/office/drawing/2014/main" xmlns="" id="{E499ABD9-E762-2197-107B-85C18AAD78B3}"/>
              </a:ext>
            </a:extLst>
          </p:cNvPr>
          <p:cNvSpPr txBox="1">
            <a:spLocks noChangeArrowheads="1"/>
          </p:cNvSpPr>
          <p:nvPr/>
        </p:nvSpPr>
        <p:spPr bwMode="auto">
          <a:xfrm>
            <a:off x="190500" y="2258975"/>
            <a:ext cx="2895600" cy="523220"/>
          </a:xfrm>
          <a:prstGeom prst="rect">
            <a:avLst/>
          </a:prstGeom>
          <a:solidFill>
            <a:schemeClr val="accent4"/>
          </a:solidFill>
          <a:ln w="12700">
            <a:solidFill>
              <a:schemeClr val="tx1"/>
            </a:solid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50000"/>
              </a:spcBef>
              <a:spcAft>
                <a:spcPct val="0"/>
              </a:spcAft>
              <a:defRPr/>
            </a:pPr>
            <a:r>
              <a:rPr lang="en-US" sz="1400" b="1" dirty="0" err="1">
                <a:solidFill>
                  <a:srgbClr val="000000"/>
                </a:solidFill>
                <a:latin typeface="UTM Azuki" panose="02040603050506020204" pitchFamily="18" charset="0"/>
                <a:cs typeface="Arial" charset="0"/>
              </a:rPr>
              <a:t>Quân</a:t>
            </a:r>
            <a:r>
              <a:rPr lang="en-US" sz="1400" b="1" dirty="0">
                <a:solidFill>
                  <a:srgbClr val="000000"/>
                </a:solidFill>
                <a:latin typeface="UTM Azuki" panose="02040603050506020204" pitchFamily="18" charset="0"/>
                <a:cs typeface="Arial" charset="0"/>
              </a:rPr>
              <a:t> ta </a:t>
            </a:r>
            <a:r>
              <a:rPr lang="en-US" sz="1400" b="1" u="sng" dirty="0" err="1">
                <a:solidFill>
                  <a:srgbClr val="000000"/>
                </a:solidFill>
                <a:latin typeface="UTM Azuki" panose="02040603050506020204" pitchFamily="18" charset="0"/>
                <a:cs typeface="Arial" charset="0"/>
              </a:rPr>
              <a:t>mai</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phục</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sẵn</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sàng</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hai</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bên</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bờ</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sông</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Bạch</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Đằng</a:t>
            </a:r>
            <a:endParaRPr lang="en-US" sz="1400" b="1" dirty="0">
              <a:solidFill>
                <a:srgbClr val="000000"/>
              </a:solidFill>
              <a:latin typeface="UTM Azuki" panose="02040603050506020204" pitchFamily="18" charset="0"/>
              <a:cs typeface="Arial" charset="0"/>
            </a:endParaRPr>
          </a:p>
        </p:txBody>
      </p:sp>
      <p:pic>
        <p:nvPicPr>
          <p:cNvPr id="20" name="Picture 13" descr="Gia thua de du dich">
            <a:extLst>
              <a:ext uri="{FF2B5EF4-FFF2-40B4-BE49-F238E27FC236}">
                <a16:creationId xmlns:a16="http://schemas.microsoft.com/office/drawing/2014/main" xmlns="" id="{4F59924F-4ECA-3EC2-E32F-5D477D31D5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474" y="2815373"/>
            <a:ext cx="2971800" cy="232812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15" descr="Chien thang Bach Dang">
            <a:extLst>
              <a:ext uri="{FF2B5EF4-FFF2-40B4-BE49-F238E27FC236}">
                <a16:creationId xmlns:a16="http://schemas.microsoft.com/office/drawing/2014/main" xmlns="" id="{0041E00B-5BB6-6EF8-FBF5-FDA129955E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4309" y="2829281"/>
            <a:ext cx="2677028" cy="231526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6" descr="Phan cong tran Bach Dang">
            <a:extLst>
              <a:ext uri="{FF2B5EF4-FFF2-40B4-BE49-F238E27FC236}">
                <a16:creationId xmlns:a16="http://schemas.microsoft.com/office/drawing/2014/main" xmlns="" id="{36CD478C-C010-4E86-C9A4-896D9EE5BF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3314700" y="2870757"/>
            <a:ext cx="2677028" cy="2196536"/>
          </a:xfrm>
          <a:prstGeom prst="rect">
            <a:avLst/>
          </a:prstGeom>
          <a:noFill/>
          <a:ln w="38100">
            <a:solidFill>
              <a:srgbClr val="000000"/>
            </a:solidFill>
            <a:miter lim="800000"/>
            <a:headEnd/>
            <a:tailEnd/>
          </a:ln>
        </p:spPr>
      </p:pic>
      <p:sp>
        <p:nvSpPr>
          <p:cNvPr id="23" name="Text Box 17">
            <a:extLst>
              <a:ext uri="{FF2B5EF4-FFF2-40B4-BE49-F238E27FC236}">
                <a16:creationId xmlns:a16="http://schemas.microsoft.com/office/drawing/2014/main" xmlns="" id="{F742A4E1-7A55-64AF-DE08-862E93A949D9}"/>
              </a:ext>
            </a:extLst>
          </p:cNvPr>
          <p:cNvSpPr txBox="1">
            <a:spLocks noChangeArrowheads="1"/>
          </p:cNvSpPr>
          <p:nvPr/>
        </p:nvSpPr>
        <p:spPr bwMode="auto">
          <a:xfrm>
            <a:off x="3186364" y="4600784"/>
            <a:ext cx="2895600" cy="523220"/>
          </a:xfrm>
          <a:prstGeom prst="rect">
            <a:avLst/>
          </a:prstGeom>
          <a:solidFill>
            <a:schemeClr val="accent4"/>
          </a:solidFill>
          <a:ln w="12700">
            <a:solidFill>
              <a:schemeClr val="tx1"/>
            </a:solid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50000"/>
              </a:spcBef>
              <a:spcAft>
                <a:spcPct val="0"/>
              </a:spcAft>
              <a:defRPr/>
            </a:pPr>
            <a:r>
              <a:rPr lang="en-US" sz="1400" b="1" u="sng" dirty="0" err="1">
                <a:solidFill>
                  <a:srgbClr val="000000"/>
                </a:solidFill>
                <a:latin typeface="UTM Azuki" panose="02040603050506020204" pitchFamily="18" charset="0"/>
                <a:cs typeface="Arial" charset="0"/>
              </a:rPr>
              <a:t>Thủy</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triều</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xuống</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quân</a:t>
            </a:r>
            <a:r>
              <a:rPr lang="en-US" sz="1400" b="1" dirty="0">
                <a:solidFill>
                  <a:srgbClr val="000000"/>
                </a:solidFill>
                <a:latin typeface="UTM Azuki" panose="02040603050506020204" pitchFamily="18" charset="0"/>
                <a:cs typeface="Arial" charset="0"/>
              </a:rPr>
              <a:t> ta </a:t>
            </a:r>
            <a:r>
              <a:rPr lang="en-US" sz="1400" b="1" dirty="0" err="1">
                <a:solidFill>
                  <a:srgbClr val="000000"/>
                </a:solidFill>
                <a:latin typeface="UTM Azuki" panose="02040603050506020204" pitchFamily="18" charset="0"/>
                <a:cs typeface="Arial" charset="0"/>
              </a:rPr>
              <a:t>bắt</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đầu</a:t>
            </a:r>
            <a:r>
              <a:rPr lang="en-US" sz="1400" b="1"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phản</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công</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quyết</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liệt</a:t>
            </a:r>
            <a:r>
              <a:rPr lang="en-US" sz="1400" b="1" dirty="0">
                <a:solidFill>
                  <a:srgbClr val="000000"/>
                </a:solidFill>
                <a:latin typeface="UTM Azuki" panose="02040603050506020204" pitchFamily="18" charset="0"/>
                <a:cs typeface="Arial" charset="0"/>
              </a:rPr>
              <a:t>.</a:t>
            </a:r>
          </a:p>
        </p:txBody>
      </p:sp>
      <p:sp>
        <p:nvSpPr>
          <p:cNvPr id="15" name="Text Box 7">
            <a:extLst>
              <a:ext uri="{FF2B5EF4-FFF2-40B4-BE49-F238E27FC236}">
                <a16:creationId xmlns:a16="http://schemas.microsoft.com/office/drawing/2014/main" xmlns="" id="{8E868113-5C61-C389-6B64-177E57F71D71}"/>
              </a:ext>
            </a:extLst>
          </p:cNvPr>
          <p:cNvSpPr txBox="1">
            <a:spLocks noChangeArrowheads="1"/>
          </p:cNvSpPr>
          <p:nvPr/>
        </p:nvSpPr>
        <p:spPr bwMode="auto">
          <a:xfrm>
            <a:off x="6248400" y="2141586"/>
            <a:ext cx="2819400" cy="585519"/>
          </a:xfrm>
          <a:prstGeom prst="rect">
            <a:avLst/>
          </a:prstGeom>
          <a:solidFill>
            <a:schemeClr val="accent4"/>
          </a:solidFill>
          <a:ln w="12700">
            <a:solidFill>
              <a:schemeClr val="tx1"/>
            </a:solid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altLang="vi-VN" sz="1600" b="1" dirty="0" err="1">
                <a:solidFill>
                  <a:srgbClr val="000000"/>
                </a:solidFill>
                <a:latin typeface="UTM Azuki" panose="02040603050506020204" pitchFamily="18" charset="0"/>
              </a:rPr>
              <a:t>Ngô</a:t>
            </a:r>
            <a:r>
              <a:rPr lang="en-US" altLang="vi-VN" sz="1600" b="1" dirty="0">
                <a:solidFill>
                  <a:srgbClr val="000000"/>
                </a:solidFill>
                <a:latin typeface="UTM Azuki" panose="02040603050506020204" pitchFamily="18" charset="0"/>
              </a:rPr>
              <a:t> </a:t>
            </a:r>
            <a:r>
              <a:rPr lang="en-US" altLang="vi-VN" sz="1600" b="1" dirty="0" err="1">
                <a:solidFill>
                  <a:srgbClr val="000000"/>
                </a:solidFill>
                <a:latin typeface="UTM Azuki" panose="02040603050506020204" pitchFamily="18" charset="0"/>
              </a:rPr>
              <a:t>Quyền</a:t>
            </a:r>
            <a:r>
              <a:rPr lang="en-US" altLang="vi-VN" sz="1600" b="1" dirty="0">
                <a:solidFill>
                  <a:srgbClr val="000000"/>
                </a:solidFill>
                <a:latin typeface="UTM Azuki" panose="02040603050506020204" pitchFamily="18" charset="0"/>
              </a:rPr>
              <a:t> </a:t>
            </a:r>
            <a:r>
              <a:rPr lang="en-US" altLang="vi-VN" sz="1600" b="1" dirty="0" err="1">
                <a:solidFill>
                  <a:srgbClr val="000000"/>
                </a:solidFill>
                <a:latin typeface="UTM Azuki" panose="02040603050506020204" pitchFamily="18" charset="0"/>
              </a:rPr>
              <a:t>cho</a:t>
            </a:r>
            <a:r>
              <a:rPr lang="en-US" altLang="vi-VN" sz="1600" b="1" dirty="0">
                <a:solidFill>
                  <a:srgbClr val="000000"/>
                </a:solidFill>
                <a:latin typeface="UTM Azuki" panose="02040603050506020204" pitchFamily="18" charset="0"/>
              </a:rPr>
              <a:t> </a:t>
            </a:r>
            <a:r>
              <a:rPr lang="en-US" altLang="vi-VN" sz="1600" b="1" dirty="0" err="1">
                <a:solidFill>
                  <a:srgbClr val="000000"/>
                </a:solidFill>
                <a:latin typeface="UTM Azuki" panose="02040603050506020204" pitchFamily="18" charset="0"/>
              </a:rPr>
              <a:t>quân</a:t>
            </a:r>
            <a:r>
              <a:rPr lang="en-US" altLang="vi-VN" sz="1600" b="1" dirty="0">
                <a:solidFill>
                  <a:srgbClr val="000000"/>
                </a:solidFill>
                <a:latin typeface="UTM Azuki" panose="02040603050506020204" pitchFamily="18" charset="0"/>
              </a:rPr>
              <a:t> </a:t>
            </a:r>
            <a:r>
              <a:rPr lang="en-US" altLang="vi-VN" sz="1600" b="1" dirty="0" err="1">
                <a:solidFill>
                  <a:srgbClr val="000000"/>
                </a:solidFill>
                <a:latin typeface="UTM Azuki" panose="02040603050506020204" pitchFamily="18" charset="0"/>
              </a:rPr>
              <a:t>bơi</a:t>
            </a:r>
            <a:r>
              <a:rPr lang="en-US" altLang="vi-VN" sz="1600" b="1" dirty="0">
                <a:solidFill>
                  <a:srgbClr val="000000"/>
                </a:solidFill>
                <a:latin typeface="UTM Azuki" panose="02040603050506020204" pitchFamily="18" charset="0"/>
              </a:rPr>
              <a:t> </a:t>
            </a:r>
            <a:r>
              <a:rPr lang="en-US" altLang="vi-VN" sz="1600" b="1" u="sng" dirty="0" err="1">
                <a:solidFill>
                  <a:srgbClr val="000000"/>
                </a:solidFill>
                <a:latin typeface="UTM Azuki" panose="02040603050506020204" pitchFamily="18" charset="0"/>
              </a:rPr>
              <a:t>thuyền</a:t>
            </a:r>
            <a:r>
              <a:rPr lang="en-US" altLang="vi-VN" sz="1600" b="1" u="sng" dirty="0">
                <a:solidFill>
                  <a:srgbClr val="000000"/>
                </a:solidFill>
                <a:latin typeface="UTM Azuki" panose="02040603050506020204" pitchFamily="18" charset="0"/>
              </a:rPr>
              <a:t> </a:t>
            </a:r>
            <a:r>
              <a:rPr lang="en-US" altLang="vi-VN" sz="1600" b="1" u="sng" dirty="0" err="1">
                <a:solidFill>
                  <a:srgbClr val="000000"/>
                </a:solidFill>
                <a:latin typeface="UTM Azuki" panose="02040603050506020204" pitchFamily="18" charset="0"/>
              </a:rPr>
              <a:t>nhẹ</a:t>
            </a:r>
            <a:r>
              <a:rPr lang="en-US" altLang="vi-VN" sz="1600" b="1" u="sng" dirty="0">
                <a:solidFill>
                  <a:srgbClr val="000000"/>
                </a:solidFill>
                <a:latin typeface="UTM Azuki" panose="02040603050506020204" pitchFamily="18" charset="0"/>
              </a:rPr>
              <a:t> </a:t>
            </a:r>
            <a:r>
              <a:rPr lang="en-US" altLang="vi-VN" sz="1600" b="1" u="sng" dirty="0" err="1">
                <a:solidFill>
                  <a:srgbClr val="000000"/>
                </a:solidFill>
                <a:latin typeface="UTM Azuki" panose="02040603050506020204" pitchFamily="18" charset="0"/>
              </a:rPr>
              <a:t>ra</a:t>
            </a:r>
            <a:r>
              <a:rPr lang="en-US" altLang="vi-VN" sz="1600" b="1" u="sng" dirty="0">
                <a:solidFill>
                  <a:srgbClr val="000000"/>
                </a:solidFill>
                <a:latin typeface="UTM Azuki" panose="02040603050506020204" pitchFamily="18" charset="0"/>
              </a:rPr>
              <a:t> </a:t>
            </a:r>
            <a:r>
              <a:rPr lang="en-US" altLang="vi-VN" sz="1600" b="1" u="sng" dirty="0" err="1">
                <a:solidFill>
                  <a:srgbClr val="000000"/>
                </a:solidFill>
                <a:latin typeface="UTM Azuki" panose="02040603050506020204" pitchFamily="18" charset="0"/>
              </a:rPr>
              <a:t>khiêu</a:t>
            </a:r>
            <a:r>
              <a:rPr lang="en-US" altLang="vi-VN" sz="1600" b="1" u="sng" dirty="0">
                <a:solidFill>
                  <a:srgbClr val="000000"/>
                </a:solidFill>
                <a:latin typeface="UTM Azuki" panose="02040603050506020204" pitchFamily="18" charset="0"/>
              </a:rPr>
              <a:t> </a:t>
            </a:r>
            <a:r>
              <a:rPr lang="en-US" altLang="vi-VN" sz="1600" b="1" u="sng" dirty="0" err="1">
                <a:solidFill>
                  <a:srgbClr val="000000"/>
                </a:solidFill>
                <a:latin typeface="UTM Azuki" panose="02040603050506020204" pitchFamily="18" charset="0"/>
              </a:rPr>
              <a:t>chiến</a:t>
            </a:r>
            <a:r>
              <a:rPr lang="en-US" altLang="vi-VN" sz="1600" b="1" dirty="0">
                <a:solidFill>
                  <a:srgbClr val="000000"/>
                </a:solidFill>
                <a:latin typeface="UTM Azuki" panose="02040603050506020204" pitchFamily="18" charset="0"/>
              </a:rPr>
              <a:t>, </a:t>
            </a:r>
          </a:p>
        </p:txBody>
      </p:sp>
      <p:sp>
        <p:nvSpPr>
          <p:cNvPr id="16" name="Text Box 9">
            <a:extLst>
              <a:ext uri="{FF2B5EF4-FFF2-40B4-BE49-F238E27FC236}">
                <a16:creationId xmlns:a16="http://schemas.microsoft.com/office/drawing/2014/main" xmlns="" id="{CB2B62D9-F874-A35E-6962-E3B537B0E68C}"/>
              </a:ext>
            </a:extLst>
          </p:cNvPr>
          <p:cNvSpPr txBox="1">
            <a:spLocks noChangeArrowheads="1"/>
          </p:cNvSpPr>
          <p:nvPr/>
        </p:nvSpPr>
        <p:spPr bwMode="auto">
          <a:xfrm>
            <a:off x="28074" y="4404836"/>
            <a:ext cx="3124200" cy="738664"/>
          </a:xfrm>
          <a:prstGeom prst="rect">
            <a:avLst/>
          </a:prstGeom>
          <a:solidFill>
            <a:schemeClr val="accent4"/>
          </a:solidFill>
          <a:ln w="12700">
            <a:solidFill>
              <a:schemeClr val="tx1"/>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altLang="vi-VN" sz="1400" b="1" dirty="0" err="1">
                <a:solidFill>
                  <a:srgbClr val="000000"/>
                </a:solidFill>
                <a:latin typeface="UTM Azuki" panose="02040603050506020204" pitchFamily="18" charset="0"/>
              </a:rPr>
              <a:t>Quân</a:t>
            </a:r>
            <a:r>
              <a:rPr lang="en-US" altLang="vi-VN" sz="1400" b="1" dirty="0">
                <a:solidFill>
                  <a:srgbClr val="000000"/>
                </a:solidFill>
                <a:latin typeface="UTM Azuki" panose="02040603050506020204" pitchFamily="18" charset="0"/>
              </a:rPr>
              <a:t> ta </a:t>
            </a:r>
            <a:r>
              <a:rPr lang="en-US" altLang="vi-VN" sz="1400" b="1" u="sng" dirty="0" err="1">
                <a:solidFill>
                  <a:srgbClr val="000000"/>
                </a:solidFill>
                <a:latin typeface="UTM Azuki" panose="02040603050506020204" pitchFamily="18" charset="0"/>
              </a:rPr>
              <a:t>giả</a:t>
            </a:r>
            <a:r>
              <a:rPr lang="en-US" altLang="vi-VN" sz="1400" b="1" u="sng" dirty="0">
                <a:solidFill>
                  <a:srgbClr val="000000"/>
                </a:solidFill>
                <a:latin typeface="UTM Azuki" panose="02040603050506020204" pitchFamily="18" charset="0"/>
              </a:rPr>
              <a:t> </a:t>
            </a:r>
            <a:r>
              <a:rPr lang="en-US" altLang="vi-VN" sz="1400" b="1" u="sng" dirty="0" err="1">
                <a:solidFill>
                  <a:srgbClr val="000000"/>
                </a:solidFill>
                <a:latin typeface="UTM Azuki" panose="02040603050506020204" pitchFamily="18" charset="0"/>
              </a:rPr>
              <a:t>thua</a:t>
            </a:r>
            <a:r>
              <a:rPr lang="en-US" altLang="vi-VN" sz="1400" b="1" u="sng" dirty="0">
                <a:solidFill>
                  <a:srgbClr val="000000"/>
                </a:solidFill>
                <a:latin typeface="UTM Azuki" panose="02040603050506020204" pitchFamily="18" charset="0"/>
              </a:rPr>
              <a:t> </a:t>
            </a:r>
            <a:r>
              <a:rPr lang="en-US" altLang="vi-VN" sz="1400" b="1" u="sng" dirty="0" err="1">
                <a:solidFill>
                  <a:srgbClr val="000000"/>
                </a:solidFill>
                <a:latin typeface="UTM Azuki" panose="02040603050506020204" pitchFamily="18" charset="0"/>
              </a:rPr>
              <a:t>để</a:t>
            </a:r>
            <a:r>
              <a:rPr lang="en-US" altLang="vi-VN" sz="1400" b="1" u="sng" dirty="0">
                <a:solidFill>
                  <a:srgbClr val="000000"/>
                </a:solidFill>
                <a:latin typeface="UTM Azuki" panose="02040603050506020204" pitchFamily="18" charset="0"/>
              </a:rPr>
              <a:t> </a:t>
            </a:r>
            <a:r>
              <a:rPr lang="en-US" altLang="vi-VN" sz="1400" b="1" u="sng" dirty="0" err="1">
                <a:solidFill>
                  <a:srgbClr val="000000"/>
                </a:solidFill>
                <a:latin typeface="UTM Azuki" panose="02040603050506020204" pitchFamily="18" charset="0"/>
              </a:rPr>
              <a:t>nhử</a:t>
            </a:r>
            <a:r>
              <a:rPr lang="en-US" altLang="vi-VN" sz="1400" b="1" u="sng" dirty="0">
                <a:solidFill>
                  <a:srgbClr val="000000"/>
                </a:solidFill>
                <a:latin typeface="UTM Azuki" panose="02040603050506020204" pitchFamily="18" charset="0"/>
              </a:rPr>
              <a:t> </a:t>
            </a:r>
            <a:r>
              <a:rPr lang="en-US" altLang="vi-VN" sz="1400" b="1" u="sng" dirty="0" err="1">
                <a:solidFill>
                  <a:srgbClr val="000000"/>
                </a:solidFill>
                <a:latin typeface="UTM Azuki" panose="02040603050506020204" pitchFamily="18" charset="0"/>
              </a:rPr>
              <a:t>địch</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vào</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bãi</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cọc</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Hoằng</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Tháo</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thúc</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quân</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hăm</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hở</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đuổi</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theo</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vượt</a:t>
            </a:r>
            <a:r>
              <a:rPr lang="en-US" altLang="vi-VN" sz="1400" b="1" dirty="0">
                <a:solidFill>
                  <a:srgbClr val="000000"/>
                </a:solidFill>
                <a:latin typeface="UTM Azuki" panose="02040603050506020204" pitchFamily="18" charset="0"/>
              </a:rPr>
              <a:t> qua </a:t>
            </a:r>
            <a:r>
              <a:rPr lang="en-US" altLang="vi-VN" sz="1400" b="1" dirty="0" err="1">
                <a:solidFill>
                  <a:srgbClr val="000000"/>
                </a:solidFill>
                <a:latin typeface="UTM Azuki" panose="02040603050506020204" pitchFamily="18" charset="0"/>
              </a:rPr>
              <a:t>bãi</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cọc</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ngầm</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mà</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không</a:t>
            </a:r>
            <a:r>
              <a:rPr lang="en-US" altLang="vi-VN" sz="1400" b="1" dirty="0">
                <a:solidFill>
                  <a:srgbClr val="000000"/>
                </a:solidFill>
                <a:latin typeface="UTM Azuki" panose="02040603050506020204" pitchFamily="18" charset="0"/>
              </a:rPr>
              <a:t> </a:t>
            </a:r>
            <a:r>
              <a:rPr lang="en-US" altLang="vi-VN" sz="1400" b="1" dirty="0" err="1">
                <a:solidFill>
                  <a:srgbClr val="000000"/>
                </a:solidFill>
                <a:latin typeface="UTM Azuki" panose="02040603050506020204" pitchFamily="18" charset="0"/>
              </a:rPr>
              <a:t>biết</a:t>
            </a:r>
            <a:r>
              <a:rPr lang="en-US" altLang="vi-VN" sz="1400" b="1" dirty="0">
                <a:solidFill>
                  <a:srgbClr val="000000"/>
                </a:solidFill>
                <a:latin typeface="UTM Azuki" panose="02040603050506020204" pitchFamily="18" charset="0"/>
              </a:rPr>
              <a:t>.</a:t>
            </a:r>
          </a:p>
        </p:txBody>
      </p:sp>
      <p:sp>
        <p:nvSpPr>
          <p:cNvPr id="24" name="Text Box 18">
            <a:extLst>
              <a:ext uri="{FF2B5EF4-FFF2-40B4-BE49-F238E27FC236}">
                <a16:creationId xmlns:a16="http://schemas.microsoft.com/office/drawing/2014/main" xmlns="" id="{00C94DD8-4A24-D491-754F-5CD81B519D36}"/>
              </a:ext>
            </a:extLst>
          </p:cNvPr>
          <p:cNvSpPr txBox="1">
            <a:spLocks noChangeArrowheads="1"/>
          </p:cNvSpPr>
          <p:nvPr/>
        </p:nvSpPr>
        <p:spPr bwMode="auto">
          <a:xfrm>
            <a:off x="6172200" y="4600784"/>
            <a:ext cx="2895600" cy="523220"/>
          </a:xfrm>
          <a:prstGeom prst="rect">
            <a:avLst/>
          </a:prstGeom>
          <a:solidFill>
            <a:schemeClr val="accent4"/>
          </a:solidFill>
          <a:ln w="12700">
            <a:solidFill>
              <a:schemeClr val="tx1"/>
            </a:solid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50000"/>
              </a:spcBef>
              <a:spcAft>
                <a:spcPct val="0"/>
              </a:spcAft>
              <a:defRPr/>
            </a:pPr>
            <a:r>
              <a:rPr lang="en-US" sz="1400" b="1" dirty="0" err="1">
                <a:solidFill>
                  <a:srgbClr val="000000"/>
                </a:solidFill>
                <a:latin typeface="UTM Azuki" panose="02040603050506020204" pitchFamily="18" charset="0"/>
                <a:cs typeface="Arial" charset="0"/>
              </a:rPr>
              <a:t>Quân</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giặc</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hốt</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hoảng</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bỏ</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chạy</a:t>
            </a:r>
            <a:r>
              <a:rPr lang="en-US" sz="1400" b="1" dirty="0">
                <a:solidFill>
                  <a:srgbClr val="000000"/>
                </a:solidFill>
                <a:latin typeface="UTM Azuki" panose="02040603050506020204" pitchFamily="18" charset="0"/>
                <a:cs typeface="Arial" charset="0"/>
              </a:rPr>
              <a:t> </a:t>
            </a:r>
            <a:r>
              <a:rPr lang="en-US" sz="1400" b="1" dirty="0" err="1">
                <a:solidFill>
                  <a:srgbClr val="000000"/>
                </a:solidFill>
                <a:latin typeface="UTM Azuki" panose="02040603050506020204" pitchFamily="18" charset="0"/>
                <a:cs typeface="Arial" charset="0"/>
              </a:rPr>
              <a:t>thì</a:t>
            </a:r>
            <a:r>
              <a:rPr lang="en-US" sz="1400" b="1"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thuyền</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va</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vào</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bãi</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cọc</a:t>
            </a:r>
            <a:r>
              <a:rPr lang="en-US" sz="1400" b="1" u="sng" dirty="0">
                <a:solidFill>
                  <a:srgbClr val="000000"/>
                </a:solidFill>
                <a:latin typeface="UTM Azuki" panose="02040603050506020204" pitchFamily="18" charset="0"/>
                <a:cs typeface="Arial" charset="0"/>
              </a:rPr>
              <a:t> </a:t>
            </a:r>
            <a:r>
              <a:rPr lang="en-US" sz="1400" b="1" u="sng" dirty="0" err="1">
                <a:solidFill>
                  <a:srgbClr val="000000"/>
                </a:solidFill>
                <a:latin typeface="UTM Azuki" panose="02040603050506020204" pitchFamily="18" charset="0"/>
                <a:cs typeface="Arial" charset="0"/>
              </a:rPr>
              <a:t>nhọn</a:t>
            </a:r>
            <a:endParaRPr lang="en-US" sz="1400" b="1" u="sng" dirty="0">
              <a:solidFill>
                <a:srgbClr val="000000"/>
              </a:solidFill>
              <a:latin typeface="UTM Azuki" panose="02040603050506020204" pitchFamily="18" charset="0"/>
              <a:cs typeface="Arial" charset="0"/>
            </a:endParaRPr>
          </a:p>
        </p:txBody>
      </p:sp>
    </p:spTree>
    <p:extLst>
      <p:ext uri="{BB962C8B-B14F-4D97-AF65-F5344CB8AC3E}">
        <p14:creationId xmlns:p14="http://schemas.microsoft.com/office/powerpoint/2010/main" val="324604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80">
                                          <p:stCondLst>
                                            <p:cond delay="0"/>
                                          </p:stCondLst>
                                        </p:cTn>
                                        <p:tgtEl>
                                          <p:spTgt spid="19"/>
                                        </p:tgtEl>
                                      </p:cBhvr>
                                    </p:animEffect>
                                    <p:anim calcmode="lin" valueType="num">
                                      <p:cBhvr>
                                        <p:cTn id="1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0" dur="26">
                                          <p:stCondLst>
                                            <p:cond delay="650"/>
                                          </p:stCondLst>
                                        </p:cTn>
                                        <p:tgtEl>
                                          <p:spTgt spid="19"/>
                                        </p:tgtEl>
                                      </p:cBhvr>
                                      <p:to x="100000" y="60000"/>
                                    </p:animScale>
                                    <p:animScale>
                                      <p:cBhvr>
                                        <p:cTn id="21" dur="166" decel="50000">
                                          <p:stCondLst>
                                            <p:cond delay="676"/>
                                          </p:stCondLst>
                                        </p:cTn>
                                        <p:tgtEl>
                                          <p:spTgt spid="19"/>
                                        </p:tgtEl>
                                      </p:cBhvr>
                                      <p:to x="100000" y="100000"/>
                                    </p:animScale>
                                    <p:animScale>
                                      <p:cBhvr>
                                        <p:cTn id="22" dur="26">
                                          <p:stCondLst>
                                            <p:cond delay="1312"/>
                                          </p:stCondLst>
                                        </p:cTn>
                                        <p:tgtEl>
                                          <p:spTgt spid="19"/>
                                        </p:tgtEl>
                                      </p:cBhvr>
                                      <p:to x="100000" y="80000"/>
                                    </p:animScale>
                                    <p:animScale>
                                      <p:cBhvr>
                                        <p:cTn id="23" dur="166" decel="50000">
                                          <p:stCondLst>
                                            <p:cond delay="1338"/>
                                          </p:stCondLst>
                                        </p:cTn>
                                        <p:tgtEl>
                                          <p:spTgt spid="19"/>
                                        </p:tgtEl>
                                      </p:cBhvr>
                                      <p:to x="100000" y="100000"/>
                                    </p:animScale>
                                    <p:animScale>
                                      <p:cBhvr>
                                        <p:cTn id="24" dur="26">
                                          <p:stCondLst>
                                            <p:cond delay="1642"/>
                                          </p:stCondLst>
                                        </p:cTn>
                                        <p:tgtEl>
                                          <p:spTgt spid="19"/>
                                        </p:tgtEl>
                                      </p:cBhvr>
                                      <p:to x="100000" y="90000"/>
                                    </p:animScale>
                                    <p:animScale>
                                      <p:cBhvr>
                                        <p:cTn id="25" dur="166" decel="50000">
                                          <p:stCondLst>
                                            <p:cond delay="1668"/>
                                          </p:stCondLst>
                                        </p:cTn>
                                        <p:tgtEl>
                                          <p:spTgt spid="19"/>
                                        </p:tgtEl>
                                      </p:cBhvr>
                                      <p:to x="100000" y="100000"/>
                                    </p:animScale>
                                    <p:animScale>
                                      <p:cBhvr>
                                        <p:cTn id="26" dur="26">
                                          <p:stCondLst>
                                            <p:cond delay="1808"/>
                                          </p:stCondLst>
                                        </p:cTn>
                                        <p:tgtEl>
                                          <p:spTgt spid="19"/>
                                        </p:tgtEl>
                                      </p:cBhvr>
                                      <p:to x="100000" y="95000"/>
                                    </p:animScale>
                                    <p:animScale>
                                      <p:cBhvr>
                                        <p:cTn id="27" dur="166" decel="50000">
                                          <p:stCondLst>
                                            <p:cond delay="1834"/>
                                          </p:stCondLst>
                                        </p:cTn>
                                        <p:tgtEl>
                                          <p:spTgt spid="1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80">
                                          <p:stCondLst>
                                            <p:cond delay="0"/>
                                          </p:stCondLst>
                                        </p:cTn>
                                        <p:tgtEl>
                                          <p:spTgt spid="15"/>
                                        </p:tgtEl>
                                      </p:cBhvr>
                                    </p:animEffect>
                                    <p:anim calcmode="lin" valueType="num">
                                      <p:cBhvr>
                                        <p:cTn id="6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0" dur="26">
                                          <p:stCondLst>
                                            <p:cond delay="650"/>
                                          </p:stCondLst>
                                        </p:cTn>
                                        <p:tgtEl>
                                          <p:spTgt spid="15"/>
                                        </p:tgtEl>
                                      </p:cBhvr>
                                      <p:to x="100000" y="60000"/>
                                    </p:animScale>
                                    <p:animScale>
                                      <p:cBhvr>
                                        <p:cTn id="71" dur="166" decel="50000">
                                          <p:stCondLst>
                                            <p:cond delay="676"/>
                                          </p:stCondLst>
                                        </p:cTn>
                                        <p:tgtEl>
                                          <p:spTgt spid="15"/>
                                        </p:tgtEl>
                                      </p:cBhvr>
                                      <p:to x="100000" y="100000"/>
                                    </p:animScale>
                                    <p:animScale>
                                      <p:cBhvr>
                                        <p:cTn id="72" dur="26">
                                          <p:stCondLst>
                                            <p:cond delay="1312"/>
                                          </p:stCondLst>
                                        </p:cTn>
                                        <p:tgtEl>
                                          <p:spTgt spid="15"/>
                                        </p:tgtEl>
                                      </p:cBhvr>
                                      <p:to x="100000" y="80000"/>
                                    </p:animScale>
                                    <p:animScale>
                                      <p:cBhvr>
                                        <p:cTn id="73" dur="166" decel="50000">
                                          <p:stCondLst>
                                            <p:cond delay="1338"/>
                                          </p:stCondLst>
                                        </p:cTn>
                                        <p:tgtEl>
                                          <p:spTgt spid="15"/>
                                        </p:tgtEl>
                                      </p:cBhvr>
                                      <p:to x="100000" y="100000"/>
                                    </p:animScale>
                                    <p:animScale>
                                      <p:cBhvr>
                                        <p:cTn id="74" dur="26">
                                          <p:stCondLst>
                                            <p:cond delay="1642"/>
                                          </p:stCondLst>
                                        </p:cTn>
                                        <p:tgtEl>
                                          <p:spTgt spid="15"/>
                                        </p:tgtEl>
                                      </p:cBhvr>
                                      <p:to x="100000" y="90000"/>
                                    </p:animScale>
                                    <p:animScale>
                                      <p:cBhvr>
                                        <p:cTn id="75" dur="166" decel="50000">
                                          <p:stCondLst>
                                            <p:cond delay="1668"/>
                                          </p:stCondLst>
                                        </p:cTn>
                                        <p:tgtEl>
                                          <p:spTgt spid="15"/>
                                        </p:tgtEl>
                                      </p:cBhvr>
                                      <p:to x="100000" y="100000"/>
                                    </p:animScale>
                                    <p:animScale>
                                      <p:cBhvr>
                                        <p:cTn id="76" dur="26">
                                          <p:stCondLst>
                                            <p:cond delay="1808"/>
                                          </p:stCondLst>
                                        </p:cTn>
                                        <p:tgtEl>
                                          <p:spTgt spid="15"/>
                                        </p:tgtEl>
                                      </p:cBhvr>
                                      <p:to x="100000" y="95000"/>
                                    </p:animScale>
                                    <p:animScale>
                                      <p:cBhvr>
                                        <p:cTn id="77" dur="166" decel="50000">
                                          <p:stCondLst>
                                            <p:cond delay="1834"/>
                                          </p:stCondLst>
                                        </p:cTn>
                                        <p:tgtEl>
                                          <p:spTgt spid="15"/>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wipe(down)">
                                      <p:cBhvr>
                                        <p:cTn id="89" dur="580">
                                          <p:stCondLst>
                                            <p:cond delay="0"/>
                                          </p:stCondLst>
                                        </p:cTn>
                                        <p:tgtEl>
                                          <p:spTgt spid="16"/>
                                        </p:tgtEl>
                                      </p:cBhvr>
                                    </p:animEffect>
                                    <p:anim calcmode="lin" valueType="num">
                                      <p:cBhvr>
                                        <p:cTn id="9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5" dur="26">
                                          <p:stCondLst>
                                            <p:cond delay="650"/>
                                          </p:stCondLst>
                                        </p:cTn>
                                        <p:tgtEl>
                                          <p:spTgt spid="16"/>
                                        </p:tgtEl>
                                      </p:cBhvr>
                                      <p:to x="100000" y="60000"/>
                                    </p:animScale>
                                    <p:animScale>
                                      <p:cBhvr>
                                        <p:cTn id="96" dur="166" decel="50000">
                                          <p:stCondLst>
                                            <p:cond delay="676"/>
                                          </p:stCondLst>
                                        </p:cTn>
                                        <p:tgtEl>
                                          <p:spTgt spid="16"/>
                                        </p:tgtEl>
                                      </p:cBhvr>
                                      <p:to x="100000" y="100000"/>
                                    </p:animScale>
                                    <p:animScale>
                                      <p:cBhvr>
                                        <p:cTn id="97" dur="26">
                                          <p:stCondLst>
                                            <p:cond delay="1312"/>
                                          </p:stCondLst>
                                        </p:cTn>
                                        <p:tgtEl>
                                          <p:spTgt spid="16"/>
                                        </p:tgtEl>
                                      </p:cBhvr>
                                      <p:to x="100000" y="80000"/>
                                    </p:animScale>
                                    <p:animScale>
                                      <p:cBhvr>
                                        <p:cTn id="98" dur="166" decel="50000">
                                          <p:stCondLst>
                                            <p:cond delay="1338"/>
                                          </p:stCondLst>
                                        </p:cTn>
                                        <p:tgtEl>
                                          <p:spTgt spid="16"/>
                                        </p:tgtEl>
                                      </p:cBhvr>
                                      <p:to x="100000" y="100000"/>
                                    </p:animScale>
                                    <p:animScale>
                                      <p:cBhvr>
                                        <p:cTn id="99" dur="26">
                                          <p:stCondLst>
                                            <p:cond delay="1642"/>
                                          </p:stCondLst>
                                        </p:cTn>
                                        <p:tgtEl>
                                          <p:spTgt spid="16"/>
                                        </p:tgtEl>
                                      </p:cBhvr>
                                      <p:to x="100000" y="90000"/>
                                    </p:animScale>
                                    <p:animScale>
                                      <p:cBhvr>
                                        <p:cTn id="100" dur="166" decel="50000">
                                          <p:stCondLst>
                                            <p:cond delay="1668"/>
                                          </p:stCondLst>
                                        </p:cTn>
                                        <p:tgtEl>
                                          <p:spTgt spid="16"/>
                                        </p:tgtEl>
                                      </p:cBhvr>
                                      <p:to x="100000" y="100000"/>
                                    </p:animScale>
                                    <p:animScale>
                                      <p:cBhvr>
                                        <p:cTn id="101" dur="26">
                                          <p:stCondLst>
                                            <p:cond delay="1808"/>
                                          </p:stCondLst>
                                        </p:cTn>
                                        <p:tgtEl>
                                          <p:spTgt spid="16"/>
                                        </p:tgtEl>
                                      </p:cBhvr>
                                      <p:to x="100000" y="95000"/>
                                    </p:animScale>
                                    <p:animScale>
                                      <p:cBhvr>
                                        <p:cTn id="102" dur="166" decel="50000">
                                          <p:stCondLst>
                                            <p:cond delay="1834"/>
                                          </p:stCondLst>
                                        </p:cTn>
                                        <p:tgtEl>
                                          <p:spTgt spid="16"/>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grpId="0" nodeType="click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down)">
                                      <p:cBhvr>
                                        <p:cTn id="114" dur="580">
                                          <p:stCondLst>
                                            <p:cond delay="0"/>
                                          </p:stCondLst>
                                        </p:cTn>
                                        <p:tgtEl>
                                          <p:spTgt spid="23"/>
                                        </p:tgtEl>
                                      </p:cBhvr>
                                    </p:animEffect>
                                    <p:anim calcmode="lin" valueType="num">
                                      <p:cBhvr>
                                        <p:cTn id="11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20" dur="26">
                                          <p:stCondLst>
                                            <p:cond delay="650"/>
                                          </p:stCondLst>
                                        </p:cTn>
                                        <p:tgtEl>
                                          <p:spTgt spid="23"/>
                                        </p:tgtEl>
                                      </p:cBhvr>
                                      <p:to x="100000" y="60000"/>
                                    </p:animScale>
                                    <p:animScale>
                                      <p:cBhvr>
                                        <p:cTn id="121" dur="166" decel="50000">
                                          <p:stCondLst>
                                            <p:cond delay="676"/>
                                          </p:stCondLst>
                                        </p:cTn>
                                        <p:tgtEl>
                                          <p:spTgt spid="23"/>
                                        </p:tgtEl>
                                      </p:cBhvr>
                                      <p:to x="100000" y="100000"/>
                                    </p:animScale>
                                    <p:animScale>
                                      <p:cBhvr>
                                        <p:cTn id="122" dur="26">
                                          <p:stCondLst>
                                            <p:cond delay="1312"/>
                                          </p:stCondLst>
                                        </p:cTn>
                                        <p:tgtEl>
                                          <p:spTgt spid="23"/>
                                        </p:tgtEl>
                                      </p:cBhvr>
                                      <p:to x="100000" y="80000"/>
                                    </p:animScale>
                                    <p:animScale>
                                      <p:cBhvr>
                                        <p:cTn id="123" dur="166" decel="50000">
                                          <p:stCondLst>
                                            <p:cond delay="1338"/>
                                          </p:stCondLst>
                                        </p:cTn>
                                        <p:tgtEl>
                                          <p:spTgt spid="23"/>
                                        </p:tgtEl>
                                      </p:cBhvr>
                                      <p:to x="100000" y="100000"/>
                                    </p:animScale>
                                    <p:animScale>
                                      <p:cBhvr>
                                        <p:cTn id="124" dur="26">
                                          <p:stCondLst>
                                            <p:cond delay="1642"/>
                                          </p:stCondLst>
                                        </p:cTn>
                                        <p:tgtEl>
                                          <p:spTgt spid="23"/>
                                        </p:tgtEl>
                                      </p:cBhvr>
                                      <p:to x="100000" y="90000"/>
                                    </p:animScale>
                                    <p:animScale>
                                      <p:cBhvr>
                                        <p:cTn id="125" dur="166" decel="50000">
                                          <p:stCondLst>
                                            <p:cond delay="1668"/>
                                          </p:stCondLst>
                                        </p:cTn>
                                        <p:tgtEl>
                                          <p:spTgt spid="23"/>
                                        </p:tgtEl>
                                      </p:cBhvr>
                                      <p:to x="100000" y="100000"/>
                                    </p:animScale>
                                    <p:animScale>
                                      <p:cBhvr>
                                        <p:cTn id="126" dur="26">
                                          <p:stCondLst>
                                            <p:cond delay="1808"/>
                                          </p:stCondLst>
                                        </p:cTn>
                                        <p:tgtEl>
                                          <p:spTgt spid="23"/>
                                        </p:tgtEl>
                                      </p:cBhvr>
                                      <p:to x="100000" y="95000"/>
                                    </p:animScale>
                                    <p:animScale>
                                      <p:cBhvr>
                                        <p:cTn id="127" dur="166" decel="50000">
                                          <p:stCondLst>
                                            <p:cond delay="1834"/>
                                          </p:stCondLst>
                                        </p:cTn>
                                        <p:tgtEl>
                                          <p:spTgt spid="23"/>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1000"/>
                                        <p:tgtEl>
                                          <p:spTgt spid="21"/>
                                        </p:tgtEl>
                                      </p:cBhvr>
                                    </p:animEffect>
                                    <p:anim calcmode="lin" valueType="num">
                                      <p:cBhvr>
                                        <p:cTn id="133" dur="1000" fill="hold"/>
                                        <p:tgtEl>
                                          <p:spTgt spid="21"/>
                                        </p:tgtEl>
                                        <p:attrNameLst>
                                          <p:attrName>ppt_x</p:attrName>
                                        </p:attrNameLst>
                                      </p:cBhvr>
                                      <p:tavLst>
                                        <p:tav tm="0">
                                          <p:val>
                                            <p:strVal val="#ppt_x"/>
                                          </p:val>
                                        </p:tav>
                                        <p:tav tm="100000">
                                          <p:val>
                                            <p:strVal val="#ppt_x"/>
                                          </p:val>
                                        </p:tav>
                                      </p:tavLst>
                                    </p:anim>
                                    <p:anim calcmode="lin" valueType="num">
                                      <p:cBhvr>
                                        <p:cTn id="1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6" presetClass="entr" presetSubtype="0" fill="hold" grpId="0" nodeType="click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wipe(down)">
                                      <p:cBhvr>
                                        <p:cTn id="139" dur="580">
                                          <p:stCondLst>
                                            <p:cond delay="0"/>
                                          </p:stCondLst>
                                        </p:cTn>
                                        <p:tgtEl>
                                          <p:spTgt spid="24"/>
                                        </p:tgtEl>
                                      </p:cBhvr>
                                    </p:animEffect>
                                    <p:anim calcmode="lin" valueType="num">
                                      <p:cBhvr>
                                        <p:cTn id="14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45" dur="26">
                                          <p:stCondLst>
                                            <p:cond delay="650"/>
                                          </p:stCondLst>
                                        </p:cTn>
                                        <p:tgtEl>
                                          <p:spTgt spid="24"/>
                                        </p:tgtEl>
                                      </p:cBhvr>
                                      <p:to x="100000" y="60000"/>
                                    </p:animScale>
                                    <p:animScale>
                                      <p:cBhvr>
                                        <p:cTn id="146" dur="166" decel="50000">
                                          <p:stCondLst>
                                            <p:cond delay="676"/>
                                          </p:stCondLst>
                                        </p:cTn>
                                        <p:tgtEl>
                                          <p:spTgt spid="24"/>
                                        </p:tgtEl>
                                      </p:cBhvr>
                                      <p:to x="100000" y="100000"/>
                                    </p:animScale>
                                    <p:animScale>
                                      <p:cBhvr>
                                        <p:cTn id="147" dur="26">
                                          <p:stCondLst>
                                            <p:cond delay="1312"/>
                                          </p:stCondLst>
                                        </p:cTn>
                                        <p:tgtEl>
                                          <p:spTgt spid="24"/>
                                        </p:tgtEl>
                                      </p:cBhvr>
                                      <p:to x="100000" y="80000"/>
                                    </p:animScale>
                                    <p:animScale>
                                      <p:cBhvr>
                                        <p:cTn id="148" dur="166" decel="50000">
                                          <p:stCondLst>
                                            <p:cond delay="1338"/>
                                          </p:stCondLst>
                                        </p:cTn>
                                        <p:tgtEl>
                                          <p:spTgt spid="24"/>
                                        </p:tgtEl>
                                      </p:cBhvr>
                                      <p:to x="100000" y="100000"/>
                                    </p:animScale>
                                    <p:animScale>
                                      <p:cBhvr>
                                        <p:cTn id="149" dur="26">
                                          <p:stCondLst>
                                            <p:cond delay="1642"/>
                                          </p:stCondLst>
                                        </p:cTn>
                                        <p:tgtEl>
                                          <p:spTgt spid="24"/>
                                        </p:tgtEl>
                                      </p:cBhvr>
                                      <p:to x="100000" y="90000"/>
                                    </p:animScale>
                                    <p:animScale>
                                      <p:cBhvr>
                                        <p:cTn id="150" dur="166" decel="50000">
                                          <p:stCondLst>
                                            <p:cond delay="1668"/>
                                          </p:stCondLst>
                                        </p:cTn>
                                        <p:tgtEl>
                                          <p:spTgt spid="24"/>
                                        </p:tgtEl>
                                      </p:cBhvr>
                                      <p:to x="100000" y="100000"/>
                                    </p:animScale>
                                    <p:animScale>
                                      <p:cBhvr>
                                        <p:cTn id="151" dur="26">
                                          <p:stCondLst>
                                            <p:cond delay="1808"/>
                                          </p:stCondLst>
                                        </p:cTn>
                                        <p:tgtEl>
                                          <p:spTgt spid="24"/>
                                        </p:tgtEl>
                                      </p:cBhvr>
                                      <p:to x="100000" y="95000"/>
                                    </p:animScale>
                                    <p:animScale>
                                      <p:cBhvr>
                                        <p:cTn id="152"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3" grpId="0" animBg="1"/>
      <p:bldP spid="15" grpId="0" animBg="1"/>
      <p:bldP spid="16"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3">
            <a:extLst>
              <a:ext uri="{FF2B5EF4-FFF2-40B4-BE49-F238E27FC236}">
                <a16:creationId xmlns:a16="http://schemas.microsoft.com/office/drawing/2014/main" xmlns="" id="{8F6C3C08-F222-CA47-22CB-62919532EBE9}"/>
              </a:ext>
            </a:extLst>
          </p:cNvPr>
          <p:cNvSpPr txBox="1">
            <a:spLocks noChangeArrowheads="1"/>
          </p:cNvSpPr>
          <p:nvPr/>
        </p:nvSpPr>
        <p:spPr bwMode="auto">
          <a:xfrm>
            <a:off x="1451811" y="72499"/>
            <a:ext cx="5638800" cy="542916"/>
          </a:xfrm>
          <a:prstGeom prst="plaque">
            <a:avLst/>
          </a:prstGeom>
          <a:solidFill>
            <a:schemeClr val="bg1"/>
          </a:solidFill>
          <a:ln w="28575">
            <a:solidFill>
              <a:schemeClr val="bg2">
                <a:lumMod val="50000"/>
              </a:schemeClr>
            </a:solidFill>
            <a:miter lim="800000"/>
            <a:headEnd/>
            <a:tailEnd/>
          </a:ln>
        </p:spPr>
        <p:txBody>
          <a:bodyPr wrap="square" lIns="108852" tIns="54425" rIns="108852" bIns="5442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761981" fontAlgn="base">
              <a:spcBef>
                <a:spcPct val="50000"/>
              </a:spcBef>
              <a:spcAft>
                <a:spcPct val="0"/>
              </a:spcAft>
            </a:pPr>
            <a:r>
              <a:rPr lang="en-US" altLang="vi-VN" sz="2000" b="1" dirty="0" err="1">
                <a:latin typeface="UTM Azuki" panose="02040603050506020204" pitchFamily="18" charset="0"/>
                <a:cs typeface="Arial" panose="020B0604020202020204" pitchFamily="34" charset="0"/>
              </a:rPr>
              <a:t>Diễn</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biến</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trận</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đánh</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trên</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sông</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Bạch</a:t>
            </a:r>
            <a:r>
              <a:rPr lang="en-US" altLang="vi-VN" sz="2000" b="1" dirty="0">
                <a:latin typeface="UTM Azuki" panose="02040603050506020204" pitchFamily="18" charset="0"/>
                <a:cs typeface="Arial" panose="020B0604020202020204" pitchFamily="34" charset="0"/>
              </a:rPr>
              <a:t> </a:t>
            </a:r>
            <a:r>
              <a:rPr lang="en-US" altLang="vi-VN" sz="2000" b="1" dirty="0" err="1">
                <a:latin typeface="UTM Azuki" panose="02040603050506020204" pitchFamily="18" charset="0"/>
                <a:cs typeface="Arial" panose="020B0604020202020204" pitchFamily="34" charset="0"/>
              </a:rPr>
              <a:t>Đằng</a:t>
            </a:r>
            <a:endParaRPr lang="en-US" altLang="vi-VN" sz="2000" b="1" dirty="0">
              <a:latin typeface="UTM Azuki" panose="02040603050506020204" pitchFamily="18" charset="0"/>
              <a:cs typeface="Arial" panose="020B0604020202020204" pitchFamily="34" charset="0"/>
            </a:endParaRPr>
          </a:p>
        </p:txBody>
      </p:sp>
      <p:pic>
        <p:nvPicPr>
          <p:cNvPr id="26" name="Picture 12" descr="Bachdang Ngo Quyen">
            <a:extLst>
              <a:ext uri="{FF2B5EF4-FFF2-40B4-BE49-F238E27FC236}">
                <a16:creationId xmlns:a16="http://schemas.microsoft.com/office/drawing/2014/main" xmlns="" id="{173753AB-05E3-8B19-F9BC-F960AC28F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66428"/>
            <a:ext cx="4270662" cy="214895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4" descr="800px-Chienthangbachdang">
            <a:extLst>
              <a:ext uri="{FF2B5EF4-FFF2-40B4-BE49-F238E27FC236}">
                <a16:creationId xmlns:a16="http://schemas.microsoft.com/office/drawing/2014/main" xmlns="" id="{D22D027C-2865-FC0E-5A33-7D21D3A6B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066" y="756010"/>
            <a:ext cx="4822934" cy="19321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xmlns="" id="{A2B97808-9036-260D-9307-B8AF4C132E5F}"/>
              </a:ext>
            </a:extLst>
          </p:cNvPr>
          <p:cNvPicPr>
            <a:picLocks noChangeAspect="1"/>
          </p:cNvPicPr>
          <p:nvPr/>
        </p:nvPicPr>
        <p:blipFill>
          <a:blip r:embed="rId4"/>
          <a:stretch>
            <a:fillRect/>
          </a:stretch>
        </p:blipFill>
        <p:spPr>
          <a:xfrm>
            <a:off x="-63841" y="787610"/>
            <a:ext cx="4348215" cy="1922157"/>
          </a:xfrm>
          <a:prstGeom prst="rect">
            <a:avLst/>
          </a:prstGeom>
        </p:spPr>
      </p:pic>
      <p:sp>
        <p:nvSpPr>
          <p:cNvPr id="30" name="TextBox 29">
            <a:extLst>
              <a:ext uri="{FF2B5EF4-FFF2-40B4-BE49-F238E27FC236}">
                <a16:creationId xmlns:a16="http://schemas.microsoft.com/office/drawing/2014/main" xmlns="" id="{9A8A1EE2-105D-293E-E2A7-F9C1BDCDB359}"/>
              </a:ext>
            </a:extLst>
          </p:cNvPr>
          <p:cNvSpPr txBox="1"/>
          <p:nvPr/>
        </p:nvSpPr>
        <p:spPr>
          <a:xfrm>
            <a:off x="12193" y="1980248"/>
            <a:ext cx="4270662" cy="707886"/>
          </a:xfrm>
          <a:prstGeom prst="rect">
            <a:avLst/>
          </a:prstGeom>
          <a:solidFill>
            <a:schemeClr val="accent4"/>
          </a:solidFill>
          <a:ln>
            <a:solidFill>
              <a:schemeClr val="tx1"/>
            </a:solidFill>
          </a:ln>
        </p:spPr>
        <p:txBody>
          <a:bodyPr wrap="square">
            <a:spAutoFit/>
          </a:bodyPr>
          <a:lstStyle/>
          <a:p>
            <a:pPr algn="ctr" defTabSz="1219170" fontAlgn="base">
              <a:spcBef>
                <a:spcPct val="50000"/>
              </a:spcBef>
              <a:spcAft>
                <a:spcPct val="0"/>
              </a:spcAft>
              <a:defRPr/>
            </a:pP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Quân</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ta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tiếp</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tục</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truy</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kích</a:t>
            </a:r>
            <a:r>
              <a:rPr lang="en-US" sz="2000" b="1" u="sng" dirty="0">
                <a:solidFill>
                  <a:schemeClr val="tx1"/>
                </a:solidFill>
                <a:latin typeface="UTM Azuki" panose="02040603050506020204" pitchFamily="18" charset="0"/>
                <a:ea typeface="-윤고딕140" pitchFamily="18" charset="-127"/>
                <a:cs typeface="Times New Roman" panose="02020603050405020304" pitchFamily="18" charset="0"/>
              </a:rPr>
              <a:t>,</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quân</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giặc</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chết</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quá</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nửa</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a:t>
            </a:r>
          </a:p>
        </p:txBody>
      </p:sp>
      <p:pic>
        <p:nvPicPr>
          <p:cNvPr id="31" name="Picture 30">
            <a:extLst>
              <a:ext uri="{FF2B5EF4-FFF2-40B4-BE49-F238E27FC236}">
                <a16:creationId xmlns:a16="http://schemas.microsoft.com/office/drawing/2014/main" xmlns="" id="{291DE9CA-B933-A611-82DC-42CF0FB57DF4}"/>
              </a:ext>
            </a:extLst>
          </p:cNvPr>
          <p:cNvPicPr>
            <a:picLocks noChangeAspect="1"/>
          </p:cNvPicPr>
          <p:nvPr/>
        </p:nvPicPr>
        <p:blipFill>
          <a:blip r:embed="rId5"/>
          <a:stretch>
            <a:fillRect/>
          </a:stretch>
        </p:blipFill>
        <p:spPr>
          <a:xfrm>
            <a:off x="4321066" y="2777856"/>
            <a:ext cx="4822934" cy="2162095"/>
          </a:xfrm>
          <a:prstGeom prst="rect">
            <a:avLst/>
          </a:prstGeom>
        </p:spPr>
      </p:pic>
      <p:sp>
        <p:nvSpPr>
          <p:cNvPr id="25" name="Text Box 11">
            <a:extLst>
              <a:ext uri="{FF2B5EF4-FFF2-40B4-BE49-F238E27FC236}">
                <a16:creationId xmlns:a16="http://schemas.microsoft.com/office/drawing/2014/main" xmlns="" id="{7E45A587-5FA7-CFAA-AFC4-4E8298D0105B}"/>
              </a:ext>
            </a:extLst>
          </p:cNvPr>
          <p:cNvSpPr txBox="1">
            <a:spLocks noChangeArrowheads="1"/>
          </p:cNvSpPr>
          <p:nvPr/>
        </p:nvSpPr>
        <p:spPr bwMode="auto">
          <a:xfrm>
            <a:off x="4282855" y="1995182"/>
            <a:ext cx="5012645" cy="707886"/>
          </a:xfrm>
          <a:prstGeom prst="rect">
            <a:avLst/>
          </a:prstGeom>
          <a:solidFill>
            <a:schemeClr val="accent4"/>
          </a:solidFill>
          <a:ln>
            <a:solidFill>
              <a:schemeClr val="tx1"/>
            </a:solidFill>
          </a:ln>
          <a:effectLst>
            <a:prstShdw prst="shdw17" dist="17961" dir="2700000">
              <a:schemeClr val="bg1">
                <a:gamma/>
                <a:shade val="60000"/>
                <a:invGamma/>
              </a:schemeClr>
            </a:prstShdw>
          </a:effectLst>
        </p:spPr>
        <p:txBody>
          <a:bodyPr wrap="square">
            <a:spAutoFit/>
          </a:bodyPr>
          <a:lstStyle/>
          <a:p>
            <a:pPr algn="ctr" fontAlgn="base">
              <a:spcBef>
                <a:spcPct val="50000"/>
              </a:spcBef>
              <a:spcAft>
                <a:spcPct val="0"/>
              </a:spcAft>
              <a:defRPr/>
            </a:pP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Hoằng</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Tháo</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tử</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trận</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Cuộc</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xâm</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lược</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của</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quân</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Nam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Hán</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hoàn</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toàn</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thất</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 </a:t>
            </a:r>
            <a:r>
              <a:rPr lang="en-US" sz="2000" b="1" dirty="0" err="1">
                <a:solidFill>
                  <a:schemeClr val="tx1"/>
                </a:solidFill>
                <a:latin typeface="UTM Azuki" panose="02040603050506020204" pitchFamily="18" charset="0"/>
                <a:ea typeface="-윤고딕140" pitchFamily="18" charset="-127"/>
                <a:cs typeface="Times New Roman" panose="02020603050405020304" pitchFamily="18" charset="0"/>
              </a:rPr>
              <a:t>bại</a:t>
            </a:r>
            <a:r>
              <a:rPr lang="en-US" sz="2000" b="1" dirty="0">
                <a:solidFill>
                  <a:schemeClr val="tx1"/>
                </a:solidFill>
                <a:latin typeface="UTM Azuki" panose="02040603050506020204" pitchFamily="18" charset="0"/>
                <a:ea typeface="-윤고딕140" pitchFamily="18" charset="-127"/>
                <a:cs typeface="Times New Roman" panose="02020603050405020304" pitchFamily="18" charset="0"/>
              </a:rPr>
              <a:t>.</a:t>
            </a:r>
          </a:p>
        </p:txBody>
      </p:sp>
      <p:sp>
        <p:nvSpPr>
          <p:cNvPr id="28" name="Text Box 14">
            <a:extLst>
              <a:ext uri="{FF2B5EF4-FFF2-40B4-BE49-F238E27FC236}">
                <a16:creationId xmlns:a16="http://schemas.microsoft.com/office/drawing/2014/main" xmlns="" id="{5B2A2E34-C2A8-5B22-AE46-8CD60FDB07ED}"/>
              </a:ext>
            </a:extLst>
          </p:cNvPr>
          <p:cNvSpPr txBox="1">
            <a:spLocks noChangeArrowheads="1"/>
          </p:cNvSpPr>
          <p:nvPr/>
        </p:nvSpPr>
        <p:spPr bwMode="auto">
          <a:xfrm>
            <a:off x="1451811" y="4419685"/>
            <a:ext cx="6522476" cy="584775"/>
          </a:xfrm>
          <a:prstGeom prst="rect">
            <a:avLst/>
          </a:prstGeom>
          <a:solidFill>
            <a:schemeClr val="accent4"/>
          </a:solidFill>
          <a:ln>
            <a:solidFill>
              <a:schemeClr val="tx1"/>
            </a:solidFill>
          </a:ln>
          <a:effectLst/>
        </p:spPr>
        <p:txBody>
          <a:bodyPr wrap="square">
            <a:spAutoFit/>
          </a:bodyPr>
          <a:lstStyle>
            <a:lvl1pPr eaLnBrk="0" hangingPunct="0">
              <a:defRPr sz="3600" b="1">
                <a:solidFill>
                  <a:schemeClr val="tx1"/>
                </a:solidFill>
                <a:latin typeface="Times New Roman" panose="02020603050405020304" pitchFamily="18" charset="0"/>
                <a:ea typeface="-윤고딕140" pitchFamily="18" charset="-127"/>
              </a:defRPr>
            </a:lvl1pPr>
            <a:lvl2pPr marL="742950" indent="-285750" eaLnBrk="0" hangingPunct="0">
              <a:defRPr sz="3600" b="1">
                <a:solidFill>
                  <a:schemeClr val="tx1"/>
                </a:solidFill>
                <a:latin typeface="Times New Roman" panose="02020603050405020304" pitchFamily="18" charset="0"/>
                <a:ea typeface="-윤고딕140" pitchFamily="18" charset="-127"/>
              </a:defRPr>
            </a:lvl2pPr>
            <a:lvl3pPr marL="1143000" indent="-228600" eaLnBrk="0" hangingPunct="0">
              <a:defRPr sz="3600" b="1">
                <a:solidFill>
                  <a:schemeClr val="tx1"/>
                </a:solidFill>
                <a:latin typeface="Times New Roman" panose="02020603050405020304" pitchFamily="18" charset="0"/>
                <a:ea typeface="-윤고딕140" pitchFamily="18" charset="-127"/>
              </a:defRPr>
            </a:lvl3pPr>
            <a:lvl4pPr marL="1600200" indent="-228600" eaLnBrk="0" hangingPunct="0">
              <a:defRPr sz="3600" b="1">
                <a:solidFill>
                  <a:schemeClr val="tx1"/>
                </a:solidFill>
                <a:latin typeface="Times New Roman" panose="02020603050405020304" pitchFamily="18" charset="0"/>
                <a:ea typeface="-윤고딕140" pitchFamily="18" charset="-127"/>
              </a:defRPr>
            </a:lvl4pPr>
            <a:lvl5pPr marL="2057400" indent="-228600" eaLnBrk="0" hangingPunct="0">
              <a:defRPr sz="3600" b="1">
                <a:solidFill>
                  <a:schemeClr val="tx1"/>
                </a:solidFill>
                <a:latin typeface="Times New Roman" panose="02020603050405020304" pitchFamily="18" charset="0"/>
                <a:ea typeface="-윤고딕140" pitchFamily="18" charset="-127"/>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9pPr>
          </a:lstStyle>
          <a:p>
            <a:pPr algn="ctr" eaLnBrk="1" fontAlgn="base" hangingPunct="1">
              <a:spcBef>
                <a:spcPct val="50000"/>
              </a:spcBef>
              <a:spcAft>
                <a:spcPct val="0"/>
              </a:spcAft>
            </a:pPr>
            <a:r>
              <a:rPr lang="en-US" altLang="vi-VN" sz="3200" dirty="0" err="1">
                <a:latin typeface="UTM Azuki" panose="02040603050506020204" pitchFamily="18" charset="0"/>
                <a:cs typeface="Times New Roman" panose="02020603050405020304" pitchFamily="18" charset="0"/>
              </a:rPr>
              <a:t>Toàn</a:t>
            </a:r>
            <a:r>
              <a:rPr lang="en-US" altLang="vi-VN" sz="3200" dirty="0">
                <a:latin typeface="UTM Azuki" panose="02040603050506020204" pitchFamily="18" charset="0"/>
                <a:cs typeface="Times New Roman" panose="02020603050405020304" pitchFamily="18" charset="0"/>
              </a:rPr>
              <a:t> </a:t>
            </a:r>
            <a:r>
              <a:rPr lang="en-US" altLang="vi-VN" sz="3200" dirty="0" err="1">
                <a:latin typeface="UTM Azuki" panose="02040603050506020204" pitchFamily="18" charset="0"/>
                <a:cs typeface="Times New Roman" panose="02020603050405020304" pitchFamily="18" charset="0"/>
              </a:rPr>
              <a:t>cảnh</a:t>
            </a:r>
            <a:r>
              <a:rPr lang="en-US" altLang="vi-VN" sz="3200" dirty="0">
                <a:latin typeface="UTM Azuki" panose="02040603050506020204" pitchFamily="18" charset="0"/>
                <a:cs typeface="Times New Roman" panose="02020603050405020304" pitchFamily="18" charset="0"/>
              </a:rPr>
              <a:t> </a:t>
            </a:r>
            <a:r>
              <a:rPr lang="en-US" altLang="vi-VN" sz="3200" dirty="0" err="1">
                <a:latin typeface="UTM Azuki" panose="02040603050506020204" pitchFamily="18" charset="0"/>
                <a:cs typeface="Times New Roman" panose="02020603050405020304" pitchFamily="18" charset="0"/>
              </a:rPr>
              <a:t>Chiến</a:t>
            </a:r>
            <a:r>
              <a:rPr lang="en-US" altLang="vi-VN" sz="3200" dirty="0">
                <a:latin typeface="UTM Azuki" panose="02040603050506020204" pitchFamily="18" charset="0"/>
                <a:cs typeface="Times New Roman" panose="02020603050405020304" pitchFamily="18" charset="0"/>
              </a:rPr>
              <a:t> </a:t>
            </a:r>
            <a:r>
              <a:rPr lang="en-US" altLang="vi-VN" sz="3200" dirty="0" err="1">
                <a:latin typeface="UTM Azuki" panose="02040603050506020204" pitchFamily="18" charset="0"/>
                <a:cs typeface="Times New Roman" panose="02020603050405020304" pitchFamily="18" charset="0"/>
              </a:rPr>
              <a:t>thắng</a:t>
            </a:r>
            <a:r>
              <a:rPr lang="en-US" altLang="vi-VN" sz="3200" dirty="0">
                <a:latin typeface="UTM Azuki" panose="02040603050506020204" pitchFamily="18" charset="0"/>
                <a:cs typeface="Times New Roman" panose="02020603050405020304" pitchFamily="18" charset="0"/>
              </a:rPr>
              <a:t>  </a:t>
            </a:r>
            <a:r>
              <a:rPr lang="en-US" altLang="vi-VN" sz="3200" dirty="0" err="1">
                <a:latin typeface="UTM Azuki" panose="02040603050506020204" pitchFamily="18" charset="0"/>
                <a:cs typeface="Times New Roman" panose="02020603050405020304" pitchFamily="18" charset="0"/>
              </a:rPr>
              <a:t>Bạch</a:t>
            </a:r>
            <a:r>
              <a:rPr lang="en-US" altLang="vi-VN" sz="3200" dirty="0">
                <a:latin typeface="UTM Azuki" panose="02040603050506020204" pitchFamily="18" charset="0"/>
                <a:cs typeface="Times New Roman" panose="02020603050405020304" pitchFamily="18" charset="0"/>
              </a:rPr>
              <a:t> </a:t>
            </a:r>
            <a:r>
              <a:rPr lang="en-US" altLang="vi-VN" sz="3200" dirty="0" err="1">
                <a:latin typeface="UTM Azuki" panose="02040603050506020204" pitchFamily="18" charset="0"/>
                <a:cs typeface="Times New Roman" panose="02020603050405020304" pitchFamily="18" charset="0"/>
              </a:rPr>
              <a:t>Đằng</a:t>
            </a:r>
            <a:r>
              <a:rPr lang="en-US" altLang="vi-VN" sz="3200" dirty="0">
                <a:latin typeface="UTM Azuki" panose="02040603050506020204" pitchFamily="18" charset="0"/>
                <a:cs typeface="Times New Roman" panose="02020603050405020304" pitchFamily="18" charset="0"/>
              </a:rPr>
              <a:t> 938</a:t>
            </a:r>
          </a:p>
        </p:txBody>
      </p:sp>
    </p:spTree>
    <p:extLst>
      <p:ext uri="{BB962C8B-B14F-4D97-AF65-F5344CB8AC3E}">
        <p14:creationId xmlns:p14="http://schemas.microsoft.com/office/powerpoint/2010/main" val="295970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80">
                                          <p:stCondLst>
                                            <p:cond delay="0"/>
                                          </p:stCondLst>
                                        </p:cTn>
                                        <p:tgtEl>
                                          <p:spTgt spid="30"/>
                                        </p:tgtEl>
                                      </p:cBhvr>
                                    </p:animEffect>
                                    <p:anim calcmode="lin" valueType="num">
                                      <p:cBhvr>
                                        <p:cTn id="1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0" dur="26">
                                          <p:stCondLst>
                                            <p:cond delay="650"/>
                                          </p:stCondLst>
                                        </p:cTn>
                                        <p:tgtEl>
                                          <p:spTgt spid="30"/>
                                        </p:tgtEl>
                                      </p:cBhvr>
                                      <p:to x="100000" y="60000"/>
                                    </p:animScale>
                                    <p:animScale>
                                      <p:cBhvr>
                                        <p:cTn id="21" dur="166" decel="50000">
                                          <p:stCondLst>
                                            <p:cond delay="676"/>
                                          </p:stCondLst>
                                        </p:cTn>
                                        <p:tgtEl>
                                          <p:spTgt spid="30"/>
                                        </p:tgtEl>
                                      </p:cBhvr>
                                      <p:to x="100000" y="100000"/>
                                    </p:animScale>
                                    <p:animScale>
                                      <p:cBhvr>
                                        <p:cTn id="22" dur="26">
                                          <p:stCondLst>
                                            <p:cond delay="1312"/>
                                          </p:stCondLst>
                                        </p:cTn>
                                        <p:tgtEl>
                                          <p:spTgt spid="30"/>
                                        </p:tgtEl>
                                      </p:cBhvr>
                                      <p:to x="100000" y="80000"/>
                                    </p:animScale>
                                    <p:animScale>
                                      <p:cBhvr>
                                        <p:cTn id="23" dur="166" decel="50000">
                                          <p:stCondLst>
                                            <p:cond delay="1338"/>
                                          </p:stCondLst>
                                        </p:cTn>
                                        <p:tgtEl>
                                          <p:spTgt spid="30"/>
                                        </p:tgtEl>
                                      </p:cBhvr>
                                      <p:to x="100000" y="100000"/>
                                    </p:animScale>
                                    <p:animScale>
                                      <p:cBhvr>
                                        <p:cTn id="24" dur="26">
                                          <p:stCondLst>
                                            <p:cond delay="1642"/>
                                          </p:stCondLst>
                                        </p:cTn>
                                        <p:tgtEl>
                                          <p:spTgt spid="30"/>
                                        </p:tgtEl>
                                      </p:cBhvr>
                                      <p:to x="100000" y="90000"/>
                                    </p:animScale>
                                    <p:animScale>
                                      <p:cBhvr>
                                        <p:cTn id="25" dur="166" decel="50000">
                                          <p:stCondLst>
                                            <p:cond delay="1668"/>
                                          </p:stCondLst>
                                        </p:cTn>
                                        <p:tgtEl>
                                          <p:spTgt spid="30"/>
                                        </p:tgtEl>
                                      </p:cBhvr>
                                      <p:to x="100000" y="100000"/>
                                    </p:animScale>
                                    <p:animScale>
                                      <p:cBhvr>
                                        <p:cTn id="26" dur="26">
                                          <p:stCondLst>
                                            <p:cond delay="1808"/>
                                          </p:stCondLst>
                                        </p:cTn>
                                        <p:tgtEl>
                                          <p:spTgt spid="30"/>
                                        </p:tgtEl>
                                      </p:cBhvr>
                                      <p:to x="100000" y="95000"/>
                                    </p:animScale>
                                    <p:animScale>
                                      <p:cBhvr>
                                        <p:cTn id="27" dur="166" decel="50000">
                                          <p:stCondLst>
                                            <p:cond delay="1834"/>
                                          </p:stCondLst>
                                        </p:cTn>
                                        <p:tgtEl>
                                          <p:spTgt spid="3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28">
                                            <p:txEl>
                                              <p:pRg st="0" end="0"/>
                                            </p:txEl>
                                          </p:spTgt>
                                        </p:tgtEl>
                                        <p:attrNameLst>
                                          <p:attrName>style.visibility</p:attrName>
                                        </p:attrNameLst>
                                      </p:cBhvr>
                                      <p:to>
                                        <p:strVal val="visible"/>
                                      </p:to>
                                    </p:set>
                                    <p:animEffect transition="in" filter="wipe(down)">
                                      <p:cBhvr>
                                        <p:cTn id="71" dur="580">
                                          <p:stCondLst>
                                            <p:cond delay="0"/>
                                          </p:stCondLst>
                                        </p:cTn>
                                        <p:tgtEl>
                                          <p:spTgt spid="28">
                                            <p:txEl>
                                              <p:pRg st="0" end="0"/>
                                            </p:txEl>
                                          </p:spTgt>
                                        </p:tgtEl>
                                      </p:cBhvr>
                                    </p:animEffect>
                                    <p:anim calcmode="lin" valueType="num">
                                      <p:cBhvr>
                                        <p:cTn id="72" dur="1822" tmFilter="0,0; 0.14,0.36; 0.43,0.73; 0.71,0.91; 1.0,1.0">
                                          <p:stCondLst>
                                            <p:cond delay="0"/>
                                          </p:stCondLst>
                                        </p:cTn>
                                        <p:tgtEl>
                                          <p:spTgt spid="28">
                                            <p:txEl>
                                              <p:pRg st="0" end="0"/>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8">
                                            <p:txEl>
                                              <p:pRg st="0" end="0"/>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8">
                                            <p:txEl>
                                              <p:pRg st="0" end="0"/>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8">
                                            <p:txEl>
                                              <p:pRg st="0" end="0"/>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8">
                                            <p:txEl>
                                              <p:pRg st="0" end="0"/>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28">
                                            <p:txEl>
                                              <p:pRg st="0" end="0"/>
                                            </p:txEl>
                                          </p:spTgt>
                                        </p:tgtEl>
                                      </p:cBhvr>
                                      <p:to x="100000" y="60000"/>
                                    </p:animScale>
                                    <p:animScale>
                                      <p:cBhvr>
                                        <p:cTn id="78" dur="166" decel="50000">
                                          <p:stCondLst>
                                            <p:cond delay="676"/>
                                          </p:stCondLst>
                                        </p:cTn>
                                        <p:tgtEl>
                                          <p:spTgt spid="28">
                                            <p:txEl>
                                              <p:pRg st="0" end="0"/>
                                            </p:txEl>
                                          </p:spTgt>
                                        </p:tgtEl>
                                      </p:cBhvr>
                                      <p:to x="100000" y="100000"/>
                                    </p:animScale>
                                    <p:animScale>
                                      <p:cBhvr>
                                        <p:cTn id="79" dur="26">
                                          <p:stCondLst>
                                            <p:cond delay="1312"/>
                                          </p:stCondLst>
                                        </p:cTn>
                                        <p:tgtEl>
                                          <p:spTgt spid="28">
                                            <p:txEl>
                                              <p:pRg st="0" end="0"/>
                                            </p:txEl>
                                          </p:spTgt>
                                        </p:tgtEl>
                                      </p:cBhvr>
                                      <p:to x="100000" y="80000"/>
                                    </p:animScale>
                                    <p:animScale>
                                      <p:cBhvr>
                                        <p:cTn id="80" dur="166" decel="50000">
                                          <p:stCondLst>
                                            <p:cond delay="1338"/>
                                          </p:stCondLst>
                                        </p:cTn>
                                        <p:tgtEl>
                                          <p:spTgt spid="28">
                                            <p:txEl>
                                              <p:pRg st="0" end="0"/>
                                            </p:txEl>
                                          </p:spTgt>
                                        </p:tgtEl>
                                      </p:cBhvr>
                                      <p:to x="100000" y="100000"/>
                                    </p:animScale>
                                    <p:animScale>
                                      <p:cBhvr>
                                        <p:cTn id="81" dur="26">
                                          <p:stCondLst>
                                            <p:cond delay="1642"/>
                                          </p:stCondLst>
                                        </p:cTn>
                                        <p:tgtEl>
                                          <p:spTgt spid="28">
                                            <p:txEl>
                                              <p:pRg st="0" end="0"/>
                                            </p:txEl>
                                          </p:spTgt>
                                        </p:tgtEl>
                                      </p:cBhvr>
                                      <p:to x="100000" y="90000"/>
                                    </p:animScale>
                                    <p:animScale>
                                      <p:cBhvr>
                                        <p:cTn id="82" dur="166" decel="50000">
                                          <p:stCondLst>
                                            <p:cond delay="1668"/>
                                          </p:stCondLst>
                                        </p:cTn>
                                        <p:tgtEl>
                                          <p:spTgt spid="28">
                                            <p:txEl>
                                              <p:pRg st="0" end="0"/>
                                            </p:txEl>
                                          </p:spTgt>
                                        </p:tgtEl>
                                      </p:cBhvr>
                                      <p:to x="100000" y="100000"/>
                                    </p:animScale>
                                    <p:animScale>
                                      <p:cBhvr>
                                        <p:cTn id="83" dur="26">
                                          <p:stCondLst>
                                            <p:cond delay="1808"/>
                                          </p:stCondLst>
                                        </p:cTn>
                                        <p:tgtEl>
                                          <p:spTgt spid="28">
                                            <p:txEl>
                                              <p:pRg st="0" end="0"/>
                                            </p:txEl>
                                          </p:spTgt>
                                        </p:tgtEl>
                                      </p:cBhvr>
                                      <p:to x="100000" y="95000"/>
                                    </p:animScale>
                                    <p:animScale>
                                      <p:cBhvr>
                                        <p:cTn id="84" dur="166" decel="50000">
                                          <p:stCondLst>
                                            <p:cond delay="1834"/>
                                          </p:stCondLst>
                                        </p:cTn>
                                        <p:tgtEl>
                                          <p:spTgt spid="2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0546" y="922155"/>
            <a:ext cx="6493726" cy="1323439"/>
          </a:xfrm>
          <a:prstGeom prst="rect">
            <a:avLst/>
          </a:prstGeom>
          <a:noFill/>
        </p:spPr>
        <p:txBody>
          <a:bodyPr wrap="square" rtlCol="0">
            <a:spAutoFit/>
          </a:bodyPr>
          <a:lstStyle/>
          <a:p>
            <a:r>
              <a:rPr lang="en-US" sz="8000" dirty="0" err="1">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Vượt</a:t>
            </a:r>
            <a:r>
              <a:rPr lang="en-US" sz="8000" dirty="0">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 </a:t>
            </a:r>
            <a:r>
              <a:rPr lang="en-US" sz="8000" dirty="0" err="1">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ải</a:t>
            </a:r>
            <a:r>
              <a:rPr lang="en-US" sz="8000" dirty="0">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 </a:t>
            </a:r>
            <a:r>
              <a:rPr lang="en-US" sz="8000" dirty="0" err="1">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đại</a:t>
            </a:r>
            <a:r>
              <a:rPr lang="en-US" sz="8000" dirty="0">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 </a:t>
            </a:r>
            <a:r>
              <a:rPr lang="en-US" sz="8000" dirty="0" err="1">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chiến</a:t>
            </a:r>
            <a:endParaRPr lang="en-US" sz="8000" dirty="0">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endParaRPr>
          </a:p>
        </p:txBody>
      </p:sp>
      <p:sp>
        <p:nvSpPr>
          <p:cNvPr id="4" name="TextBox 3"/>
          <p:cNvSpPr txBox="1"/>
          <p:nvPr/>
        </p:nvSpPr>
        <p:spPr>
          <a:xfrm>
            <a:off x="2252842" y="627873"/>
            <a:ext cx="2895344" cy="646331"/>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3600" b="1" dirty="0">
                <a:ln w="57150">
                  <a:solidFill>
                    <a:schemeClr val="tx1"/>
                  </a:solidFill>
                </a:ln>
                <a:solidFill>
                  <a:schemeClr val="tx1"/>
                </a:solidFill>
                <a:effectLst>
                  <a:outerShdw blurRad="38100" dist="38100" dir="2700000" algn="tl">
                    <a:srgbClr val="000000">
                      <a:alpha val="43137"/>
                    </a:srgbClr>
                  </a:outerShdw>
                </a:effectLst>
                <a:latin typeface="#9Slide03 SFU Futura_05" pitchFamily="2" charset="0"/>
              </a:rPr>
              <a:t> TRÒ CHƠI</a:t>
            </a:r>
          </a:p>
        </p:txBody>
      </p:sp>
      <p:pic>
        <p:nvPicPr>
          <p:cNvPr id="8" name="Picture 7">
            <a:extLst>
              <a:ext uri="{FF2B5EF4-FFF2-40B4-BE49-F238E27FC236}">
                <a16:creationId xmlns:a16="http://schemas.microsoft.com/office/drawing/2014/main" xmlns="" id="{9D3E7DEF-6F32-1851-B827-F9C05B86DB59}"/>
              </a:ext>
            </a:extLst>
          </p:cNvPr>
          <p:cNvPicPr>
            <a:picLocks noChangeAspect="1"/>
          </p:cNvPicPr>
          <p:nvPr/>
        </p:nvPicPr>
        <p:blipFill>
          <a:blip r:embed="rId2"/>
          <a:stretch>
            <a:fillRect/>
          </a:stretch>
        </p:blipFill>
        <p:spPr>
          <a:xfrm>
            <a:off x="-1734169" y="1113025"/>
            <a:ext cx="6869906" cy="5143500"/>
          </a:xfrm>
          <a:prstGeom prst="rect">
            <a:avLst/>
          </a:prstGeom>
        </p:spPr>
      </p:pic>
      <p:sp>
        <p:nvSpPr>
          <p:cNvPr id="7" name="Speech Bubble: Rectangle with Corners Rounded 6">
            <a:extLst>
              <a:ext uri="{FF2B5EF4-FFF2-40B4-BE49-F238E27FC236}">
                <a16:creationId xmlns:a16="http://schemas.microsoft.com/office/drawing/2014/main" xmlns="" id="{B9A49F09-DF0E-9A8A-E8A4-C95631ACB844}"/>
              </a:ext>
            </a:extLst>
          </p:cNvPr>
          <p:cNvSpPr/>
          <p:nvPr/>
        </p:nvSpPr>
        <p:spPr>
          <a:xfrm>
            <a:off x="3535172" y="2539876"/>
            <a:ext cx="5367528" cy="1551706"/>
          </a:xfrm>
          <a:prstGeom prst="wedgeRoundRectCallout">
            <a:avLst>
              <a:gd name="adj1" fmla="val -67146"/>
              <a:gd name="adj2" fmla="val -2983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ysClr val="windowText" lastClr="000000"/>
                </a:solidFill>
                <a:latin typeface="UTM Azuki" panose="02040603050506020204" pitchFamily="18" charset="0"/>
              </a:rPr>
              <a:t>Bây</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giờ</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hãy</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trả</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lời</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các</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câu</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hỏi</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của</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trận</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đánh</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này</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nhé</a:t>
            </a:r>
            <a:r>
              <a:rPr lang="en-US" sz="3600" dirty="0">
                <a:solidFill>
                  <a:sysClr val="windowText" lastClr="000000"/>
                </a:solidFill>
                <a:latin typeface="UTM Azuki" panose="02040603050506020204" pitchFamily="18" charset="0"/>
              </a:rPr>
              <a:t> !</a:t>
            </a:r>
          </a:p>
        </p:txBody>
      </p:sp>
    </p:spTree>
    <p:extLst>
      <p:ext uri="{BB962C8B-B14F-4D97-AF65-F5344CB8AC3E}">
        <p14:creationId xmlns:p14="http://schemas.microsoft.com/office/powerpoint/2010/main" val="19697925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8;p3" descr="A picture containing white, old, sitting, black&#10;&#10;Description automatically generated"/>
          <p:cNvPicPr preferRelativeResize="0"/>
          <p:nvPr/>
        </p:nvPicPr>
        <p:blipFill rotWithShape="1">
          <a:blip r:embed="rId3">
            <a:alphaModFix/>
          </a:blip>
          <a:srcRect/>
          <a:stretch/>
        </p:blipFill>
        <p:spPr>
          <a:xfrm rot="5400000">
            <a:off x="2236787" y="-1224568"/>
            <a:ext cx="5029202" cy="7843835"/>
          </a:xfrm>
          <a:prstGeom prst="rect">
            <a:avLst/>
          </a:prstGeom>
          <a:noFill/>
          <a:ln>
            <a:noFill/>
          </a:ln>
          <a:effectLst>
            <a:outerShdw blurRad="50800" dist="38100" dir="2700000" algn="tl" rotWithShape="0">
              <a:srgbClr val="000000">
                <a:alpha val="40000"/>
              </a:srgbClr>
            </a:outerShdw>
          </a:effectLst>
        </p:spPr>
      </p:pic>
      <p:pic>
        <p:nvPicPr>
          <p:cNvPr id="4106" name="Picture 10" descr="C:\Users\HP\Desktop\Game-of-Thrones-Cave-Drawing-Spiral.jpg"/>
          <p:cNvPicPr>
            <a:picLocks noChangeAspect="1" noChangeArrowheads="1"/>
          </p:cNvPicPr>
          <p:nvPr/>
        </p:nvPicPr>
        <p:blipFill rotWithShape="1">
          <a:blip r:embed="rId4">
            <a:extLst>
              <a:ext uri="{28A0092B-C50C-407E-A947-70E740481C1C}">
                <a14:useLocalDpi xmlns:a14="http://schemas.microsoft.com/office/drawing/2010/main" val="0"/>
              </a:ext>
            </a:extLst>
          </a:blip>
          <a:srcRect l="22490" t="34906" r="34065" b="14893"/>
          <a:stretch/>
        </p:blipFill>
        <p:spPr bwMode="auto">
          <a:xfrm>
            <a:off x="1550620" y="3245389"/>
            <a:ext cx="1665515" cy="966873"/>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10" descr="C:\Users\HP\Desktop\Game-of-Thrones-Cave-Drawing-Spiral.jpg"/>
          <p:cNvPicPr>
            <a:picLocks noChangeAspect="1" noChangeArrowheads="1"/>
          </p:cNvPicPr>
          <p:nvPr/>
        </p:nvPicPr>
        <p:blipFill rotWithShape="1">
          <a:blip r:embed="rId4">
            <a:extLst>
              <a:ext uri="{28A0092B-C50C-407E-A947-70E740481C1C}">
                <a14:useLocalDpi xmlns:a14="http://schemas.microsoft.com/office/drawing/2010/main" val="0"/>
              </a:ext>
            </a:extLst>
          </a:blip>
          <a:srcRect l="22490" t="34906" r="34065" b="14893"/>
          <a:stretch/>
        </p:blipFill>
        <p:spPr bwMode="auto">
          <a:xfrm>
            <a:off x="4220936" y="3728825"/>
            <a:ext cx="1665515" cy="966873"/>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10" descr="C:\Users\HP\Desktop\Game-of-Thrones-Cave-Drawing-Spiral.jpg"/>
          <p:cNvPicPr>
            <a:picLocks noChangeAspect="1" noChangeArrowheads="1"/>
          </p:cNvPicPr>
          <p:nvPr/>
        </p:nvPicPr>
        <p:blipFill rotWithShape="1">
          <a:blip r:embed="rId4">
            <a:extLst>
              <a:ext uri="{28A0092B-C50C-407E-A947-70E740481C1C}">
                <a14:useLocalDpi xmlns:a14="http://schemas.microsoft.com/office/drawing/2010/main" val="0"/>
              </a:ext>
            </a:extLst>
          </a:blip>
          <a:srcRect l="22490" t="34906" r="34065" b="14893"/>
          <a:stretch/>
        </p:blipFill>
        <p:spPr bwMode="auto">
          <a:xfrm>
            <a:off x="3489505" y="1560637"/>
            <a:ext cx="1665515" cy="966873"/>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10" descr="C:\Users\HP\Desktop\Game-of-Thrones-Cave-Drawing-Spiral.jpg"/>
          <p:cNvPicPr>
            <a:picLocks noChangeAspect="1" noChangeArrowheads="1"/>
          </p:cNvPicPr>
          <p:nvPr/>
        </p:nvPicPr>
        <p:blipFill rotWithShape="1">
          <a:blip r:embed="rId4">
            <a:extLst>
              <a:ext uri="{28A0092B-C50C-407E-A947-70E740481C1C}">
                <a14:useLocalDpi xmlns:a14="http://schemas.microsoft.com/office/drawing/2010/main" val="0"/>
              </a:ext>
            </a:extLst>
          </a:blip>
          <a:srcRect l="22490" t="34906" r="34065" b="14893"/>
          <a:stretch/>
        </p:blipFill>
        <p:spPr bwMode="auto">
          <a:xfrm>
            <a:off x="6117865" y="1929289"/>
            <a:ext cx="2165036" cy="1256858"/>
          </a:xfrm>
          <a:prstGeom prst="ellipse">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2977561" y="3555563"/>
            <a:ext cx="1514483" cy="369417"/>
          </a:xfrm>
          <a:custGeom>
            <a:avLst/>
            <a:gdLst>
              <a:gd name="connsiteX0" fmla="*/ 0 w 1502228"/>
              <a:gd name="connsiteY0" fmla="*/ 337465 h 351652"/>
              <a:gd name="connsiteX1" fmla="*/ 195942 w 1502228"/>
              <a:gd name="connsiteY1" fmla="*/ 8 h 351652"/>
              <a:gd name="connsiteX2" fmla="*/ 838200 w 1502228"/>
              <a:gd name="connsiteY2" fmla="*/ 326579 h 351652"/>
              <a:gd name="connsiteX3" fmla="*/ 1502228 w 1502228"/>
              <a:gd name="connsiteY3" fmla="*/ 304808 h 351652"/>
            </a:gdLst>
            <a:ahLst/>
            <a:cxnLst>
              <a:cxn ang="0">
                <a:pos x="connsiteX0" y="connsiteY0"/>
              </a:cxn>
              <a:cxn ang="0">
                <a:pos x="connsiteX1" y="connsiteY1"/>
              </a:cxn>
              <a:cxn ang="0">
                <a:pos x="connsiteX2" y="connsiteY2"/>
              </a:cxn>
              <a:cxn ang="0">
                <a:pos x="connsiteX3" y="connsiteY3"/>
              </a:cxn>
            </a:cxnLst>
            <a:rect l="l" t="t" r="r" b="b"/>
            <a:pathLst>
              <a:path w="1502228" h="351652">
                <a:moveTo>
                  <a:pt x="0" y="337465"/>
                </a:moveTo>
                <a:cubicBezTo>
                  <a:pt x="28121" y="169643"/>
                  <a:pt x="56242" y="1822"/>
                  <a:pt x="195942" y="8"/>
                </a:cubicBezTo>
                <a:cubicBezTo>
                  <a:pt x="335642" y="-1806"/>
                  <a:pt x="620486" y="275779"/>
                  <a:pt x="838200" y="326579"/>
                </a:cubicBezTo>
                <a:cubicBezTo>
                  <a:pt x="1055914" y="377379"/>
                  <a:pt x="1279071" y="341093"/>
                  <a:pt x="1502228" y="304808"/>
                </a:cubicBezTo>
              </a:path>
            </a:pathLst>
          </a:cu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8" name="Freeform 7"/>
          <p:cNvSpPr/>
          <p:nvPr/>
        </p:nvSpPr>
        <p:spPr>
          <a:xfrm>
            <a:off x="4777557" y="2284628"/>
            <a:ext cx="1141625" cy="1634229"/>
          </a:xfrm>
          <a:custGeom>
            <a:avLst/>
            <a:gdLst>
              <a:gd name="connsiteX0" fmla="*/ 1228154 w 1522167"/>
              <a:gd name="connsiteY0" fmla="*/ 2178972 h 2178972"/>
              <a:gd name="connsiteX1" fmla="*/ 1511182 w 1522167"/>
              <a:gd name="connsiteY1" fmla="*/ 1667343 h 2178972"/>
              <a:gd name="connsiteX2" fmla="*/ 890696 w 1522167"/>
              <a:gd name="connsiteY2" fmla="*/ 1101286 h 2178972"/>
              <a:gd name="connsiteX3" fmla="*/ 41611 w 1522167"/>
              <a:gd name="connsiteY3" fmla="*/ 644086 h 2178972"/>
              <a:gd name="connsiteX4" fmla="*/ 128696 w 1522167"/>
              <a:gd name="connsiteY4" fmla="*/ 99800 h 2178972"/>
              <a:gd name="connsiteX5" fmla="*/ 106925 w 1522167"/>
              <a:gd name="connsiteY5" fmla="*/ 1829 h 21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167" h="2178972">
                <a:moveTo>
                  <a:pt x="1228154" y="2178972"/>
                </a:moveTo>
                <a:cubicBezTo>
                  <a:pt x="1397789" y="2012964"/>
                  <a:pt x="1567425" y="1846957"/>
                  <a:pt x="1511182" y="1667343"/>
                </a:cubicBezTo>
                <a:cubicBezTo>
                  <a:pt x="1454939" y="1487729"/>
                  <a:pt x="1135624" y="1271829"/>
                  <a:pt x="890696" y="1101286"/>
                </a:cubicBezTo>
                <a:cubicBezTo>
                  <a:pt x="645768" y="930743"/>
                  <a:pt x="168611" y="811000"/>
                  <a:pt x="41611" y="644086"/>
                </a:cubicBezTo>
                <a:cubicBezTo>
                  <a:pt x="-85389" y="477172"/>
                  <a:pt x="117810" y="206843"/>
                  <a:pt x="128696" y="99800"/>
                </a:cubicBezTo>
                <a:cubicBezTo>
                  <a:pt x="139582" y="-7243"/>
                  <a:pt x="123253" y="-2707"/>
                  <a:pt x="106925" y="1829"/>
                </a:cubicBezTo>
              </a:path>
            </a:pathLst>
          </a:cu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9" name="Freeform 8"/>
          <p:cNvSpPr/>
          <p:nvPr/>
        </p:nvSpPr>
        <p:spPr>
          <a:xfrm>
            <a:off x="4980215" y="1432397"/>
            <a:ext cx="1544963" cy="712697"/>
          </a:xfrm>
          <a:custGeom>
            <a:avLst/>
            <a:gdLst>
              <a:gd name="connsiteX0" fmla="*/ 0 w 2059951"/>
              <a:gd name="connsiteY0" fmla="*/ 397909 h 950263"/>
              <a:gd name="connsiteX1" fmla="*/ 794657 w 2059951"/>
              <a:gd name="connsiteY1" fmla="*/ 6024 h 950263"/>
              <a:gd name="connsiteX2" fmla="*/ 1251857 w 2059951"/>
              <a:gd name="connsiteY2" fmla="*/ 670052 h 950263"/>
              <a:gd name="connsiteX3" fmla="*/ 1970314 w 2059951"/>
              <a:gd name="connsiteY3" fmla="*/ 931309 h 950263"/>
              <a:gd name="connsiteX4" fmla="*/ 2024743 w 2059951"/>
              <a:gd name="connsiteY4" fmla="*/ 909538 h 950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951" h="950263">
                <a:moveTo>
                  <a:pt x="0" y="397909"/>
                </a:moveTo>
                <a:cubicBezTo>
                  <a:pt x="293007" y="179288"/>
                  <a:pt x="586014" y="-39333"/>
                  <a:pt x="794657" y="6024"/>
                </a:cubicBezTo>
                <a:cubicBezTo>
                  <a:pt x="1003300" y="51381"/>
                  <a:pt x="1055914" y="515838"/>
                  <a:pt x="1251857" y="670052"/>
                </a:cubicBezTo>
                <a:cubicBezTo>
                  <a:pt x="1447800" y="824266"/>
                  <a:pt x="1841500" y="891395"/>
                  <a:pt x="1970314" y="931309"/>
                </a:cubicBezTo>
                <a:cubicBezTo>
                  <a:pt x="2099128" y="971223"/>
                  <a:pt x="2061935" y="940380"/>
                  <a:pt x="2024743" y="909538"/>
                </a:cubicBezTo>
              </a:path>
            </a:pathLst>
          </a:cu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0" name="Freeform 9"/>
          <p:cNvSpPr/>
          <p:nvPr/>
        </p:nvSpPr>
        <p:spPr>
          <a:xfrm rot="1153755" flipV="1">
            <a:off x="741781" y="3483851"/>
            <a:ext cx="909995" cy="192986"/>
          </a:xfrm>
          <a:custGeom>
            <a:avLst/>
            <a:gdLst>
              <a:gd name="connsiteX0" fmla="*/ 0 w 1022249"/>
              <a:gd name="connsiteY0" fmla="*/ 0 h 491868"/>
              <a:gd name="connsiteX1" fmla="*/ 413657 w 1022249"/>
              <a:gd name="connsiteY1" fmla="*/ 489857 h 491868"/>
              <a:gd name="connsiteX2" fmla="*/ 968828 w 1022249"/>
              <a:gd name="connsiteY2" fmla="*/ 174171 h 491868"/>
              <a:gd name="connsiteX3" fmla="*/ 968828 w 1022249"/>
              <a:gd name="connsiteY3" fmla="*/ 185057 h 491868"/>
            </a:gdLst>
            <a:ahLst/>
            <a:cxnLst>
              <a:cxn ang="0">
                <a:pos x="connsiteX0" y="connsiteY0"/>
              </a:cxn>
              <a:cxn ang="0">
                <a:pos x="connsiteX1" y="connsiteY1"/>
              </a:cxn>
              <a:cxn ang="0">
                <a:pos x="connsiteX2" y="connsiteY2"/>
              </a:cxn>
              <a:cxn ang="0">
                <a:pos x="connsiteX3" y="connsiteY3"/>
              </a:cxn>
            </a:cxnLst>
            <a:rect l="l" t="t" r="r" b="b"/>
            <a:pathLst>
              <a:path w="1022249" h="491868">
                <a:moveTo>
                  <a:pt x="0" y="0"/>
                </a:moveTo>
                <a:cubicBezTo>
                  <a:pt x="126093" y="230414"/>
                  <a:pt x="252186" y="460828"/>
                  <a:pt x="413657" y="489857"/>
                </a:cubicBezTo>
                <a:cubicBezTo>
                  <a:pt x="575128" y="518886"/>
                  <a:pt x="876300" y="224971"/>
                  <a:pt x="968828" y="174171"/>
                </a:cubicBezTo>
                <a:cubicBezTo>
                  <a:pt x="1061357" y="123371"/>
                  <a:pt x="1015092" y="154214"/>
                  <a:pt x="968828" y="185057"/>
                </a:cubicBezTo>
              </a:path>
            </a:pathLst>
          </a:cu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8" name="TextBox 27"/>
          <p:cNvSpPr txBox="1"/>
          <p:nvPr/>
        </p:nvSpPr>
        <p:spPr>
          <a:xfrm>
            <a:off x="2845963" y="322387"/>
            <a:ext cx="4232249" cy="923330"/>
          </a:xfrm>
          <a:prstGeom prst="rect">
            <a:avLst/>
          </a:prstGeom>
          <a:noFill/>
        </p:spPr>
        <p:txBody>
          <a:bodyPr wrap="none" rtlCol="0">
            <a:spAutoFit/>
          </a:bodyPr>
          <a:lstStyle/>
          <a:p>
            <a:r>
              <a:rPr lang="en-US" sz="5400" dirty="0" err="1">
                <a:ln w="0"/>
                <a:solidFill>
                  <a:schemeClr val="tx1"/>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Vượt</a:t>
            </a:r>
            <a:r>
              <a:rPr lang="en-US" sz="5400" dirty="0">
                <a:ln w="0"/>
                <a:solidFill>
                  <a:schemeClr val="tx1"/>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 </a:t>
            </a:r>
            <a:r>
              <a:rPr lang="en-US" sz="5400" dirty="0" err="1">
                <a:ln w="0"/>
                <a:solidFill>
                  <a:schemeClr val="tx1"/>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ải</a:t>
            </a:r>
            <a:r>
              <a:rPr lang="en-US" sz="5400" dirty="0">
                <a:ln w="0"/>
                <a:solidFill>
                  <a:schemeClr val="tx1"/>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 </a:t>
            </a:r>
            <a:r>
              <a:rPr lang="en-US" sz="5400" dirty="0" err="1">
                <a:ln w="0"/>
                <a:solidFill>
                  <a:schemeClr val="tx1"/>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đại</a:t>
            </a:r>
            <a:r>
              <a:rPr lang="en-US" sz="5400" dirty="0">
                <a:ln w="0"/>
                <a:solidFill>
                  <a:schemeClr val="tx1"/>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 </a:t>
            </a:r>
            <a:r>
              <a:rPr lang="en-US" sz="5400" dirty="0" err="1">
                <a:ln w="0"/>
                <a:solidFill>
                  <a:schemeClr val="tx1"/>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chiến</a:t>
            </a:r>
            <a:endParaRPr lang="en-US" sz="5400" dirty="0">
              <a:ln w="0"/>
              <a:solidFill>
                <a:schemeClr val="tx1"/>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endParaRPr>
          </a:p>
        </p:txBody>
      </p:sp>
      <p:pic>
        <p:nvPicPr>
          <p:cNvPr id="4107" name="Picture 11" descr="C:\Users\HP\Desktop\3597f7f62fb7d1c6749a5c0f16e5c2e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1275" y="2239420"/>
            <a:ext cx="5619653" cy="30298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descr="C:\Users\HP\Desktop\3597f7f62fb7d1c6749a5c0f16e5c2e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95160" y="2454718"/>
            <a:ext cx="462767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descr="C:\Users\HP\Desktop\3597f7f62fb7d1c6749a5c0f16e5c2e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20008" y="844170"/>
            <a:ext cx="635997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HP\Desktop\3597f7f62fb7d1c6749a5c0f16e5c2e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95160" y="419670"/>
            <a:ext cx="3821612" cy="28950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imgbin-temple-of-heaven-forbidden-city-summer-palace-great-wall-of-china-temple-Bg0ThqATd5PpmbbJvLxEcqUqH.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8242" r="92445">
                        <a14:foregroundMark x1="16896" y1="86417" x2="83791" y2="84843"/>
                        <a14:foregroundMark x1="15797" y1="82087" x2="83929" y2="81890"/>
                      </a14:backgroundRemoval>
                    </a14:imgEffect>
                  </a14:imgLayer>
                </a14:imgProps>
              </a:ext>
              <a:ext uri="{28A0092B-C50C-407E-A947-70E740481C1C}">
                <a14:useLocalDpi xmlns:a14="http://schemas.microsoft.com/office/drawing/2010/main" val="0"/>
              </a:ext>
            </a:extLst>
          </a:blip>
          <a:srcRect/>
          <a:stretch>
            <a:fillRect/>
          </a:stretch>
        </p:blipFill>
        <p:spPr bwMode="auto">
          <a:xfrm>
            <a:off x="1789195" y="2468320"/>
            <a:ext cx="1188365" cy="17867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4" name="Picture 9" descr="C:\Users\HP\Desktop\403553_preview.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000" b="95000" l="0" r="100000"/>
                    </a14:imgEffect>
                  </a14:imgLayer>
                </a14:imgProps>
              </a:ext>
              <a:ext uri="{28A0092B-C50C-407E-A947-70E740481C1C}">
                <a14:useLocalDpi xmlns:a14="http://schemas.microsoft.com/office/drawing/2010/main" val="0"/>
              </a:ext>
            </a:extLst>
          </a:blip>
          <a:srcRect/>
          <a:stretch>
            <a:fillRect/>
          </a:stretch>
        </p:blipFill>
        <p:spPr bwMode="auto">
          <a:xfrm>
            <a:off x="6221935" y="1510950"/>
            <a:ext cx="2060966" cy="12682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5" name="Picture 6" descr="C:\Users\HP\Desktop\0687.png_860.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100000" l="0" r="98023"/>
                    </a14:imgEffect>
                  </a14:imgLayer>
                </a14:imgProps>
              </a:ext>
              <a:ext uri="{28A0092B-C50C-407E-A947-70E740481C1C}">
                <a14:useLocalDpi xmlns:a14="http://schemas.microsoft.com/office/drawing/2010/main" val="0"/>
              </a:ext>
            </a:extLst>
          </a:blip>
          <a:srcRect/>
          <a:stretch>
            <a:fillRect/>
          </a:stretch>
        </p:blipFill>
        <p:spPr bwMode="auto">
          <a:xfrm>
            <a:off x="4616177" y="2828924"/>
            <a:ext cx="734786" cy="14695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6" name="Picture 8" descr="C:\Users\HP\Desktop\0187.png_860.pn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8103" l="1977" r="96977"/>
                    </a14:imgEffect>
                  </a14:imgLayer>
                </a14:imgProps>
              </a:ext>
              <a:ext uri="{28A0092B-C50C-407E-A947-70E740481C1C}">
                <a14:useLocalDpi xmlns:a14="http://schemas.microsoft.com/office/drawing/2010/main" val="0"/>
              </a:ext>
            </a:extLst>
          </a:blip>
          <a:srcRect/>
          <a:stretch>
            <a:fillRect/>
          </a:stretch>
        </p:blipFill>
        <p:spPr bwMode="auto">
          <a:xfrm>
            <a:off x="3804557" y="844170"/>
            <a:ext cx="1035410" cy="1254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7" name="Picture 11" descr="C:\Users\HP\Desktop\3597f7f62fb7d1c6749a5c0f16e5c2e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0224" y="2418636"/>
            <a:ext cx="3689663" cy="27845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 descr="C:\Users\HP\Desktop\3597f7f62fb7d1c6749a5c0f16e5c2e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10804" y="570128"/>
            <a:ext cx="635997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1" descr="C:\Users\HP\Desktop\3597f7f62fb7d1c6749a5c0f16e5c2e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2560" y="851709"/>
            <a:ext cx="635997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1" descr="C:\Users\HP\Desktop\3597f7f62fb7d1c6749a5c0f16e5c2e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16135" y="668635"/>
            <a:ext cx="2900637" cy="24492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1" descr="C:\Users\HP\Desktop\3597f7f62fb7d1c6749a5c0f16e5c2e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59536" y="2918772"/>
            <a:ext cx="4679126" cy="252276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hlinkClick r:id="rId18" action="ppaction://hlinksldjump"/>
          </p:cNvPr>
          <p:cNvSpPr txBox="1"/>
          <p:nvPr/>
        </p:nvSpPr>
        <p:spPr>
          <a:xfrm>
            <a:off x="2132568" y="1309787"/>
            <a:ext cx="4851544" cy="1570643"/>
          </a:xfrm>
          <a:prstGeom prst="roundRect">
            <a:avLst/>
          </a:prstGeom>
          <a:solidFill>
            <a:schemeClr val="bg2">
              <a:lumMod val="20000"/>
              <a:lumOff val="80000"/>
            </a:schemeClr>
          </a:solidFill>
          <a:ln w="76200">
            <a:solidFill>
              <a:schemeClr val="tx1"/>
            </a:solidFill>
            <a:prstDash val="sysDash"/>
          </a:ln>
        </p:spPr>
        <p:txBody>
          <a:bodyPr wrap="none" rtlCol="0">
            <a:spAutoFit/>
          </a:bodyPr>
          <a:lstStyle/>
          <a:p>
            <a:r>
              <a:rPr lang="en-US" sz="8625" dirty="0" err="1">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Chiến</a:t>
            </a:r>
            <a:r>
              <a:rPr lang="en-US" sz="8625" dirty="0">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 </a:t>
            </a:r>
            <a:r>
              <a:rPr lang="en-US" sz="8625" dirty="0" err="1">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rPr>
              <a:t>thắng</a:t>
            </a:r>
            <a:endParaRPr lang="en-US" sz="8625" dirty="0">
              <a:ln w="0"/>
              <a:solidFill>
                <a:schemeClr val="tx2"/>
              </a:solidFill>
              <a:effectLst>
                <a:outerShdw blurRad="38100" dist="19050" dir="2700000" algn="tl" rotWithShape="0">
                  <a:schemeClr val="dk1">
                    <a:alpha val="40000"/>
                  </a:schemeClr>
                </a:outerShdw>
              </a:effectLst>
              <a:latin typeface="Countdown" pitchFamily="34" charset="0"/>
              <a:ea typeface="Countdown" pitchFamily="34" charset="0"/>
              <a:cs typeface="Countdown" pitchFamily="34" charset="0"/>
            </a:endParaRPr>
          </a:p>
        </p:txBody>
      </p:sp>
      <p:pic>
        <p:nvPicPr>
          <p:cNvPr id="43" name="Picture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18723" y="-3543432"/>
            <a:ext cx="2188845" cy="3726180"/>
          </a:xfrm>
          <a:prstGeom prst="rect">
            <a:avLst/>
          </a:prstGeom>
        </p:spPr>
      </p:pic>
    </p:spTree>
    <p:extLst>
      <p:ext uri="{BB962C8B-B14F-4D97-AF65-F5344CB8AC3E}">
        <p14:creationId xmlns:p14="http://schemas.microsoft.com/office/powerpoint/2010/main" val="580084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par>
                                <p:cTn id="14" presetID="42" presetClass="entr" presetSubtype="0" fill="hold" nodeType="withEffect">
                                  <p:stCondLst>
                                    <p:cond delay="0"/>
                                  </p:stCondLst>
                                  <p:childTnLst>
                                    <p:set>
                                      <p:cBhvr>
                                        <p:cTn id="15" dur="1" fill="hold">
                                          <p:stCondLst>
                                            <p:cond delay="0"/>
                                          </p:stCondLst>
                                        </p:cTn>
                                        <p:tgtEl>
                                          <p:spTgt spid="4107"/>
                                        </p:tgtEl>
                                        <p:attrNameLst>
                                          <p:attrName>style.visibility</p:attrName>
                                        </p:attrNameLst>
                                      </p:cBhvr>
                                      <p:to>
                                        <p:strVal val="visible"/>
                                      </p:to>
                                    </p:set>
                                    <p:animEffect transition="in" filter="fade">
                                      <p:cBhvr>
                                        <p:cTn id="16" dur="1000"/>
                                        <p:tgtEl>
                                          <p:spTgt spid="4107"/>
                                        </p:tgtEl>
                                      </p:cBhvr>
                                    </p:animEffect>
                                    <p:anim calcmode="lin" valueType="num">
                                      <p:cBhvr>
                                        <p:cTn id="17" dur="1000" fill="hold"/>
                                        <p:tgtEl>
                                          <p:spTgt spid="4107"/>
                                        </p:tgtEl>
                                        <p:attrNameLst>
                                          <p:attrName>ppt_x</p:attrName>
                                        </p:attrNameLst>
                                      </p:cBhvr>
                                      <p:tavLst>
                                        <p:tav tm="0">
                                          <p:val>
                                            <p:strVal val="#ppt_x"/>
                                          </p:val>
                                        </p:tav>
                                        <p:tav tm="100000">
                                          <p:val>
                                            <p:strVal val="#ppt_x"/>
                                          </p:val>
                                        </p:tav>
                                      </p:tavLst>
                                    </p:anim>
                                    <p:anim calcmode="lin" valueType="num">
                                      <p:cBhvr>
                                        <p:cTn id="18" dur="1000" fill="hold"/>
                                        <p:tgtEl>
                                          <p:spTgt spid="410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42"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4"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1000"/>
                                        <p:tgtEl>
                                          <p:spTgt spid="39"/>
                                        </p:tgtEl>
                                      </p:cBhvr>
                                    </p:animEffect>
                                    <p:anim calcmode="lin" valueType="num">
                                      <p:cBhvr>
                                        <p:cTn id="62" dur="1000" fill="hold"/>
                                        <p:tgtEl>
                                          <p:spTgt spid="39"/>
                                        </p:tgtEl>
                                        <p:attrNameLst>
                                          <p:attrName>ppt_x</p:attrName>
                                        </p:attrNameLst>
                                      </p:cBhvr>
                                      <p:tavLst>
                                        <p:tav tm="0">
                                          <p:val>
                                            <p:strVal val="#ppt_x"/>
                                          </p:val>
                                        </p:tav>
                                        <p:tav tm="100000">
                                          <p:val>
                                            <p:strVal val="#ppt_x"/>
                                          </p:val>
                                        </p:tav>
                                      </p:tavLst>
                                    </p:anim>
                                    <p:anim calcmode="lin" valueType="num">
                                      <p:cBhvr>
                                        <p:cTn id="63" dur="1000" fill="hold"/>
                                        <p:tgtEl>
                                          <p:spTgt spid="39"/>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par>
                                <p:cTn id="69" presetID="31" presetClass="entr" presetSubtype="0" fill="hold" grpId="0" nodeType="withEffect">
                                  <p:stCondLst>
                                    <p:cond delay="1000"/>
                                  </p:stCondLst>
                                  <p:childTnLst>
                                    <p:set>
                                      <p:cBhvr>
                                        <p:cTn id="70" dur="1" fill="hold">
                                          <p:stCondLst>
                                            <p:cond delay="0"/>
                                          </p:stCondLst>
                                        </p:cTn>
                                        <p:tgtEl>
                                          <p:spTgt spid="42"/>
                                        </p:tgtEl>
                                        <p:attrNameLst>
                                          <p:attrName>style.visibility</p:attrName>
                                        </p:attrNameLst>
                                      </p:cBhvr>
                                      <p:to>
                                        <p:strVal val="visible"/>
                                      </p:to>
                                    </p:set>
                                    <p:anim calcmode="lin" valueType="num">
                                      <p:cBhvr>
                                        <p:cTn id="71" dur="1000" fill="hold"/>
                                        <p:tgtEl>
                                          <p:spTgt spid="42"/>
                                        </p:tgtEl>
                                        <p:attrNameLst>
                                          <p:attrName>ppt_w</p:attrName>
                                        </p:attrNameLst>
                                      </p:cBhvr>
                                      <p:tavLst>
                                        <p:tav tm="0">
                                          <p:val>
                                            <p:fltVal val="0"/>
                                          </p:val>
                                        </p:tav>
                                        <p:tav tm="100000">
                                          <p:val>
                                            <p:strVal val="#ppt_w"/>
                                          </p:val>
                                        </p:tav>
                                      </p:tavLst>
                                    </p:anim>
                                    <p:anim calcmode="lin" valueType="num">
                                      <p:cBhvr>
                                        <p:cTn id="72" dur="1000" fill="hold"/>
                                        <p:tgtEl>
                                          <p:spTgt spid="42"/>
                                        </p:tgtEl>
                                        <p:attrNameLst>
                                          <p:attrName>ppt_h</p:attrName>
                                        </p:attrNameLst>
                                      </p:cBhvr>
                                      <p:tavLst>
                                        <p:tav tm="0">
                                          <p:val>
                                            <p:fltVal val="0"/>
                                          </p:val>
                                        </p:tav>
                                        <p:tav tm="100000">
                                          <p:val>
                                            <p:strVal val="#ppt_h"/>
                                          </p:val>
                                        </p:tav>
                                      </p:tavLst>
                                    </p:anim>
                                    <p:anim calcmode="lin" valueType="num">
                                      <p:cBhvr>
                                        <p:cTn id="73" dur="1000" fill="hold"/>
                                        <p:tgtEl>
                                          <p:spTgt spid="42"/>
                                        </p:tgtEl>
                                        <p:attrNameLst>
                                          <p:attrName>style.rotation</p:attrName>
                                        </p:attrNameLst>
                                      </p:cBhvr>
                                      <p:tavLst>
                                        <p:tav tm="0">
                                          <p:val>
                                            <p:fltVal val="90"/>
                                          </p:val>
                                        </p:tav>
                                        <p:tav tm="100000">
                                          <p:val>
                                            <p:fltVal val="0"/>
                                          </p:val>
                                        </p:tav>
                                      </p:tavLst>
                                    </p:anim>
                                    <p:animEffect transition="in" filter="fade">
                                      <p:cBhvr>
                                        <p:cTn id="74" dur="1000"/>
                                        <p:tgtEl>
                                          <p:spTgt spid="42"/>
                                        </p:tgtEl>
                                      </p:cBhvr>
                                    </p:animEffect>
                                  </p:childTnLst>
                                </p:cTn>
                              </p:par>
                            </p:childTnLst>
                          </p:cTn>
                        </p:par>
                      </p:childTnLst>
                    </p:cTn>
                  </p:par>
                </p:childTnLst>
              </p:cTn>
              <p:nextCondLst>
                <p:cond evt="onClick" delay="0">
                  <p:tgtEl>
                    <p:spTgt spid="34"/>
                  </p:tgtEl>
                </p:cond>
              </p:nextCondLst>
            </p:seq>
            <p:seq concurrent="1" nextAc="seek">
              <p:cTn id="75" restart="whenNotActive" fill="hold" evtFilter="cancelBubble" nodeType="interactiveSeq">
                <p:stCondLst>
                  <p:cond evt="onClick" delay="0">
                    <p:tgtEl>
                      <p:spTgt spid="36"/>
                    </p:tgtEl>
                  </p:cond>
                </p:stCondLst>
                <p:endSync evt="end" delay="0">
                  <p:rtn val="all"/>
                </p:endSync>
                <p:childTnLst>
                  <p:par>
                    <p:cTn id="76" fill="hold">
                      <p:stCondLst>
                        <p:cond delay="0"/>
                      </p:stCondLst>
                      <p:childTnLst>
                        <p:par>
                          <p:cTn id="77" fill="hold">
                            <p:stCondLst>
                              <p:cond delay="0"/>
                            </p:stCondLst>
                            <p:childTnLst>
                              <p:par>
                                <p:cTn id="78" presetID="14" presetClass="exit" presetSubtype="10" fill="hold" nodeType="clickEffect">
                                  <p:stCondLst>
                                    <p:cond delay="0"/>
                                  </p:stCondLst>
                                  <p:childTnLst>
                                    <p:animEffect transition="out" filter="randombar(horizontal)">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par>
                                <p:cTn id="81" presetID="42"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1000"/>
                                        <p:tgtEl>
                                          <p:spTgt spid="40"/>
                                        </p:tgtEl>
                                      </p:cBhvr>
                                    </p:animEffect>
                                    <p:anim calcmode="lin" valueType="num">
                                      <p:cBhvr>
                                        <p:cTn id="84" dur="1000" fill="hold"/>
                                        <p:tgtEl>
                                          <p:spTgt spid="40"/>
                                        </p:tgtEl>
                                        <p:attrNameLst>
                                          <p:attrName>ppt_x</p:attrName>
                                        </p:attrNameLst>
                                      </p:cBhvr>
                                      <p:tavLst>
                                        <p:tav tm="0">
                                          <p:val>
                                            <p:strVal val="#ppt_x"/>
                                          </p:val>
                                        </p:tav>
                                        <p:tav tm="100000">
                                          <p:val>
                                            <p:strVal val="#ppt_x"/>
                                          </p:val>
                                        </p:tav>
                                      </p:tavLst>
                                    </p:anim>
                                    <p:anim calcmode="lin" valueType="num">
                                      <p:cBhvr>
                                        <p:cTn id="85" dur="1000" fill="hold"/>
                                        <p:tgtEl>
                                          <p:spTgt spid="40"/>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1000"/>
                                        <p:tgtEl>
                                          <p:spTgt spid="32"/>
                                        </p:tgtEl>
                                      </p:cBhvr>
                                    </p:animEffect>
                                    <p:anim calcmode="lin" valueType="num">
                                      <p:cBhvr>
                                        <p:cTn id="89" dur="1000" fill="hold"/>
                                        <p:tgtEl>
                                          <p:spTgt spid="32"/>
                                        </p:tgtEl>
                                        <p:attrNameLst>
                                          <p:attrName>ppt_x</p:attrName>
                                        </p:attrNameLst>
                                      </p:cBhvr>
                                      <p:tavLst>
                                        <p:tav tm="0">
                                          <p:val>
                                            <p:strVal val="#ppt_x"/>
                                          </p:val>
                                        </p:tav>
                                        <p:tav tm="100000">
                                          <p:val>
                                            <p:strVal val="#ppt_x"/>
                                          </p:val>
                                        </p:tav>
                                      </p:tavLst>
                                    </p:anim>
                                    <p:anim calcmode="lin" valueType="num">
                                      <p:cBhvr>
                                        <p:cTn id="90" dur="1000" fill="hold"/>
                                        <p:tgtEl>
                                          <p:spTgt spid="32"/>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16" presetClass="entr" presetSubtype="21" fill="hold" grpId="0" nodeType="after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barn(inVertical)">
                                      <p:cBhvr>
                                        <p:cTn id="94" dur="500"/>
                                        <p:tgtEl>
                                          <p:spTgt spid="9"/>
                                        </p:tgtEl>
                                      </p:cBhvr>
                                    </p:animEffect>
                                  </p:childTnLst>
                                </p:cTn>
                              </p:par>
                            </p:childTnLst>
                          </p:cTn>
                        </p:par>
                      </p:childTnLst>
                    </p:cTn>
                  </p:par>
                </p:childTnLst>
              </p:cTn>
              <p:nextCondLst>
                <p:cond evt="onClick" delay="0">
                  <p:tgtEl>
                    <p:spTgt spid="36"/>
                  </p:tgtEl>
                </p:cond>
              </p:nextCondLst>
            </p:seq>
          </p:childTnLst>
        </p:cTn>
      </p:par>
    </p:tnLst>
    <p:bldLst>
      <p:bldP spid="7" grpId="0" animBg="1"/>
      <p:bldP spid="8" grpId="0" animBg="1"/>
      <p:bldP spid="9" grpId="0" animBg="1"/>
      <p:bldP spid="10"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xmlns="" id="{B749B77C-6C85-211D-B0A5-E6B64E9EC1BF}"/>
              </a:ext>
            </a:extLst>
          </p:cNvPr>
          <p:cNvSpPr/>
          <p:nvPr/>
        </p:nvSpPr>
        <p:spPr>
          <a:xfrm>
            <a:off x="3364992" y="699773"/>
            <a:ext cx="5330952" cy="2297430"/>
          </a:xfrm>
          <a:prstGeom prst="wedgeRoundRectCallout">
            <a:avLst>
              <a:gd name="adj1" fmla="val -69204"/>
              <a:gd name="adj2" fmla="val 4697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ysClr val="windowText" lastClr="000000"/>
                </a:solidFill>
                <a:latin typeface="UTM Azuki" panose="02040603050506020204" pitchFamily="18" charset="0"/>
              </a:rPr>
              <a:t>Bây</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giờ</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hãy</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nhìn</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vào</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lượt</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đồ</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và</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kể</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lại</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diễn</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biến</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của</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trận</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đánh</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này</a:t>
            </a:r>
            <a:r>
              <a:rPr lang="en-US" sz="3600" dirty="0">
                <a:solidFill>
                  <a:sysClr val="windowText" lastClr="000000"/>
                </a:solidFill>
                <a:latin typeface="UTM Azuki" panose="02040603050506020204" pitchFamily="18" charset="0"/>
              </a:rPr>
              <a:t> </a:t>
            </a:r>
            <a:r>
              <a:rPr lang="en-US" sz="3600" dirty="0" err="1">
                <a:solidFill>
                  <a:sysClr val="windowText" lastClr="000000"/>
                </a:solidFill>
                <a:latin typeface="UTM Azuki" panose="02040603050506020204" pitchFamily="18" charset="0"/>
              </a:rPr>
              <a:t>nhé</a:t>
            </a:r>
            <a:r>
              <a:rPr lang="en-US" sz="3600" dirty="0">
                <a:solidFill>
                  <a:sysClr val="windowText" lastClr="000000"/>
                </a:solidFill>
                <a:latin typeface="UTM Azuki" panose="02040603050506020204" pitchFamily="18" charset="0"/>
              </a:rPr>
              <a:t> !</a:t>
            </a:r>
          </a:p>
        </p:txBody>
      </p:sp>
      <p:pic>
        <p:nvPicPr>
          <p:cNvPr id="7" name="Picture 6">
            <a:extLst>
              <a:ext uri="{FF2B5EF4-FFF2-40B4-BE49-F238E27FC236}">
                <a16:creationId xmlns:a16="http://schemas.microsoft.com/office/drawing/2014/main" xmlns="" id="{AB926032-E44F-E092-1FA1-BA0E64821807}"/>
              </a:ext>
            </a:extLst>
          </p:cNvPr>
          <p:cNvPicPr>
            <a:picLocks noChangeAspect="1"/>
          </p:cNvPicPr>
          <p:nvPr/>
        </p:nvPicPr>
        <p:blipFill>
          <a:blip r:embed="rId2"/>
          <a:stretch>
            <a:fillRect/>
          </a:stretch>
        </p:blipFill>
        <p:spPr>
          <a:xfrm>
            <a:off x="-1734169" y="1113025"/>
            <a:ext cx="6869906" cy="5143500"/>
          </a:xfrm>
          <a:prstGeom prst="rect">
            <a:avLst/>
          </a:prstGeom>
        </p:spPr>
      </p:pic>
    </p:spTree>
    <p:extLst>
      <p:ext uri="{BB962C8B-B14F-4D97-AF65-F5344CB8AC3E}">
        <p14:creationId xmlns:p14="http://schemas.microsoft.com/office/powerpoint/2010/main" val="270071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D8689-6E29-280B-70AB-034DCCF18E30}"/>
              </a:ext>
            </a:extLst>
          </p:cNvPr>
          <p:cNvSpPr>
            <a:spLocks noGrp="1"/>
          </p:cNvSpPr>
          <p:nvPr>
            <p:ph type="ctrTitle"/>
          </p:nvPr>
        </p:nvSpPr>
        <p:spPr>
          <a:xfrm>
            <a:off x="-838200" y="848525"/>
            <a:ext cx="5760900" cy="1796400"/>
          </a:xfrm>
        </p:spPr>
        <p:txBody>
          <a:bodyPr/>
          <a:lstStyle/>
          <a:p>
            <a:endParaRPr lang="en-US" sz="5400">
              <a:latin typeface="UTM Azuki" panose="02040603050506020204" pitchFamily="18" charset="0"/>
            </a:endParaRPr>
          </a:p>
        </p:txBody>
      </p:sp>
      <p:sp>
        <p:nvSpPr>
          <p:cNvPr id="3" name="Subtitle 2">
            <a:extLst>
              <a:ext uri="{FF2B5EF4-FFF2-40B4-BE49-F238E27FC236}">
                <a16:creationId xmlns:a16="http://schemas.microsoft.com/office/drawing/2014/main" xmlns="" id="{5C3DD7EE-7D70-0D8A-7410-44E521CAEA87}"/>
              </a:ext>
            </a:extLst>
          </p:cNvPr>
          <p:cNvSpPr>
            <a:spLocks noGrp="1"/>
          </p:cNvSpPr>
          <p:nvPr>
            <p:ph type="subTitle" idx="1"/>
          </p:nvPr>
        </p:nvSpPr>
        <p:spPr>
          <a:xfrm>
            <a:off x="-838200" y="2681725"/>
            <a:ext cx="3886200" cy="792600"/>
          </a:xfrm>
        </p:spPr>
        <p:txBody>
          <a:bodyPr/>
          <a:lstStyle/>
          <a:p>
            <a:endParaRPr lang="en-US" sz="1600">
              <a:latin typeface="UTM Azuki" panose="02040603050506020204" pitchFamily="18" charset="0"/>
            </a:endParaRPr>
          </a:p>
        </p:txBody>
      </p:sp>
      <p:pic>
        <p:nvPicPr>
          <p:cNvPr id="4" name="Picture 2" descr="C:\Documents and Settings\All Users\Documents\My Pictures\Sample Pictures\Luoc do.JPG">
            <a:extLst>
              <a:ext uri="{FF2B5EF4-FFF2-40B4-BE49-F238E27FC236}">
                <a16:creationId xmlns:a16="http://schemas.microsoft.com/office/drawing/2014/main" xmlns="" id="{2C7D6998-B631-FE59-FA59-4CBA7060F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92" r="4990" b="6667"/>
          <a:stretch>
            <a:fillRect/>
          </a:stretch>
        </p:blipFill>
        <p:spPr bwMode="auto">
          <a:xfrm>
            <a:off x="152400" y="0"/>
            <a:ext cx="8839200" cy="6400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xmlns="" id="{7F3A9C21-1BC0-6380-1340-E0B7FD5D6196}"/>
              </a:ext>
            </a:extLst>
          </p:cNvPr>
          <p:cNvSpPr>
            <a:spLocks noChangeArrowheads="1"/>
          </p:cNvSpPr>
          <p:nvPr/>
        </p:nvSpPr>
        <p:spPr bwMode="auto">
          <a:xfrm flipH="1">
            <a:off x="4038600" y="17526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6" name="AutoShape 5">
            <a:extLst>
              <a:ext uri="{FF2B5EF4-FFF2-40B4-BE49-F238E27FC236}">
                <a16:creationId xmlns:a16="http://schemas.microsoft.com/office/drawing/2014/main" xmlns="" id="{5654CC65-CA79-9E48-EDB2-C91254475A8F}"/>
              </a:ext>
            </a:extLst>
          </p:cNvPr>
          <p:cNvSpPr>
            <a:spLocks noChangeArrowheads="1"/>
          </p:cNvSpPr>
          <p:nvPr/>
        </p:nvSpPr>
        <p:spPr bwMode="auto">
          <a:xfrm flipH="1">
            <a:off x="3505200" y="15240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7" name="AutoShape 6">
            <a:extLst>
              <a:ext uri="{FF2B5EF4-FFF2-40B4-BE49-F238E27FC236}">
                <a16:creationId xmlns:a16="http://schemas.microsoft.com/office/drawing/2014/main" xmlns="" id="{5C03C9EE-B0DD-60E0-F8F6-00397113F068}"/>
              </a:ext>
            </a:extLst>
          </p:cNvPr>
          <p:cNvSpPr>
            <a:spLocks noChangeArrowheads="1"/>
          </p:cNvSpPr>
          <p:nvPr/>
        </p:nvSpPr>
        <p:spPr bwMode="auto">
          <a:xfrm flipH="1">
            <a:off x="4191000" y="16764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8" name="AutoShape 7">
            <a:extLst>
              <a:ext uri="{FF2B5EF4-FFF2-40B4-BE49-F238E27FC236}">
                <a16:creationId xmlns:a16="http://schemas.microsoft.com/office/drawing/2014/main" xmlns="" id="{6D9CB5DA-EB3A-A229-1D42-AF884CDC411A}"/>
              </a:ext>
            </a:extLst>
          </p:cNvPr>
          <p:cNvSpPr>
            <a:spLocks noChangeArrowheads="1"/>
          </p:cNvSpPr>
          <p:nvPr/>
        </p:nvSpPr>
        <p:spPr bwMode="auto">
          <a:xfrm flipH="1">
            <a:off x="3292475" y="1816100"/>
            <a:ext cx="152400" cy="2286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9" name="AutoShape 8">
            <a:extLst>
              <a:ext uri="{FF2B5EF4-FFF2-40B4-BE49-F238E27FC236}">
                <a16:creationId xmlns:a16="http://schemas.microsoft.com/office/drawing/2014/main" xmlns="" id="{6B207DF1-818A-1621-A76F-D8732ED317B0}"/>
              </a:ext>
            </a:extLst>
          </p:cNvPr>
          <p:cNvSpPr>
            <a:spLocks noChangeArrowheads="1"/>
          </p:cNvSpPr>
          <p:nvPr/>
        </p:nvSpPr>
        <p:spPr bwMode="auto">
          <a:xfrm flipH="1">
            <a:off x="3625851" y="17526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10" name="AutoShape 9">
            <a:extLst>
              <a:ext uri="{FF2B5EF4-FFF2-40B4-BE49-F238E27FC236}">
                <a16:creationId xmlns:a16="http://schemas.microsoft.com/office/drawing/2014/main" xmlns="" id="{116F0625-BE54-EF9C-D923-7F550905C89F}"/>
              </a:ext>
            </a:extLst>
          </p:cNvPr>
          <p:cNvSpPr>
            <a:spLocks noChangeArrowheads="1"/>
          </p:cNvSpPr>
          <p:nvPr/>
        </p:nvSpPr>
        <p:spPr bwMode="auto">
          <a:xfrm flipH="1">
            <a:off x="3733800" y="16002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11" name="AutoShape 10">
            <a:extLst>
              <a:ext uri="{FF2B5EF4-FFF2-40B4-BE49-F238E27FC236}">
                <a16:creationId xmlns:a16="http://schemas.microsoft.com/office/drawing/2014/main" xmlns="" id="{B1FC9424-5447-BDE8-C041-2F2F622CBEB0}"/>
              </a:ext>
            </a:extLst>
          </p:cNvPr>
          <p:cNvSpPr>
            <a:spLocks noChangeArrowheads="1"/>
          </p:cNvSpPr>
          <p:nvPr/>
        </p:nvSpPr>
        <p:spPr bwMode="auto">
          <a:xfrm flipH="1">
            <a:off x="3397251" y="1647825"/>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12" name="AutoShape 11">
            <a:extLst>
              <a:ext uri="{FF2B5EF4-FFF2-40B4-BE49-F238E27FC236}">
                <a16:creationId xmlns:a16="http://schemas.microsoft.com/office/drawing/2014/main" xmlns="" id="{B001DB8E-5F28-9B7C-6AAC-98DD8B37C60C}"/>
              </a:ext>
            </a:extLst>
          </p:cNvPr>
          <p:cNvSpPr>
            <a:spLocks noChangeArrowheads="1"/>
          </p:cNvSpPr>
          <p:nvPr/>
        </p:nvSpPr>
        <p:spPr bwMode="auto">
          <a:xfrm flipH="1">
            <a:off x="4267200" y="14478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13" name="Freeform 18">
            <a:extLst>
              <a:ext uri="{FF2B5EF4-FFF2-40B4-BE49-F238E27FC236}">
                <a16:creationId xmlns:a16="http://schemas.microsoft.com/office/drawing/2014/main" xmlns="" id="{DE08B68F-659C-0C2C-1DF8-4760ADD31C52}"/>
              </a:ext>
            </a:extLst>
          </p:cNvPr>
          <p:cNvSpPr/>
          <p:nvPr/>
        </p:nvSpPr>
        <p:spPr>
          <a:xfrm rot="20177322">
            <a:off x="4440239" y="1652589"/>
            <a:ext cx="771525" cy="641351"/>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latin typeface="UTM Azuki" panose="02040603050506020204" pitchFamily="18" charset="0"/>
            </a:endParaRPr>
          </a:p>
        </p:txBody>
      </p:sp>
      <p:sp>
        <p:nvSpPr>
          <p:cNvPr id="14" name="Freeform 19">
            <a:extLst>
              <a:ext uri="{FF2B5EF4-FFF2-40B4-BE49-F238E27FC236}">
                <a16:creationId xmlns:a16="http://schemas.microsoft.com/office/drawing/2014/main" xmlns="" id="{FE79FFB5-6966-9B98-3D81-87C1B27EF492}"/>
              </a:ext>
            </a:extLst>
          </p:cNvPr>
          <p:cNvSpPr>
            <a:spLocks noChangeArrowheads="1"/>
          </p:cNvSpPr>
          <p:nvPr/>
        </p:nvSpPr>
        <p:spPr bwMode="auto">
          <a:xfrm rot="5121733">
            <a:off x="2016919" y="2378869"/>
            <a:ext cx="665163" cy="685800"/>
          </a:xfrm>
          <a:custGeom>
            <a:avLst/>
            <a:gdLst>
              <a:gd name="T0" fmla="*/ 313576 w 1103587"/>
              <a:gd name="T1" fmla="*/ 685800 h 1245476"/>
              <a:gd name="T2" fmla="*/ 323079 w 1103587"/>
              <a:gd name="T3" fmla="*/ 486137 h 1245476"/>
              <a:gd name="T4" fmla="*/ 351586 w 1103587"/>
              <a:gd name="T5" fmla="*/ 460094 h 1245476"/>
              <a:gd name="T6" fmla="*/ 361088 w 1103587"/>
              <a:gd name="T7" fmla="*/ 434051 h 1245476"/>
              <a:gd name="T8" fmla="*/ 399097 w 1103587"/>
              <a:gd name="T9" fmla="*/ 381965 h 1245476"/>
              <a:gd name="T10" fmla="*/ 408600 w 1103587"/>
              <a:gd name="T11" fmla="*/ 355922 h 1245476"/>
              <a:gd name="T12" fmla="*/ 446609 w 1103587"/>
              <a:gd name="T13" fmla="*/ 303835 h 1245476"/>
              <a:gd name="T14" fmla="*/ 484618 w 1103587"/>
              <a:gd name="T15" fmla="*/ 251749 h 1245476"/>
              <a:gd name="T16" fmla="*/ 522627 w 1103587"/>
              <a:gd name="T17" fmla="*/ 199663 h 1245476"/>
              <a:gd name="T18" fmla="*/ 636655 w 1103587"/>
              <a:gd name="T19" fmla="*/ 173621 h 1245476"/>
              <a:gd name="T20" fmla="*/ 665162 w 1103587"/>
              <a:gd name="T21" fmla="*/ 164939 h 1245476"/>
              <a:gd name="T22" fmla="*/ 608148 w 1103587"/>
              <a:gd name="T23" fmla="*/ 34724 h 1245476"/>
              <a:gd name="T24" fmla="*/ 446609 w 1103587"/>
              <a:gd name="T25" fmla="*/ 121535 h 1245476"/>
              <a:gd name="T26" fmla="*/ 389595 w 1103587"/>
              <a:gd name="T27" fmla="*/ 43405 h 1245476"/>
              <a:gd name="T28" fmla="*/ 456111 w 1103587"/>
              <a:gd name="T29" fmla="*/ 0 h 1245476"/>
              <a:gd name="T30" fmla="*/ 247060 w 1103587"/>
              <a:gd name="T31" fmla="*/ 0 h 1245476"/>
              <a:gd name="T32" fmla="*/ 247060 w 1103587"/>
              <a:gd name="T33" fmla="*/ 121535 h 1245476"/>
              <a:gd name="T34" fmla="*/ 247060 w 1103587"/>
              <a:gd name="T35" fmla="*/ 138897 h 1245476"/>
              <a:gd name="T36" fmla="*/ 247060 w 1103587"/>
              <a:gd name="T37" fmla="*/ 182301 h 1245476"/>
              <a:gd name="T38" fmla="*/ 313576 w 1103587"/>
              <a:gd name="T39" fmla="*/ 121535 h 1245476"/>
              <a:gd name="T40" fmla="*/ 370590 w 1103587"/>
              <a:gd name="T41" fmla="*/ 182301 h 1245476"/>
              <a:gd name="T42" fmla="*/ 294571 w 1103587"/>
              <a:gd name="T43" fmla="*/ 312517 h 1245476"/>
              <a:gd name="T44" fmla="*/ 228056 w 1103587"/>
              <a:gd name="T45" fmla="*/ 442732 h 1245476"/>
              <a:gd name="T46" fmla="*/ 133033 w 1103587"/>
              <a:gd name="T47" fmla="*/ 408008 h 1245476"/>
              <a:gd name="T48" fmla="*/ 180544 w 1103587"/>
              <a:gd name="T49" fmla="*/ 286473 h 1245476"/>
              <a:gd name="T50" fmla="*/ 0 w 1103587"/>
              <a:gd name="T51" fmla="*/ 408008 h 1245476"/>
              <a:gd name="T52" fmla="*/ 76019 w 1103587"/>
              <a:gd name="T53" fmla="*/ 590309 h 1245476"/>
              <a:gd name="T54" fmla="*/ 104526 w 1103587"/>
              <a:gd name="T55" fmla="*/ 468775 h 1245476"/>
              <a:gd name="T56" fmla="*/ 199549 w 1103587"/>
              <a:gd name="T57" fmla="*/ 529542 h 1245476"/>
              <a:gd name="T58" fmla="*/ 199549 w 1103587"/>
              <a:gd name="T59" fmla="*/ 685800 h 1245476"/>
              <a:gd name="T60" fmla="*/ 313576 w 1103587"/>
              <a:gd name="T61" fmla="*/ 685800 h 12454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03587"/>
              <a:gd name="T94" fmla="*/ 0 h 1245476"/>
              <a:gd name="T95" fmla="*/ 1103587 w 1103587"/>
              <a:gd name="T96" fmla="*/ 1245476 h 12454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w="25400" algn="ctr">
            <a:solidFill>
              <a:srgbClr val="FF0000"/>
            </a:solidFill>
            <a:miter lim="800000"/>
            <a:headEnd/>
            <a:tailEnd/>
          </a:ln>
        </p:spPr>
        <p:txBody>
          <a:bodyPr rot="10800000" vert="eaVert" anchor="ctr"/>
          <a:lstStyle/>
          <a:p>
            <a:pPr algn="ctr" fontAlgn="base">
              <a:spcBef>
                <a:spcPct val="0"/>
              </a:spcBef>
              <a:spcAft>
                <a:spcPct val="0"/>
              </a:spcAft>
              <a:defRPr/>
            </a:pPr>
            <a:endParaRPr lang="en-US" sz="2800">
              <a:solidFill>
                <a:srgbClr val="FFFFFF"/>
              </a:solidFill>
              <a:latin typeface="UTM Azuki" panose="02040603050506020204" pitchFamily="18" charset="0"/>
            </a:endParaRPr>
          </a:p>
        </p:txBody>
      </p:sp>
      <p:sp>
        <p:nvSpPr>
          <p:cNvPr id="15" name="Freeform 20">
            <a:extLst>
              <a:ext uri="{FF2B5EF4-FFF2-40B4-BE49-F238E27FC236}">
                <a16:creationId xmlns:a16="http://schemas.microsoft.com/office/drawing/2014/main" xmlns="" id="{FA2C27DC-3D40-AF07-4E46-A225CDF5EE58}"/>
              </a:ext>
            </a:extLst>
          </p:cNvPr>
          <p:cNvSpPr>
            <a:spLocks noChangeArrowheads="1"/>
          </p:cNvSpPr>
          <p:nvPr/>
        </p:nvSpPr>
        <p:spPr bwMode="auto">
          <a:xfrm rot="10800000">
            <a:off x="3581401" y="304800"/>
            <a:ext cx="665163" cy="685800"/>
          </a:xfrm>
          <a:custGeom>
            <a:avLst/>
            <a:gdLst>
              <a:gd name="T0" fmla="*/ 313577 w 1103587"/>
              <a:gd name="T1" fmla="*/ 685800 h 1245476"/>
              <a:gd name="T2" fmla="*/ 323079 w 1103587"/>
              <a:gd name="T3" fmla="*/ 486137 h 1245476"/>
              <a:gd name="T4" fmla="*/ 351586 w 1103587"/>
              <a:gd name="T5" fmla="*/ 460094 h 1245476"/>
              <a:gd name="T6" fmla="*/ 361088 w 1103587"/>
              <a:gd name="T7" fmla="*/ 434051 h 1245476"/>
              <a:gd name="T8" fmla="*/ 399098 w 1103587"/>
              <a:gd name="T9" fmla="*/ 381965 h 1245476"/>
              <a:gd name="T10" fmla="*/ 408600 w 1103587"/>
              <a:gd name="T11" fmla="*/ 355922 h 1245476"/>
              <a:gd name="T12" fmla="*/ 446609 w 1103587"/>
              <a:gd name="T13" fmla="*/ 303835 h 1245476"/>
              <a:gd name="T14" fmla="*/ 484619 w 1103587"/>
              <a:gd name="T15" fmla="*/ 251749 h 1245476"/>
              <a:gd name="T16" fmla="*/ 522628 w 1103587"/>
              <a:gd name="T17" fmla="*/ 199663 h 1245476"/>
              <a:gd name="T18" fmla="*/ 636656 w 1103587"/>
              <a:gd name="T19" fmla="*/ 173621 h 1245476"/>
              <a:gd name="T20" fmla="*/ 665163 w 1103587"/>
              <a:gd name="T21" fmla="*/ 164939 h 1245476"/>
              <a:gd name="T22" fmla="*/ 608149 w 1103587"/>
              <a:gd name="T23" fmla="*/ 34724 h 1245476"/>
              <a:gd name="T24" fmla="*/ 446609 w 1103587"/>
              <a:gd name="T25" fmla="*/ 121535 h 1245476"/>
              <a:gd name="T26" fmla="*/ 389596 w 1103587"/>
              <a:gd name="T27" fmla="*/ 43405 h 1245476"/>
              <a:gd name="T28" fmla="*/ 456111 w 1103587"/>
              <a:gd name="T29" fmla="*/ 0 h 1245476"/>
              <a:gd name="T30" fmla="*/ 247061 w 1103587"/>
              <a:gd name="T31" fmla="*/ 0 h 1245476"/>
              <a:gd name="T32" fmla="*/ 247061 w 1103587"/>
              <a:gd name="T33" fmla="*/ 121535 h 1245476"/>
              <a:gd name="T34" fmla="*/ 247061 w 1103587"/>
              <a:gd name="T35" fmla="*/ 138897 h 1245476"/>
              <a:gd name="T36" fmla="*/ 247061 w 1103587"/>
              <a:gd name="T37" fmla="*/ 182301 h 1245476"/>
              <a:gd name="T38" fmla="*/ 313577 w 1103587"/>
              <a:gd name="T39" fmla="*/ 121535 h 1245476"/>
              <a:gd name="T40" fmla="*/ 370591 w 1103587"/>
              <a:gd name="T41" fmla="*/ 182301 h 1245476"/>
              <a:gd name="T42" fmla="*/ 294572 w 1103587"/>
              <a:gd name="T43" fmla="*/ 312517 h 1245476"/>
              <a:gd name="T44" fmla="*/ 228056 w 1103587"/>
              <a:gd name="T45" fmla="*/ 442732 h 1245476"/>
              <a:gd name="T46" fmla="*/ 133033 w 1103587"/>
              <a:gd name="T47" fmla="*/ 408008 h 1245476"/>
              <a:gd name="T48" fmla="*/ 180544 w 1103587"/>
              <a:gd name="T49" fmla="*/ 286473 h 1245476"/>
              <a:gd name="T50" fmla="*/ 0 w 1103587"/>
              <a:gd name="T51" fmla="*/ 408008 h 1245476"/>
              <a:gd name="T52" fmla="*/ 76019 w 1103587"/>
              <a:gd name="T53" fmla="*/ 590309 h 1245476"/>
              <a:gd name="T54" fmla="*/ 104526 w 1103587"/>
              <a:gd name="T55" fmla="*/ 468775 h 1245476"/>
              <a:gd name="T56" fmla="*/ 199549 w 1103587"/>
              <a:gd name="T57" fmla="*/ 529542 h 1245476"/>
              <a:gd name="T58" fmla="*/ 199549 w 1103587"/>
              <a:gd name="T59" fmla="*/ 685800 h 1245476"/>
              <a:gd name="T60" fmla="*/ 313577 w 1103587"/>
              <a:gd name="T61" fmla="*/ 685800 h 12454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03587"/>
              <a:gd name="T94" fmla="*/ 0 h 1245476"/>
              <a:gd name="T95" fmla="*/ 1103587 w 1103587"/>
              <a:gd name="T96" fmla="*/ 1245476 h 12454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w="25400" algn="ctr">
            <a:solidFill>
              <a:srgbClr val="FF0000"/>
            </a:solidFill>
            <a:miter lim="800000"/>
            <a:headEnd/>
            <a:tailEnd/>
          </a:ln>
        </p:spPr>
        <p:txBody>
          <a:bodyPr rot="10800000" anchor="ctr"/>
          <a:lstStyle/>
          <a:p>
            <a:pPr algn="ctr" fontAlgn="base">
              <a:spcBef>
                <a:spcPct val="0"/>
              </a:spcBef>
              <a:spcAft>
                <a:spcPct val="0"/>
              </a:spcAft>
              <a:defRPr/>
            </a:pPr>
            <a:endParaRPr lang="en-US" sz="2800">
              <a:solidFill>
                <a:srgbClr val="FFFFFF"/>
              </a:solidFill>
              <a:latin typeface="UTM Azuki" panose="02040603050506020204" pitchFamily="18" charset="0"/>
            </a:endParaRPr>
          </a:p>
        </p:txBody>
      </p:sp>
      <p:sp>
        <p:nvSpPr>
          <p:cNvPr id="16" name="Freeform 22">
            <a:extLst>
              <a:ext uri="{FF2B5EF4-FFF2-40B4-BE49-F238E27FC236}">
                <a16:creationId xmlns:a16="http://schemas.microsoft.com/office/drawing/2014/main" xmlns="" id="{D62EC597-45E7-62AC-658E-974E18081EF4}"/>
              </a:ext>
            </a:extLst>
          </p:cNvPr>
          <p:cNvSpPr>
            <a:spLocks noChangeArrowheads="1"/>
          </p:cNvSpPr>
          <p:nvPr/>
        </p:nvSpPr>
        <p:spPr bwMode="auto">
          <a:xfrm rot="9387720">
            <a:off x="1281114" y="1368426"/>
            <a:ext cx="446087" cy="398463"/>
          </a:xfrm>
          <a:custGeom>
            <a:avLst/>
            <a:gdLst>
              <a:gd name="T0" fmla="*/ 125819 w 614856"/>
              <a:gd name="T1" fmla="*/ 398463 h 646386"/>
              <a:gd name="T2" fmla="*/ 160134 w 614856"/>
              <a:gd name="T3" fmla="*/ 340151 h 646386"/>
              <a:gd name="T4" fmla="*/ 228763 w 614856"/>
              <a:gd name="T5" fmla="*/ 301277 h 646386"/>
              <a:gd name="T6" fmla="*/ 263077 w 614856"/>
              <a:gd name="T7" fmla="*/ 281840 h 646386"/>
              <a:gd name="T8" fmla="*/ 297391 w 614856"/>
              <a:gd name="T9" fmla="*/ 272121 h 646386"/>
              <a:gd name="T10" fmla="*/ 446087 w 614856"/>
              <a:gd name="T11" fmla="*/ 262403 h 646386"/>
              <a:gd name="T12" fmla="*/ 446087 w 614856"/>
              <a:gd name="T13" fmla="*/ 155498 h 646386"/>
              <a:gd name="T14" fmla="*/ 251639 w 614856"/>
              <a:gd name="T15" fmla="*/ 165217 h 646386"/>
              <a:gd name="T16" fmla="*/ 228763 w 614856"/>
              <a:gd name="T17" fmla="*/ 77749 h 646386"/>
              <a:gd name="T18" fmla="*/ 297391 w 614856"/>
              <a:gd name="T19" fmla="*/ 58312 h 646386"/>
              <a:gd name="T20" fmla="*/ 22876 w 614856"/>
              <a:gd name="T21" fmla="*/ 0 h 646386"/>
              <a:gd name="T22" fmla="*/ 0 w 614856"/>
              <a:gd name="T23" fmla="*/ 165217 h 646386"/>
              <a:gd name="T24" fmla="*/ 0 w 614856"/>
              <a:gd name="T25" fmla="*/ 194372 h 646386"/>
              <a:gd name="T26" fmla="*/ 91505 w 614856"/>
              <a:gd name="T27" fmla="*/ 155498 h 646386"/>
              <a:gd name="T28" fmla="*/ 114382 w 614856"/>
              <a:gd name="T29" fmla="*/ 213809 h 646386"/>
              <a:gd name="T30" fmla="*/ 34315 w 614856"/>
              <a:gd name="T31" fmla="*/ 291558 h 646386"/>
              <a:gd name="T32" fmla="*/ 11438 w 614856"/>
              <a:gd name="T33" fmla="*/ 340151 h 646386"/>
              <a:gd name="T34" fmla="*/ 125819 w 614856"/>
              <a:gd name="T35" fmla="*/ 398463 h 6463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4856"/>
              <a:gd name="T55" fmla="*/ 0 h 646386"/>
              <a:gd name="T56" fmla="*/ 614856 w 614856"/>
              <a:gd name="T57" fmla="*/ 646386 h 6463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w="25400" algn="ctr">
            <a:solidFill>
              <a:srgbClr val="FF0000"/>
            </a:solidFill>
            <a:miter lim="800000"/>
            <a:headEnd/>
            <a:tailEnd/>
          </a:ln>
        </p:spPr>
        <p:txBody>
          <a:bodyPr rot="10800000" anchor="ctr"/>
          <a:lstStyle/>
          <a:p>
            <a:pPr algn="ctr" fontAlgn="base">
              <a:spcBef>
                <a:spcPct val="0"/>
              </a:spcBef>
              <a:spcAft>
                <a:spcPct val="0"/>
              </a:spcAft>
              <a:defRPr/>
            </a:pPr>
            <a:endParaRPr lang="en-US" sz="2800">
              <a:solidFill>
                <a:srgbClr val="FFFFFF"/>
              </a:solidFill>
              <a:latin typeface="UTM Azuki" panose="02040603050506020204" pitchFamily="18" charset="0"/>
            </a:endParaRPr>
          </a:p>
        </p:txBody>
      </p:sp>
      <p:sp>
        <p:nvSpPr>
          <p:cNvPr id="17" name="Freeform 23">
            <a:extLst>
              <a:ext uri="{FF2B5EF4-FFF2-40B4-BE49-F238E27FC236}">
                <a16:creationId xmlns:a16="http://schemas.microsoft.com/office/drawing/2014/main" xmlns="" id="{41D9A9BA-62C1-234F-D77F-75A6DE8E9B04}"/>
              </a:ext>
            </a:extLst>
          </p:cNvPr>
          <p:cNvSpPr>
            <a:spLocks noChangeArrowheads="1"/>
          </p:cNvSpPr>
          <p:nvPr/>
        </p:nvSpPr>
        <p:spPr bwMode="auto">
          <a:xfrm rot="9387720">
            <a:off x="3109914" y="1139826"/>
            <a:ext cx="446087" cy="398463"/>
          </a:xfrm>
          <a:custGeom>
            <a:avLst/>
            <a:gdLst>
              <a:gd name="T0" fmla="*/ 125819 w 614856"/>
              <a:gd name="T1" fmla="*/ 398463 h 646386"/>
              <a:gd name="T2" fmla="*/ 160134 w 614856"/>
              <a:gd name="T3" fmla="*/ 340151 h 646386"/>
              <a:gd name="T4" fmla="*/ 228763 w 614856"/>
              <a:gd name="T5" fmla="*/ 301277 h 646386"/>
              <a:gd name="T6" fmla="*/ 263077 w 614856"/>
              <a:gd name="T7" fmla="*/ 281840 h 646386"/>
              <a:gd name="T8" fmla="*/ 297391 w 614856"/>
              <a:gd name="T9" fmla="*/ 272121 h 646386"/>
              <a:gd name="T10" fmla="*/ 446087 w 614856"/>
              <a:gd name="T11" fmla="*/ 262403 h 646386"/>
              <a:gd name="T12" fmla="*/ 446087 w 614856"/>
              <a:gd name="T13" fmla="*/ 155498 h 646386"/>
              <a:gd name="T14" fmla="*/ 251639 w 614856"/>
              <a:gd name="T15" fmla="*/ 165217 h 646386"/>
              <a:gd name="T16" fmla="*/ 228763 w 614856"/>
              <a:gd name="T17" fmla="*/ 77749 h 646386"/>
              <a:gd name="T18" fmla="*/ 297391 w 614856"/>
              <a:gd name="T19" fmla="*/ 58312 h 646386"/>
              <a:gd name="T20" fmla="*/ 22876 w 614856"/>
              <a:gd name="T21" fmla="*/ 0 h 646386"/>
              <a:gd name="T22" fmla="*/ 0 w 614856"/>
              <a:gd name="T23" fmla="*/ 165217 h 646386"/>
              <a:gd name="T24" fmla="*/ 0 w 614856"/>
              <a:gd name="T25" fmla="*/ 194372 h 646386"/>
              <a:gd name="T26" fmla="*/ 91505 w 614856"/>
              <a:gd name="T27" fmla="*/ 155498 h 646386"/>
              <a:gd name="T28" fmla="*/ 114382 w 614856"/>
              <a:gd name="T29" fmla="*/ 213809 h 646386"/>
              <a:gd name="T30" fmla="*/ 34315 w 614856"/>
              <a:gd name="T31" fmla="*/ 291558 h 646386"/>
              <a:gd name="T32" fmla="*/ 11438 w 614856"/>
              <a:gd name="T33" fmla="*/ 340151 h 646386"/>
              <a:gd name="T34" fmla="*/ 125819 w 614856"/>
              <a:gd name="T35" fmla="*/ 398463 h 6463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4856"/>
              <a:gd name="T55" fmla="*/ 0 h 646386"/>
              <a:gd name="T56" fmla="*/ 614856 w 614856"/>
              <a:gd name="T57" fmla="*/ 646386 h 6463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w="25400" algn="ctr">
            <a:solidFill>
              <a:srgbClr val="FF0000"/>
            </a:solidFill>
            <a:miter lim="800000"/>
            <a:headEnd/>
            <a:tailEnd/>
          </a:ln>
        </p:spPr>
        <p:txBody>
          <a:bodyPr rot="10800000" anchor="ctr"/>
          <a:lstStyle/>
          <a:p>
            <a:pPr algn="ctr" fontAlgn="base">
              <a:spcBef>
                <a:spcPct val="0"/>
              </a:spcBef>
              <a:spcAft>
                <a:spcPct val="0"/>
              </a:spcAft>
              <a:defRPr/>
            </a:pPr>
            <a:endParaRPr lang="en-US" sz="2800">
              <a:solidFill>
                <a:srgbClr val="FFFFFF"/>
              </a:solidFill>
              <a:latin typeface="UTM Azuki" panose="02040603050506020204" pitchFamily="18" charset="0"/>
            </a:endParaRPr>
          </a:p>
        </p:txBody>
      </p:sp>
      <p:sp>
        <p:nvSpPr>
          <p:cNvPr id="18" name="Freeform 24">
            <a:extLst>
              <a:ext uri="{FF2B5EF4-FFF2-40B4-BE49-F238E27FC236}">
                <a16:creationId xmlns:a16="http://schemas.microsoft.com/office/drawing/2014/main" xmlns="" id="{CE33A474-A7FB-2F05-39E4-1919A5421750}"/>
              </a:ext>
            </a:extLst>
          </p:cNvPr>
          <p:cNvSpPr>
            <a:spLocks noChangeArrowheads="1"/>
          </p:cNvSpPr>
          <p:nvPr/>
        </p:nvSpPr>
        <p:spPr bwMode="auto">
          <a:xfrm rot="18612270">
            <a:off x="5371307" y="456407"/>
            <a:ext cx="446087" cy="400051"/>
          </a:xfrm>
          <a:custGeom>
            <a:avLst/>
            <a:gdLst>
              <a:gd name="T0" fmla="*/ 125819 w 614856"/>
              <a:gd name="T1" fmla="*/ 400050 h 646386"/>
              <a:gd name="T2" fmla="*/ 160134 w 614856"/>
              <a:gd name="T3" fmla="*/ 341506 h 646386"/>
              <a:gd name="T4" fmla="*/ 228763 w 614856"/>
              <a:gd name="T5" fmla="*/ 302477 h 646386"/>
              <a:gd name="T6" fmla="*/ 263077 w 614856"/>
              <a:gd name="T7" fmla="*/ 282962 h 646386"/>
              <a:gd name="T8" fmla="*/ 297391 w 614856"/>
              <a:gd name="T9" fmla="*/ 273205 h 646386"/>
              <a:gd name="T10" fmla="*/ 446087 w 614856"/>
              <a:gd name="T11" fmla="*/ 263448 h 646386"/>
              <a:gd name="T12" fmla="*/ 446087 w 614856"/>
              <a:gd name="T13" fmla="*/ 156117 h 646386"/>
              <a:gd name="T14" fmla="*/ 251639 w 614856"/>
              <a:gd name="T15" fmla="*/ 165875 h 646386"/>
              <a:gd name="T16" fmla="*/ 228763 w 614856"/>
              <a:gd name="T17" fmla="*/ 78058 h 646386"/>
              <a:gd name="T18" fmla="*/ 297391 w 614856"/>
              <a:gd name="T19" fmla="*/ 58544 h 646386"/>
              <a:gd name="T20" fmla="*/ 22876 w 614856"/>
              <a:gd name="T21" fmla="*/ 0 h 646386"/>
              <a:gd name="T22" fmla="*/ 0 w 614856"/>
              <a:gd name="T23" fmla="*/ 165875 h 646386"/>
              <a:gd name="T24" fmla="*/ 0 w 614856"/>
              <a:gd name="T25" fmla="*/ 195146 h 646386"/>
              <a:gd name="T26" fmla="*/ 91505 w 614856"/>
              <a:gd name="T27" fmla="*/ 156117 h 646386"/>
              <a:gd name="T28" fmla="*/ 114382 w 614856"/>
              <a:gd name="T29" fmla="*/ 214661 h 646386"/>
              <a:gd name="T30" fmla="*/ 34315 w 614856"/>
              <a:gd name="T31" fmla="*/ 292719 h 646386"/>
              <a:gd name="T32" fmla="*/ 11438 w 614856"/>
              <a:gd name="T33" fmla="*/ 341506 h 646386"/>
              <a:gd name="T34" fmla="*/ 125819 w 614856"/>
              <a:gd name="T35" fmla="*/ 400050 h 6463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4856"/>
              <a:gd name="T55" fmla="*/ 0 h 646386"/>
              <a:gd name="T56" fmla="*/ 614856 w 614856"/>
              <a:gd name="T57" fmla="*/ 646386 h 6463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w="25400" algn="ctr">
            <a:solidFill>
              <a:srgbClr val="FF0000"/>
            </a:solidFill>
            <a:miter lim="800000"/>
            <a:headEnd/>
            <a:tailEnd/>
          </a:ln>
        </p:spPr>
        <p:txBody>
          <a:bodyPr vert="eaVert" anchor="ctr"/>
          <a:lstStyle/>
          <a:p>
            <a:pPr algn="ctr" fontAlgn="base">
              <a:spcBef>
                <a:spcPct val="0"/>
              </a:spcBef>
              <a:spcAft>
                <a:spcPct val="0"/>
              </a:spcAft>
              <a:defRPr/>
            </a:pPr>
            <a:endParaRPr lang="en-US" sz="2800">
              <a:solidFill>
                <a:srgbClr val="FFFFFF"/>
              </a:solidFill>
              <a:latin typeface="UTM Azuki" panose="02040603050506020204" pitchFamily="18" charset="0"/>
            </a:endParaRPr>
          </a:p>
        </p:txBody>
      </p:sp>
      <p:sp>
        <p:nvSpPr>
          <p:cNvPr id="19" name="Line 27">
            <a:extLst>
              <a:ext uri="{FF2B5EF4-FFF2-40B4-BE49-F238E27FC236}">
                <a16:creationId xmlns:a16="http://schemas.microsoft.com/office/drawing/2014/main" xmlns="" id="{A4F4F409-B2AC-7268-B2B6-88F814B49E2B}"/>
              </a:ext>
            </a:extLst>
          </p:cNvPr>
          <p:cNvSpPr>
            <a:spLocks noChangeShapeType="1"/>
          </p:cNvSpPr>
          <p:nvPr/>
        </p:nvSpPr>
        <p:spPr bwMode="auto">
          <a:xfrm>
            <a:off x="2286000" y="1447800"/>
            <a:ext cx="609600" cy="3810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
        <p:nvSpPr>
          <p:cNvPr id="20" name="Line 27">
            <a:extLst>
              <a:ext uri="{FF2B5EF4-FFF2-40B4-BE49-F238E27FC236}">
                <a16:creationId xmlns:a16="http://schemas.microsoft.com/office/drawing/2014/main" xmlns="" id="{DCE5DD6A-B98E-7DD8-6DFE-2F52E7F46233}"/>
              </a:ext>
            </a:extLst>
          </p:cNvPr>
          <p:cNvSpPr>
            <a:spLocks noChangeShapeType="1"/>
          </p:cNvSpPr>
          <p:nvPr/>
        </p:nvSpPr>
        <p:spPr bwMode="auto">
          <a:xfrm flipH="1" flipV="1">
            <a:off x="5105400" y="304800"/>
            <a:ext cx="1066800" cy="76200"/>
          </a:xfrm>
          <a:prstGeom prst="line">
            <a:avLst/>
          </a:prstGeom>
          <a:noFill/>
          <a:ln w="889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
        <p:nvSpPr>
          <p:cNvPr id="21" name="Line 27">
            <a:extLst>
              <a:ext uri="{FF2B5EF4-FFF2-40B4-BE49-F238E27FC236}">
                <a16:creationId xmlns:a16="http://schemas.microsoft.com/office/drawing/2014/main" xmlns="" id="{46DD6BC7-4694-6695-8059-6D81003DDF72}"/>
              </a:ext>
            </a:extLst>
          </p:cNvPr>
          <p:cNvSpPr>
            <a:spLocks noChangeShapeType="1"/>
          </p:cNvSpPr>
          <p:nvPr/>
        </p:nvSpPr>
        <p:spPr bwMode="auto">
          <a:xfrm>
            <a:off x="4222751" y="-15875"/>
            <a:ext cx="609600" cy="3810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
        <p:nvSpPr>
          <p:cNvPr id="22" name="Freeform 34">
            <a:extLst>
              <a:ext uri="{FF2B5EF4-FFF2-40B4-BE49-F238E27FC236}">
                <a16:creationId xmlns:a16="http://schemas.microsoft.com/office/drawing/2014/main" xmlns="" id="{0A808F92-BF80-8F8C-53D9-74FD1C57068B}"/>
              </a:ext>
            </a:extLst>
          </p:cNvPr>
          <p:cNvSpPr/>
          <p:nvPr/>
        </p:nvSpPr>
        <p:spPr>
          <a:xfrm rot="203077">
            <a:off x="7319963" y="3594100"/>
            <a:ext cx="1325563" cy="1497013"/>
          </a:xfrm>
          <a:custGeom>
            <a:avLst/>
            <a:gdLst>
              <a:gd name="connsiteX0" fmla="*/ 1324304 w 1324304"/>
              <a:gd name="connsiteY0" fmla="*/ 1072055 h 1497724"/>
              <a:gd name="connsiteX1" fmla="*/ 1308538 w 1324304"/>
              <a:gd name="connsiteY1" fmla="*/ 1355834 h 1497724"/>
              <a:gd name="connsiteX2" fmla="*/ 1292773 w 1324304"/>
              <a:gd name="connsiteY2" fmla="*/ 1497724 h 1497724"/>
              <a:gd name="connsiteX3" fmla="*/ 993228 w 1324304"/>
              <a:gd name="connsiteY3" fmla="*/ 1213944 h 1497724"/>
              <a:gd name="connsiteX4" fmla="*/ 551793 w 1324304"/>
              <a:gd name="connsiteY4" fmla="*/ 740979 h 1497724"/>
              <a:gd name="connsiteX5" fmla="*/ 268014 w 1324304"/>
              <a:gd name="connsiteY5" fmla="*/ 394137 h 1497724"/>
              <a:gd name="connsiteX6" fmla="*/ 204952 w 1324304"/>
              <a:gd name="connsiteY6" fmla="*/ 472965 h 1497724"/>
              <a:gd name="connsiteX7" fmla="*/ 0 w 1324304"/>
              <a:gd name="connsiteY7" fmla="*/ 0 h 1497724"/>
              <a:gd name="connsiteX8" fmla="*/ 346842 w 1324304"/>
              <a:gd name="connsiteY8" fmla="*/ 236482 h 1497724"/>
              <a:gd name="connsiteX9" fmla="*/ 409904 w 1324304"/>
              <a:gd name="connsiteY9" fmla="*/ 268013 h 1497724"/>
              <a:gd name="connsiteX10" fmla="*/ 331076 w 1324304"/>
              <a:gd name="connsiteY10" fmla="*/ 331075 h 1497724"/>
              <a:gd name="connsiteX11" fmla="*/ 819807 w 1324304"/>
              <a:gd name="connsiteY11" fmla="*/ 772510 h 1497724"/>
              <a:gd name="connsiteX12" fmla="*/ 1119352 w 1324304"/>
              <a:gd name="connsiteY12" fmla="*/ 945931 h 1497724"/>
              <a:gd name="connsiteX13" fmla="*/ 1324304 w 1324304"/>
              <a:gd name="connsiteY13" fmla="*/ 1072055 h 149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latin typeface="UTM Azuki" panose="02040603050506020204" pitchFamily="18" charset="0"/>
            </a:endParaRPr>
          </a:p>
        </p:txBody>
      </p:sp>
      <p:sp>
        <p:nvSpPr>
          <p:cNvPr id="23" name="Freeform 35">
            <a:extLst>
              <a:ext uri="{FF2B5EF4-FFF2-40B4-BE49-F238E27FC236}">
                <a16:creationId xmlns:a16="http://schemas.microsoft.com/office/drawing/2014/main" xmlns="" id="{46CF5540-1291-0F0E-7798-AF6A1A2544D7}"/>
              </a:ext>
            </a:extLst>
          </p:cNvPr>
          <p:cNvSpPr>
            <a:spLocks noChangeArrowheads="1"/>
          </p:cNvSpPr>
          <p:nvPr/>
        </p:nvSpPr>
        <p:spPr bwMode="auto">
          <a:xfrm rot="14475531">
            <a:off x="4672809" y="51595"/>
            <a:ext cx="547687" cy="727075"/>
          </a:xfrm>
          <a:custGeom>
            <a:avLst/>
            <a:gdLst>
              <a:gd name="T0" fmla="*/ 547687 w 1324304"/>
              <a:gd name="T1" fmla="*/ 520433 h 1497724"/>
              <a:gd name="T2" fmla="*/ 541167 w 1324304"/>
              <a:gd name="T3" fmla="*/ 658194 h 1497724"/>
              <a:gd name="T4" fmla="*/ 534647 w 1324304"/>
              <a:gd name="T5" fmla="*/ 727075 h 1497724"/>
              <a:gd name="T6" fmla="*/ 410765 w 1324304"/>
              <a:gd name="T7" fmla="*/ 589313 h 1497724"/>
              <a:gd name="T8" fmla="*/ 228203 w 1324304"/>
              <a:gd name="T9" fmla="*/ 359711 h 1497724"/>
              <a:gd name="T10" fmla="*/ 110841 w 1324304"/>
              <a:gd name="T11" fmla="*/ 191335 h 1497724"/>
              <a:gd name="T12" fmla="*/ 84761 w 1324304"/>
              <a:gd name="T13" fmla="*/ 229602 h 1497724"/>
              <a:gd name="T14" fmla="*/ 0 w 1324304"/>
              <a:gd name="T15" fmla="*/ 0 h 1497724"/>
              <a:gd name="T16" fmla="*/ 143442 w 1324304"/>
              <a:gd name="T17" fmla="*/ 114801 h 1497724"/>
              <a:gd name="T18" fmla="*/ 169522 w 1324304"/>
              <a:gd name="T19" fmla="*/ 130108 h 1497724"/>
              <a:gd name="T20" fmla="*/ 136922 w 1324304"/>
              <a:gd name="T21" fmla="*/ 160721 h 1497724"/>
              <a:gd name="T22" fmla="*/ 339044 w 1324304"/>
              <a:gd name="T23" fmla="*/ 375017 h 1497724"/>
              <a:gd name="T24" fmla="*/ 462926 w 1324304"/>
              <a:gd name="T25" fmla="*/ 459205 h 1497724"/>
              <a:gd name="T26" fmla="*/ 547687 w 1324304"/>
              <a:gd name="T27" fmla="*/ 520433 h 14977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4304"/>
              <a:gd name="T43" fmla="*/ 0 h 1497724"/>
              <a:gd name="T44" fmla="*/ 1324304 w 1324304"/>
              <a:gd name="T45" fmla="*/ 1497724 h 14977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rgbClr val="FF0000"/>
          </a:solidFill>
          <a:ln w="25400" algn="ctr">
            <a:solidFill>
              <a:srgbClr val="FF0000"/>
            </a:solidFill>
            <a:miter lim="800000"/>
            <a:headEnd/>
            <a:tailEnd/>
          </a:ln>
        </p:spPr>
        <p:txBody>
          <a:bodyPr vert="eaVert" anchor="ctr"/>
          <a:lstStyle/>
          <a:p>
            <a:pPr algn="ctr" fontAlgn="base">
              <a:spcBef>
                <a:spcPct val="0"/>
              </a:spcBef>
              <a:spcAft>
                <a:spcPct val="0"/>
              </a:spcAft>
              <a:defRPr/>
            </a:pPr>
            <a:endParaRPr lang="en-US" sz="2800">
              <a:solidFill>
                <a:srgbClr val="FFFFFF"/>
              </a:solidFill>
              <a:latin typeface="UTM Azuki" panose="02040603050506020204" pitchFamily="18" charset="0"/>
            </a:endParaRPr>
          </a:p>
        </p:txBody>
      </p:sp>
      <p:sp>
        <p:nvSpPr>
          <p:cNvPr id="24" name="Freeform 37">
            <a:extLst>
              <a:ext uri="{FF2B5EF4-FFF2-40B4-BE49-F238E27FC236}">
                <a16:creationId xmlns:a16="http://schemas.microsoft.com/office/drawing/2014/main" xmlns="" id="{849F3D07-7346-C1C6-6E44-D1991B7F5C38}"/>
              </a:ext>
            </a:extLst>
          </p:cNvPr>
          <p:cNvSpPr/>
          <p:nvPr/>
        </p:nvSpPr>
        <p:spPr>
          <a:xfrm rot="1163795">
            <a:off x="4532314" y="560389"/>
            <a:ext cx="365125" cy="1201737"/>
          </a:xfrm>
          <a:custGeom>
            <a:avLst/>
            <a:gdLst>
              <a:gd name="connsiteX0" fmla="*/ 0 w 504497"/>
              <a:gd name="connsiteY0" fmla="*/ 1765738 h 1907628"/>
              <a:gd name="connsiteX1" fmla="*/ 204952 w 504497"/>
              <a:gd name="connsiteY1" fmla="*/ 1387366 h 1907628"/>
              <a:gd name="connsiteX2" fmla="*/ 331076 w 504497"/>
              <a:gd name="connsiteY2" fmla="*/ 930166 h 1907628"/>
              <a:gd name="connsiteX3" fmla="*/ 378373 w 504497"/>
              <a:gd name="connsiteY3" fmla="*/ 409904 h 1907628"/>
              <a:gd name="connsiteX4" fmla="*/ 315311 w 504497"/>
              <a:gd name="connsiteY4" fmla="*/ 409904 h 1907628"/>
              <a:gd name="connsiteX5" fmla="*/ 425669 w 504497"/>
              <a:gd name="connsiteY5" fmla="*/ 0 h 1907628"/>
              <a:gd name="connsiteX6" fmla="*/ 504497 w 504497"/>
              <a:gd name="connsiteY6" fmla="*/ 409904 h 1907628"/>
              <a:gd name="connsiteX7" fmla="*/ 425669 w 504497"/>
              <a:gd name="connsiteY7" fmla="*/ 409904 h 1907628"/>
              <a:gd name="connsiteX8" fmla="*/ 409904 w 504497"/>
              <a:gd name="connsiteY8" fmla="*/ 1087821 h 1907628"/>
              <a:gd name="connsiteX9" fmla="*/ 299545 w 504497"/>
              <a:gd name="connsiteY9" fmla="*/ 1513490 h 1907628"/>
              <a:gd name="connsiteX10" fmla="*/ 141890 w 504497"/>
              <a:gd name="connsiteY10" fmla="*/ 1907628 h 1907628"/>
              <a:gd name="connsiteX11" fmla="*/ 0 w 504497"/>
              <a:gd name="connsiteY11" fmla="*/ 1765738 h 190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497" h="1907628">
                <a:moveTo>
                  <a:pt x="0" y="1765738"/>
                </a:moveTo>
                <a:lnTo>
                  <a:pt x="204952" y="1387366"/>
                </a:lnTo>
                <a:lnTo>
                  <a:pt x="331076" y="930166"/>
                </a:lnTo>
                <a:lnTo>
                  <a:pt x="378373" y="409904"/>
                </a:lnTo>
                <a:lnTo>
                  <a:pt x="315311" y="409904"/>
                </a:lnTo>
                <a:lnTo>
                  <a:pt x="425669" y="0"/>
                </a:lnTo>
                <a:lnTo>
                  <a:pt x="504497" y="409904"/>
                </a:lnTo>
                <a:lnTo>
                  <a:pt x="425669" y="409904"/>
                </a:lnTo>
                <a:lnTo>
                  <a:pt x="409904" y="1087821"/>
                </a:lnTo>
                <a:lnTo>
                  <a:pt x="299545" y="1513490"/>
                </a:lnTo>
                <a:lnTo>
                  <a:pt x="141890" y="1907628"/>
                </a:lnTo>
                <a:lnTo>
                  <a:pt x="0" y="176573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latin typeface="UTM Azuki" panose="02040603050506020204" pitchFamily="18" charset="0"/>
            </a:endParaRPr>
          </a:p>
        </p:txBody>
      </p:sp>
      <p:sp>
        <p:nvSpPr>
          <p:cNvPr id="25" name="Line 27">
            <a:extLst>
              <a:ext uri="{FF2B5EF4-FFF2-40B4-BE49-F238E27FC236}">
                <a16:creationId xmlns:a16="http://schemas.microsoft.com/office/drawing/2014/main" xmlns="" id="{C7B480AD-6233-7CB0-DB1E-F39E1B74A206}"/>
              </a:ext>
            </a:extLst>
          </p:cNvPr>
          <p:cNvSpPr>
            <a:spLocks noChangeShapeType="1"/>
          </p:cNvSpPr>
          <p:nvPr/>
        </p:nvSpPr>
        <p:spPr bwMode="auto">
          <a:xfrm flipH="1">
            <a:off x="3886200" y="533400"/>
            <a:ext cx="762000" cy="1143000"/>
          </a:xfrm>
          <a:prstGeom prst="line">
            <a:avLst/>
          </a:prstGeom>
          <a:noFill/>
          <a:ln w="1079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
        <p:nvSpPr>
          <p:cNvPr id="26" name="Line 27">
            <a:extLst>
              <a:ext uri="{FF2B5EF4-FFF2-40B4-BE49-F238E27FC236}">
                <a16:creationId xmlns:a16="http://schemas.microsoft.com/office/drawing/2014/main" xmlns="" id="{39E85BD5-B33B-05BC-C95B-68DB451C3C8C}"/>
              </a:ext>
            </a:extLst>
          </p:cNvPr>
          <p:cNvSpPr>
            <a:spLocks noChangeShapeType="1"/>
          </p:cNvSpPr>
          <p:nvPr/>
        </p:nvSpPr>
        <p:spPr bwMode="auto">
          <a:xfrm flipH="1" flipV="1">
            <a:off x="7407275" y="698500"/>
            <a:ext cx="838200" cy="6096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
        <p:nvSpPr>
          <p:cNvPr id="27" name="TextBox 43">
            <a:extLst>
              <a:ext uri="{FF2B5EF4-FFF2-40B4-BE49-F238E27FC236}">
                <a16:creationId xmlns:a16="http://schemas.microsoft.com/office/drawing/2014/main" xmlns="" id="{1FD8D54D-37C8-611B-DAEF-A3505852F092}"/>
              </a:ext>
            </a:extLst>
          </p:cNvPr>
          <p:cNvSpPr txBox="1">
            <a:spLocks noChangeArrowheads="1"/>
          </p:cNvSpPr>
          <p:nvPr/>
        </p:nvSpPr>
        <p:spPr bwMode="auto">
          <a:xfrm>
            <a:off x="2286000" y="2209801"/>
            <a:ext cx="381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28" name="TextBox 44">
            <a:extLst>
              <a:ext uri="{FF2B5EF4-FFF2-40B4-BE49-F238E27FC236}">
                <a16:creationId xmlns:a16="http://schemas.microsoft.com/office/drawing/2014/main" xmlns="" id="{E81E8A4D-761D-E8CE-CD04-71452602ABA0}"/>
              </a:ext>
            </a:extLst>
          </p:cNvPr>
          <p:cNvSpPr txBox="1">
            <a:spLocks noChangeArrowheads="1"/>
          </p:cNvSpPr>
          <p:nvPr/>
        </p:nvSpPr>
        <p:spPr bwMode="auto">
          <a:xfrm rot="878489">
            <a:off x="6167350" y="308447"/>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vi-VN" sz="1800" b="1" i="1" dirty="0" err="1">
                <a:solidFill>
                  <a:srgbClr val="000000"/>
                </a:solidFill>
                <a:latin typeface="UTM Azuki" panose="02040603050506020204" pitchFamily="18" charset="0"/>
              </a:rPr>
              <a:t>Sông</a:t>
            </a:r>
            <a:r>
              <a:rPr lang="en-US" altLang="vi-VN" sz="1800" b="1" i="1" dirty="0">
                <a:solidFill>
                  <a:srgbClr val="000000"/>
                </a:solidFill>
                <a:latin typeface="UTM Azuki" panose="02040603050506020204" pitchFamily="18" charset="0"/>
              </a:rPr>
              <a:t> </a:t>
            </a:r>
            <a:r>
              <a:rPr lang="en-US" altLang="vi-VN" sz="1800" b="1" i="1" dirty="0" err="1">
                <a:solidFill>
                  <a:srgbClr val="000000"/>
                </a:solidFill>
                <a:latin typeface="UTM Azuki" panose="02040603050506020204" pitchFamily="18" charset="0"/>
              </a:rPr>
              <a:t>Chanh</a:t>
            </a:r>
            <a:endParaRPr lang="en-US" altLang="vi-VN" sz="1800" b="1" i="1" dirty="0">
              <a:solidFill>
                <a:srgbClr val="000000"/>
              </a:solidFill>
              <a:latin typeface="UTM Azuki" panose="02040603050506020204" pitchFamily="18" charset="0"/>
            </a:endParaRPr>
          </a:p>
        </p:txBody>
      </p:sp>
      <p:sp>
        <p:nvSpPr>
          <p:cNvPr id="29" name="Line 27">
            <a:extLst>
              <a:ext uri="{FF2B5EF4-FFF2-40B4-BE49-F238E27FC236}">
                <a16:creationId xmlns:a16="http://schemas.microsoft.com/office/drawing/2014/main" xmlns="" id="{FEE8A0ED-972A-398E-1E61-11E84351AEEA}"/>
              </a:ext>
            </a:extLst>
          </p:cNvPr>
          <p:cNvSpPr>
            <a:spLocks noChangeShapeType="1"/>
          </p:cNvSpPr>
          <p:nvPr/>
        </p:nvSpPr>
        <p:spPr bwMode="auto">
          <a:xfrm>
            <a:off x="3124200" y="2482851"/>
            <a:ext cx="990600" cy="4572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
        <p:nvSpPr>
          <p:cNvPr id="30" name="TextBox 46">
            <a:extLst>
              <a:ext uri="{FF2B5EF4-FFF2-40B4-BE49-F238E27FC236}">
                <a16:creationId xmlns:a16="http://schemas.microsoft.com/office/drawing/2014/main" xmlns="" id="{FB05AE41-457C-2BAA-C922-171CA9FB95C8}"/>
              </a:ext>
            </a:extLst>
          </p:cNvPr>
          <p:cNvSpPr txBox="1">
            <a:spLocks noChangeArrowheads="1"/>
          </p:cNvSpPr>
          <p:nvPr/>
        </p:nvSpPr>
        <p:spPr bwMode="auto">
          <a:xfrm rot="1058753">
            <a:off x="1739292" y="2116321"/>
            <a:ext cx="1350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vi-VN" sz="1800" b="1" i="1" dirty="0" err="1">
                <a:solidFill>
                  <a:srgbClr val="000000"/>
                </a:solidFill>
                <a:latin typeface="UTM Azuki" panose="02040603050506020204" pitchFamily="18" charset="0"/>
              </a:rPr>
              <a:t>Sông</a:t>
            </a:r>
            <a:r>
              <a:rPr lang="en-US" altLang="vi-VN" sz="1800" b="1" i="1" dirty="0">
                <a:solidFill>
                  <a:srgbClr val="000000"/>
                </a:solidFill>
                <a:latin typeface="UTM Azuki" panose="02040603050506020204" pitchFamily="18" charset="0"/>
              </a:rPr>
              <a:t> </a:t>
            </a:r>
            <a:r>
              <a:rPr lang="en-US" altLang="vi-VN" sz="1800" b="1" i="1" dirty="0" err="1">
                <a:solidFill>
                  <a:srgbClr val="000000"/>
                </a:solidFill>
                <a:latin typeface="UTM Azuki" panose="02040603050506020204" pitchFamily="18" charset="0"/>
              </a:rPr>
              <a:t>Cấm</a:t>
            </a:r>
            <a:endParaRPr lang="en-US" altLang="vi-VN" sz="1800" b="1" i="1" dirty="0">
              <a:solidFill>
                <a:srgbClr val="000000"/>
              </a:solidFill>
              <a:latin typeface="UTM Azuki" panose="02040603050506020204" pitchFamily="18" charset="0"/>
            </a:endParaRPr>
          </a:p>
        </p:txBody>
      </p:sp>
      <p:sp>
        <p:nvSpPr>
          <p:cNvPr id="31" name="TextBox 47">
            <a:extLst>
              <a:ext uri="{FF2B5EF4-FFF2-40B4-BE49-F238E27FC236}">
                <a16:creationId xmlns:a16="http://schemas.microsoft.com/office/drawing/2014/main" xmlns="" id="{524E56E8-8D8F-B8F1-D224-90F2A0B8119C}"/>
              </a:ext>
            </a:extLst>
          </p:cNvPr>
          <p:cNvSpPr txBox="1">
            <a:spLocks noChangeArrowheads="1"/>
          </p:cNvSpPr>
          <p:nvPr/>
        </p:nvSpPr>
        <p:spPr bwMode="auto">
          <a:xfrm rot="18099464">
            <a:off x="3468688" y="493704"/>
            <a:ext cx="21034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vi-VN" sz="2800" b="1" i="1" dirty="0" err="1">
                <a:solidFill>
                  <a:srgbClr val="000000"/>
                </a:solidFill>
                <a:latin typeface="UTM Azuki" panose="02040603050506020204" pitchFamily="18" charset="0"/>
              </a:rPr>
              <a:t>sông</a:t>
            </a:r>
            <a:r>
              <a:rPr lang="en-US" altLang="vi-VN" sz="2800" b="1" i="1" dirty="0">
                <a:solidFill>
                  <a:srgbClr val="000000"/>
                </a:solidFill>
                <a:latin typeface="UTM Azuki" panose="02040603050506020204" pitchFamily="18" charset="0"/>
              </a:rPr>
              <a:t> </a:t>
            </a:r>
            <a:r>
              <a:rPr lang="en-US" altLang="vi-VN" sz="2800" b="1" i="1" dirty="0" err="1">
                <a:solidFill>
                  <a:srgbClr val="000000"/>
                </a:solidFill>
                <a:latin typeface="UTM Azuki" panose="02040603050506020204" pitchFamily="18" charset="0"/>
              </a:rPr>
              <a:t>Bạch</a:t>
            </a:r>
            <a:r>
              <a:rPr lang="en-US" altLang="vi-VN" sz="2800" b="1" i="1" dirty="0">
                <a:solidFill>
                  <a:srgbClr val="000000"/>
                </a:solidFill>
                <a:latin typeface="UTM Azuki" panose="02040603050506020204" pitchFamily="18" charset="0"/>
              </a:rPr>
              <a:t> </a:t>
            </a:r>
            <a:r>
              <a:rPr lang="en-US" altLang="vi-VN" sz="2800" b="1" i="1" dirty="0" err="1">
                <a:solidFill>
                  <a:srgbClr val="000000"/>
                </a:solidFill>
                <a:latin typeface="UTM Azuki" panose="02040603050506020204" pitchFamily="18" charset="0"/>
              </a:rPr>
              <a:t>Đằng</a:t>
            </a:r>
            <a:endParaRPr lang="en-US" altLang="vi-VN" sz="2800" b="1" i="1" dirty="0">
              <a:solidFill>
                <a:srgbClr val="000000"/>
              </a:solidFill>
              <a:latin typeface="UTM Azuki" panose="02040603050506020204" pitchFamily="18" charset="0"/>
            </a:endParaRPr>
          </a:p>
        </p:txBody>
      </p:sp>
      <p:sp>
        <p:nvSpPr>
          <p:cNvPr id="32" name="TextBox 46">
            <a:extLst>
              <a:ext uri="{FF2B5EF4-FFF2-40B4-BE49-F238E27FC236}">
                <a16:creationId xmlns:a16="http://schemas.microsoft.com/office/drawing/2014/main" xmlns="" id="{1B056073-2289-59FE-8E3F-F8D1C012300F}"/>
              </a:ext>
            </a:extLst>
          </p:cNvPr>
          <p:cNvSpPr txBox="1">
            <a:spLocks noChangeArrowheads="1"/>
          </p:cNvSpPr>
          <p:nvPr/>
        </p:nvSpPr>
        <p:spPr bwMode="auto">
          <a:xfrm rot="3046730">
            <a:off x="3815557" y="4290549"/>
            <a:ext cx="1833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vi-VN" sz="2800" b="1" i="1">
                <a:solidFill>
                  <a:srgbClr val="000000"/>
                </a:solidFill>
                <a:latin typeface="UTM Azuki" panose="02040603050506020204" pitchFamily="18" charset="0"/>
              </a:rPr>
              <a:t>Cửa Cấm</a:t>
            </a:r>
          </a:p>
        </p:txBody>
      </p:sp>
      <p:sp>
        <p:nvSpPr>
          <p:cNvPr id="33" name="TextBox 46">
            <a:extLst>
              <a:ext uri="{FF2B5EF4-FFF2-40B4-BE49-F238E27FC236}">
                <a16:creationId xmlns:a16="http://schemas.microsoft.com/office/drawing/2014/main" xmlns="" id="{CA05297E-897C-86EF-4AA5-46178D498A87}"/>
              </a:ext>
            </a:extLst>
          </p:cNvPr>
          <p:cNvSpPr txBox="1">
            <a:spLocks noChangeArrowheads="1"/>
          </p:cNvSpPr>
          <p:nvPr/>
        </p:nvSpPr>
        <p:spPr bwMode="auto">
          <a:xfrm rot="3046730">
            <a:off x="7126326" y="3758602"/>
            <a:ext cx="18938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vi-VN" sz="2800" b="1" i="1" dirty="0" err="1">
                <a:solidFill>
                  <a:srgbClr val="000000"/>
                </a:solidFill>
                <a:latin typeface="UTM Azuki" panose="02040603050506020204" pitchFamily="18" charset="0"/>
              </a:rPr>
              <a:t>Cửa</a:t>
            </a:r>
            <a:r>
              <a:rPr lang="en-US" altLang="vi-VN" sz="2800" b="1" i="1" dirty="0">
                <a:solidFill>
                  <a:srgbClr val="000000"/>
                </a:solidFill>
                <a:latin typeface="UTM Azuki" panose="02040603050506020204" pitchFamily="18" charset="0"/>
              </a:rPr>
              <a:t> Nam </a:t>
            </a:r>
            <a:r>
              <a:rPr lang="en-US" altLang="vi-VN" sz="2800" b="1" i="1" dirty="0" err="1">
                <a:solidFill>
                  <a:srgbClr val="000000"/>
                </a:solidFill>
                <a:latin typeface="UTM Azuki" panose="02040603050506020204" pitchFamily="18" charset="0"/>
              </a:rPr>
              <a:t>Triệu</a:t>
            </a:r>
            <a:endParaRPr lang="en-US" altLang="vi-VN" sz="2800" b="1" i="1" dirty="0">
              <a:solidFill>
                <a:srgbClr val="000000"/>
              </a:solidFill>
              <a:latin typeface="UTM Azuki" panose="02040603050506020204" pitchFamily="18" charset="0"/>
            </a:endParaRPr>
          </a:p>
        </p:txBody>
      </p:sp>
      <p:sp>
        <p:nvSpPr>
          <p:cNvPr id="34" name="AutoShape 4">
            <a:extLst>
              <a:ext uri="{FF2B5EF4-FFF2-40B4-BE49-F238E27FC236}">
                <a16:creationId xmlns:a16="http://schemas.microsoft.com/office/drawing/2014/main" xmlns="" id="{08C84EE1-9330-4A92-AABE-C3905F2CA995}"/>
              </a:ext>
            </a:extLst>
          </p:cNvPr>
          <p:cNvSpPr>
            <a:spLocks noChangeArrowheads="1"/>
          </p:cNvSpPr>
          <p:nvPr/>
        </p:nvSpPr>
        <p:spPr bwMode="auto">
          <a:xfrm flipH="1">
            <a:off x="4022725" y="17526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35" name="AutoShape 5">
            <a:extLst>
              <a:ext uri="{FF2B5EF4-FFF2-40B4-BE49-F238E27FC236}">
                <a16:creationId xmlns:a16="http://schemas.microsoft.com/office/drawing/2014/main" xmlns="" id="{DB1A0962-0687-0BD0-6F47-667A71108679}"/>
              </a:ext>
            </a:extLst>
          </p:cNvPr>
          <p:cNvSpPr>
            <a:spLocks noChangeArrowheads="1"/>
          </p:cNvSpPr>
          <p:nvPr/>
        </p:nvSpPr>
        <p:spPr bwMode="auto">
          <a:xfrm flipH="1">
            <a:off x="3489325" y="15240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36" name="AutoShape 6">
            <a:extLst>
              <a:ext uri="{FF2B5EF4-FFF2-40B4-BE49-F238E27FC236}">
                <a16:creationId xmlns:a16="http://schemas.microsoft.com/office/drawing/2014/main" xmlns="" id="{D891E04B-2FD1-7D4B-314A-1A1D70AA6F20}"/>
              </a:ext>
            </a:extLst>
          </p:cNvPr>
          <p:cNvSpPr>
            <a:spLocks noChangeArrowheads="1"/>
          </p:cNvSpPr>
          <p:nvPr/>
        </p:nvSpPr>
        <p:spPr bwMode="auto">
          <a:xfrm flipH="1">
            <a:off x="4175125" y="16764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37" name="AutoShape 7">
            <a:extLst>
              <a:ext uri="{FF2B5EF4-FFF2-40B4-BE49-F238E27FC236}">
                <a16:creationId xmlns:a16="http://schemas.microsoft.com/office/drawing/2014/main" xmlns="" id="{4569436F-BAEC-00BD-9678-21013950DFB7}"/>
              </a:ext>
            </a:extLst>
          </p:cNvPr>
          <p:cNvSpPr>
            <a:spLocks noChangeArrowheads="1"/>
          </p:cNvSpPr>
          <p:nvPr/>
        </p:nvSpPr>
        <p:spPr bwMode="auto">
          <a:xfrm flipH="1">
            <a:off x="3276600" y="1816100"/>
            <a:ext cx="152400" cy="2286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38" name="AutoShape 8">
            <a:extLst>
              <a:ext uri="{FF2B5EF4-FFF2-40B4-BE49-F238E27FC236}">
                <a16:creationId xmlns:a16="http://schemas.microsoft.com/office/drawing/2014/main" xmlns="" id="{D417D948-B441-EBE8-5F91-85BBD7F37A5A}"/>
              </a:ext>
            </a:extLst>
          </p:cNvPr>
          <p:cNvSpPr>
            <a:spLocks noChangeArrowheads="1"/>
          </p:cNvSpPr>
          <p:nvPr/>
        </p:nvSpPr>
        <p:spPr bwMode="auto">
          <a:xfrm flipH="1">
            <a:off x="3609975" y="17526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39" name="AutoShape 9">
            <a:extLst>
              <a:ext uri="{FF2B5EF4-FFF2-40B4-BE49-F238E27FC236}">
                <a16:creationId xmlns:a16="http://schemas.microsoft.com/office/drawing/2014/main" xmlns="" id="{DB5DD09D-DB77-A062-5FF6-85A338968BDB}"/>
              </a:ext>
            </a:extLst>
          </p:cNvPr>
          <p:cNvSpPr>
            <a:spLocks noChangeArrowheads="1"/>
          </p:cNvSpPr>
          <p:nvPr/>
        </p:nvSpPr>
        <p:spPr bwMode="auto">
          <a:xfrm flipH="1">
            <a:off x="3717925" y="16002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40" name="AutoShape 10">
            <a:extLst>
              <a:ext uri="{FF2B5EF4-FFF2-40B4-BE49-F238E27FC236}">
                <a16:creationId xmlns:a16="http://schemas.microsoft.com/office/drawing/2014/main" xmlns="" id="{3E712071-1D88-F1B9-4D6F-112A6E134C6C}"/>
              </a:ext>
            </a:extLst>
          </p:cNvPr>
          <p:cNvSpPr>
            <a:spLocks noChangeArrowheads="1"/>
          </p:cNvSpPr>
          <p:nvPr/>
        </p:nvSpPr>
        <p:spPr bwMode="auto">
          <a:xfrm flipH="1">
            <a:off x="3381375" y="1647825"/>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41" name="AutoShape 11">
            <a:extLst>
              <a:ext uri="{FF2B5EF4-FFF2-40B4-BE49-F238E27FC236}">
                <a16:creationId xmlns:a16="http://schemas.microsoft.com/office/drawing/2014/main" xmlns="" id="{202B0139-78A1-E7EC-D548-59DC2F685225}"/>
              </a:ext>
            </a:extLst>
          </p:cNvPr>
          <p:cNvSpPr>
            <a:spLocks noChangeArrowheads="1"/>
          </p:cNvSpPr>
          <p:nvPr/>
        </p:nvSpPr>
        <p:spPr bwMode="auto">
          <a:xfrm flipH="1">
            <a:off x="4251325" y="1447800"/>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vi-VN" sz="2800">
              <a:solidFill>
                <a:srgbClr val="000000"/>
              </a:solidFill>
            </a:endParaRPr>
          </a:p>
        </p:txBody>
      </p:sp>
      <p:sp>
        <p:nvSpPr>
          <p:cNvPr id="42" name="Line 27">
            <a:extLst>
              <a:ext uri="{FF2B5EF4-FFF2-40B4-BE49-F238E27FC236}">
                <a16:creationId xmlns:a16="http://schemas.microsoft.com/office/drawing/2014/main" xmlns="" id="{5A772EAE-738D-5A95-D23D-9D53FAE78339}"/>
              </a:ext>
            </a:extLst>
          </p:cNvPr>
          <p:cNvSpPr>
            <a:spLocks noChangeShapeType="1"/>
          </p:cNvSpPr>
          <p:nvPr/>
        </p:nvSpPr>
        <p:spPr bwMode="auto">
          <a:xfrm>
            <a:off x="4343400" y="2667000"/>
            <a:ext cx="990600" cy="7620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
        <p:nvSpPr>
          <p:cNvPr id="43" name="Line 21">
            <a:extLst>
              <a:ext uri="{FF2B5EF4-FFF2-40B4-BE49-F238E27FC236}">
                <a16:creationId xmlns:a16="http://schemas.microsoft.com/office/drawing/2014/main" xmlns="" id="{16B94AFD-7AD7-35AA-AD5E-D21400F7453A}"/>
              </a:ext>
            </a:extLst>
          </p:cNvPr>
          <p:cNvSpPr>
            <a:spLocks noChangeShapeType="1"/>
          </p:cNvSpPr>
          <p:nvPr/>
        </p:nvSpPr>
        <p:spPr bwMode="auto">
          <a:xfrm flipH="1" flipV="1">
            <a:off x="4114800" y="2438400"/>
            <a:ext cx="1371600" cy="914400"/>
          </a:xfrm>
          <a:prstGeom prst="line">
            <a:avLst/>
          </a:prstGeom>
          <a:noFill/>
          <a:ln w="76200">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
        <p:nvSpPr>
          <p:cNvPr id="44" name="Line 27">
            <a:extLst>
              <a:ext uri="{FF2B5EF4-FFF2-40B4-BE49-F238E27FC236}">
                <a16:creationId xmlns:a16="http://schemas.microsoft.com/office/drawing/2014/main" xmlns="" id="{A4324757-747C-8E9A-B29A-7A83BA6E58B1}"/>
              </a:ext>
            </a:extLst>
          </p:cNvPr>
          <p:cNvSpPr>
            <a:spLocks noChangeShapeType="1"/>
          </p:cNvSpPr>
          <p:nvPr/>
        </p:nvSpPr>
        <p:spPr bwMode="auto">
          <a:xfrm flipH="1" flipV="1">
            <a:off x="5715000" y="3352800"/>
            <a:ext cx="1143000" cy="76200"/>
          </a:xfrm>
          <a:prstGeom prst="line">
            <a:avLst/>
          </a:prstGeom>
          <a:noFill/>
          <a:ln w="1079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
        <p:nvSpPr>
          <p:cNvPr id="45" name="Line 21">
            <a:extLst>
              <a:ext uri="{FF2B5EF4-FFF2-40B4-BE49-F238E27FC236}">
                <a16:creationId xmlns:a16="http://schemas.microsoft.com/office/drawing/2014/main" xmlns="" id="{F52FB47C-6E49-298F-5E2F-E6736E096CB4}"/>
              </a:ext>
            </a:extLst>
          </p:cNvPr>
          <p:cNvSpPr>
            <a:spLocks noChangeShapeType="1"/>
          </p:cNvSpPr>
          <p:nvPr/>
        </p:nvSpPr>
        <p:spPr bwMode="auto">
          <a:xfrm flipH="1" flipV="1">
            <a:off x="4343400" y="2590800"/>
            <a:ext cx="990600" cy="76200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z="2800">
              <a:solidFill>
                <a:srgbClr val="000000"/>
              </a:solidFill>
              <a:latin typeface="Arial" panose="020B0604020202020204" pitchFamily="34" charset="0"/>
            </a:endParaRPr>
          </a:p>
        </p:txBody>
      </p:sp>
    </p:spTree>
    <p:extLst>
      <p:ext uri="{BB962C8B-B14F-4D97-AF65-F5344CB8AC3E}">
        <p14:creationId xmlns:p14="http://schemas.microsoft.com/office/powerpoint/2010/main" val="159081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Bottom)">
                                      <p:cBhvr>
                                        <p:cTn id="27" dur="500"/>
                                        <p:tgtEl>
                                          <p:spTgt spid="8"/>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lide(fromBottom)">
                                      <p:cBhvr>
                                        <p:cTn id="30" dur="500"/>
                                        <p:tgtEl>
                                          <p:spTgt spid="6"/>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slide(fromBottom)">
                                      <p:cBhvr>
                                        <p:cTn id="33" dur="500"/>
                                        <p:tgtEl>
                                          <p:spTgt spid="11"/>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lide(fromBottom)">
                                      <p:cBhvr>
                                        <p:cTn id="36" dur="500"/>
                                        <p:tgtEl>
                                          <p:spTgt spid="10"/>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slide(fromBottom)">
                                      <p:cBhvr>
                                        <p:cTn id="39" dur="500"/>
                                        <p:tgtEl>
                                          <p:spTgt spid="9"/>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lide(fromBottom)">
                                      <p:cBhvr>
                                        <p:cTn id="42" dur="500"/>
                                        <p:tgtEl>
                                          <p:spTgt spid="12"/>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slide(fromBottom)">
                                      <p:cBhvr>
                                        <p:cTn id="45" dur="500"/>
                                        <p:tgtEl>
                                          <p:spTgt spid="7"/>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slide(fromBottom)">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3" presetClass="exit" presetSubtype="10" fill="hold" grpId="1" nodeType="withEffect">
                                  <p:stCondLst>
                                    <p:cond delay="0"/>
                                  </p:stCondLst>
                                  <p:childTnLst>
                                    <p:animEffect transition="out" filter="blinds(horizontal)">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3" presetClass="exit" presetSubtype="10" fill="hold" grpId="1" nodeType="withEffect">
                                  <p:stCondLst>
                                    <p:cond delay="0"/>
                                  </p:stCondLst>
                                  <p:childTnLst>
                                    <p:animEffect transition="out" filter="blinds(horizontal)">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par>
                                <p:cTn id="81" presetID="3" presetClass="exit" presetSubtype="10" fill="hold" grpId="1" nodeType="withEffect">
                                  <p:stCondLst>
                                    <p:cond delay="0"/>
                                  </p:stCondLst>
                                  <p:childTnLst>
                                    <p:animEffect transition="out" filter="blinds(horizontal)">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3" presetClass="exit" presetSubtype="10" fill="hold" grpId="1" nodeType="withEffect">
                                  <p:stCondLst>
                                    <p:cond delay="0"/>
                                  </p:stCondLst>
                                  <p:childTnLst>
                                    <p:animEffect transition="out" filter="blinds(horizontal)">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3" presetClass="exit" presetSubtype="10" fill="hold" grpId="1" nodeType="withEffect">
                                  <p:stCondLst>
                                    <p:cond delay="0"/>
                                  </p:stCondLst>
                                  <p:childTnLst>
                                    <p:animEffect transition="out" filter="blinds(horizontal)">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down)">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8" presetClass="entr" presetSubtype="16" repeatCount="indefinite" fill="hold"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diamond(in)">
                                      <p:cBhvr>
                                        <p:cTn id="102" dur="2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repeatCount="indefinite" fill="hold" nodeType="click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wipe(left)">
                                      <p:cBhvr>
                                        <p:cTn id="107" dur="500"/>
                                        <p:tgtEl>
                                          <p:spTgt spid="4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wipe(down)">
                                      <p:cBhvr>
                                        <p:cTn id="112" dur="500"/>
                                        <p:tgtEl>
                                          <p:spTgt spid="43"/>
                                        </p:tgtEl>
                                      </p:cBhvr>
                                    </p:animEffect>
                                  </p:childTnLst>
                                </p:cTn>
                              </p:par>
                              <p:par>
                                <p:cTn id="113" presetID="3" presetClass="exit" presetSubtype="10" fill="hold" nodeType="withEffect">
                                  <p:stCondLst>
                                    <p:cond delay="0"/>
                                  </p:stCondLst>
                                  <p:childTnLst>
                                    <p:animEffect transition="out" filter="blinds(horizontal)">
                                      <p:cBhvr>
                                        <p:cTn id="114" dur="500"/>
                                        <p:tgtEl>
                                          <p:spTgt spid="42"/>
                                        </p:tgtEl>
                                      </p:cBhvr>
                                    </p:animEffect>
                                    <p:set>
                                      <p:cBhvr>
                                        <p:cTn id="115" dur="1" fill="hold">
                                          <p:stCondLst>
                                            <p:cond delay="499"/>
                                          </p:stCondLst>
                                        </p:cTn>
                                        <p:tgtEl>
                                          <p:spTgt spid="4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63" presetClass="path" presetSubtype="0" accel="50000" decel="50000" fill="hold" nodeType="clickEffect">
                                  <p:stCondLst>
                                    <p:cond delay="0"/>
                                  </p:stCondLst>
                                  <p:childTnLst>
                                    <p:animMotion origin="layout" path="M 0 -2.96296E-6 L -0.09167 -0.11111 " pathEditMode="relative" rAng="0" ptsTypes="AA">
                                      <p:cBhvr>
                                        <p:cTn id="119" dur="2000" fill="hold"/>
                                        <p:tgtEl>
                                          <p:spTgt spid="43"/>
                                        </p:tgtEl>
                                        <p:attrNameLst>
                                          <p:attrName>ppt_x</p:attrName>
                                          <p:attrName>ppt_y</p:attrName>
                                        </p:attrNameLst>
                                      </p:cBhvr>
                                      <p:rCtr x="-4583" y="-5556"/>
                                    </p:animMotion>
                                  </p:childTnLst>
                                </p:cTn>
                              </p:par>
                              <p:par>
                                <p:cTn id="120" presetID="3" presetClass="exit" presetSubtype="10" fill="hold" nodeType="withEffect">
                                  <p:stCondLst>
                                    <p:cond delay="0"/>
                                  </p:stCondLst>
                                  <p:childTnLst>
                                    <p:animEffect transition="out" filter="blinds(horizontal)">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repeatCount="3000" fill="hold" nodeType="click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wipe(down)">
                                      <p:cBhvr>
                                        <p:cTn id="127" dur="500"/>
                                        <p:tgtEl>
                                          <p:spTgt spid="45"/>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wipe(down)">
                                      <p:cBhvr>
                                        <p:cTn id="132" dur="500"/>
                                        <p:tgtEl>
                                          <p:spTgt spid="24"/>
                                        </p:tgtEl>
                                      </p:cBhvr>
                                    </p:animEffect>
                                  </p:childTnLst>
                                </p:cTn>
                              </p:par>
                              <p:par>
                                <p:cTn id="133" presetID="3" presetClass="exit" presetSubtype="10" fill="hold" nodeType="withEffect">
                                  <p:stCondLst>
                                    <p:cond delay="0"/>
                                  </p:stCondLst>
                                  <p:childTnLst>
                                    <p:animEffect transition="out" filter="blinds(horizontal)">
                                      <p:cBhvr>
                                        <p:cTn id="134" dur="500"/>
                                        <p:tgtEl>
                                          <p:spTgt spid="45"/>
                                        </p:tgtEl>
                                      </p:cBhvr>
                                    </p:animEffect>
                                    <p:set>
                                      <p:cBhvr>
                                        <p:cTn id="135" dur="1" fill="hold">
                                          <p:stCondLst>
                                            <p:cond delay="499"/>
                                          </p:stCondLst>
                                        </p:cTn>
                                        <p:tgtEl>
                                          <p:spTgt spid="45"/>
                                        </p:tgtEl>
                                        <p:attrNameLst>
                                          <p:attrName>style.visibility</p:attrName>
                                        </p:attrNameLst>
                                      </p:cBhvr>
                                      <p:to>
                                        <p:strVal val="hidden"/>
                                      </p:to>
                                    </p:set>
                                  </p:childTnLst>
                                </p:cTn>
                              </p:par>
                              <p:par>
                                <p:cTn id="136" presetID="3" presetClass="exit" presetSubtype="10" fill="hold" nodeType="withEffect">
                                  <p:stCondLst>
                                    <p:cond delay="0"/>
                                  </p:stCondLst>
                                  <p:childTnLst>
                                    <p:animEffect transition="out" filter="blinds(horizontal)">
                                      <p:cBhvr>
                                        <p:cTn id="137" dur="500"/>
                                        <p:tgtEl>
                                          <p:spTgt spid="44"/>
                                        </p:tgtEl>
                                      </p:cBhvr>
                                    </p:animEffect>
                                    <p:set>
                                      <p:cBhvr>
                                        <p:cTn id="138" dur="1" fill="hold">
                                          <p:stCondLst>
                                            <p:cond delay="499"/>
                                          </p:stCondLst>
                                        </p:cTn>
                                        <p:tgtEl>
                                          <p:spTgt spid="44"/>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8" repeatCount="10000" fill="hold" nodeType="click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wipe(left)">
                                      <p:cBhvr>
                                        <p:cTn id="143" dur="500"/>
                                        <p:tgtEl>
                                          <p:spTgt spid="19"/>
                                        </p:tgtEl>
                                      </p:cBhvr>
                                    </p:animEffect>
                                  </p:childTnLst>
                                </p:cTn>
                              </p:par>
                              <p:par>
                                <p:cTn id="144" presetID="8" presetClass="entr" presetSubtype="16" repeatCount="10000" fill="hold" nodeType="withEffect">
                                  <p:stCondLst>
                                    <p:cond delay="0"/>
                                  </p:stCondLst>
                                  <p:childTnLst>
                                    <p:set>
                                      <p:cBhvr>
                                        <p:cTn id="145" dur="1" fill="hold">
                                          <p:stCondLst>
                                            <p:cond delay="0"/>
                                          </p:stCondLst>
                                        </p:cTn>
                                        <p:tgtEl>
                                          <p:spTgt spid="20"/>
                                        </p:tgtEl>
                                        <p:attrNameLst>
                                          <p:attrName>style.visibility</p:attrName>
                                        </p:attrNameLst>
                                      </p:cBhvr>
                                      <p:to>
                                        <p:strVal val="visible"/>
                                      </p:to>
                                    </p:set>
                                    <p:animEffect transition="in" filter="diamond(in)">
                                      <p:cBhvr>
                                        <p:cTn id="146" dur="2000"/>
                                        <p:tgtEl>
                                          <p:spTgt spid="20"/>
                                        </p:tgtEl>
                                      </p:cBhvr>
                                    </p:animEffect>
                                  </p:childTnLst>
                                </p:cTn>
                              </p:par>
                              <p:par>
                                <p:cTn id="147" presetID="22" presetClass="entr" presetSubtype="8" repeatCount="10000" fill="hold" nodeType="withEffect">
                                  <p:stCondLst>
                                    <p:cond delay="0"/>
                                  </p:stCondLst>
                                  <p:childTnLst>
                                    <p:set>
                                      <p:cBhvr>
                                        <p:cTn id="148" dur="1" fill="hold">
                                          <p:stCondLst>
                                            <p:cond delay="0"/>
                                          </p:stCondLst>
                                        </p:cTn>
                                        <p:tgtEl>
                                          <p:spTgt spid="21"/>
                                        </p:tgtEl>
                                        <p:attrNameLst>
                                          <p:attrName>style.visibility</p:attrName>
                                        </p:attrNameLst>
                                      </p:cBhvr>
                                      <p:to>
                                        <p:strVal val="visible"/>
                                      </p:to>
                                    </p:set>
                                    <p:animEffect transition="in" filter="wipe(left)">
                                      <p:cBhvr>
                                        <p:cTn id="149" dur="500"/>
                                        <p:tgtEl>
                                          <p:spTgt spid="21"/>
                                        </p:tgtEl>
                                      </p:cBhvr>
                                    </p:animEffect>
                                  </p:childTnLst>
                                </p:cTn>
                              </p:par>
                              <p:par>
                                <p:cTn id="150" presetID="22" presetClass="entr" presetSubtype="8" repeatCount="10000" fill="hold" nodeType="withEffect">
                                  <p:stCondLst>
                                    <p:cond delay="0"/>
                                  </p:stCondLst>
                                  <p:childTnLst>
                                    <p:set>
                                      <p:cBhvr>
                                        <p:cTn id="151" dur="1" fill="hold">
                                          <p:stCondLst>
                                            <p:cond delay="0"/>
                                          </p:stCondLst>
                                        </p:cTn>
                                        <p:tgtEl>
                                          <p:spTgt spid="25"/>
                                        </p:tgtEl>
                                        <p:attrNameLst>
                                          <p:attrName>style.visibility</p:attrName>
                                        </p:attrNameLst>
                                      </p:cBhvr>
                                      <p:to>
                                        <p:strVal val="visible"/>
                                      </p:to>
                                    </p:set>
                                    <p:animEffect transition="in" filter="wipe(left)">
                                      <p:cBhvr>
                                        <p:cTn id="152" dur="500"/>
                                        <p:tgtEl>
                                          <p:spTgt spid="25"/>
                                        </p:tgtEl>
                                      </p:cBhvr>
                                    </p:animEffect>
                                  </p:childTnLst>
                                </p:cTn>
                              </p:par>
                              <p:par>
                                <p:cTn id="153" presetID="8" presetClass="entr" presetSubtype="16" repeatCount="10000" fill="hold" nodeType="withEffect">
                                  <p:stCondLst>
                                    <p:cond delay="0"/>
                                  </p:stCondLst>
                                  <p:childTnLst>
                                    <p:set>
                                      <p:cBhvr>
                                        <p:cTn id="154" dur="1" fill="hold">
                                          <p:stCondLst>
                                            <p:cond delay="0"/>
                                          </p:stCondLst>
                                        </p:cTn>
                                        <p:tgtEl>
                                          <p:spTgt spid="26"/>
                                        </p:tgtEl>
                                        <p:attrNameLst>
                                          <p:attrName>style.visibility</p:attrName>
                                        </p:attrNameLst>
                                      </p:cBhvr>
                                      <p:to>
                                        <p:strVal val="visible"/>
                                      </p:to>
                                    </p:set>
                                    <p:animEffect transition="in" filter="diamond(in)">
                                      <p:cBhvr>
                                        <p:cTn id="155" dur="2000"/>
                                        <p:tgtEl>
                                          <p:spTgt spid="26"/>
                                        </p:tgtEl>
                                      </p:cBhvr>
                                    </p:animEffect>
                                  </p:childTnLst>
                                </p:cTn>
                              </p:par>
                              <p:par>
                                <p:cTn id="156" presetID="22" presetClass="entr" presetSubtype="8" repeatCount="10000" fill="hold" nodeType="with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wipe(left)">
                                      <p:cBhvr>
                                        <p:cTn id="158" dur="500"/>
                                        <p:tgtEl>
                                          <p:spTgt spid="29"/>
                                        </p:tgtEl>
                                      </p:cBhvr>
                                    </p:animEffect>
                                  </p:childTnLst>
                                </p:cTn>
                              </p:par>
                              <p:par>
                                <p:cTn id="159" presetID="18" presetClass="entr" presetSubtype="12" repeatCount="10000" fill="hold" grpId="0" nodeType="with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strips(downLeft)">
                                      <p:cBhvr>
                                        <p:cTn id="161" dur="500"/>
                                        <p:tgtEl>
                                          <p:spTgt spid="23"/>
                                        </p:tgtEl>
                                      </p:cBhvr>
                                    </p:animEffect>
                                  </p:childTnLst>
                                </p:cTn>
                              </p:par>
                            </p:childTnLst>
                          </p:cTn>
                        </p:par>
                      </p:childTnLst>
                    </p:cTn>
                  </p:par>
                  <p:par>
                    <p:cTn id="162" fill="hold">
                      <p:stCondLst>
                        <p:cond delay="indefinite"/>
                      </p:stCondLst>
                      <p:childTnLst>
                        <p:par>
                          <p:cTn id="163" fill="hold">
                            <p:stCondLst>
                              <p:cond delay="0"/>
                            </p:stCondLst>
                            <p:childTnLst>
                              <p:par>
                                <p:cTn id="164" presetID="12" presetClass="entr" presetSubtype="4" repeatCount="indefinite" fill="hold" nodeType="clickEffect">
                                  <p:stCondLst>
                                    <p:cond delay="0"/>
                                  </p:stCondLst>
                                  <p:childTnLst>
                                    <p:set>
                                      <p:cBhvr>
                                        <p:cTn id="165" dur="1" fill="hold">
                                          <p:stCondLst>
                                            <p:cond delay="0"/>
                                          </p:stCondLst>
                                        </p:cTn>
                                        <p:tgtEl>
                                          <p:spTgt spid="34"/>
                                        </p:tgtEl>
                                        <p:attrNameLst>
                                          <p:attrName>style.visibility</p:attrName>
                                        </p:attrNameLst>
                                      </p:cBhvr>
                                      <p:to>
                                        <p:strVal val="visible"/>
                                      </p:to>
                                    </p:set>
                                    <p:animEffect transition="in" filter="slide(fromBottom)">
                                      <p:cBhvr>
                                        <p:cTn id="166" dur="500"/>
                                        <p:tgtEl>
                                          <p:spTgt spid="34"/>
                                        </p:tgtEl>
                                      </p:cBhvr>
                                    </p:animEffect>
                                  </p:childTnLst>
                                </p:cTn>
                              </p:par>
                              <p:par>
                                <p:cTn id="167" presetID="12" presetClass="entr" presetSubtype="4" repeatCount="indefinite" fill="hold" nodeType="withEffect">
                                  <p:stCondLst>
                                    <p:cond delay="0"/>
                                  </p:stCondLst>
                                  <p:childTnLst>
                                    <p:set>
                                      <p:cBhvr>
                                        <p:cTn id="168" dur="1" fill="hold">
                                          <p:stCondLst>
                                            <p:cond delay="0"/>
                                          </p:stCondLst>
                                        </p:cTn>
                                        <p:tgtEl>
                                          <p:spTgt spid="35"/>
                                        </p:tgtEl>
                                        <p:attrNameLst>
                                          <p:attrName>style.visibility</p:attrName>
                                        </p:attrNameLst>
                                      </p:cBhvr>
                                      <p:to>
                                        <p:strVal val="visible"/>
                                      </p:to>
                                    </p:set>
                                    <p:animEffect transition="in" filter="slide(fromBottom)">
                                      <p:cBhvr>
                                        <p:cTn id="169" dur="500"/>
                                        <p:tgtEl>
                                          <p:spTgt spid="35"/>
                                        </p:tgtEl>
                                      </p:cBhvr>
                                    </p:animEffect>
                                  </p:childTnLst>
                                </p:cTn>
                              </p:par>
                              <p:par>
                                <p:cTn id="170" presetID="12" presetClass="entr" presetSubtype="4" repeatCount="indefinite" fill="hold" nodeType="withEffect">
                                  <p:stCondLst>
                                    <p:cond delay="0"/>
                                  </p:stCondLst>
                                  <p:childTnLst>
                                    <p:set>
                                      <p:cBhvr>
                                        <p:cTn id="171" dur="1" fill="hold">
                                          <p:stCondLst>
                                            <p:cond delay="0"/>
                                          </p:stCondLst>
                                        </p:cTn>
                                        <p:tgtEl>
                                          <p:spTgt spid="36"/>
                                        </p:tgtEl>
                                        <p:attrNameLst>
                                          <p:attrName>style.visibility</p:attrName>
                                        </p:attrNameLst>
                                      </p:cBhvr>
                                      <p:to>
                                        <p:strVal val="visible"/>
                                      </p:to>
                                    </p:set>
                                    <p:animEffect transition="in" filter="slide(fromBottom)">
                                      <p:cBhvr>
                                        <p:cTn id="172" dur="500"/>
                                        <p:tgtEl>
                                          <p:spTgt spid="36"/>
                                        </p:tgtEl>
                                      </p:cBhvr>
                                    </p:animEffect>
                                  </p:childTnLst>
                                </p:cTn>
                              </p:par>
                              <p:par>
                                <p:cTn id="173" presetID="12" presetClass="entr" presetSubtype="4" repeatCount="indefinite" fill="hold" nodeType="withEffect">
                                  <p:stCondLst>
                                    <p:cond delay="0"/>
                                  </p:stCondLst>
                                  <p:childTnLst>
                                    <p:set>
                                      <p:cBhvr>
                                        <p:cTn id="174" dur="1" fill="hold">
                                          <p:stCondLst>
                                            <p:cond delay="0"/>
                                          </p:stCondLst>
                                        </p:cTn>
                                        <p:tgtEl>
                                          <p:spTgt spid="37"/>
                                        </p:tgtEl>
                                        <p:attrNameLst>
                                          <p:attrName>style.visibility</p:attrName>
                                        </p:attrNameLst>
                                      </p:cBhvr>
                                      <p:to>
                                        <p:strVal val="visible"/>
                                      </p:to>
                                    </p:set>
                                    <p:animEffect transition="in" filter="slide(fromBottom)">
                                      <p:cBhvr>
                                        <p:cTn id="175" dur="500"/>
                                        <p:tgtEl>
                                          <p:spTgt spid="37"/>
                                        </p:tgtEl>
                                      </p:cBhvr>
                                    </p:animEffect>
                                  </p:childTnLst>
                                </p:cTn>
                              </p:par>
                              <p:par>
                                <p:cTn id="176" presetID="12" presetClass="entr" presetSubtype="4" repeatCount="indefinite" fill="hold" nodeType="withEffect">
                                  <p:stCondLst>
                                    <p:cond delay="0"/>
                                  </p:stCondLst>
                                  <p:childTnLst>
                                    <p:set>
                                      <p:cBhvr>
                                        <p:cTn id="177" dur="1" fill="hold">
                                          <p:stCondLst>
                                            <p:cond delay="0"/>
                                          </p:stCondLst>
                                        </p:cTn>
                                        <p:tgtEl>
                                          <p:spTgt spid="38"/>
                                        </p:tgtEl>
                                        <p:attrNameLst>
                                          <p:attrName>style.visibility</p:attrName>
                                        </p:attrNameLst>
                                      </p:cBhvr>
                                      <p:to>
                                        <p:strVal val="visible"/>
                                      </p:to>
                                    </p:set>
                                    <p:animEffect transition="in" filter="slide(fromBottom)">
                                      <p:cBhvr>
                                        <p:cTn id="178" dur="500"/>
                                        <p:tgtEl>
                                          <p:spTgt spid="38"/>
                                        </p:tgtEl>
                                      </p:cBhvr>
                                    </p:animEffect>
                                  </p:childTnLst>
                                </p:cTn>
                              </p:par>
                              <p:par>
                                <p:cTn id="179" presetID="12" presetClass="entr" presetSubtype="4" repeatCount="indefinite" fill="hold" nodeType="withEffect">
                                  <p:stCondLst>
                                    <p:cond delay="0"/>
                                  </p:stCondLst>
                                  <p:childTnLst>
                                    <p:set>
                                      <p:cBhvr>
                                        <p:cTn id="180" dur="1" fill="hold">
                                          <p:stCondLst>
                                            <p:cond delay="0"/>
                                          </p:stCondLst>
                                        </p:cTn>
                                        <p:tgtEl>
                                          <p:spTgt spid="39"/>
                                        </p:tgtEl>
                                        <p:attrNameLst>
                                          <p:attrName>style.visibility</p:attrName>
                                        </p:attrNameLst>
                                      </p:cBhvr>
                                      <p:to>
                                        <p:strVal val="visible"/>
                                      </p:to>
                                    </p:set>
                                    <p:animEffect transition="in" filter="slide(fromBottom)">
                                      <p:cBhvr>
                                        <p:cTn id="181" dur="500"/>
                                        <p:tgtEl>
                                          <p:spTgt spid="39"/>
                                        </p:tgtEl>
                                      </p:cBhvr>
                                    </p:animEffect>
                                  </p:childTnLst>
                                </p:cTn>
                              </p:par>
                              <p:par>
                                <p:cTn id="182" presetID="12" presetClass="entr" presetSubtype="4" repeatCount="indefinite" fill="hold" nodeType="with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slide(fromBottom)">
                                      <p:cBhvr>
                                        <p:cTn id="184" dur="500"/>
                                        <p:tgtEl>
                                          <p:spTgt spid="40"/>
                                        </p:tgtEl>
                                      </p:cBhvr>
                                    </p:animEffect>
                                  </p:childTnLst>
                                </p:cTn>
                              </p:par>
                              <p:par>
                                <p:cTn id="185" presetID="12" presetClass="entr" presetSubtype="4" repeatCount="indefinite" fill="hold" nodeType="withEffect">
                                  <p:stCondLst>
                                    <p:cond delay="0"/>
                                  </p:stCondLst>
                                  <p:childTnLst>
                                    <p:set>
                                      <p:cBhvr>
                                        <p:cTn id="186" dur="1" fill="hold">
                                          <p:stCondLst>
                                            <p:cond delay="0"/>
                                          </p:stCondLst>
                                        </p:cTn>
                                        <p:tgtEl>
                                          <p:spTgt spid="41"/>
                                        </p:tgtEl>
                                        <p:attrNameLst>
                                          <p:attrName>style.visibility</p:attrName>
                                        </p:attrNameLst>
                                      </p:cBhvr>
                                      <p:to>
                                        <p:strVal val="visible"/>
                                      </p:to>
                                    </p:set>
                                    <p:animEffect transition="in" filter="slide(fromBottom)">
                                      <p:cBhvr>
                                        <p:cTn id="187" dur="500"/>
                                        <p:tgtEl>
                                          <p:spTgt spid="41"/>
                                        </p:tgtEl>
                                      </p:cBhvr>
                                    </p:animEffect>
                                  </p:childTnLst>
                                </p:cTn>
                              </p:par>
                            </p:childTnLst>
                          </p:cTn>
                        </p:par>
                      </p:childTnLst>
                    </p:cTn>
                  </p:par>
                  <p:par>
                    <p:cTn id="188" fill="hold">
                      <p:stCondLst>
                        <p:cond delay="indefinite"/>
                      </p:stCondLst>
                      <p:childTnLst>
                        <p:par>
                          <p:cTn id="189" fill="hold">
                            <p:stCondLst>
                              <p:cond delay="0"/>
                            </p:stCondLst>
                            <p:childTnLst>
                              <p:par>
                                <p:cTn id="190" presetID="3" presetClass="entr" presetSubtype="10" repeatCount="5000" fill="hold" grpId="2" nodeType="clickEffect">
                                  <p:stCondLst>
                                    <p:cond delay="0"/>
                                  </p:stCondLst>
                                  <p:childTnLst>
                                    <p:set>
                                      <p:cBhvr>
                                        <p:cTn id="191" dur="1" fill="hold">
                                          <p:stCondLst>
                                            <p:cond delay="0"/>
                                          </p:stCondLst>
                                        </p:cTn>
                                        <p:tgtEl>
                                          <p:spTgt spid="14"/>
                                        </p:tgtEl>
                                        <p:attrNameLst>
                                          <p:attrName>style.visibility</p:attrName>
                                        </p:attrNameLst>
                                      </p:cBhvr>
                                      <p:to>
                                        <p:strVal val="visible"/>
                                      </p:to>
                                    </p:set>
                                    <p:animEffect transition="in" filter="blinds(horizontal)">
                                      <p:cBhvr>
                                        <p:cTn id="192" dur="500"/>
                                        <p:tgtEl>
                                          <p:spTgt spid="14"/>
                                        </p:tgtEl>
                                      </p:cBhvr>
                                    </p:animEffect>
                                  </p:childTnLst>
                                </p:cTn>
                              </p:par>
                              <p:par>
                                <p:cTn id="193" presetID="3" presetClass="entr" presetSubtype="10" repeatCount="5000" fill="hold" grpId="2" nodeType="withEffect">
                                  <p:stCondLst>
                                    <p:cond delay="0"/>
                                  </p:stCondLst>
                                  <p:childTnLst>
                                    <p:set>
                                      <p:cBhvr>
                                        <p:cTn id="194" dur="1" fill="hold">
                                          <p:stCondLst>
                                            <p:cond delay="0"/>
                                          </p:stCondLst>
                                        </p:cTn>
                                        <p:tgtEl>
                                          <p:spTgt spid="16"/>
                                        </p:tgtEl>
                                        <p:attrNameLst>
                                          <p:attrName>style.visibility</p:attrName>
                                        </p:attrNameLst>
                                      </p:cBhvr>
                                      <p:to>
                                        <p:strVal val="visible"/>
                                      </p:to>
                                    </p:set>
                                    <p:animEffect transition="in" filter="blinds(horizontal)">
                                      <p:cBhvr>
                                        <p:cTn id="195" dur="500"/>
                                        <p:tgtEl>
                                          <p:spTgt spid="16"/>
                                        </p:tgtEl>
                                      </p:cBhvr>
                                    </p:animEffect>
                                  </p:childTnLst>
                                </p:cTn>
                              </p:par>
                              <p:par>
                                <p:cTn id="196" presetID="3" presetClass="entr" presetSubtype="10" repeatCount="5000" fill="hold" grpId="2" nodeType="withEffect">
                                  <p:stCondLst>
                                    <p:cond delay="0"/>
                                  </p:stCondLst>
                                  <p:childTnLst>
                                    <p:set>
                                      <p:cBhvr>
                                        <p:cTn id="197" dur="1" fill="hold">
                                          <p:stCondLst>
                                            <p:cond delay="0"/>
                                          </p:stCondLst>
                                        </p:cTn>
                                        <p:tgtEl>
                                          <p:spTgt spid="17"/>
                                        </p:tgtEl>
                                        <p:attrNameLst>
                                          <p:attrName>style.visibility</p:attrName>
                                        </p:attrNameLst>
                                      </p:cBhvr>
                                      <p:to>
                                        <p:strVal val="visible"/>
                                      </p:to>
                                    </p:set>
                                    <p:animEffect transition="in" filter="blinds(horizontal)">
                                      <p:cBhvr>
                                        <p:cTn id="198" dur="500"/>
                                        <p:tgtEl>
                                          <p:spTgt spid="17"/>
                                        </p:tgtEl>
                                      </p:cBhvr>
                                    </p:animEffect>
                                  </p:childTnLst>
                                </p:cTn>
                              </p:par>
                              <p:par>
                                <p:cTn id="199" presetID="3" presetClass="entr" presetSubtype="10" repeatCount="5000" fill="hold" grpId="2" nodeType="withEffect">
                                  <p:stCondLst>
                                    <p:cond delay="0"/>
                                  </p:stCondLst>
                                  <p:childTnLst>
                                    <p:set>
                                      <p:cBhvr>
                                        <p:cTn id="200" dur="1" fill="hold">
                                          <p:stCondLst>
                                            <p:cond delay="0"/>
                                          </p:stCondLst>
                                        </p:cTn>
                                        <p:tgtEl>
                                          <p:spTgt spid="15"/>
                                        </p:tgtEl>
                                        <p:attrNameLst>
                                          <p:attrName>style.visibility</p:attrName>
                                        </p:attrNameLst>
                                      </p:cBhvr>
                                      <p:to>
                                        <p:strVal val="visible"/>
                                      </p:to>
                                    </p:set>
                                    <p:animEffect transition="in" filter="blinds(horizontal)">
                                      <p:cBhvr>
                                        <p:cTn id="201" dur="500"/>
                                        <p:tgtEl>
                                          <p:spTgt spid="15"/>
                                        </p:tgtEl>
                                      </p:cBhvr>
                                    </p:animEffect>
                                  </p:childTnLst>
                                </p:cTn>
                              </p:par>
                              <p:par>
                                <p:cTn id="202" presetID="3" presetClass="entr" presetSubtype="10" repeatCount="5000" fill="hold" grpId="2" nodeType="withEffect">
                                  <p:stCondLst>
                                    <p:cond delay="0"/>
                                  </p:stCondLst>
                                  <p:childTnLst>
                                    <p:set>
                                      <p:cBhvr>
                                        <p:cTn id="203" dur="1" fill="hold">
                                          <p:stCondLst>
                                            <p:cond delay="0"/>
                                          </p:stCondLst>
                                        </p:cTn>
                                        <p:tgtEl>
                                          <p:spTgt spid="18"/>
                                        </p:tgtEl>
                                        <p:attrNameLst>
                                          <p:attrName>style.visibility</p:attrName>
                                        </p:attrNameLst>
                                      </p:cBhvr>
                                      <p:to>
                                        <p:strVal val="visible"/>
                                      </p:to>
                                    </p:set>
                                    <p:animEffect transition="in" filter="blinds(horizontal)">
                                      <p:cBhvr>
                                        <p:cTn id="204" dur="500"/>
                                        <p:tgtEl>
                                          <p:spTgt spid="18"/>
                                        </p:tgtEl>
                                      </p:cBhvr>
                                    </p:animEffect>
                                  </p:childTnLst>
                                </p:cTn>
                              </p:par>
                              <p:par>
                                <p:cTn id="205" presetID="3" presetClass="entr" presetSubtype="10" repeatCount="5000" fill="hold" grpId="2" nodeType="withEffect">
                                  <p:stCondLst>
                                    <p:cond delay="0"/>
                                  </p:stCondLst>
                                  <p:childTnLst>
                                    <p:set>
                                      <p:cBhvr>
                                        <p:cTn id="206" dur="1" fill="hold">
                                          <p:stCondLst>
                                            <p:cond delay="0"/>
                                          </p:stCondLst>
                                        </p:cTn>
                                        <p:tgtEl>
                                          <p:spTgt spid="13"/>
                                        </p:tgtEl>
                                        <p:attrNameLst>
                                          <p:attrName>style.visibility</p:attrName>
                                        </p:attrNameLst>
                                      </p:cBhvr>
                                      <p:to>
                                        <p:strVal val="visible"/>
                                      </p:to>
                                    </p:set>
                                    <p:animEffect transition="in" filter="blinds(horizontal)">
                                      <p:cBhvr>
                                        <p:cTn id="20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 y="2099482"/>
            <a:ext cx="9141198" cy="3044018"/>
          </a:xfrm>
          <a:prstGeom prst="rect">
            <a:avLst/>
          </a:prstGeom>
        </p:spPr>
      </p:pic>
      <p:pic>
        <p:nvPicPr>
          <p:cNvPr id="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 y="-5555"/>
            <a:ext cx="9149031" cy="703872"/>
          </a:xfrm>
          <a:prstGeom prst="rect">
            <a:avLst/>
          </a:prstGeom>
        </p:spPr>
      </p:pic>
      <p:pic>
        <p:nvPicPr>
          <p:cNvPr id="4" name="图片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7" y="928897"/>
            <a:ext cx="2702883" cy="2822480"/>
          </a:xfrm>
          <a:prstGeom prst="rect">
            <a:avLst/>
          </a:prstGeom>
        </p:spPr>
      </p:pic>
      <p:sp>
        <p:nvSpPr>
          <p:cNvPr id="5" name="Rectangle 217"/>
          <p:cNvSpPr>
            <a:spLocks noChangeArrowheads="1"/>
          </p:cNvSpPr>
          <p:nvPr/>
        </p:nvSpPr>
        <p:spPr bwMode="auto">
          <a:xfrm>
            <a:off x="3034967" y="1634135"/>
            <a:ext cx="6104973" cy="141200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3" tIns="40806" rIns="81613" bIns="40806"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lang="en-US" altLang="zh-CN" sz="7200" b="1" baseline="0" dirty="0" err="1">
                <a:latin typeface="UTM ThuPhap Thien An" panose="02040603050506020204" pitchFamily="18" charset="0"/>
                <a:ea typeface="楷体" panose="02010609060101010101" pitchFamily="49" charset="-122"/>
                <a:cs typeface="Turbayne" panose="020B0506030404030204" pitchFamily="34" charset="0"/>
              </a:rPr>
              <a:t>Khám</a:t>
            </a:r>
            <a:r>
              <a:rPr lang="en-US" altLang="zh-CN" sz="7200" b="1" baseline="0" dirty="0">
                <a:latin typeface="UTM ThuPhap Thien An" panose="02040603050506020204" pitchFamily="18" charset="0"/>
                <a:ea typeface="楷体" panose="02010609060101010101" pitchFamily="49" charset="-122"/>
                <a:cs typeface="Turbayne" panose="020B0506030404030204" pitchFamily="34" charset="0"/>
              </a:rPr>
              <a:t> </a:t>
            </a:r>
            <a:r>
              <a:rPr lang="en-US" altLang="zh-CN" sz="7200" b="1" baseline="0" dirty="0" err="1">
                <a:latin typeface="UTM ThuPhap Thien An" panose="02040603050506020204" pitchFamily="18" charset="0"/>
                <a:ea typeface="楷体" panose="02010609060101010101" pitchFamily="49" charset="-122"/>
                <a:cs typeface="Turbayne" panose="020B0506030404030204" pitchFamily="34" charset="0"/>
              </a:rPr>
              <a:t>phá</a:t>
            </a:r>
            <a:endParaRPr kumimoji="1" lang="en-US" altLang="zh-CN" sz="7200" b="1" baseline="0" dirty="0">
              <a:latin typeface="UTM ThuPhap Thien An" panose="02040603050506020204" pitchFamily="18" charset="0"/>
              <a:ea typeface="楷体" panose="02010609060101010101" pitchFamily="49" charset="-122"/>
              <a:cs typeface="Turbayne" panose="020B0506030404030204" pitchFamily="34" charset="0"/>
            </a:endParaRPr>
          </a:p>
        </p:txBody>
      </p:sp>
      <p:pic>
        <p:nvPicPr>
          <p:cNvPr id="6" name="Google Shape;869;p41">
            <a:extLst>
              <a:ext uri="{FF2B5EF4-FFF2-40B4-BE49-F238E27FC236}">
                <a16:creationId xmlns:a16="http://schemas.microsoft.com/office/drawing/2014/main" xmlns="" id="{DCAA3B3C-A96C-78A5-3B3B-9D01750C9E98}"/>
              </a:ext>
            </a:extLst>
          </p:cNvPr>
          <p:cNvPicPr preferRelativeResize="0"/>
          <p:nvPr/>
        </p:nvPicPr>
        <p:blipFill rotWithShape="1">
          <a:blip r:embed="rId5">
            <a:alphaModFix/>
          </a:blip>
          <a:srcRect l="-1579" t="1047" r="-1" b="1047"/>
          <a:stretch/>
        </p:blipFill>
        <p:spPr>
          <a:xfrm>
            <a:off x="2197101" y="3035300"/>
            <a:ext cx="5524500" cy="2162141"/>
          </a:xfrm>
          <a:prstGeom prst="rect">
            <a:avLst/>
          </a:prstGeom>
          <a:noFill/>
          <a:ln>
            <a:noFill/>
          </a:ln>
        </p:spPr>
      </p:pic>
      <p:pic>
        <p:nvPicPr>
          <p:cNvPr id="7" name="Google Shape;869;p41">
            <a:extLst>
              <a:ext uri="{FF2B5EF4-FFF2-40B4-BE49-F238E27FC236}">
                <a16:creationId xmlns:a16="http://schemas.microsoft.com/office/drawing/2014/main" xmlns="" id="{34C2E643-4A5D-22A3-C6ED-363362F20C0E}"/>
              </a:ext>
            </a:extLst>
          </p:cNvPr>
          <p:cNvPicPr preferRelativeResize="0"/>
          <p:nvPr/>
        </p:nvPicPr>
        <p:blipFill rotWithShape="1">
          <a:blip r:embed="rId5">
            <a:alphaModFix/>
          </a:blip>
          <a:srcRect l="-1579" t="1047" r="-1" b="1047"/>
          <a:stretch/>
        </p:blipFill>
        <p:spPr>
          <a:xfrm>
            <a:off x="1820319" y="3953564"/>
            <a:ext cx="3272538" cy="1243877"/>
          </a:xfrm>
          <a:prstGeom prst="rect">
            <a:avLst/>
          </a:prstGeom>
          <a:noFill/>
          <a:ln>
            <a:noFill/>
          </a:ln>
        </p:spPr>
      </p:pic>
      <p:pic>
        <p:nvPicPr>
          <p:cNvPr id="8" name="Google Shape;869;p41">
            <a:extLst>
              <a:ext uri="{FF2B5EF4-FFF2-40B4-BE49-F238E27FC236}">
                <a16:creationId xmlns:a16="http://schemas.microsoft.com/office/drawing/2014/main" xmlns="" id="{F18E46C8-C351-E56B-73A9-76472099BC4B}"/>
              </a:ext>
            </a:extLst>
          </p:cNvPr>
          <p:cNvPicPr preferRelativeResize="0"/>
          <p:nvPr/>
        </p:nvPicPr>
        <p:blipFill rotWithShape="1">
          <a:blip r:embed="rId5">
            <a:alphaModFix/>
          </a:blip>
          <a:srcRect l="-1579" t="1047" r="-1" b="1047"/>
          <a:stretch/>
        </p:blipFill>
        <p:spPr>
          <a:xfrm>
            <a:off x="608393" y="3953564"/>
            <a:ext cx="2820607" cy="1030123"/>
          </a:xfrm>
          <a:prstGeom prst="rect">
            <a:avLst/>
          </a:prstGeom>
          <a:noFill/>
          <a:ln>
            <a:noFill/>
          </a:ln>
        </p:spPr>
      </p:pic>
    </p:spTree>
    <p:extLst>
      <p:ext uri="{BB962C8B-B14F-4D97-AF65-F5344CB8AC3E}">
        <p14:creationId xmlns:p14="http://schemas.microsoft.com/office/powerpoint/2010/main" val="306352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2500"/>
                            </p:stCondLst>
                            <p:childTnLst>
                              <p:par>
                                <p:cTn id="19" presetID="8" presetClass="emph" presetSubtype="0" fill="hold" nodeType="afterEffect">
                                  <p:stCondLst>
                                    <p:cond delay="0"/>
                                  </p:stCondLst>
                                  <p:childTnLst>
                                    <p:animRot by="43200000">
                                      <p:cBhvr>
                                        <p:cTn id="20" dur="5500" fill="hold"/>
                                        <p:tgtEl>
                                          <p:spTgt spid="4"/>
                                        </p:tgtEl>
                                        <p:attrNameLst>
                                          <p:attrName>r</p:attrName>
                                        </p:attrNameLst>
                                      </p:cBhvr>
                                    </p:animRot>
                                  </p:childTnLst>
                                </p:cTn>
                              </p:par>
                            </p:childTnLst>
                          </p:cTn>
                        </p:par>
                        <p:par>
                          <p:cTn id="21" fill="hold">
                            <p:stCondLst>
                              <p:cond delay="80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par>
                                <p:cTn id="25" presetID="2" presetClass="entr" presetSubtype="3"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750" fill="hold"/>
                                        <p:tgtEl>
                                          <p:spTgt spid="6"/>
                                        </p:tgtEl>
                                        <p:attrNameLst>
                                          <p:attrName>ppt_x</p:attrName>
                                        </p:attrNameLst>
                                      </p:cBhvr>
                                      <p:tavLst>
                                        <p:tav tm="0">
                                          <p:val>
                                            <p:strVal val="1+#ppt_w/2"/>
                                          </p:val>
                                        </p:tav>
                                        <p:tav tm="100000">
                                          <p:val>
                                            <p:strVal val="#ppt_x"/>
                                          </p:val>
                                        </p:tav>
                                      </p:tavLst>
                                    </p:anim>
                                    <p:anim calcmode="lin" valueType="num">
                                      <p:cBhvr additive="base">
                                        <p:cTn id="28" dur="175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750" fill="hold"/>
                                        <p:tgtEl>
                                          <p:spTgt spid="7"/>
                                        </p:tgtEl>
                                        <p:attrNameLst>
                                          <p:attrName>ppt_x</p:attrName>
                                        </p:attrNameLst>
                                      </p:cBhvr>
                                      <p:tavLst>
                                        <p:tav tm="0">
                                          <p:val>
                                            <p:strVal val="1+#ppt_w/2"/>
                                          </p:val>
                                        </p:tav>
                                        <p:tav tm="100000">
                                          <p:val>
                                            <p:strVal val="#ppt_x"/>
                                          </p:val>
                                        </p:tav>
                                      </p:tavLst>
                                    </p:anim>
                                    <p:anim calcmode="lin" valueType="num">
                                      <p:cBhvr additive="base">
                                        <p:cTn id="32" dur="175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750" fill="hold"/>
                                        <p:tgtEl>
                                          <p:spTgt spid="8"/>
                                        </p:tgtEl>
                                        <p:attrNameLst>
                                          <p:attrName>ppt_x</p:attrName>
                                        </p:attrNameLst>
                                      </p:cBhvr>
                                      <p:tavLst>
                                        <p:tav tm="0">
                                          <p:val>
                                            <p:strVal val="1+#ppt_w/2"/>
                                          </p:val>
                                        </p:tav>
                                        <p:tav tm="100000">
                                          <p:val>
                                            <p:strVal val="#ppt_x"/>
                                          </p:val>
                                        </p:tav>
                                      </p:tavLst>
                                    </p:anim>
                                    <p:anim calcmode="lin" valueType="num">
                                      <p:cBhvr additive="base">
                                        <p:cTn id="36" dur="17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3"/>
          <p:cNvGrpSpPr>
            <a:grpSpLocks/>
          </p:cNvGrpSpPr>
          <p:nvPr/>
        </p:nvGrpSpPr>
        <p:grpSpPr bwMode="auto">
          <a:xfrm rot="5400000">
            <a:off x="-1009009" y="1441903"/>
            <a:ext cx="4633453" cy="2227243"/>
            <a:chOff x="336" y="804"/>
            <a:chExt cx="4846" cy="3007"/>
          </a:xfrm>
        </p:grpSpPr>
        <p:pic>
          <p:nvPicPr>
            <p:cNvPr id="25" name="Picture 227" descr="圈轴b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36" y="912"/>
              <a:ext cx="4704" cy="27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30" descr="圈轴左右"/>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944" y="804"/>
              <a:ext cx="238" cy="300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32" descr="圈轴左右"/>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5400000">
            <a:off x="1205560" y="-909350"/>
            <a:ext cx="218389" cy="22272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17200" y="678924"/>
            <a:ext cx="1781033" cy="3785652"/>
          </a:xfrm>
          <a:prstGeom prst="rect">
            <a:avLst/>
          </a:prstGeom>
          <a:noFill/>
        </p:spPr>
        <p:txBody>
          <a:bodyPr wrap="square" rtlCol="0">
            <a:spAutoFit/>
          </a:bodyPr>
          <a:lstStyle/>
          <a:p>
            <a:pPr algn="ctr"/>
            <a:r>
              <a:rPr lang="en-US" sz="4800" b="1" dirty="0" err="1">
                <a:latin typeface="UTM A&amp;S Signwriter" panose="02040603050506020204" pitchFamily="18" charset="0"/>
              </a:rPr>
              <a:t>Tìm</a:t>
            </a:r>
            <a:r>
              <a:rPr lang="en-US" sz="4800" b="1" dirty="0">
                <a:latin typeface="UTM A&amp;S Signwriter" panose="02040603050506020204" pitchFamily="18" charset="0"/>
              </a:rPr>
              <a:t> </a:t>
            </a:r>
            <a:r>
              <a:rPr lang="en-US" sz="4800" b="1" dirty="0" err="1">
                <a:latin typeface="UTM A&amp;S Signwriter" panose="02040603050506020204" pitchFamily="18" charset="0"/>
              </a:rPr>
              <a:t>hiểu</a:t>
            </a:r>
            <a:r>
              <a:rPr lang="en-US" sz="4800" b="1" dirty="0">
                <a:latin typeface="UTM A&amp;S Signwriter" panose="02040603050506020204" pitchFamily="18" charset="0"/>
              </a:rPr>
              <a:t> </a:t>
            </a:r>
            <a:r>
              <a:rPr lang="en-US" sz="4800" b="1" dirty="0" err="1">
                <a:latin typeface="UTM A&amp;S Signwriter" panose="02040603050506020204" pitchFamily="18" charset="0"/>
              </a:rPr>
              <a:t>về</a:t>
            </a:r>
            <a:r>
              <a:rPr lang="en-US" sz="4800" b="1" dirty="0">
                <a:latin typeface="UTM A&amp;S Signwriter" panose="02040603050506020204" pitchFamily="18" charset="0"/>
              </a:rPr>
              <a:t> ý </a:t>
            </a:r>
            <a:r>
              <a:rPr lang="en-US" sz="4800" b="1" dirty="0" err="1">
                <a:latin typeface="UTM A&amp;S Signwriter" panose="02040603050506020204" pitchFamily="18" charset="0"/>
              </a:rPr>
              <a:t>nghĩa</a:t>
            </a:r>
            <a:r>
              <a:rPr lang="en-US" sz="4800" b="1" dirty="0">
                <a:latin typeface="UTM A&amp;S Signwriter" panose="02040603050506020204" pitchFamily="18" charset="0"/>
              </a:rPr>
              <a:t> </a:t>
            </a:r>
            <a:r>
              <a:rPr lang="en-US" sz="4800" b="1" dirty="0" err="1">
                <a:latin typeface="UTM A&amp;S Signwriter" panose="02040603050506020204" pitchFamily="18" charset="0"/>
              </a:rPr>
              <a:t>của</a:t>
            </a:r>
            <a:r>
              <a:rPr lang="en-US" sz="4800" b="1" dirty="0">
                <a:latin typeface="UTM A&amp;S Signwriter" panose="02040603050506020204" pitchFamily="18" charset="0"/>
              </a:rPr>
              <a:t> </a:t>
            </a:r>
            <a:r>
              <a:rPr lang="en-US" sz="4800" b="1" dirty="0" err="1">
                <a:latin typeface="UTM A&amp;S Signwriter" panose="02040603050506020204" pitchFamily="18" charset="0"/>
              </a:rPr>
              <a:t>trận</a:t>
            </a:r>
            <a:r>
              <a:rPr lang="en-US" sz="4800" b="1" dirty="0">
                <a:latin typeface="UTM A&amp;S Signwriter" panose="02040603050506020204" pitchFamily="18" charset="0"/>
              </a:rPr>
              <a:t> </a:t>
            </a:r>
            <a:r>
              <a:rPr lang="en-US" sz="4800" b="1" dirty="0" err="1">
                <a:latin typeface="UTM A&amp;S Signwriter" panose="02040603050506020204" pitchFamily="18" charset="0"/>
              </a:rPr>
              <a:t>Bạch</a:t>
            </a:r>
            <a:r>
              <a:rPr lang="en-US" sz="4800" b="1" dirty="0">
                <a:latin typeface="UTM A&amp;S Signwriter" panose="02040603050506020204" pitchFamily="18" charset="0"/>
              </a:rPr>
              <a:t> </a:t>
            </a:r>
            <a:r>
              <a:rPr lang="en-US" sz="4800" b="1" dirty="0" err="1">
                <a:latin typeface="UTM A&amp;S Signwriter" panose="02040603050506020204" pitchFamily="18" charset="0"/>
              </a:rPr>
              <a:t>Đằng</a:t>
            </a:r>
            <a:endParaRPr lang="en-US" sz="4800" b="1" dirty="0">
              <a:latin typeface="UTM A&amp;S Signwriter" panose="02040603050506020204" pitchFamily="18" charset="0"/>
            </a:endParaRPr>
          </a:p>
        </p:txBody>
      </p:sp>
      <p:pic>
        <p:nvPicPr>
          <p:cNvPr id="4" name="Picture 3">
            <a:extLst>
              <a:ext uri="{FF2B5EF4-FFF2-40B4-BE49-F238E27FC236}">
                <a16:creationId xmlns:a16="http://schemas.microsoft.com/office/drawing/2014/main" xmlns="" id="{F811A262-224C-3766-BDEB-AB8F3F0447B9}"/>
              </a:ext>
            </a:extLst>
          </p:cNvPr>
          <p:cNvPicPr>
            <a:picLocks noChangeAspect="1"/>
          </p:cNvPicPr>
          <p:nvPr/>
        </p:nvPicPr>
        <p:blipFill>
          <a:blip r:embed="rId4"/>
          <a:stretch>
            <a:fillRect/>
          </a:stretch>
        </p:blipFill>
        <p:spPr>
          <a:xfrm>
            <a:off x="2755393" y="481632"/>
            <a:ext cx="5563107" cy="4163058"/>
          </a:xfrm>
          <a:prstGeom prst="rect">
            <a:avLst/>
          </a:prstGeom>
          <a:ln>
            <a:noFill/>
          </a:ln>
          <a:effectLst>
            <a:softEdge rad="112500"/>
          </a:effectLst>
        </p:spPr>
      </p:pic>
    </p:spTree>
    <p:extLst>
      <p:ext uri="{BB962C8B-B14F-4D97-AF65-F5344CB8AC3E}">
        <p14:creationId xmlns:p14="http://schemas.microsoft.com/office/powerpoint/2010/main" val="16761474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1000"/>
                                        <p:tgtEl>
                                          <p:spTgt spid="24"/>
                                        </p:tgtEl>
                                      </p:cBhvr>
                                    </p:animEffect>
                                  </p:childTnLst>
                                </p:cTn>
                              </p:par>
                              <p:par>
                                <p:cTn id="13" presetID="22" presetClass="entr" presetSubtype="1" fill="hold" nodeType="withEffect">
                                  <p:stCondLst>
                                    <p:cond delay="7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wipe(up)">
                                      <p:cBhvr>
                                        <p:cTn id="1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9">
            <a:extLst>
              <a:ext uri="{FF2B5EF4-FFF2-40B4-BE49-F238E27FC236}">
                <a16:creationId xmlns:a16="http://schemas.microsoft.com/office/drawing/2014/main" xmlns="" id="{2F6AFAFC-4D59-48B1-B8B2-4557B7328154}"/>
              </a:ext>
            </a:extLst>
          </p:cNvPr>
          <p:cNvSpPr/>
          <p:nvPr/>
        </p:nvSpPr>
        <p:spPr>
          <a:xfrm>
            <a:off x="289000" y="280179"/>
            <a:ext cx="8616165" cy="4669313"/>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alpha val="91000"/>
            </a:schemeClr>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UTM Androgyne" panose="02040603050506020204" pitchFamily="18" charset="0"/>
              </a:rPr>
              <a:t>ọ</a:t>
            </a:r>
            <a:endParaRPr lang="zh-CN" altLang="en-US" sz="1050" dirty="0">
              <a:ea typeface="字魂36号-正文宋楷" panose="00000500000000000000" pitchFamily="2" charset="-122"/>
            </a:endParaRPr>
          </a:p>
        </p:txBody>
      </p:sp>
      <p:sp>
        <p:nvSpPr>
          <p:cNvPr id="19" name="Rectangle 18">
            <a:extLst>
              <a:ext uri="{FF2B5EF4-FFF2-40B4-BE49-F238E27FC236}">
                <a16:creationId xmlns:a16="http://schemas.microsoft.com/office/drawing/2014/main" xmlns="" id="{9D006FA9-BF84-4D9D-9D2C-84B3413C3748}"/>
              </a:ext>
            </a:extLst>
          </p:cNvPr>
          <p:cNvSpPr/>
          <p:nvPr/>
        </p:nvSpPr>
        <p:spPr>
          <a:xfrm>
            <a:off x="1320418" y="644095"/>
            <a:ext cx="6301787" cy="1077218"/>
          </a:xfrm>
          <a:prstGeom prst="rect">
            <a:avLst/>
          </a:prstGeom>
          <a:noFill/>
        </p:spPr>
        <p:txBody>
          <a:bodyPr wrap="square">
            <a:spAutoFit/>
          </a:bodyPr>
          <a:lstStyle/>
          <a:p>
            <a:pPr algn="ctr">
              <a:defRPr/>
            </a:pP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200" b="1" dirty="0">
                <a:solidFill>
                  <a:srgbClr val="0F8476"/>
                </a:solidFill>
                <a:latin typeface="UTM Loko" panose="02040603050506020204" pitchFamily="18" charset="0"/>
                <a:cs typeface="Times New Roman" panose="02020603050405020304" pitchFamily="18" charset="0"/>
              </a:rPr>
              <a:t>Sau </a:t>
            </a:r>
            <a:r>
              <a:rPr lang="en-US" sz="3200" b="1" dirty="0" err="1">
                <a:solidFill>
                  <a:srgbClr val="0F8476"/>
                </a:solidFill>
                <a:latin typeface="UTM Loko" panose="02040603050506020204" pitchFamily="18" charset="0"/>
                <a:cs typeface="Times New Roman" panose="02020603050405020304" pitchFamily="18" charset="0"/>
              </a:rPr>
              <a:t>chiến</a:t>
            </a:r>
            <a:r>
              <a:rPr lang="en-US" sz="3200" b="1" dirty="0">
                <a:solidFill>
                  <a:srgbClr val="0F8476"/>
                </a:solidFill>
                <a:latin typeface="UTM Loko" panose="02040603050506020204" pitchFamily="18" charset="0"/>
                <a:cs typeface="Times New Roman" panose="02020603050405020304" pitchFamily="18" charset="0"/>
              </a:rPr>
              <a:t> </a:t>
            </a:r>
            <a:r>
              <a:rPr lang="en-US" sz="3200" b="1" dirty="0" err="1">
                <a:solidFill>
                  <a:srgbClr val="0F8476"/>
                </a:solidFill>
                <a:latin typeface="UTM Loko" panose="02040603050506020204" pitchFamily="18" charset="0"/>
                <a:cs typeface="Times New Roman" panose="02020603050405020304" pitchFamily="18" charset="0"/>
              </a:rPr>
              <a:t>thắng</a:t>
            </a:r>
            <a:r>
              <a:rPr lang="en-US" sz="3200" b="1" dirty="0">
                <a:solidFill>
                  <a:srgbClr val="0F8476"/>
                </a:solidFill>
                <a:latin typeface="UTM Loko" panose="02040603050506020204" pitchFamily="18" charset="0"/>
                <a:cs typeface="Times New Roman" panose="02020603050405020304" pitchFamily="18" charset="0"/>
              </a:rPr>
              <a:t> </a:t>
            </a:r>
            <a:r>
              <a:rPr lang="en-US" sz="3200" b="1" dirty="0" err="1">
                <a:solidFill>
                  <a:srgbClr val="0F8476"/>
                </a:solidFill>
                <a:latin typeface="UTM Loko" panose="02040603050506020204" pitchFamily="18" charset="0"/>
                <a:cs typeface="Times New Roman" panose="02020603050405020304" pitchFamily="18" charset="0"/>
              </a:rPr>
              <a:t>Bạch</a:t>
            </a:r>
            <a:r>
              <a:rPr lang="en-US" sz="3200" b="1" dirty="0">
                <a:solidFill>
                  <a:srgbClr val="0F8476"/>
                </a:solidFill>
                <a:latin typeface="UTM Loko" panose="02040603050506020204" pitchFamily="18" charset="0"/>
                <a:cs typeface="Times New Roman" panose="02020603050405020304" pitchFamily="18" charset="0"/>
              </a:rPr>
              <a:t> </a:t>
            </a:r>
            <a:r>
              <a:rPr lang="en-US" sz="3200" b="1" dirty="0" err="1">
                <a:solidFill>
                  <a:srgbClr val="0F8476"/>
                </a:solidFill>
                <a:latin typeface="UTM Loko" panose="02040603050506020204" pitchFamily="18" charset="0"/>
                <a:cs typeface="Times New Roman" panose="02020603050405020304" pitchFamily="18" charset="0"/>
              </a:rPr>
              <a:t>Đằng</a:t>
            </a:r>
            <a:r>
              <a:rPr lang="en-US" sz="3200" b="1" dirty="0">
                <a:solidFill>
                  <a:srgbClr val="0F8476"/>
                </a:solidFill>
                <a:latin typeface="UTM Loko" panose="02040603050506020204" pitchFamily="18" charset="0"/>
                <a:cs typeface="Times New Roman" panose="02020603050405020304" pitchFamily="18" charset="0"/>
              </a:rPr>
              <a:t>, </a:t>
            </a:r>
            <a:r>
              <a:rPr lang="en-US" sz="3200" b="1" dirty="0" err="1">
                <a:solidFill>
                  <a:srgbClr val="0F8476"/>
                </a:solidFill>
                <a:latin typeface="UTM Loko" panose="02040603050506020204" pitchFamily="18" charset="0"/>
                <a:cs typeface="Times New Roman" panose="02020603050405020304" pitchFamily="18" charset="0"/>
              </a:rPr>
              <a:t>Ngô</a:t>
            </a:r>
            <a:r>
              <a:rPr lang="en-US" sz="3200" b="1" dirty="0">
                <a:solidFill>
                  <a:srgbClr val="0F8476"/>
                </a:solidFill>
                <a:latin typeface="UTM Loko" panose="02040603050506020204" pitchFamily="18" charset="0"/>
                <a:cs typeface="Times New Roman" panose="02020603050405020304" pitchFamily="18" charset="0"/>
              </a:rPr>
              <a:t> </a:t>
            </a:r>
            <a:r>
              <a:rPr lang="en-US" sz="3200" b="1" dirty="0" err="1">
                <a:solidFill>
                  <a:srgbClr val="0F8476"/>
                </a:solidFill>
                <a:latin typeface="UTM Loko" panose="02040603050506020204" pitchFamily="18" charset="0"/>
                <a:cs typeface="Times New Roman" panose="02020603050405020304" pitchFamily="18" charset="0"/>
              </a:rPr>
              <a:t>Quyền</a:t>
            </a:r>
            <a:r>
              <a:rPr lang="en-US" sz="3200" b="1" dirty="0">
                <a:solidFill>
                  <a:srgbClr val="0F8476"/>
                </a:solidFill>
                <a:latin typeface="UTM Loko" panose="02040603050506020204" pitchFamily="18" charset="0"/>
                <a:cs typeface="Times New Roman" panose="02020603050405020304" pitchFamily="18" charset="0"/>
              </a:rPr>
              <a:t> </a:t>
            </a:r>
            <a:r>
              <a:rPr lang="en-US" sz="3200" b="1" dirty="0" err="1">
                <a:solidFill>
                  <a:srgbClr val="0F8476"/>
                </a:solidFill>
                <a:latin typeface="UTM Loko" panose="02040603050506020204" pitchFamily="18" charset="0"/>
                <a:cs typeface="Times New Roman" panose="02020603050405020304" pitchFamily="18" charset="0"/>
              </a:rPr>
              <a:t>đã</a:t>
            </a:r>
            <a:r>
              <a:rPr lang="en-US" sz="3200" b="1" dirty="0">
                <a:solidFill>
                  <a:srgbClr val="0F8476"/>
                </a:solidFill>
                <a:latin typeface="UTM Loko" panose="02040603050506020204" pitchFamily="18" charset="0"/>
                <a:cs typeface="Times New Roman" panose="02020603050405020304" pitchFamily="18" charset="0"/>
              </a:rPr>
              <a:t> </a:t>
            </a:r>
            <a:r>
              <a:rPr lang="en-US" sz="3200" b="1" dirty="0" err="1">
                <a:solidFill>
                  <a:srgbClr val="0F8476"/>
                </a:solidFill>
                <a:latin typeface="UTM Loko" panose="02040603050506020204" pitchFamily="18" charset="0"/>
                <a:cs typeface="Times New Roman" panose="02020603050405020304" pitchFamily="18" charset="0"/>
              </a:rPr>
              <a:t>làm</a:t>
            </a:r>
            <a:r>
              <a:rPr lang="en-US" sz="3200" b="1" dirty="0">
                <a:solidFill>
                  <a:srgbClr val="0F8476"/>
                </a:solidFill>
                <a:latin typeface="UTM Loko" panose="02040603050506020204" pitchFamily="18" charset="0"/>
                <a:cs typeface="Times New Roman" panose="02020603050405020304" pitchFamily="18" charset="0"/>
              </a:rPr>
              <a:t> </a:t>
            </a:r>
            <a:r>
              <a:rPr lang="en-US" sz="3200" b="1" dirty="0" err="1">
                <a:solidFill>
                  <a:srgbClr val="0F8476"/>
                </a:solidFill>
                <a:latin typeface="UTM Loko" panose="02040603050506020204" pitchFamily="18" charset="0"/>
                <a:cs typeface="Times New Roman" panose="02020603050405020304" pitchFamily="18" charset="0"/>
              </a:rPr>
              <a:t>gì</a:t>
            </a:r>
            <a:r>
              <a:rPr lang="en-US" sz="3200" b="1" dirty="0">
                <a:solidFill>
                  <a:srgbClr val="0F8476"/>
                </a:solidFill>
                <a:latin typeface="UTM Loko" panose="02040603050506020204" pitchFamily="18" charset="0"/>
                <a:cs typeface="Times New Roman" panose="02020603050405020304" pitchFamily="18" charset="0"/>
              </a:rPr>
              <a:t> </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a:t>
            </a:r>
          </a:p>
        </p:txBody>
      </p:sp>
      <p:pic>
        <p:nvPicPr>
          <p:cNvPr id="21" name="Picture 20">
            <a:extLst>
              <a:ext uri="{FF2B5EF4-FFF2-40B4-BE49-F238E27FC236}">
                <a16:creationId xmlns:a16="http://schemas.microsoft.com/office/drawing/2014/main" xmlns="" id="{3DE786D3-9D76-4899-AF0B-870095A2150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806821" y="473432"/>
            <a:ext cx="638411" cy="812568"/>
          </a:xfrm>
          <a:prstGeom prst="rect">
            <a:avLst/>
          </a:prstGeom>
        </p:spPr>
      </p:pic>
      <p:grpSp>
        <p:nvGrpSpPr>
          <p:cNvPr id="22" name="Group 21">
            <a:extLst>
              <a:ext uri="{FF2B5EF4-FFF2-40B4-BE49-F238E27FC236}">
                <a16:creationId xmlns:a16="http://schemas.microsoft.com/office/drawing/2014/main" xmlns="" id="{10C8B892-470C-4546-B6EE-17B48FA812B3}"/>
              </a:ext>
            </a:extLst>
          </p:cNvPr>
          <p:cNvGrpSpPr/>
          <p:nvPr/>
        </p:nvGrpSpPr>
        <p:grpSpPr>
          <a:xfrm>
            <a:off x="604629" y="2186475"/>
            <a:ext cx="8023347" cy="2173985"/>
            <a:chOff x="7377545" y="872837"/>
            <a:chExt cx="4703650" cy="4977246"/>
          </a:xfrm>
        </p:grpSpPr>
        <p:grpSp>
          <p:nvGrpSpPr>
            <p:cNvPr id="23" name="Group 22">
              <a:extLst>
                <a:ext uri="{FF2B5EF4-FFF2-40B4-BE49-F238E27FC236}">
                  <a16:creationId xmlns:a16="http://schemas.microsoft.com/office/drawing/2014/main" xmlns="" id="{E923325B-20D7-4407-98AB-603DC16CB94C}"/>
                </a:ext>
              </a:extLst>
            </p:cNvPr>
            <p:cNvGrpSpPr/>
            <p:nvPr/>
          </p:nvGrpSpPr>
          <p:grpSpPr>
            <a:xfrm>
              <a:off x="7377545" y="872837"/>
              <a:ext cx="4703650" cy="4977246"/>
              <a:chOff x="3397828" y="120423"/>
              <a:chExt cx="8503782" cy="5701418"/>
            </a:xfrm>
          </p:grpSpPr>
          <p:sp>
            <p:nvSpPr>
              <p:cNvPr id="25" name="矩形 24">
                <a:extLst>
                  <a:ext uri="{FF2B5EF4-FFF2-40B4-BE49-F238E27FC236}">
                    <a16:creationId xmlns:a16="http://schemas.microsoft.com/office/drawing/2014/main" xmlns="" id="{C216294C-0660-4EE2-BFF4-6979669A3D48}"/>
                  </a:ext>
                </a:extLst>
              </p:cNvPr>
              <p:cNvSpPr/>
              <p:nvPr/>
            </p:nvSpPr>
            <p:spPr>
              <a:xfrm>
                <a:off x="3397828" y="120423"/>
                <a:ext cx="8503782" cy="5701418"/>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26" name="图片 6">
                <a:extLst>
                  <a:ext uri="{FF2B5EF4-FFF2-40B4-BE49-F238E27FC236}">
                    <a16:creationId xmlns:a16="http://schemas.microsoft.com/office/drawing/2014/main" xmlns="" id="{EE54D130-D013-4E68-B48C-B672A0AC1F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39390" y="458869"/>
                <a:ext cx="8406791" cy="4986128"/>
              </a:xfrm>
              <a:prstGeom prst="rect">
                <a:avLst/>
              </a:prstGeom>
            </p:spPr>
          </p:pic>
        </p:grpSp>
        <p:sp>
          <p:nvSpPr>
            <p:cNvPr id="24" name="TextBox 23">
              <a:extLst>
                <a:ext uri="{FF2B5EF4-FFF2-40B4-BE49-F238E27FC236}">
                  <a16:creationId xmlns:a16="http://schemas.microsoft.com/office/drawing/2014/main" xmlns="" id="{4809C835-98C3-4574-9221-BB5014D4D4FC}"/>
                </a:ext>
              </a:extLst>
            </p:cNvPr>
            <p:cNvSpPr txBox="1"/>
            <p:nvPr/>
          </p:nvSpPr>
          <p:spPr>
            <a:xfrm>
              <a:off x="7486393" y="1193727"/>
              <a:ext cx="4485954" cy="4016455"/>
            </a:xfrm>
            <a:prstGeom prst="rect">
              <a:avLst/>
            </a:prstGeom>
            <a:noFill/>
          </p:spPr>
          <p:txBody>
            <a:bodyPr wrap="square">
              <a:spAutoFit/>
            </a:bodyPr>
            <a:lstStyle/>
            <a:p>
              <a:pPr algn="just">
                <a:spcBef>
                  <a:spcPct val="50000"/>
                </a:spcBef>
              </a:pPr>
              <a:r>
                <a:rPr lang="en-US" altLang="en-US" sz="3300" b="1" dirty="0">
                  <a:solidFill>
                    <a:srgbClr val="02546A"/>
                  </a:solidFill>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Ngô</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ngôi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vua</a:t>
              </a:r>
              <a:r>
                <a:rPr lang="en-US" sz="3600" b="1" dirty="0">
                  <a:latin typeface="Times New Roman" panose="02020603050405020304" pitchFamily="18" charset="0"/>
                  <a:cs typeface="Times New Roman" panose="02020603050405020304" pitchFamily="18" charset="0"/>
                </a:rPr>
                <a:t>, x</a:t>
              </a:r>
              <a:r>
                <a:rPr lang="vi-VN" sz="3600" b="1" dirty="0">
                  <a:latin typeface="Times New Roman" panose="02020603050405020304" pitchFamily="18" charset="0"/>
                  <a:cs typeface="Times New Roman" panose="02020603050405020304" pitchFamily="18" charset="0"/>
                </a:rPr>
                <a:t>ưn</a:t>
              </a:r>
              <a:r>
                <a:rPr lang="en-US" sz="3600" b="1" dirty="0">
                  <a:latin typeface="Times New Roman" panose="02020603050405020304" pitchFamily="18" charset="0"/>
                  <a:cs typeface="Times New Roman" panose="02020603050405020304" pitchFamily="18" charset="0"/>
                </a:rPr>
                <a:t>g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Ngô</a:t>
              </a:r>
              <a:r>
                <a:rPr lang="en-US" sz="3600" b="1" dirty="0">
                  <a:latin typeface="Times New Roman" panose="02020603050405020304" pitchFamily="18" charset="0"/>
                  <a:cs typeface="Times New Roman" panose="02020603050405020304" pitchFamily="18" charset="0"/>
                </a:rPr>
                <a:t> V</a:t>
              </a:r>
              <a:r>
                <a:rPr lang="vi-VN" sz="3600" b="1" dirty="0">
                  <a:latin typeface="Times New Roman" panose="02020603050405020304" pitchFamily="18" charset="0"/>
                  <a:cs typeface="Times New Roman" panose="02020603050405020304" pitchFamily="18" charset="0"/>
                </a:rPr>
                <a:t>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đô</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Cổ</a:t>
              </a:r>
              <a:r>
                <a:rPr lang="en-US" sz="3600" b="1" dirty="0">
                  <a:latin typeface="Times New Roman" panose="02020603050405020304" pitchFamily="18" charset="0"/>
                  <a:cs typeface="Times New Roman" panose="02020603050405020304" pitchFamily="18" charset="0"/>
                </a:rPr>
                <a:t> Loa.</a:t>
              </a:r>
              <a:endParaRPr lang="vi-VN" sz="3000"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564772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1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p:tgtEl>
                                          <p:spTgt spid="22"/>
                                        </p:tgtEl>
                                        <p:attrNameLst>
                                          <p:attrName>ppt_x</p:attrName>
                                        </p:attrNameLst>
                                      </p:cBhvr>
                                      <p:tavLst>
                                        <p:tav tm="0">
                                          <p:val>
                                            <p:strVal val="#ppt_x-#ppt_w*1.125000"/>
                                          </p:val>
                                        </p:tav>
                                        <p:tav tm="100000">
                                          <p:val>
                                            <p:strVal val="#ppt_x"/>
                                          </p:val>
                                        </p:tav>
                                      </p:tavLst>
                                    </p:anim>
                                    <p:animEffect transition="in" filter="wipe(right)">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descr="梅花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421" y="3843581"/>
            <a:ext cx="3038725" cy="117125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10C8B892-470C-4546-B6EE-17B48FA812B3}"/>
              </a:ext>
            </a:extLst>
          </p:cNvPr>
          <p:cNvGrpSpPr/>
          <p:nvPr/>
        </p:nvGrpSpPr>
        <p:grpSpPr>
          <a:xfrm>
            <a:off x="4012444" y="884090"/>
            <a:ext cx="4636826" cy="6259818"/>
            <a:chOff x="7377545" y="872837"/>
            <a:chExt cx="4703650" cy="10430763"/>
          </a:xfrm>
        </p:grpSpPr>
        <p:sp>
          <p:nvSpPr>
            <p:cNvPr id="9" name="矩形 24">
              <a:extLst>
                <a:ext uri="{FF2B5EF4-FFF2-40B4-BE49-F238E27FC236}">
                  <a16:creationId xmlns:a16="http://schemas.microsoft.com/office/drawing/2014/main" xmlns="" id="{C216294C-0660-4EE2-BFF4-6979669A3D48}"/>
                </a:ext>
              </a:extLst>
            </p:cNvPr>
            <p:cNvSpPr/>
            <p:nvPr/>
          </p:nvSpPr>
          <p:spPr>
            <a:xfrm>
              <a:off x="7377545" y="872837"/>
              <a:ext cx="4703650" cy="6645492"/>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8" name="TextBox 7">
              <a:extLst>
                <a:ext uri="{FF2B5EF4-FFF2-40B4-BE49-F238E27FC236}">
                  <a16:creationId xmlns:a16="http://schemas.microsoft.com/office/drawing/2014/main" xmlns="" id="{4809C835-98C3-4574-9221-BB5014D4D4FC}"/>
                </a:ext>
              </a:extLst>
            </p:cNvPr>
            <p:cNvSpPr txBox="1"/>
            <p:nvPr/>
          </p:nvSpPr>
          <p:spPr>
            <a:xfrm>
              <a:off x="7482557" y="1097895"/>
              <a:ext cx="4485954" cy="10205705"/>
            </a:xfrm>
            <a:prstGeom prst="rect">
              <a:avLst/>
            </a:prstGeom>
            <a:noFill/>
          </p:spPr>
          <p:txBody>
            <a:bodyPr wrap="square">
              <a:spAutoFit/>
            </a:bodyPr>
            <a:lstStyle/>
            <a:p>
              <a:pPr algn="ctr">
                <a:spcBef>
                  <a:spcPct val="50000"/>
                </a:spcBef>
              </a:pPr>
              <a:r>
                <a:rPr lang="en-US" altLang="en-US" sz="2800" b="1" dirty="0">
                  <a:solidFill>
                    <a:srgbClr val="02546A"/>
                  </a:solidFill>
                  <a:latin typeface="UTM Azuki" panose="02040603050506020204" pitchFamily="18" charset="0"/>
                  <a:cs typeface="Times New Roman" panose="02020603050405020304" pitchFamily="18" charset="0"/>
                </a:rPr>
                <a:t> </a:t>
              </a:r>
              <a:r>
                <a:rPr lang="en-US" sz="2800" i="1" kern="0" dirty="0" err="1">
                  <a:solidFill>
                    <a:srgbClr val="002060"/>
                  </a:solidFill>
                  <a:latin typeface="UTM Azuki" panose="02040603050506020204" pitchFamily="18" charset="0"/>
                  <a:cs typeface="Times New Roman" pitchFamily="18" charset="0"/>
                  <a:sym typeface="Didot"/>
                </a:rPr>
                <a:t>Chiến</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thắng</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Bạch</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Đằng</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và</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việc</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Ngô</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Quyền</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xưng</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vương</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đã</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chấm</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dứt</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hoàn</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toàn</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thời</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kì</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hơn</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một</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nghìn</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năm</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nhân</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dân</a:t>
              </a:r>
              <a:r>
                <a:rPr lang="en-US" sz="2800" i="1" kern="0" dirty="0">
                  <a:solidFill>
                    <a:srgbClr val="002060"/>
                  </a:solidFill>
                  <a:latin typeface="UTM Azuki" panose="02040603050506020204" pitchFamily="18" charset="0"/>
                  <a:cs typeface="Times New Roman" pitchFamily="18" charset="0"/>
                  <a:sym typeface="Didot"/>
                </a:rPr>
                <a:t> ta </a:t>
              </a:r>
              <a:r>
                <a:rPr lang="en-US" sz="2800" i="1" kern="0" dirty="0" err="1">
                  <a:solidFill>
                    <a:srgbClr val="002060"/>
                  </a:solidFill>
                  <a:latin typeface="UTM Azuki" panose="02040603050506020204" pitchFamily="18" charset="0"/>
                  <a:cs typeface="Times New Roman" pitchFamily="18" charset="0"/>
                  <a:sym typeface="Didot"/>
                </a:rPr>
                <a:t>sống</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dưới</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ách</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đô</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hộ</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của</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phong</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kiến</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phương</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Bắc</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và</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mở</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ra</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thời</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kì</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độc</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lập</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lâu</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dài</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của</a:t>
              </a:r>
              <a:r>
                <a:rPr lang="en-US" sz="2800" i="1" kern="0" dirty="0">
                  <a:solidFill>
                    <a:srgbClr val="002060"/>
                  </a:solidFill>
                  <a:latin typeface="UTM Azuki" panose="02040603050506020204" pitchFamily="18" charset="0"/>
                  <a:cs typeface="Times New Roman" pitchFamily="18" charset="0"/>
                  <a:sym typeface="Didot"/>
                </a:rPr>
                <a:t> </a:t>
              </a:r>
              <a:r>
                <a:rPr lang="en-US" sz="2800" i="1" kern="0" dirty="0" err="1">
                  <a:solidFill>
                    <a:srgbClr val="002060"/>
                  </a:solidFill>
                  <a:latin typeface="UTM Azuki" panose="02040603050506020204" pitchFamily="18" charset="0"/>
                  <a:cs typeface="Times New Roman" pitchFamily="18" charset="0"/>
                  <a:sym typeface="Didot"/>
                </a:rPr>
                <a:t>nước</a:t>
              </a:r>
              <a:r>
                <a:rPr lang="en-US" sz="2800" i="1" kern="0" dirty="0">
                  <a:solidFill>
                    <a:srgbClr val="002060"/>
                  </a:solidFill>
                  <a:latin typeface="UTM Azuki" panose="02040603050506020204" pitchFamily="18" charset="0"/>
                  <a:cs typeface="Times New Roman" pitchFamily="18" charset="0"/>
                  <a:sym typeface="Didot"/>
                </a:rPr>
                <a:t> ta.</a:t>
              </a:r>
              <a:endParaRPr lang="en-US" altLang="en-US" sz="2400" b="1" dirty="0">
                <a:latin typeface="UTM Azuki" panose="02040603050506020204" pitchFamily="18" charset="0"/>
              </a:endParaRPr>
            </a:p>
          </p:txBody>
        </p:sp>
      </p:grpSp>
      <p:pic>
        <p:nvPicPr>
          <p:cNvPr id="10" name="Picture 4" descr="C:\Users\Thinkpad\Desktop\24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3" t="3702" r="57500" b="82968"/>
          <a:stretch/>
        </p:blipFill>
        <p:spPr bwMode="auto">
          <a:xfrm>
            <a:off x="384456" y="147453"/>
            <a:ext cx="5444009" cy="1244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4527" y="574270"/>
            <a:ext cx="2947916" cy="646331"/>
          </a:xfrm>
          <a:prstGeom prst="rect">
            <a:avLst/>
          </a:prstGeom>
          <a:noFill/>
        </p:spPr>
        <p:txBody>
          <a:bodyPr wrap="square" rtlCol="0">
            <a:spAutoFit/>
          </a:bodyPr>
          <a:lstStyle/>
          <a:p>
            <a:r>
              <a:rPr lang="en-US" sz="3600" dirty="0">
                <a:solidFill>
                  <a:schemeClr val="bg1"/>
                </a:solidFill>
                <a:latin typeface="UTM ThuPhap Thien An" panose="02040603050506020204" pitchFamily="18" charset="0"/>
              </a:rPr>
              <a:t>Ý </a:t>
            </a:r>
            <a:r>
              <a:rPr lang="en-US" sz="3600" dirty="0" err="1">
                <a:solidFill>
                  <a:schemeClr val="bg1"/>
                </a:solidFill>
                <a:latin typeface="UTM ThuPhap Thien An" panose="02040603050506020204" pitchFamily="18" charset="0"/>
              </a:rPr>
              <a:t>nghĩa</a:t>
            </a:r>
            <a:endParaRPr lang="en-US" sz="3600" dirty="0">
              <a:solidFill>
                <a:schemeClr val="bg1"/>
              </a:solidFill>
              <a:latin typeface="UTM ThuPhap Thien An" panose="02040603050506020204" pitchFamily="18" charset="0"/>
            </a:endParaRPr>
          </a:p>
        </p:txBody>
      </p:sp>
      <p:pic>
        <p:nvPicPr>
          <p:cNvPr id="11" name="Picture 16" descr="Phan cong tran Bach Dang">
            <a:extLst>
              <a:ext uri="{FF2B5EF4-FFF2-40B4-BE49-F238E27FC236}">
                <a16:creationId xmlns:a16="http://schemas.microsoft.com/office/drawing/2014/main" xmlns="" id="{4F66B67F-D615-366F-096D-5330C2EFA6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05620" y="1818889"/>
            <a:ext cx="3002921" cy="2463935"/>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val="24571648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righ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9">
            <a:extLst>
              <a:ext uri="{FF2B5EF4-FFF2-40B4-BE49-F238E27FC236}">
                <a16:creationId xmlns:a16="http://schemas.microsoft.com/office/drawing/2014/main" xmlns="" id="{2F6AFAFC-4D59-48B1-B8B2-4557B7328154}"/>
              </a:ext>
            </a:extLst>
          </p:cNvPr>
          <p:cNvSpPr/>
          <p:nvPr/>
        </p:nvSpPr>
        <p:spPr>
          <a:xfrm>
            <a:off x="289000" y="280179"/>
            <a:ext cx="8616165" cy="4669313"/>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alpha val="91000"/>
            </a:schemeClr>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UTM Androgyne" panose="02040603050506020204" pitchFamily="18" charset="0"/>
              </a:rPr>
              <a:t>ọ</a:t>
            </a:r>
            <a:endParaRPr lang="zh-CN" altLang="en-US" sz="1050" dirty="0">
              <a:ea typeface="字魂36号-正文宋楷" panose="00000500000000000000" pitchFamily="2" charset="-122"/>
            </a:endParaRPr>
          </a:p>
        </p:txBody>
      </p:sp>
      <p:sp>
        <p:nvSpPr>
          <p:cNvPr id="19" name="Rectangle 18">
            <a:extLst>
              <a:ext uri="{FF2B5EF4-FFF2-40B4-BE49-F238E27FC236}">
                <a16:creationId xmlns:a16="http://schemas.microsoft.com/office/drawing/2014/main" xmlns="" id="{9D006FA9-BF84-4D9D-9D2C-84B3413C3748}"/>
              </a:ext>
            </a:extLst>
          </p:cNvPr>
          <p:cNvSpPr/>
          <p:nvPr/>
        </p:nvSpPr>
        <p:spPr>
          <a:xfrm>
            <a:off x="1320418" y="644095"/>
            <a:ext cx="6301787" cy="1477328"/>
          </a:xfrm>
          <a:prstGeom prst="rect">
            <a:avLst/>
          </a:prstGeom>
          <a:noFill/>
        </p:spPr>
        <p:txBody>
          <a:bodyPr wrap="square">
            <a:spAutoFit/>
          </a:bodyPr>
          <a:lstStyle/>
          <a:p>
            <a:pPr algn="ctr">
              <a:defRPr/>
            </a:pP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Để</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bày</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tỏ</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sự</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biết</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ơn</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với</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Vua</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Ngô</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Quyền</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nhân</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dân</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ta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đã</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làm</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3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gì</a:t>
            </a:r>
            <a:r>
              <a:rPr lang="en-US" sz="3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p>
        </p:txBody>
      </p:sp>
      <p:pic>
        <p:nvPicPr>
          <p:cNvPr id="21" name="Picture 20">
            <a:extLst>
              <a:ext uri="{FF2B5EF4-FFF2-40B4-BE49-F238E27FC236}">
                <a16:creationId xmlns:a16="http://schemas.microsoft.com/office/drawing/2014/main" xmlns="" id="{3DE786D3-9D76-4899-AF0B-870095A2150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806821" y="473432"/>
            <a:ext cx="638411" cy="812568"/>
          </a:xfrm>
          <a:prstGeom prst="rect">
            <a:avLst/>
          </a:prstGeom>
        </p:spPr>
      </p:pic>
      <p:grpSp>
        <p:nvGrpSpPr>
          <p:cNvPr id="22" name="Group 21">
            <a:extLst>
              <a:ext uri="{FF2B5EF4-FFF2-40B4-BE49-F238E27FC236}">
                <a16:creationId xmlns:a16="http://schemas.microsoft.com/office/drawing/2014/main" xmlns="" id="{10C8B892-470C-4546-B6EE-17B48FA812B3}"/>
              </a:ext>
            </a:extLst>
          </p:cNvPr>
          <p:cNvGrpSpPr/>
          <p:nvPr/>
        </p:nvGrpSpPr>
        <p:grpSpPr>
          <a:xfrm>
            <a:off x="604629" y="2186475"/>
            <a:ext cx="8023347" cy="2173985"/>
            <a:chOff x="7377545" y="872837"/>
            <a:chExt cx="4703650" cy="4977246"/>
          </a:xfrm>
        </p:grpSpPr>
        <p:grpSp>
          <p:nvGrpSpPr>
            <p:cNvPr id="23" name="Group 22">
              <a:extLst>
                <a:ext uri="{FF2B5EF4-FFF2-40B4-BE49-F238E27FC236}">
                  <a16:creationId xmlns:a16="http://schemas.microsoft.com/office/drawing/2014/main" xmlns="" id="{E923325B-20D7-4407-98AB-603DC16CB94C}"/>
                </a:ext>
              </a:extLst>
            </p:cNvPr>
            <p:cNvGrpSpPr/>
            <p:nvPr/>
          </p:nvGrpSpPr>
          <p:grpSpPr>
            <a:xfrm>
              <a:off x="7377545" y="872837"/>
              <a:ext cx="4703650" cy="4977246"/>
              <a:chOff x="3397828" y="120423"/>
              <a:chExt cx="8503782" cy="5701418"/>
            </a:xfrm>
          </p:grpSpPr>
          <p:sp>
            <p:nvSpPr>
              <p:cNvPr id="25" name="矩形 24">
                <a:extLst>
                  <a:ext uri="{FF2B5EF4-FFF2-40B4-BE49-F238E27FC236}">
                    <a16:creationId xmlns:a16="http://schemas.microsoft.com/office/drawing/2014/main" xmlns="" id="{C216294C-0660-4EE2-BFF4-6979669A3D48}"/>
                  </a:ext>
                </a:extLst>
              </p:cNvPr>
              <p:cNvSpPr/>
              <p:nvPr/>
            </p:nvSpPr>
            <p:spPr>
              <a:xfrm>
                <a:off x="3397828" y="120423"/>
                <a:ext cx="8503782" cy="5701418"/>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26" name="图片 6">
                <a:extLst>
                  <a:ext uri="{FF2B5EF4-FFF2-40B4-BE49-F238E27FC236}">
                    <a16:creationId xmlns:a16="http://schemas.microsoft.com/office/drawing/2014/main" xmlns="" id="{EE54D130-D013-4E68-B48C-B672A0AC1F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39390" y="458869"/>
                <a:ext cx="8406791" cy="4986128"/>
              </a:xfrm>
              <a:prstGeom prst="rect">
                <a:avLst/>
              </a:prstGeom>
            </p:spPr>
          </p:pic>
        </p:grpSp>
        <p:sp>
          <p:nvSpPr>
            <p:cNvPr id="24" name="TextBox 23">
              <a:extLst>
                <a:ext uri="{FF2B5EF4-FFF2-40B4-BE49-F238E27FC236}">
                  <a16:creationId xmlns:a16="http://schemas.microsoft.com/office/drawing/2014/main" xmlns="" id="{4809C835-98C3-4574-9221-BB5014D4D4FC}"/>
                </a:ext>
              </a:extLst>
            </p:cNvPr>
            <p:cNvSpPr txBox="1"/>
            <p:nvPr/>
          </p:nvSpPr>
          <p:spPr>
            <a:xfrm>
              <a:off x="7486393" y="1193727"/>
              <a:ext cx="4485954" cy="3699367"/>
            </a:xfrm>
            <a:prstGeom prst="rect">
              <a:avLst/>
            </a:prstGeom>
            <a:noFill/>
          </p:spPr>
          <p:txBody>
            <a:bodyPr wrap="square">
              <a:spAutoFit/>
            </a:bodyPr>
            <a:lstStyle/>
            <a:p>
              <a:pPr algn="just">
                <a:spcBef>
                  <a:spcPct val="50000"/>
                </a:spcBef>
              </a:pP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Nhân</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dân</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dựng</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tượng</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xây</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đền</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thờ</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và</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tổ</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chức</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nhiều</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lễ</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hội</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tưởng</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nhớ</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công</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lao</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của</a:t>
              </a:r>
              <a:r>
                <a:rPr lang="en-US" altLang="en-US" sz="3300" b="1" dirty="0">
                  <a:solidFill>
                    <a:srgbClr val="02546A"/>
                  </a:solidFill>
                  <a:latin typeface="Times New Roman" panose="02020603050405020304" pitchFamily="18" charset="0"/>
                  <a:cs typeface="Times New Roman" panose="02020603050405020304" pitchFamily="18" charset="0"/>
                </a:rPr>
                <a:t> </a:t>
              </a:r>
              <a:r>
                <a:rPr lang="en-US" altLang="en-US" sz="3300" b="1" dirty="0" err="1">
                  <a:solidFill>
                    <a:srgbClr val="02546A"/>
                  </a:solidFill>
                  <a:latin typeface="Times New Roman" panose="02020603050405020304" pitchFamily="18" charset="0"/>
                  <a:cs typeface="Times New Roman" panose="02020603050405020304" pitchFamily="18" charset="0"/>
                </a:rPr>
                <a:t>ông</a:t>
              </a:r>
              <a:r>
                <a:rPr lang="en-US" altLang="en-US" sz="3000" b="1" dirty="0">
                  <a:effectLst>
                    <a:outerShdw blurRad="38100" dist="38100" dir="2700000">
                      <a:srgbClr val="C0C0C0"/>
                    </a:outerShdw>
                  </a:effectLst>
                  <a:latin typeface="Times New Roman" panose="02020603050405020304" pitchFamily="18" charset="0"/>
                  <a:cs typeface="Times New Roman" panose="02020603050405020304" pitchFamily="18" charset="0"/>
                </a:rPr>
                <a:t>.</a:t>
              </a:r>
              <a:endParaRPr lang="vi-VN" sz="3000"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3520559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1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p:tgtEl>
                                          <p:spTgt spid="22"/>
                                        </p:tgtEl>
                                        <p:attrNameLst>
                                          <p:attrName>ppt_x</p:attrName>
                                        </p:attrNameLst>
                                      </p:cBhvr>
                                      <p:tavLst>
                                        <p:tav tm="0">
                                          <p:val>
                                            <p:strVal val="#ppt_x-#ppt_w*1.125000"/>
                                          </p:val>
                                        </p:tav>
                                        <p:tav tm="100000">
                                          <p:val>
                                            <p:strVal val="#ppt_x"/>
                                          </p:val>
                                        </p:tav>
                                      </p:tavLst>
                                    </p:anim>
                                    <p:animEffect transition="in" filter="wipe(right)">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93937598">
            <a:extLst>
              <a:ext uri="{FF2B5EF4-FFF2-40B4-BE49-F238E27FC236}">
                <a16:creationId xmlns:a16="http://schemas.microsoft.com/office/drawing/2014/main" xmlns="" id="{0585FEA8-BDC7-5B95-0992-3368B3A75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448" y="201959"/>
            <a:ext cx="5031893" cy="43307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 Box 6"/>
          <p:cNvSpPr txBox="1">
            <a:spLocks noChangeArrowheads="1"/>
          </p:cNvSpPr>
          <p:nvPr/>
        </p:nvSpPr>
        <p:spPr bwMode="auto">
          <a:xfrm>
            <a:off x="3012822" y="4116998"/>
            <a:ext cx="3118356" cy="415721"/>
          </a:xfrm>
          <a:prstGeom prst="rect">
            <a:avLst/>
          </a:prstGeom>
          <a:solidFill>
            <a:schemeClr val="bg1"/>
          </a:solidFill>
          <a:ln>
            <a:solidFill>
              <a:schemeClr val="tx1"/>
            </a:solidFill>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en-US" sz="2100" b="1" dirty="0" err="1">
                <a:latin typeface="UTM Alberta Heavy" panose="02040603050506020204" pitchFamily="18" charset="0"/>
              </a:rPr>
              <a:t>Tượng</a:t>
            </a:r>
            <a:r>
              <a:rPr lang="en-US" altLang="en-US" sz="2100" b="1" dirty="0">
                <a:latin typeface="UTM Alberta Heavy" panose="02040603050506020204" pitchFamily="18" charset="0"/>
              </a:rPr>
              <a:t> </a:t>
            </a:r>
            <a:r>
              <a:rPr lang="en-US" altLang="en-US" sz="2100" b="1" dirty="0" err="1">
                <a:latin typeface="UTM Alberta Heavy" panose="02040603050506020204" pitchFamily="18" charset="0"/>
              </a:rPr>
              <a:t>của</a:t>
            </a:r>
            <a:r>
              <a:rPr lang="en-US" altLang="en-US" sz="2100" b="1" dirty="0">
                <a:latin typeface="UTM Alberta Heavy" panose="02040603050506020204" pitchFamily="18" charset="0"/>
              </a:rPr>
              <a:t> </a:t>
            </a:r>
            <a:r>
              <a:rPr lang="en-US" altLang="en-US" sz="2100" b="1" dirty="0" err="1">
                <a:latin typeface="UTM Alberta Heavy" panose="02040603050506020204" pitchFamily="18" charset="0"/>
              </a:rPr>
              <a:t>Ngô</a:t>
            </a:r>
            <a:r>
              <a:rPr lang="en-US" altLang="en-US" sz="2100" b="1" dirty="0">
                <a:latin typeface="UTM Alberta Heavy" panose="02040603050506020204" pitchFamily="18" charset="0"/>
              </a:rPr>
              <a:t> </a:t>
            </a:r>
            <a:r>
              <a:rPr lang="en-US" altLang="en-US" sz="2100" b="1" dirty="0" err="1">
                <a:latin typeface="UTM Alberta Heavy" panose="02040603050506020204" pitchFamily="18" charset="0"/>
              </a:rPr>
              <a:t>Quyền</a:t>
            </a:r>
            <a:endParaRPr lang="en-US" altLang="en-US" sz="2100" b="1" dirty="0">
              <a:latin typeface="UTM Alberta Heavy" panose="02040603050506020204" pitchFamily="18" charset="0"/>
            </a:endParaRPr>
          </a:p>
        </p:txBody>
      </p:sp>
    </p:spTree>
    <p:extLst>
      <p:ext uri="{BB962C8B-B14F-4D97-AF65-F5344CB8AC3E}">
        <p14:creationId xmlns:p14="http://schemas.microsoft.com/office/powerpoint/2010/main" val="6809667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6925603" y="2302460"/>
            <a:ext cx="1601708" cy="738664"/>
          </a:xfrm>
          <a:prstGeom prst="rect">
            <a:avLst/>
          </a:prstGeom>
          <a:solidFill>
            <a:schemeClr val="bg1"/>
          </a:solidFill>
          <a:ln>
            <a:solidFill>
              <a:schemeClr val="tx1"/>
            </a:solidFill>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en-US" sz="2100" b="1" dirty="0" err="1">
                <a:latin typeface="UTM Alberta Heavy" panose="02040603050506020204" pitchFamily="18" charset="0"/>
              </a:rPr>
              <a:t>Lăng</a:t>
            </a:r>
            <a:r>
              <a:rPr lang="en-US" altLang="en-US" sz="2100" b="1" dirty="0">
                <a:latin typeface="UTM Alberta Heavy" panose="02040603050506020204" pitchFamily="18" charset="0"/>
              </a:rPr>
              <a:t> </a:t>
            </a:r>
            <a:r>
              <a:rPr lang="en-US" altLang="en-US" sz="2100" b="1" dirty="0" err="1">
                <a:latin typeface="UTM Alberta Heavy" panose="02040603050506020204" pitchFamily="18" charset="0"/>
              </a:rPr>
              <a:t>của</a:t>
            </a:r>
            <a:r>
              <a:rPr lang="en-US" altLang="en-US" sz="2100" b="1" dirty="0">
                <a:latin typeface="UTM Alberta Heavy" panose="02040603050506020204" pitchFamily="18" charset="0"/>
              </a:rPr>
              <a:t> </a:t>
            </a:r>
            <a:r>
              <a:rPr lang="en-US" altLang="en-US" sz="2100" b="1" dirty="0" err="1">
                <a:latin typeface="UTM Alberta Heavy" panose="02040603050506020204" pitchFamily="18" charset="0"/>
              </a:rPr>
              <a:t>Ngô</a:t>
            </a:r>
            <a:r>
              <a:rPr lang="en-US" altLang="en-US" sz="2100" b="1" dirty="0">
                <a:latin typeface="UTM Alberta Heavy" panose="02040603050506020204" pitchFamily="18" charset="0"/>
              </a:rPr>
              <a:t> </a:t>
            </a:r>
            <a:r>
              <a:rPr lang="en-US" altLang="en-US" sz="2100" b="1" dirty="0" err="1">
                <a:latin typeface="UTM Alberta Heavy" panose="02040603050506020204" pitchFamily="18" charset="0"/>
              </a:rPr>
              <a:t>Quyền</a:t>
            </a:r>
            <a:endParaRPr lang="en-US" altLang="en-US" sz="2100" b="1" dirty="0">
              <a:latin typeface="UTM Alberta Heavy" panose="02040603050506020204" pitchFamily="18" charset="0"/>
            </a:endParaRPr>
          </a:p>
        </p:txBody>
      </p:sp>
      <p:pic>
        <p:nvPicPr>
          <p:cNvPr id="5" name="Picture 8" descr="https://upload.wikimedia.org/wikipedia/commons/2/23/L%C4%83ng_Ng%C3%B4_Quy%E1%BB%81n.jpg">
            <a:extLst>
              <a:ext uri="{FF2B5EF4-FFF2-40B4-BE49-F238E27FC236}">
                <a16:creationId xmlns:a16="http://schemas.microsoft.com/office/drawing/2014/main" xmlns="" id="{6D0B8886-943B-1BAC-D1A8-3745E8494D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02" y="322700"/>
            <a:ext cx="5997466" cy="44980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787768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ssociÃ©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202" y="2240828"/>
            <a:ext cx="3446209" cy="2531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RÃ©sultat de recherche d'images pour &quot;dáº¥u tÃ­ch tráº­n báº¡ch Äáº±ng&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1944" y="2420911"/>
            <a:ext cx="3388816" cy="2541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65" descr="456827777_cd9d5ae6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411" y="180976"/>
            <a:ext cx="3066449" cy="1968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7" descr="456827827_5e64501e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09" y="84792"/>
            <a:ext cx="3087439" cy="1974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 Box 19"/>
          <p:cNvSpPr txBox="1">
            <a:spLocks noChangeArrowheads="1"/>
          </p:cNvSpPr>
          <p:nvPr/>
        </p:nvSpPr>
        <p:spPr bwMode="auto">
          <a:xfrm>
            <a:off x="7485321" y="541841"/>
            <a:ext cx="1507209" cy="1608131"/>
          </a:xfrm>
          <a:prstGeom prst="rect">
            <a:avLst/>
          </a:prstGeom>
          <a:solidFill>
            <a:schemeClr val="bg1"/>
          </a:solidFill>
          <a:ln>
            <a:solidFill>
              <a:schemeClr val="tx1"/>
            </a:solidFill>
          </a:ln>
        </p:spPr>
        <p:txBody>
          <a:bodyPr wrap="square" lIns="68579" tIns="34289" rIns="68579" bIns="3428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308042" eaLnBrk="1" hangingPunct="1">
              <a:spcBef>
                <a:spcPct val="50000"/>
              </a:spcBef>
            </a:pPr>
            <a:r>
              <a:rPr lang="en-US" sz="2000" b="1" i="1" dirty="0" err="1">
                <a:latin typeface="UTM Azuki" panose="02040603050506020204" pitchFamily="18" charset="0"/>
                <a:ea typeface="-윤명조230" pitchFamily="18" charset="-127"/>
                <a:cs typeface="Times New Roman" pitchFamily="18" charset="0"/>
                <a:sym typeface="Didot"/>
              </a:rPr>
              <a:t>Những</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dấu</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tích</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cọc</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gỗ</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còn</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lại</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trong</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trận</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Bạch</a:t>
            </a:r>
            <a:r>
              <a:rPr lang="en-US" sz="2000" b="1" i="1" dirty="0">
                <a:latin typeface="UTM Azuki" panose="02040603050506020204" pitchFamily="18" charset="0"/>
                <a:ea typeface="-윤명조230" pitchFamily="18" charset="-127"/>
                <a:cs typeface="Times New Roman" pitchFamily="18" charset="0"/>
                <a:sym typeface="Didot"/>
              </a:rPr>
              <a:t> </a:t>
            </a:r>
            <a:r>
              <a:rPr lang="en-US" sz="2000" b="1" i="1" dirty="0" err="1">
                <a:latin typeface="UTM Azuki" panose="02040603050506020204" pitchFamily="18" charset="0"/>
                <a:ea typeface="-윤명조230" pitchFamily="18" charset="-127"/>
                <a:cs typeface="Times New Roman" pitchFamily="18" charset="0"/>
                <a:sym typeface="Didot"/>
              </a:rPr>
              <a:t>Đằng</a:t>
            </a:r>
            <a:endParaRPr lang="en-US" sz="2000" b="1" i="1" dirty="0">
              <a:latin typeface="UTM Azuki" panose="02040603050506020204" pitchFamily="18" charset="0"/>
              <a:ea typeface="-윤명조230" pitchFamily="18" charset="-127"/>
              <a:cs typeface="Times New Roman" pitchFamily="18" charset="0"/>
              <a:sym typeface="Didot"/>
            </a:endParaRPr>
          </a:p>
        </p:txBody>
      </p:sp>
    </p:spTree>
    <p:extLst>
      <p:ext uri="{BB962C8B-B14F-4D97-AF65-F5344CB8AC3E}">
        <p14:creationId xmlns:p14="http://schemas.microsoft.com/office/powerpoint/2010/main" val="3804260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down)">
                                      <p:cBhvr>
                                        <p:cTn id="31" dur="580">
                                          <p:stCondLst>
                                            <p:cond delay="0"/>
                                          </p:stCondLst>
                                        </p:cTn>
                                        <p:tgtEl>
                                          <p:spTgt spid="6">
                                            <p:txEl>
                                              <p:pRg st="0" end="0"/>
                                            </p:txEl>
                                          </p:spTgt>
                                        </p:tgtEl>
                                      </p:cBhvr>
                                    </p:animEffect>
                                    <p:anim calcmode="lin" valueType="num">
                                      <p:cBhvr>
                                        <p:cTn id="32"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xEl>
                                              <p:pRg st="0" end="0"/>
                                            </p:txEl>
                                          </p:spTgt>
                                        </p:tgtEl>
                                      </p:cBhvr>
                                      <p:to x="100000" y="60000"/>
                                    </p:animScale>
                                    <p:animScale>
                                      <p:cBhvr>
                                        <p:cTn id="38" dur="166" decel="50000">
                                          <p:stCondLst>
                                            <p:cond delay="676"/>
                                          </p:stCondLst>
                                        </p:cTn>
                                        <p:tgtEl>
                                          <p:spTgt spid="6">
                                            <p:txEl>
                                              <p:pRg st="0" end="0"/>
                                            </p:txEl>
                                          </p:spTgt>
                                        </p:tgtEl>
                                      </p:cBhvr>
                                      <p:to x="100000" y="100000"/>
                                    </p:animScale>
                                    <p:animScale>
                                      <p:cBhvr>
                                        <p:cTn id="39" dur="26">
                                          <p:stCondLst>
                                            <p:cond delay="1312"/>
                                          </p:stCondLst>
                                        </p:cTn>
                                        <p:tgtEl>
                                          <p:spTgt spid="6">
                                            <p:txEl>
                                              <p:pRg st="0" end="0"/>
                                            </p:txEl>
                                          </p:spTgt>
                                        </p:tgtEl>
                                      </p:cBhvr>
                                      <p:to x="100000" y="80000"/>
                                    </p:animScale>
                                    <p:animScale>
                                      <p:cBhvr>
                                        <p:cTn id="40" dur="166" decel="50000">
                                          <p:stCondLst>
                                            <p:cond delay="1338"/>
                                          </p:stCondLst>
                                        </p:cTn>
                                        <p:tgtEl>
                                          <p:spTgt spid="6">
                                            <p:txEl>
                                              <p:pRg st="0" end="0"/>
                                            </p:txEl>
                                          </p:spTgt>
                                        </p:tgtEl>
                                      </p:cBhvr>
                                      <p:to x="100000" y="100000"/>
                                    </p:animScale>
                                    <p:animScale>
                                      <p:cBhvr>
                                        <p:cTn id="41" dur="26">
                                          <p:stCondLst>
                                            <p:cond delay="1642"/>
                                          </p:stCondLst>
                                        </p:cTn>
                                        <p:tgtEl>
                                          <p:spTgt spid="6">
                                            <p:txEl>
                                              <p:pRg st="0" end="0"/>
                                            </p:txEl>
                                          </p:spTgt>
                                        </p:tgtEl>
                                      </p:cBhvr>
                                      <p:to x="100000" y="90000"/>
                                    </p:animScale>
                                    <p:animScale>
                                      <p:cBhvr>
                                        <p:cTn id="42" dur="166" decel="50000">
                                          <p:stCondLst>
                                            <p:cond delay="1668"/>
                                          </p:stCondLst>
                                        </p:cTn>
                                        <p:tgtEl>
                                          <p:spTgt spid="6">
                                            <p:txEl>
                                              <p:pRg st="0" end="0"/>
                                            </p:txEl>
                                          </p:spTgt>
                                        </p:tgtEl>
                                      </p:cBhvr>
                                      <p:to x="100000" y="100000"/>
                                    </p:animScale>
                                    <p:animScale>
                                      <p:cBhvr>
                                        <p:cTn id="43" dur="26">
                                          <p:stCondLst>
                                            <p:cond delay="1808"/>
                                          </p:stCondLst>
                                        </p:cTn>
                                        <p:tgtEl>
                                          <p:spTgt spid="6">
                                            <p:txEl>
                                              <p:pRg st="0" end="0"/>
                                            </p:txEl>
                                          </p:spTgt>
                                        </p:tgtEl>
                                      </p:cBhvr>
                                      <p:to x="100000" y="95000"/>
                                    </p:animScale>
                                    <p:animScale>
                                      <p:cBhvr>
                                        <p:cTn id="44"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33"/>
          <p:cNvGrpSpPr>
            <a:grpSpLocks/>
          </p:cNvGrpSpPr>
          <p:nvPr/>
        </p:nvGrpSpPr>
        <p:grpSpPr bwMode="auto">
          <a:xfrm>
            <a:off x="1011603" y="1048221"/>
            <a:ext cx="7566016" cy="3762616"/>
            <a:chOff x="336" y="804"/>
            <a:chExt cx="4846" cy="3007"/>
          </a:xfrm>
        </p:grpSpPr>
        <p:pic>
          <p:nvPicPr>
            <p:cNvPr id="26" name="Picture 227" descr="圈轴b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36" y="912"/>
              <a:ext cx="4704" cy="27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30" descr="圈轴左右"/>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944" y="804"/>
              <a:ext cx="238" cy="300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32" descr="圈轴左右"/>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35427" y="1048220"/>
            <a:ext cx="374758" cy="3821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Thinkpad\Desktop\245.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3473" t="3702" r="57500" b="82968"/>
          <a:stretch/>
        </p:blipFill>
        <p:spPr bwMode="auto">
          <a:xfrm>
            <a:off x="271863" y="50584"/>
            <a:ext cx="3222074" cy="736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4189" y="517306"/>
            <a:ext cx="2651078" cy="553998"/>
          </a:xfrm>
          <a:prstGeom prst="rect">
            <a:avLst/>
          </a:prstGeom>
          <a:noFill/>
        </p:spPr>
        <p:txBody>
          <a:bodyPr wrap="square" rtlCol="0">
            <a:spAutoFit/>
          </a:bodyPr>
          <a:lstStyle/>
          <a:p>
            <a:r>
              <a:rPr lang="en-US" sz="3000" dirty="0">
                <a:latin typeface="UTM Loko" panose="02040603050506020204" pitchFamily="18" charset="0"/>
              </a:rPr>
              <a:t>GHI NHỚ</a:t>
            </a:r>
          </a:p>
        </p:txBody>
      </p:sp>
      <p:sp>
        <p:nvSpPr>
          <p:cNvPr id="4" name="TextBox 3"/>
          <p:cNvSpPr txBox="1"/>
          <p:nvPr/>
        </p:nvSpPr>
        <p:spPr>
          <a:xfrm>
            <a:off x="1437767" y="1406035"/>
            <a:ext cx="6546562" cy="3046988"/>
          </a:xfrm>
          <a:prstGeom prst="rect">
            <a:avLst/>
          </a:prstGeom>
          <a:noFill/>
        </p:spPr>
        <p:txBody>
          <a:bodyPr wrap="square" rtlCol="0">
            <a:spAutoFit/>
          </a:bodyPr>
          <a:lstStyle/>
          <a:p>
            <a:pPr>
              <a:defRPr/>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Quân Nam Hán kéo sang đánh nước ta. Ngô Quyền chỉ huy quân dân ta, lợi dụng thuỷ triều lên xuống trên sông Bạch Đằng, nhử giặc vào bãi cọc rồi đánh tan quân xâm lược (năm 938).</a:t>
            </a:r>
          </a:p>
          <a:p>
            <a:pPr>
              <a:defRPr/>
            </a:pPr>
            <a:r>
              <a:rPr lang="en-US" sz="2400" b="1" dirty="0">
                <a:latin typeface="UTM Azuki" panose="020406030505060202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Ngô Quyền lên ngôi vua đã kết thúc hoàn toàn thời kì đô hộ của phong kiến phương Bắc và mở đầu cho thời kì độc lập lâu dài của nước ta.</a:t>
            </a:r>
          </a:p>
        </p:txBody>
      </p:sp>
    </p:spTree>
    <p:extLst>
      <p:ext uri="{BB962C8B-B14F-4D97-AF65-F5344CB8AC3E}">
        <p14:creationId xmlns:p14="http://schemas.microsoft.com/office/powerpoint/2010/main" val="7063574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up)">
                                      <p:cBhvr>
                                        <p:cTn id="16" dur="500"/>
                                        <p:tgtEl>
                                          <p:spTgt spid="4">
                                            <p:txEl>
                                              <p:pRg st="0" end="0"/>
                                            </p:txEl>
                                          </p:spTgt>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3"/>
          <p:cNvGrpSpPr>
            <a:grpSpLocks/>
          </p:cNvGrpSpPr>
          <p:nvPr/>
        </p:nvGrpSpPr>
        <p:grpSpPr bwMode="auto">
          <a:xfrm rot="5400000">
            <a:off x="-1009009" y="1441903"/>
            <a:ext cx="4633453" cy="2227243"/>
            <a:chOff x="336" y="804"/>
            <a:chExt cx="4846" cy="3007"/>
          </a:xfrm>
        </p:grpSpPr>
        <p:pic>
          <p:nvPicPr>
            <p:cNvPr id="25" name="Picture 227" descr="圈轴b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36" y="912"/>
              <a:ext cx="4704" cy="27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30" descr="圈轴左右"/>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944" y="804"/>
              <a:ext cx="238" cy="300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32" descr="圈轴左右"/>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5400000">
            <a:off x="1205560" y="-909350"/>
            <a:ext cx="218389" cy="22272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17200" y="678924"/>
            <a:ext cx="1781033" cy="3785652"/>
          </a:xfrm>
          <a:prstGeom prst="rect">
            <a:avLst/>
          </a:prstGeom>
          <a:noFill/>
        </p:spPr>
        <p:txBody>
          <a:bodyPr wrap="square" rtlCol="0">
            <a:spAutoFit/>
          </a:bodyPr>
          <a:lstStyle/>
          <a:p>
            <a:pPr algn="ctr"/>
            <a:r>
              <a:rPr lang="en-US" sz="4800" b="1" dirty="0" err="1">
                <a:latin typeface="UTM A&amp;S Signwriter" panose="02040603050506020204" pitchFamily="18" charset="0"/>
              </a:rPr>
              <a:t>Tìm</a:t>
            </a:r>
            <a:r>
              <a:rPr lang="en-US" sz="4800" b="1" dirty="0">
                <a:latin typeface="UTM A&amp;S Signwriter" panose="02040603050506020204" pitchFamily="18" charset="0"/>
              </a:rPr>
              <a:t> </a:t>
            </a:r>
            <a:r>
              <a:rPr lang="en-US" sz="4800" b="1" dirty="0" err="1">
                <a:latin typeface="UTM A&amp;S Signwriter" panose="02040603050506020204" pitchFamily="18" charset="0"/>
              </a:rPr>
              <a:t>hiểu</a:t>
            </a:r>
            <a:r>
              <a:rPr lang="en-US" sz="4800" b="1" dirty="0">
                <a:latin typeface="UTM A&amp;S Signwriter" panose="02040603050506020204" pitchFamily="18" charset="0"/>
              </a:rPr>
              <a:t> </a:t>
            </a:r>
            <a:r>
              <a:rPr lang="en-US" sz="4800" b="1" dirty="0" err="1">
                <a:latin typeface="UTM A&amp;S Signwriter" panose="02040603050506020204" pitchFamily="18" charset="0"/>
              </a:rPr>
              <a:t>về</a:t>
            </a:r>
            <a:r>
              <a:rPr lang="en-US" sz="4800" b="1" dirty="0">
                <a:latin typeface="UTM A&amp;S Signwriter" panose="02040603050506020204" pitchFamily="18" charset="0"/>
              </a:rPr>
              <a:t> con </a:t>
            </a:r>
            <a:r>
              <a:rPr lang="en-US" sz="4800" b="1" dirty="0" err="1">
                <a:latin typeface="UTM A&amp;S Signwriter" panose="02040603050506020204" pitchFamily="18" charset="0"/>
              </a:rPr>
              <a:t>người</a:t>
            </a:r>
            <a:r>
              <a:rPr lang="en-US" sz="4800" b="1" dirty="0">
                <a:latin typeface="UTM A&amp;S Signwriter" panose="02040603050506020204" pitchFamily="18" charset="0"/>
              </a:rPr>
              <a:t> </a:t>
            </a:r>
            <a:r>
              <a:rPr lang="en-US" sz="4800" b="1" dirty="0" err="1">
                <a:latin typeface="UTM A&amp;S Signwriter" panose="02040603050506020204" pitchFamily="18" charset="0"/>
              </a:rPr>
              <a:t>của</a:t>
            </a:r>
            <a:r>
              <a:rPr lang="en-US" sz="4800" b="1" dirty="0">
                <a:latin typeface="UTM A&amp;S Signwriter" panose="02040603050506020204" pitchFamily="18" charset="0"/>
              </a:rPr>
              <a:t> </a:t>
            </a:r>
            <a:r>
              <a:rPr lang="en-US" sz="4800" b="1" dirty="0" err="1">
                <a:latin typeface="UTM A&amp;S Signwriter" panose="02040603050506020204" pitchFamily="18" charset="0"/>
              </a:rPr>
              <a:t>Ngô</a:t>
            </a:r>
            <a:r>
              <a:rPr lang="en-US" sz="4800" b="1" dirty="0">
                <a:latin typeface="UTM A&amp;S Signwriter" panose="02040603050506020204" pitchFamily="18" charset="0"/>
              </a:rPr>
              <a:t> </a:t>
            </a:r>
            <a:r>
              <a:rPr lang="en-US" sz="4800" b="1" dirty="0" err="1">
                <a:latin typeface="UTM A&amp;S Signwriter" panose="02040603050506020204" pitchFamily="18" charset="0"/>
              </a:rPr>
              <a:t>Quyền</a:t>
            </a:r>
            <a:endParaRPr lang="en-US" sz="4800" b="1" dirty="0">
              <a:latin typeface="UTM A&amp;S Signwriter" panose="02040603050506020204" pitchFamily="18" charset="0"/>
            </a:endParaRPr>
          </a:p>
        </p:txBody>
      </p:sp>
      <p:pic>
        <p:nvPicPr>
          <p:cNvPr id="3" name="Picture 2">
            <a:extLst>
              <a:ext uri="{FF2B5EF4-FFF2-40B4-BE49-F238E27FC236}">
                <a16:creationId xmlns:a16="http://schemas.microsoft.com/office/drawing/2014/main" xmlns="" id="{1FAD6566-6776-2D82-81A5-9097193CC3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2222" l="1049" r="89977">
                        <a14:foregroundMark x1="5711" y1="60347" x2="34615" y2="34722"/>
                        <a14:foregroundMark x1="34615" y1="34722" x2="35082" y2="33958"/>
                        <a14:foregroundMark x1="64103" y1="79375" x2="66200" y2="68750"/>
                        <a14:foregroundMark x1="18531" y1="67778" x2="5245" y2="67014"/>
                        <a14:foregroundMark x1="15152" y1="90278" x2="29720" y2="81181"/>
                        <a14:foregroundMark x1="29720" y1="81181" x2="49184" y2="81111"/>
                        <a14:foregroundMark x1="49184" y1="81111" x2="49534" y2="81111"/>
                        <a14:foregroundMark x1="10256" y1="85833" x2="26807" y2="81875"/>
                        <a14:foregroundMark x1="20163" y1="88542" x2="37995" y2="91458"/>
                        <a14:foregroundMark x1="11888" y1="85069" x2="1049" y2="88750"/>
                        <a14:foregroundMark x1="52448" y1="80139" x2="73660" y2="81875"/>
                        <a14:foregroundMark x1="55828" y1="85556" x2="74009" y2="86806"/>
                        <a14:foregroundMark x1="39277" y1="92222" x2="50816" y2="91736"/>
                        <a14:foregroundMark x1="74825" y1="87014" x2="86480" y2="87500"/>
                      </a14:backgroundRemoval>
                    </a14:imgEffect>
                  </a14:imgLayer>
                </a14:imgProps>
              </a:ext>
            </a:extLst>
          </a:blip>
          <a:stretch>
            <a:fillRect/>
          </a:stretch>
        </p:blipFill>
        <p:spPr>
          <a:xfrm>
            <a:off x="2327271" y="-377935"/>
            <a:ext cx="3476629" cy="5834901"/>
          </a:xfrm>
          <a:prstGeom prst="rect">
            <a:avLst/>
          </a:prstGeom>
        </p:spPr>
      </p:pic>
      <p:pic>
        <p:nvPicPr>
          <p:cNvPr id="12" name="Picture 11">
            <a:extLst>
              <a:ext uri="{FF2B5EF4-FFF2-40B4-BE49-F238E27FC236}">
                <a16:creationId xmlns:a16="http://schemas.microsoft.com/office/drawing/2014/main" xmlns="" id="{84F8FD9A-FE9A-9485-E25C-62E8C829C275}"/>
              </a:ext>
            </a:extLst>
          </p:cNvPr>
          <p:cNvPicPr>
            <a:picLocks noChangeAspect="1"/>
          </p:cNvPicPr>
          <p:nvPr/>
        </p:nvPicPr>
        <p:blipFill>
          <a:blip r:embed="rId6"/>
          <a:stretch>
            <a:fillRect/>
          </a:stretch>
        </p:blipFill>
        <p:spPr>
          <a:xfrm rot="21224200">
            <a:off x="5741811" y="17248"/>
            <a:ext cx="2310065" cy="30781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xmlns="" id="{C95D3969-4BD3-BC21-219C-99AF1DA04253}"/>
              </a:ext>
            </a:extLst>
          </p:cNvPr>
          <p:cNvPicPr>
            <a:picLocks noChangeAspect="1"/>
          </p:cNvPicPr>
          <p:nvPr/>
        </p:nvPicPr>
        <p:blipFill>
          <a:blip r:embed="rId7"/>
          <a:stretch>
            <a:fillRect/>
          </a:stretch>
        </p:blipFill>
        <p:spPr>
          <a:xfrm rot="374900">
            <a:off x="5786197" y="2848463"/>
            <a:ext cx="2345051" cy="21738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579735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1000"/>
                                        <p:tgtEl>
                                          <p:spTgt spid="24"/>
                                        </p:tgtEl>
                                      </p:cBhvr>
                                    </p:animEffect>
                                  </p:childTnLst>
                                </p:cTn>
                              </p:par>
                              <p:par>
                                <p:cTn id="13" presetID="22" presetClass="entr" presetSubtype="1" fill="hold" nodeType="withEffect">
                                  <p:stCondLst>
                                    <p:cond delay="7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wipe(up)">
                                      <p:cBhvr>
                                        <p:cTn id="1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xmlns="" id="{DA28ADE3-D4E4-E844-828C-8D986EA36618}"/>
              </a:ext>
            </a:extLst>
          </p:cNvPr>
          <p:cNvSpPr txBox="1">
            <a:spLocks noChangeArrowheads="1"/>
          </p:cNvSpPr>
          <p:nvPr/>
        </p:nvSpPr>
        <p:spPr bwMode="auto">
          <a:xfrm>
            <a:off x="1052042" y="240793"/>
            <a:ext cx="7102671" cy="840105"/>
          </a:xfrm>
          <a:prstGeom prst="plaque">
            <a:avLst/>
          </a:prstGeom>
          <a:solidFill>
            <a:schemeClr val="bg2">
              <a:lumMod val="20000"/>
              <a:lumOff val="80000"/>
            </a:schemeClr>
          </a:solidFill>
          <a:ln w="57150">
            <a:solidFill>
              <a:schemeClr val="bg2">
                <a:lumMod val="75000"/>
              </a:schemeClr>
            </a:solidFill>
            <a:miter lim="800000"/>
            <a:headEnd/>
            <a:tailEnd/>
          </a:ln>
          <a:effectLst/>
        </p:spPr>
        <p:txBody>
          <a:bodyPr wrap="square">
            <a:spAutoFit/>
          </a:bodyPr>
          <a:lstStyle>
            <a:lvl1pPr eaLnBrk="0" hangingPunct="0">
              <a:defRPr sz="3600" b="1">
                <a:solidFill>
                  <a:schemeClr val="tx1"/>
                </a:solidFill>
                <a:latin typeface="Times New Roman" panose="02020603050405020304" pitchFamily="18" charset="0"/>
                <a:ea typeface="-윤고딕140" pitchFamily="18" charset="-127"/>
              </a:defRPr>
            </a:lvl1pPr>
            <a:lvl2pPr marL="742950" indent="-285750" eaLnBrk="0" hangingPunct="0">
              <a:defRPr sz="3600" b="1">
                <a:solidFill>
                  <a:schemeClr val="tx1"/>
                </a:solidFill>
                <a:latin typeface="Times New Roman" panose="02020603050405020304" pitchFamily="18" charset="0"/>
                <a:ea typeface="-윤고딕140" pitchFamily="18" charset="-127"/>
              </a:defRPr>
            </a:lvl2pPr>
            <a:lvl3pPr marL="1143000" indent="-228600" eaLnBrk="0" hangingPunct="0">
              <a:defRPr sz="3600" b="1">
                <a:solidFill>
                  <a:schemeClr val="tx1"/>
                </a:solidFill>
                <a:latin typeface="Times New Roman" panose="02020603050405020304" pitchFamily="18" charset="0"/>
                <a:ea typeface="-윤고딕140" pitchFamily="18" charset="-127"/>
              </a:defRPr>
            </a:lvl3pPr>
            <a:lvl4pPr marL="1600200" indent="-228600" eaLnBrk="0" hangingPunct="0">
              <a:defRPr sz="3600" b="1">
                <a:solidFill>
                  <a:schemeClr val="tx1"/>
                </a:solidFill>
                <a:latin typeface="Times New Roman" panose="02020603050405020304" pitchFamily="18" charset="0"/>
                <a:ea typeface="-윤고딕140" pitchFamily="18" charset="-127"/>
              </a:defRPr>
            </a:lvl4pPr>
            <a:lvl5pPr marL="2057400" indent="-228600" eaLnBrk="0" hangingPunct="0">
              <a:defRPr sz="3600" b="1">
                <a:solidFill>
                  <a:schemeClr val="tx1"/>
                </a:solidFill>
                <a:latin typeface="Times New Roman" panose="02020603050405020304" pitchFamily="18" charset="0"/>
                <a:ea typeface="-윤고딕140" pitchFamily="18" charset="-127"/>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9pPr>
          </a:lstStyle>
          <a:p>
            <a:pPr algn="ctr" defTabSz="914377" eaLnBrk="1" fontAlgn="base" hangingPunct="1">
              <a:spcBef>
                <a:spcPct val="50000"/>
              </a:spcBef>
              <a:spcAft>
                <a:spcPct val="0"/>
              </a:spcAft>
              <a:defRPr/>
            </a:pPr>
            <a:r>
              <a:rPr lang="en-US" altLang="vi-VN" dirty="0" err="1">
                <a:latin typeface="SVN-Olivier" panose="02040603050506020204" pitchFamily="18" charset="0"/>
              </a:rPr>
              <a:t>Tìm</a:t>
            </a:r>
            <a:r>
              <a:rPr lang="en-US" altLang="vi-VN" dirty="0">
                <a:latin typeface="SVN-Olivier" panose="02040603050506020204" pitchFamily="18" charset="0"/>
              </a:rPr>
              <a:t> </a:t>
            </a:r>
            <a:r>
              <a:rPr lang="en-US" altLang="vi-VN" dirty="0" err="1">
                <a:latin typeface="SVN-Olivier" panose="02040603050506020204" pitchFamily="18" charset="0"/>
              </a:rPr>
              <a:t>hiểu</a:t>
            </a:r>
            <a:r>
              <a:rPr lang="en-US" altLang="vi-VN" dirty="0">
                <a:latin typeface="SVN-Olivier" panose="02040603050506020204" pitchFamily="18" charset="0"/>
              </a:rPr>
              <a:t> </a:t>
            </a:r>
            <a:r>
              <a:rPr lang="en-US" altLang="vi-VN" dirty="0" err="1">
                <a:latin typeface="SVN-Olivier" panose="02040603050506020204" pitchFamily="18" charset="0"/>
              </a:rPr>
              <a:t>về</a:t>
            </a:r>
            <a:r>
              <a:rPr lang="en-US" altLang="vi-VN" dirty="0">
                <a:latin typeface="SVN-Olivier" panose="02040603050506020204" pitchFamily="18" charset="0"/>
              </a:rPr>
              <a:t> con </a:t>
            </a:r>
            <a:r>
              <a:rPr lang="en-US" altLang="vi-VN" dirty="0" err="1">
                <a:latin typeface="SVN-Olivier" panose="02040603050506020204" pitchFamily="18" charset="0"/>
              </a:rPr>
              <a:t>người</a:t>
            </a:r>
            <a:r>
              <a:rPr lang="en-US" altLang="vi-VN" dirty="0">
                <a:latin typeface="SVN-Olivier" panose="02040603050506020204" pitchFamily="18" charset="0"/>
              </a:rPr>
              <a:t> </a:t>
            </a:r>
            <a:r>
              <a:rPr lang="en-US" altLang="vi-VN" dirty="0" err="1">
                <a:latin typeface="SVN-Olivier" panose="02040603050506020204" pitchFamily="18" charset="0"/>
              </a:rPr>
              <a:t>Ngô</a:t>
            </a:r>
            <a:r>
              <a:rPr lang="en-US" altLang="vi-VN" dirty="0">
                <a:latin typeface="SVN-Olivier" panose="02040603050506020204" pitchFamily="18" charset="0"/>
              </a:rPr>
              <a:t> </a:t>
            </a:r>
            <a:r>
              <a:rPr lang="en-US" altLang="vi-VN" dirty="0" err="1">
                <a:latin typeface="SVN-Olivier" panose="02040603050506020204" pitchFamily="18" charset="0"/>
              </a:rPr>
              <a:t>Quyền</a:t>
            </a:r>
            <a:r>
              <a:rPr lang="en-US" altLang="vi-VN" dirty="0">
                <a:latin typeface="SVN-Olivier" panose="02040603050506020204" pitchFamily="18" charset="0"/>
              </a:rPr>
              <a:t>:</a:t>
            </a:r>
          </a:p>
        </p:txBody>
      </p:sp>
      <p:sp>
        <p:nvSpPr>
          <p:cNvPr id="9" name="AutoShape 19">
            <a:extLst>
              <a:ext uri="{FF2B5EF4-FFF2-40B4-BE49-F238E27FC236}">
                <a16:creationId xmlns:a16="http://schemas.microsoft.com/office/drawing/2014/main" xmlns="" id="{F8A81FD2-9439-47E2-C096-E7B57CBFFD08}"/>
              </a:ext>
            </a:extLst>
          </p:cNvPr>
          <p:cNvSpPr>
            <a:spLocks noChangeArrowheads="1"/>
          </p:cNvSpPr>
          <p:nvPr/>
        </p:nvSpPr>
        <p:spPr bwMode="auto">
          <a:xfrm>
            <a:off x="5721154" y="1432085"/>
            <a:ext cx="2839616" cy="1321906"/>
          </a:xfrm>
          <a:prstGeom prst="wedgeRoundRectCallout">
            <a:avLst>
              <a:gd name="adj1" fmla="val -68500"/>
              <a:gd name="adj2" fmla="val 33519"/>
              <a:gd name="adj3" fmla="val 16667"/>
            </a:avLst>
          </a:prstGeom>
          <a:solidFill>
            <a:schemeClr val="accent4"/>
          </a:solidFill>
          <a:ln w="38100">
            <a:solidFill>
              <a:schemeClr val="bg2">
                <a:lumMod val="75000"/>
              </a:schemeClr>
            </a:solidFill>
            <a:miter lim="800000"/>
            <a:headEnd/>
            <a:tailEnd/>
          </a:ln>
          <a:effectLst/>
        </p:spPr>
        <p:txBody>
          <a:bodyPr/>
          <a:lstStyle>
            <a:lvl1pPr eaLnBrk="0" hangingPunct="0">
              <a:defRPr sz="3600" b="1">
                <a:solidFill>
                  <a:schemeClr val="tx1"/>
                </a:solidFill>
                <a:latin typeface="Times New Roman" panose="02020603050405020304" pitchFamily="18" charset="0"/>
                <a:ea typeface="-윤고딕140" pitchFamily="18" charset="-127"/>
              </a:defRPr>
            </a:lvl1pPr>
            <a:lvl2pPr marL="742950" indent="-285750" eaLnBrk="0" hangingPunct="0">
              <a:defRPr sz="3600" b="1">
                <a:solidFill>
                  <a:schemeClr val="tx1"/>
                </a:solidFill>
                <a:latin typeface="Times New Roman" panose="02020603050405020304" pitchFamily="18" charset="0"/>
                <a:ea typeface="-윤고딕140" pitchFamily="18" charset="-127"/>
              </a:defRPr>
            </a:lvl2pPr>
            <a:lvl3pPr marL="1143000" indent="-228600" eaLnBrk="0" hangingPunct="0">
              <a:defRPr sz="3600" b="1">
                <a:solidFill>
                  <a:schemeClr val="tx1"/>
                </a:solidFill>
                <a:latin typeface="Times New Roman" panose="02020603050405020304" pitchFamily="18" charset="0"/>
                <a:ea typeface="-윤고딕140" pitchFamily="18" charset="-127"/>
              </a:defRPr>
            </a:lvl3pPr>
            <a:lvl4pPr marL="1600200" indent="-228600" eaLnBrk="0" hangingPunct="0">
              <a:defRPr sz="3600" b="1">
                <a:solidFill>
                  <a:schemeClr val="tx1"/>
                </a:solidFill>
                <a:latin typeface="Times New Roman" panose="02020603050405020304" pitchFamily="18" charset="0"/>
                <a:ea typeface="-윤고딕140" pitchFamily="18" charset="-127"/>
              </a:defRPr>
            </a:lvl4pPr>
            <a:lvl5pPr marL="2057400" indent="-228600" eaLnBrk="0" hangingPunct="0">
              <a:defRPr sz="3600" b="1">
                <a:solidFill>
                  <a:schemeClr val="tx1"/>
                </a:solidFill>
                <a:latin typeface="Times New Roman" panose="02020603050405020304" pitchFamily="18" charset="0"/>
                <a:ea typeface="-윤고딕140" pitchFamily="18" charset="-127"/>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9pPr>
          </a:lstStyle>
          <a:p>
            <a:pPr algn="ctr" defTabSz="914377" eaLnBrk="1" fontAlgn="base" hangingPunct="1">
              <a:spcBef>
                <a:spcPct val="0"/>
              </a:spcBef>
              <a:spcAft>
                <a:spcPct val="0"/>
              </a:spcAft>
              <a:defRPr/>
            </a:pPr>
            <a:r>
              <a:rPr lang="en-US" altLang="vi-VN" sz="2800" dirty="0" err="1">
                <a:solidFill>
                  <a:prstClr val="black"/>
                </a:solidFill>
              </a:rPr>
              <a:t>Là</a:t>
            </a:r>
            <a:r>
              <a:rPr lang="en-US" altLang="vi-VN" sz="2800" dirty="0">
                <a:solidFill>
                  <a:prstClr val="black"/>
                </a:solidFill>
              </a:rPr>
              <a:t> con </a:t>
            </a:r>
            <a:r>
              <a:rPr lang="en-US" altLang="vi-VN" sz="2800" dirty="0" err="1">
                <a:solidFill>
                  <a:prstClr val="black"/>
                </a:solidFill>
              </a:rPr>
              <a:t>rể</a:t>
            </a:r>
            <a:r>
              <a:rPr lang="en-US" altLang="vi-VN" sz="2800" dirty="0">
                <a:solidFill>
                  <a:prstClr val="black"/>
                </a:solidFill>
              </a:rPr>
              <a:t> </a:t>
            </a:r>
            <a:r>
              <a:rPr lang="en-US" altLang="vi-VN" sz="2800" dirty="0" err="1">
                <a:solidFill>
                  <a:prstClr val="black"/>
                </a:solidFill>
              </a:rPr>
              <a:t>Dương</a:t>
            </a:r>
            <a:r>
              <a:rPr lang="en-US" altLang="vi-VN" sz="2800" dirty="0">
                <a:solidFill>
                  <a:prstClr val="black"/>
                </a:solidFill>
              </a:rPr>
              <a:t> </a:t>
            </a:r>
            <a:r>
              <a:rPr lang="en-US" altLang="vi-VN" sz="2800" dirty="0" err="1">
                <a:solidFill>
                  <a:prstClr val="black"/>
                </a:solidFill>
              </a:rPr>
              <a:t>Đình</a:t>
            </a:r>
            <a:r>
              <a:rPr lang="en-US" altLang="vi-VN" sz="2800" dirty="0">
                <a:solidFill>
                  <a:prstClr val="black"/>
                </a:solidFill>
              </a:rPr>
              <a:t> </a:t>
            </a:r>
            <a:r>
              <a:rPr lang="en-US" altLang="vi-VN" sz="2800" dirty="0" err="1">
                <a:solidFill>
                  <a:prstClr val="black"/>
                </a:solidFill>
              </a:rPr>
              <a:t>Nghệ</a:t>
            </a:r>
            <a:endParaRPr lang="en-US" altLang="vi-VN" sz="2800" dirty="0">
              <a:solidFill>
                <a:prstClr val="black"/>
              </a:solidFill>
            </a:endParaRPr>
          </a:p>
        </p:txBody>
      </p:sp>
      <p:pic>
        <p:nvPicPr>
          <p:cNvPr id="13" name="Picture 12">
            <a:extLst>
              <a:ext uri="{FF2B5EF4-FFF2-40B4-BE49-F238E27FC236}">
                <a16:creationId xmlns:a16="http://schemas.microsoft.com/office/drawing/2014/main" xmlns="" id="{DBBDC9A4-7E12-0531-A6D0-F4407173849C}"/>
              </a:ext>
            </a:extLst>
          </p:cNvPr>
          <p:cNvPicPr>
            <a:picLocks noChangeAspect="1"/>
          </p:cNvPicPr>
          <p:nvPr/>
        </p:nvPicPr>
        <p:blipFill>
          <a:blip r:embed="rId3"/>
          <a:stretch>
            <a:fillRect/>
          </a:stretch>
        </p:blipFill>
        <p:spPr>
          <a:xfrm>
            <a:off x="2296731" y="1219413"/>
            <a:ext cx="4410310" cy="3302000"/>
          </a:xfrm>
          <a:prstGeom prst="rect">
            <a:avLst/>
          </a:prstGeom>
        </p:spPr>
      </p:pic>
      <p:sp>
        <p:nvSpPr>
          <p:cNvPr id="8" name="AutoShape 18">
            <a:extLst>
              <a:ext uri="{FF2B5EF4-FFF2-40B4-BE49-F238E27FC236}">
                <a16:creationId xmlns:a16="http://schemas.microsoft.com/office/drawing/2014/main" xmlns="" id="{4445CDD4-8D6F-0E40-ABEE-8EE0F12F520A}"/>
              </a:ext>
            </a:extLst>
          </p:cNvPr>
          <p:cNvSpPr>
            <a:spLocks noChangeArrowheads="1"/>
          </p:cNvSpPr>
          <p:nvPr/>
        </p:nvSpPr>
        <p:spPr bwMode="auto">
          <a:xfrm>
            <a:off x="3974109" y="3492186"/>
            <a:ext cx="4709184" cy="1551233"/>
          </a:xfrm>
          <a:prstGeom prst="wedgeRoundRectCallout">
            <a:avLst>
              <a:gd name="adj1" fmla="val -29278"/>
              <a:gd name="adj2" fmla="val -79356"/>
              <a:gd name="adj3" fmla="val 16667"/>
            </a:avLst>
          </a:prstGeom>
          <a:solidFill>
            <a:schemeClr val="accent4"/>
          </a:solidFill>
          <a:ln w="38100">
            <a:solidFill>
              <a:schemeClr val="bg2">
                <a:lumMod val="75000"/>
              </a:schemeClr>
            </a:solidFill>
            <a:miter lim="800000"/>
            <a:headEnd/>
            <a:tailEnd/>
          </a:ln>
          <a:effectLst/>
        </p:spPr>
        <p:txBody>
          <a:bodyPr/>
          <a:lstStyle>
            <a:lvl1pPr eaLnBrk="0" hangingPunct="0">
              <a:defRPr sz="3600" b="1">
                <a:solidFill>
                  <a:schemeClr val="tx1"/>
                </a:solidFill>
                <a:latin typeface="Times New Roman" panose="02020603050405020304" pitchFamily="18" charset="0"/>
                <a:ea typeface="-윤고딕140" pitchFamily="18" charset="-127"/>
              </a:defRPr>
            </a:lvl1pPr>
            <a:lvl2pPr marL="742950" indent="-285750" eaLnBrk="0" hangingPunct="0">
              <a:defRPr sz="3600" b="1">
                <a:solidFill>
                  <a:schemeClr val="tx1"/>
                </a:solidFill>
                <a:latin typeface="Times New Roman" panose="02020603050405020304" pitchFamily="18" charset="0"/>
                <a:ea typeface="-윤고딕140" pitchFamily="18" charset="-127"/>
              </a:defRPr>
            </a:lvl2pPr>
            <a:lvl3pPr marL="1143000" indent="-228600" eaLnBrk="0" hangingPunct="0">
              <a:defRPr sz="3600" b="1">
                <a:solidFill>
                  <a:schemeClr val="tx1"/>
                </a:solidFill>
                <a:latin typeface="Times New Roman" panose="02020603050405020304" pitchFamily="18" charset="0"/>
                <a:ea typeface="-윤고딕140" pitchFamily="18" charset="-127"/>
              </a:defRPr>
            </a:lvl3pPr>
            <a:lvl4pPr marL="1600200" indent="-228600" eaLnBrk="0" hangingPunct="0">
              <a:defRPr sz="3600" b="1">
                <a:solidFill>
                  <a:schemeClr val="tx1"/>
                </a:solidFill>
                <a:latin typeface="Times New Roman" panose="02020603050405020304" pitchFamily="18" charset="0"/>
                <a:ea typeface="-윤고딕140" pitchFamily="18" charset="-127"/>
              </a:defRPr>
            </a:lvl4pPr>
            <a:lvl5pPr marL="2057400" indent="-228600" eaLnBrk="0" hangingPunct="0">
              <a:defRPr sz="3600" b="1">
                <a:solidFill>
                  <a:schemeClr val="tx1"/>
                </a:solidFill>
                <a:latin typeface="Times New Roman" panose="02020603050405020304" pitchFamily="18" charset="0"/>
                <a:ea typeface="-윤고딕140" pitchFamily="18" charset="-127"/>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9pPr>
          </a:lstStyle>
          <a:p>
            <a:pPr algn="ctr" defTabSz="914377" eaLnBrk="1" fontAlgn="base" hangingPunct="1">
              <a:spcBef>
                <a:spcPct val="0"/>
              </a:spcBef>
              <a:spcAft>
                <a:spcPct val="0"/>
              </a:spcAft>
              <a:defRPr/>
            </a:pPr>
            <a:r>
              <a:rPr lang="en-US" altLang="vi-VN" sz="3000" dirty="0" err="1">
                <a:solidFill>
                  <a:prstClr val="black"/>
                </a:solidFill>
              </a:rPr>
              <a:t>Là</a:t>
            </a:r>
            <a:r>
              <a:rPr lang="en-US" altLang="vi-VN" sz="3000" dirty="0">
                <a:solidFill>
                  <a:prstClr val="black"/>
                </a:solidFill>
              </a:rPr>
              <a:t> </a:t>
            </a:r>
            <a:r>
              <a:rPr lang="en-US" altLang="vi-VN" sz="3000" dirty="0" err="1">
                <a:solidFill>
                  <a:prstClr val="black"/>
                </a:solidFill>
              </a:rPr>
              <a:t>người</a:t>
            </a:r>
            <a:r>
              <a:rPr lang="en-US" altLang="vi-VN" sz="3000" dirty="0">
                <a:solidFill>
                  <a:prstClr val="black"/>
                </a:solidFill>
              </a:rPr>
              <a:t> </a:t>
            </a:r>
            <a:r>
              <a:rPr lang="en-US" altLang="vi-VN" sz="3000" dirty="0" err="1">
                <a:solidFill>
                  <a:prstClr val="black"/>
                </a:solidFill>
              </a:rPr>
              <a:t>giúp</a:t>
            </a:r>
            <a:r>
              <a:rPr lang="en-US" altLang="vi-VN" sz="3000" dirty="0">
                <a:solidFill>
                  <a:prstClr val="black"/>
                </a:solidFill>
              </a:rPr>
              <a:t> </a:t>
            </a:r>
            <a:r>
              <a:rPr lang="en-US" altLang="vi-VN" sz="3000" dirty="0" err="1">
                <a:solidFill>
                  <a:prstClr val="black"/>
                </a:solidFill>
              </a:rPr>
              <a:t>Dương</a:t>
            </a:r>
            <a:r>
              <a:rPr lang="en-US" altLang="vi-VN" sz="3000" dirty="0">
                <a:solidFill>
                  <a:prstClr val="black"/>
                </a:solidFill>
              </a:rPr>
              <a:t> </a:t>
            </a:r>
            <a:r>
              <a:rPr lang="en-US" altLang="vi-VN" sz="3000" dirty="0" err="1">
                <a:solidFill>
                  <a:prstClr val="black"/>
                </a:solidFill>
              </a:rPr>
              <a:t>Đình</a:t>
            </a:r>
            <a:r>
              <a:rPr lang="en-US" altLang="vi-VN" sz="3000" dirty="0">
                <a:solidFill>
                  <a:prstClr val="black"/>
                </a:solidFill>
              </a:rPr>
              <a:t> </a:t>
            </a:r>
            <a:r>
              <a:rPr lang="en-US" altLang="vi-VN" sz="3000" dirty="0" err="1">
                <a:solidFill>
                  <a:prstClr val="black"/>
                </a:solidFill>
              </a:rPr>
              <a:t>Nghệ</a:t>
            </a:r>
            <a:r>
              <a:rPr lang="en-US" altLang="vi-VN" sz="3000" dirty="0">
                <a:solidFill>
                  <a:prstClr val="black"/>
                </a:solidFill>
              </a:rPr>
              <a:t> </a:t>
            </a:r>
            <a:r>
              <a:rPr lang="en-US" altLang="vi-VN" sz="3000" dirty="0" err="1">
                <a:solidFill>
                  <a:prstClr val="black"/>
                </a:solidFill>
              </a:rPr>
              <a:t>đánh</a:t>
            </a:r>
            <a:r>
              <a:rPr lang="en-US" altLang="vi-VN" sz="3000" dirty="0">
                <a:solidFill>
                  <a:prstClr val="black"/>
                </a:solidFill>
              </a:rPr>
              <a:t> </a:t>
            </a:r>
            <a:r>
              <a:rPr lang="en-US" altLang="vi-VN" sz="3000" dirty="0" err="1">
                <a:solidFill>
                  <a:prstClr val="black"/>
                </a:solidFill>
              </a:rPr>
              <a:t>đuổi</a:t>
            </a:r>
            <a:r>
              <a:rPr lang="en-US" altLang="vi-VN" sz="3000" dirty="0">
                <a:solidFill>
                  <a:prstClr val="black"/>
                </a:solidFill>
              </a:rPr>
              <a:t> </a:t>
            </a:r>
            <a:r>
              <a:rPr lang="en-US" altLang="vi-VN" sz="3000" dirty="0" err="1">
                <a:solidFill>
                  <a:prstClr val="black"/>
                </a:solidFill>
              </a:rPr>
              <a:t>quân</a:t>
            </a:r>
            <a:r>
              <a:rPr lang="en-US" altLang="vi-VN" sz="3000" dirty="0">
                <a:solidFill>
                  <a:prstClr val="black"/>
                </a:solidFill>
              </a:rPr>
              <a:t> Nam </a:t>
            </a:r>
            <a:r>
              <a:rPr lang="en-US" altLang="vi-VN" sz="3000" dirty="0" err="1">
                <a:solidFill>
                  <a:prstClr val="black"/>
                </a:solidFill>
              </a:rPr>
              <a:t>Hán</a:t>
            </a:r>
            <a:r>
              <a:rPr lang="en-US" altLang="vi-VN" sz="3000" dirty="0">
                <a:solidFill>
                  <a:prstClr val="black"/>
                </a:solidFill>
              </a:rPr>
              <a:t> </a:t>
            </a:r>
            <a:r>
              <a:rPr lang="en-US" altLang="vi-VN" sz="3000" dirty="0" err="1">
                <a:solidFill>
                  <a:prstClr val="black"/>
                </a:solidFill>
              </a:rPr>
              <a:t>năm</a:t>
            </a:r>
            <a:r>
              <a:rPr lang="en-US" altLang="vi-VN" sz="3000" dirty="0">
                <a:solidFill>
                  <a:prstClr val="black"/>
                </a:solidFill>
              </a:rPr>
              <a:t> 931</a:t>
            </a:r>
          </a:p>
        </p:txBody>
      </p:sp>
      <p:sp>
        <p:nvSpPr>
          <p:cNvPr id="6" name="AutoShape 16">
            <a:extLst>
              <a:ext uri="{FF2B5EF4-FFF2-40B4-BE49-F238E27FC236}">
                <a16:creationId xmlns:a16="http://schemas.microsoft.com/office/drawing/2014/main" xmlns="" id="{115F5FD9-2B23-0D1C-B2BF-90026FD4BC43}"/>
              </a:ext>
            </a:extLst>
          </p:cNvPr>
          <p:cNvSpPr>
            <a:spLocks noChangeArrowheads="1"/>
          </p:cNvSpPr>
          <p:nvPr/>
        </p:nvSpPr>
        <p:spPr bwMode="auto">
          <a:xfrm>
            <a:off x="320479" y="1219413"/>
            <a:ext cx="2682738" cy="1880976"/>
          </a:xfrm>
          <a:prstGeom prst="wedgeRoundRectCallout">
            <a:avLst>
              <a:gd name="adj1" fmla="val 72051"/>
              <a:gd name="adj2" fmla="val 10620"/>
              <a:gd name="adj3" fmla="val 16667"/>
            </a:avLst>
          </a:prstGeom>
          <a:solidFill>
            <a:schemeClr val="accent4"/>
          </a:solidFill>
          <a:ln w="38100">
            <a:solidFill>
              <a:schemeClr val="bg2">
                <a:lumMod val="75000"/>
              </a:schemeClr>
            </a:solidFill>
            <a:miter lim="800000"/>
            <a:headEnd/>
            <a:tailEnd/>
          </a:ln>
          <a:effectLst/>
        </p:spPr>
        <p:txBody>
          <a:bodyPr/>
          <a:lstStyle>
            <a:lvl1pPr eaLnBrk="0" hangingPunct="0">
              <a:defRPr sz="3600" b="1">
                <a:solidFill>
                  <a:schemeClr val="tx1"/>
                </a:solidFill>
                <a:latin typeface="Times New Roman" panose="02020603050405020304" pitchFamily="18" charset="0"/>
                <a:ea typeface="-윤고딕140" pitchFamily="18" charset="-127"/>
              </a:defRPr>
            </a:lvl1pPr>
            <a:lvl2pPr marL="742950" indent="-285750" eaLnBrk="0" hangingPunct="0">
              <a:defRPr sz="3600" b="1">
                <a:solidFill>
                  <a:schemeClr val="tx1"/>
                </a:solidFill>
                <a:latin typeface="Times New Roman" panose="02020603050405020304" pitchFamily="18" charset="0"/>
                <a:ea typeface="-윤고딕140" pitchFamily="18" charset="-127"/>
              </a:defRPr>
            </a:lvl2pPr>
            <a:lvl3pPr marL="1143000" indent="-228600" eaLnBrk="0" hangingPunct="0">
              <a:defRPr sz="3600" b="1">
                <a:solidFill>
                  <a:schemeClr val="tx1"/>
                </a:solidFill>
                <a:latin typeface="Times New Roman" panose="02020603050405020304" pitchFamily="18" charset="0"/>
                <a:ea typeface="-윤고딕140" pitchFamily="18" charset="-127"/>
              </a:defRPr>
            </a:lvl3pPr>
            <a:lvl4pPr marL="1600200" indent="-228600" eaLnBrk="0" hangingPunct="0">
              <a:defRPr sz="3600" b="1">
                <a:solidFill>
                  <a:schemeClr val="tx1"/>
                </a:solidFill>
                <a:latin typeface="Times New Roman" panose="02020603050405020304" pitchFamily="18" charset="0"/>
                <a:ea typeface="-윤고딕140" pitchFamily="18" charset="-127"/>
              </a:defRPr>
            </a:lvl4pPr>
            <a:lvl5pPr marL="2057400" indent="-228600" eaLnBrk="0" hangingPunct="0">
              <a:defRPr sz="3600" b="1">
                <a:solidFill>
                  <a:schemeClr val="tx1"/>
                </a:solidFill>
                <a:latin typeface="Times New Roman" panose="02020603050405020304" pitchFamily="18" charset="0"/>
                <a:ea typeface="-윤고딕140" pitchFamily="18" charset="-127"/>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9pPr>
          </a:lstStyle>
          <a:p>
            <a:pPr algn="ctr" defTabSz="914377" eaLnBrk="1" fontAlgn="base" hangingPunct="1">
              <a:spcBef>
                <a:spcPct val="0"/>
              </a:spcBef>
              <a:spcAft>
                <a:spcPct val="0"/>
              </a:spcAft>
              <a:defRPr/>
            </a:pPr>
            <a:r>
              <a:rPr lang="en-US" altLang="vi-VN" sz="2800" dirty="0" err="1">
                <a:solidFill>
                  <a:prstClr val="black"/>
                </a:solidFill>
                <a:cs typeface="Times New Roman" panose="02020603050405020304" pitchFamily="18" charset="0"/>
              </a:rPr>
              <a:t>Là</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người</a:t>
            </a:r>
            <a:r>
              <a:rPr lang="en-US" altLang="vi-VN" sz="2800" dirty="0">
                <a:solidFill>
                  <a:prstClr val="black"/>
                </a:solidFill>
                <a:cs typeface="Times New Roman" panose="02020603050405020304" pitchFamily="18" charset="0"/>
              </a:rPr>
              <a:t> ở </a:t>
            </a:r>
            <a:r>
              <a:rPr lang="en-US" altLang="vi-VN" sz="2800" dirty="0" err="1">
                <a:solidFill>
                  <a:prstClr val="black"/>
                </a:solidFill>
                <a:cs typeface="Times New Roman" panose="02020603050405020304" pitchFamily="18" charset="0"/>
              </a:rPr>
              <a:t>làng</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Đường</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Lâm</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Hà</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Tây</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Hà</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Nội</a:t>
            </a:r>
            <a:r>
              <a:rPr lang="en-US" altLang="vi-VN" sz="2800" dirty="0">
                <a:solidFill>
                  <a:prstClr val="black"/>
                </a:solidFill>
                <a:cs typeface="Times New Roman" panose="02020603050405020304" pitchFamily="18" charset="0"/>
              </a:rPr>
              <a:t>)</a:t>
            </a:r>
          </a:p>
        </p:txBody>
      </p:sp>
      <p:sp>
        <p:nvSpPr>
          <p:cNvPr id="7" name="AutoShape 17">
            <a:extLst>
              <a:ext uri="{FF2B5EF4-FFF2-40B4-BE49-F238E27FC236}">
                <a16:creationId xmlns:a16="http://schemas.microsoft.com/office/drawing/2014/main" xmlns="" id="{FD0CDE86-BA57-4FE1-7264-1D43398E1793}"/>
              </a:ext>
            </a:extLst>
          </p:cNvPr>
          <p:cNvSpPr>
            <a:spLocks noChangeArrowheads="1"/>
          </p:cNvSpPr>
          <p:nvPr/>
        </p:nvSpPr>
        <p:spPr bwMode="auto">
          <a:xfrm>
            <a:off x="353817" y="3618870"/>
            <a:ext cx="2400648" cy="1100769"/>
          </a:xfrm>
          <a:prstGeom prst="wedgeRoundRectCallout">
            <a:avLst>
              <a:gd name="adj1" fmla="val 82792"/>
              <a:gd name="adj2" fmla="val -123213"/>
              <a:gd name="adj3" fmla="val 16667"/>
            </a:avLst>
          </a:prstGeom>
          <a:solidFill>
            <a:schemeClr val="accent4"/>
          </a:solidFill>
          <a:ln w="38100">
            <a:solidFill>
              <a:schemeClr val="bg2">
                <a:lumMod val="75000"/>
              </a:schemeClr>
            </a:solidFill>
            <a:miter lim="800000"/>
            <a:headEnd/>
            <a:tailEnd/>
          </a:ln>
          <a:effectLst/>
        </p:spPr>
        <p:txBody>
          <a:bodyPr/>
          <a:lstStyle>
            <a:lvl1pPr eaLnBrk="0" hangingPunct="0">
              <a:defRPr sz="3600" b="1">
                <a:solidFill>
                  <a:schemeClr val="tx1"/>
                </a:solidFill>
                <a:latin typeface="Times New Roman" panose="02020603050405020304" pitchFamily="18" charset="0"/>
                <a:ea typeface="-윤고딕140" pitchFamily="18" charset="-127"/>
              </a:defRPr>
            </a:lvl1pPr>
            <a:lvl2pPr marL="742950" indent="-285750" eaLnBrk="0" hangingPunct="0">
              <a:defRPr sz="3600" b="1">
                <a:solidFill>
                  <a:schemeClr val="tx1"/>
                </a:solidFill>
                <a:latin typeface="Times New Roman" panose="02020603050405020304" pitchFamily="18" charset="0"/>
                <a:ea typeface="-윤고딕140" pitchFamily="18" charset="-127"/>
              </a:defRPr>
            </a:lvl2pPr>
            <a:lvl3pPr marL="1143000" indent="-228600" eaLnBrk="0" hangingPunct="0">
              <a:defRPr sz="3600" b="1">
                <a:solidFill>
                  <a:schemeClr val="tx1"/>
                </a:solidFill>
                <a:latin typeface="Times New Roman" panose="02020603050405020304" pitchFamily="18" charset="0"/>
                <a:ea typeface="-윤고딕140" pitchFamily="18" charset="-127"/>
              </a:defRPr>
            </a:lvl3pPr>
            <a:lvl4pPr marL="1600200" indent="-228600" eaLnBrk="0" hangingPunct="0">
              <a:defRPr sz="3600" b="1">
                <a:solidFill>
                  <a:schemeClr val="tx1"/>
                </a:solidFill>
                <a:latin typeface="Times New Roman" panose="02020603050405020304" pitchFamily="18" charset="0"/>
                <a:ea typeface="-윤고딕140" pitchFamily="18" charset="-127"/>
              </a:defRPr>
            </a:lvl4pPr>
            <a:lvl5pPr marL="2057400" indent="-228600" eaLnBrk="0" hangingPunct="0">
              <a:defRPr sz="3600" b="1">
                <a:solidFill>
                  <a:schemeClr val="tx1"/>
                </a:solidFill>
                <a:latin typeface="Times New Roman" panose="02020603050405020304" pitchFamily="18" charset="0"/>
                <a:ea typeface="-윤고딕140" pitchFamily="18" charset="-127"/>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ea typeface="-윤고딕140" pitchFamily="18" charset="-127"/>
              </a:defRPr>
            </a:lvl9pPr>
          </a:lstStyle>
          <a:p>
            <a:pPr algn="ctr" defTabSz="914377" eaLnBrk="1" fontAlgn="base" hangingPunct="1">
              <a:spcBef>
                <a:spcPct val="0"/>
              </a:spcBef>
              <a:spcAft>
                <a:spcPct val="0"/>
              </a:spcAft>
              <a:defRPr/>
            </a:pPr>
            <a:r>
              <a:rPr lang="en-US" altLang="vi-VN" sz="2800" dirty="0" err="1">
                <a:solidFill>
                  <a:prstClr val="black"/>
                </a:solidFill>
                <a:cs typeface="Times New Roman" panose="02020603050405020304" pitchFamily="18" charset="0"/>
              </a:rPr>
              <a:t>Là</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người</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có</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tài</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yêu</a:t>
            </a:r>
            <a:r>
              <a:rPr lang="en-US" altLang="vi-VN" sz="2800" dirty="0">
                <a:solidFill>
                  <a:prstClr val="black"/>
                </a:solidFill>
                <a:cs typeface="Times New Roman" panose="02020603050405020304" pitchFamily="18" charset="0"/>
              </a:rPr>
              <a:t> </a:t>
            </a:r>
            <a:r>
              <a:rPr lang="en-US" altLang="vi-VN" sz="2800" dirty="0" err="1">
                <a:solidFill>
                  <a:prstClr val="black"/>
                </a:solidFill>
                <a:cs typeface="Times New Roman" panose="02020603050405020304" pitchFamily="18" charset="0"/>
              </a:rPr>
              <a:t>nước</a:t>
            </a:r>
            <a:endParaRPr lang="en-US" altLang="vi-VN" sz="28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162152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AD6566-6776-2D82-81A5-9097193CC3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222" l="1049" r="89977">
                        <a14:foregroundMark x1="5711" y1="60347" x2="34615" y2="34722"/>
                        <a14:foregroundMark x1="34615" y1="34722" x2="35082" y2="33958"/>
                        <a14:foregroundMark x1="64103" y1="79375" x2="66200" y2="68750"/>
                        <a14:foregroundMark x1="18531" y1="67778" x2="5245" y2="67014"/>
                        <a14:foregroundMark x1="15152" y1="90278" x2="29720" y2="81181"/>
                        <a14:foregroundMark x1="29720" y1="81181" x2="49184" y2="81111"/>
                        <a14:foregroundMark x1="49184" y1="81111" x2="49534" y2="81111"/>
                        <a14:foregroundMark x1="10256" y1="85833" x2="26807" y2="81875"/>
                        <a14:foregroundMark x1="20163" y1="88542" x2="37995" y2="91458"/>
                        <a14:foregroundMark x1="11888" y1="85069" x2="1049" y2="88750"/>
                        <a14:foregroundMark x1="52448" y1="80139" x2="73660" y2="81875"/>
                        <a14:foregroundMark x1="55828" y1="85556" x2="74009" y2="86806"/>
                        <a14:foregroundMark x1="39277" y1="92222" x2="50816" y2="91736"/>
                        <a14:foregroundMark x1="74825" y1="87014" x2="86480" y2="87500"/>
                      </a14:backgroundRemoval>
                    </a14:imgEffect>
                  </a14:imgLayer>
                </a14:imgProps>
              </a:ext>
            </a:extLst>
          </a:blip>
          <a:stretch>
            <a:fillRect/>
          </a:stretch>
        </p:blipFill>
        <p:spPr>
          <a:xfrm>
            <a:off x="0" y="-345701"/>
            <a:ext cx="3476629" cy="5834901"/>
          </a:xfrm>
          <a:prstGeom prst="rect">
            <a:avLst/>
          </a:prstGeom>
        </p:spPr>
      </p:pic>
      <p:sp>
        <p:nvSpPr>
          <p:cNvPr id="2" name="Rectangle: Rounded Corners 1">
            <a:extLst>
              <a:ext uri="{FF2B5EF4-FFF2-40B4-BE49-F238E27FC236}">
                <a16:creationId xmlns:a16="http://schemas.microsoft.com/office/drawing/2014/main" xmlns="" id="{5535B322-765F-7C88-9469-B2AB78FE67E8}"/>
              </a:ext>
            </a:extLst>
          </p:cNvPr>
          <p:cNvSpPr/>
          <p:nvPr/>
        </p:nvSpPr>
        <p:spPr>
          <a:xfrm>
            <a:off x="2908301" y="63500"/>
            <a:ext cx="6184899" cy="5003800"/>
          </a:xfrm>
          <a:prstGeom prst="roundRect">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Text Box 15">
            <a:extLst>
              <a:ext uri="{FF2B5EF4-FFF2-40B4-BE49-F238E27FC236}">
                <a16:creationId xmlns:a16="http://schemas.microsoft.com/office/drawing/2014/main" xmlns="" id="{13E98E6C-C3F4-CFAD-0A8F-754B727DBC6A}"/>
              </a:ext>
            </a:extLst>
          </p:cNvPr>
          <p:cNvSpPr txBox="1">
            <a:spLocks noChangeArrowheads="1"/>
          </p:cNvSpPr>
          <p:nvPr/>
        </p:nvSpPr>
        <p:spPr bwMode="auto">
          <a:xfrm>
            <a:off x="3184532" y="257076"/>
            <a:ext cx="5908668" cy="193899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defRPr/>
            </a:pPr>
            <a:r>
              <a:rPr lang="en-US" sz="2400" dirty="0" err="1">
                <a:latin typeface="UTM Azuki" panose="02040603050506020204" pitchFamily="18" charset="0"/>
                <a:cs typeface="Times New Roman" panose="02020603050405020304" pitchFamily="18" charset="0"/>
              </a:rPr>
              <a:t>Ông</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là</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một</a:t>
            </a:r>
            <a:r>
              <a:rPr lang="en-US" sz="2400" dirty="0">
                <a:latin typeface="UTM Azuki" panose="02040603050506020204" pitchFamily="18" charset="0"/>
                <a:cs typeface="Times New Roman" panose="02020603050405020304" pitchFamily="18" charset="0"/>
              </a:rPr>
              <a:t> trong những tướng giỏi của Dương Đình Nghệ là Ngô Quyền. Ông sinh ngày 12 tháng 3 năm Đinh Tỵ (897) ở Đường Lâm, thị xã Sơn Tây, Hà Tây ( nay là Ba Vì, Hà Nội). Cha của ông là Ngô Mân, là một hào trưởng đa tài. </a:t>
            </a:r>
          </a:p>
        </p:txBody>
      </p:sp>
      <p:sp>
        <p:nvSpPr>
          <p:cNvPr id="13" name="Text Box 15">
            <a:extLst>
              <a:ext uri="{FF2B5EF4-FFF2-40B4-BE49-F238E27FC236}">
                <a16:creationId xmlns:a16="http://schemas.microsoft.com/office/drawing/2014/main" xmlns="" id="{DD624711-7590-CC36-95A8-8D5B928D1DD0}"/>
              </a:ext>
            </a:extLst>
          </p:cNvPr>
          <p:cNvSpPr txBox="1">
            <a:spLocks noChangeArrowheads="1"/>
          </p:cNvSpPr>
          <p:nvPr/>
        </p:nvSpPr>
        <p:spPr bwMode="auto">
          <a:xfrm>
            <a:off x="3167065" y="2249944"/>
            <a:ext cx="5667369" cy="267765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defRPr/>
            </a:pP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Trong</a:t>
            </a:r>
            <a:r>
              <a:rPr lang="en-US" sz="2400" dirty="0">
                <a:latin typeface="UTM Azuki" panose="02040603050506020204" pitchFamily="18" charset="0"/>
                <a:cs typeface="Times New Roman" panose="02020603050405020304" pitchFamily="18" charset="0"/>
              </a:rPr>
              <a:t> cuộc kháng chiến của Dương Đình Nghệ, Ngô Quyền đã chiến đấu rất anh dũng. </a:t>
            </a:r>
            <a:r>
              <a:rPr lang="en-US" sz="2400" dirty="0" err="1">
                <a:latin typeface="UTM Azuki" panose="02040603050506020204" pitchFamily="18" charset="0"/>
                <a:cs typeface="Times New Roman" panose="02020603050405020304" pitchFamily="18" charset="0"/>
              </a:rPr>
              <a:t>Là</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tướng</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giỏi</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lại</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có</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nhiều</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công</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lao</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ông</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được</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Dương</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Đình</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Nghệ</a:t>
            </a:r>
            <a:r>
              <a:rPr lang="en-US" sz="2400" dirty="0">
                <a:latin typeface="UTM Azuki" panose="02040603050506020204" pitchFamily="18" charset="0"/>
                <a:cs typeface="Times New Roman" panose="02020603050405020304" pitchFamily="18" charset="0"/>
              </a:rPr>
              <a:t> tin </a:t>
            </a:r>
            <a:r>
              <a:rPr lang="en-US" sz="2400" dirty="0" err="1">
                <a:latin typeface="UTM Azuki" panose="02040603050506020204" pitchFamily="18" charset="0"/>
                <a:cs typeface="Times New Roman" panose="02020603050405020304" pitchFamily="18" charset="0"/>
              </a:rPr>
              <a:t>yêu</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và</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gả</a:t>
            </a:r>
            <a:r>
              <a:rPr lang="en-US" sz="2400" dirty="0">
                <a:latin typeface="UTM Azuki" panose="02040603050506020204" pitchFamily="18" charset="0"/>
                <a:cs typeface="Times New Roman" panose="02020603050405020304" pitchFamily="18" charset="0"/>
              </a:rPr>
              <a:t> con </a:t>
            </a:r>
            <a:r>
              <a:rPr lang="en-US" sz="2400" dirty="0" err="1">
                <a:latin typeface="UTM Azuki" panose="02040603050506020204" pitchFamily="18" charset="0"/>
                <a:cs typeface="Times New Roman" panose="02020603050405020304" pitchFamily="18" charset="0"/>
              </a:rPr>
              <a:t>gái</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cho</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Sau</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khi</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đánh</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đuổi</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quân</a:t>
            </a:r>
            <a:r>
              <a:rPr lang="en-US" sz="2400" dirty="0">
                <a:latin typeface="UTM Azuki" panose="02040603050506020204" pitchFamily="18" charset="0"/>
                <a:cs typeface="Times New Roman" panose="02020603050405020304" pitchFamily="18" charset="0"/>
              </a:rPr>
              <a:t> Nam </a:t>
            </a:r>
            <a:r>
              <a:rPr lang="en-US" sz="2400" dirty="0" err="1">
                <a:latin typeface="UTM Azuki" panose="02040603050506020204" pitchFamily="18" charset="0"/>
                <a:cs typeface="Times New Roman" panose="02020603050405020304" pitchFamily="18" charset="0"/>
              </a:rPr>
              <a:t>Hán</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năm</a:t>
            </a:r>
            <a:r>
              <a:rPr lang="en-US" sz="2400" dirty="0">
                <a:latin typeface="UTM Azuki" panose="02040603050506020204" pitchFamily="18" charset="0"/>
                <a:cs typeface="Times New Roman" panose="02020603050405020304" pitchFamily="18" charset="0"/>
              </a:rPr>
              <a:t> 931, </a:t>
            </a:r>
            <a:r>
              <a:rPr lang="en-US" sz="2400" dirty="0" err="1">
                <a:latin typeface="UTM Azuki" panose="02040603050506020204" pitchFamily="18" charset="0"/>
                <a:cs typeface="Times New Roman" panose="02020603050405020304" pitchFamily="18" charset="0"/>
              </a:rPr>
              <a:t>Ngô</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Quyền</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được</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Dương</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Đình</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Nghệ</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phong</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làm</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thứ</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sử</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trấn</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giữ</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đất</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Ái</a:t>
            </a:r>
            <a:r>
              <a:rPr lang="en-US" sz="2400" dirty="0">
                <a:latin typeface="UTM Azuki" panose="02040603050506020204" pitchFamily="18" charset="0"/>
                <a:cs typeface="Times New Roman" panose="02020603050405020304" pitchFamily="18" charset="0"/>
              </a:rPr>
              <a:t> </a:t>
            </a:r>
            <a:r>
              <a:rPr lang="en-US" sz="2400" dirty="0" err="1">
                <a:latin typeface="UTM Azuki" panose="02040603050506020204" pitchFamily="18" charset="0"/>
                <a:cs typeface="Times New Roman" panose="02020603050405020304" pitchFamily="18" charset="0"/>
              </a:rPr>
              <a:t>Châu</a:t>
            </a:r>
            <a:r>
              <a:rPr lang="en-US" sz="2400" dirty="0">
                <a:latin typeface="UTM Azuki"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40022889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3"/>
          <p:cNvGrpSpPr>
            <a:grpSpLocks/>
          </p:cNvGrpSpPr>
          <p:nvPr/>
        </p:nvGrpSpPr>
        <p:grpSpPr bwMode="auto">
          <a:xfrm rot="5400000">
            <a:off x="-1009009" y="1441903"/>
            <a:ext cx="4633453" cy="2227243"/>
            <a:chOff x="336" y="804"/>
            <a:chExt cx="4846" cy="3007"/>
          </a:xfrm>
        </p:grpSpPr>
        <p:pic>
          <p:nvPicPr>
            <p:cNvPr id="25" name="Picture 227" descr="圈轴b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36" y="912"/>
              <a:ext cx="4704" cy="27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30" descr="圈轴左右"/>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944" y="804"/>
              <a:ext cx="238" cy="300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32" descr="圈轴左右"/>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5400000">
            <a:off x="1205560" y="-909350"/>
            <a:ext cx="218389" cy="22272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17200" y="678924"/>
            <a:ext cx="1781033" cy="3785652"/>
          </a:xfrm>
          <a:prstGeom prst="rect">
            <a:avLst/>
          </a:prstGeom>
          <a:noFill/>
        </p:spPr>
        <p:txBody>
          <a:bodyPr wrap="square" rtlCol="0">
            <a:spAutoFit/>
          </a:bodyPr>
          <a:lstStyle/>
          <a:p>
            <a:pPr algn="ctr"/>
            <a:r>
              <a:rPr lang="en-US" sz="4800" b="1" dirty="0" err="1">
                <a:latin typeface="UTM A&amp;S Signwriter" panose="02040603050506020204" pitchFamily="18" charset="0"/>
              </a:rPr>
              <a:t>Tìm</a:t>
            </a:r>
            <a:r>
              <a:rPr lang="en-US" sz="4800" b="1" dirty="0">
                <a:latin typeface="UTM A&amp;S Signwriter" panose="02040603050506020204" pitchFamily="18" charset="0"/>
              </a:rPr>
              <a:t> </a:t>
            </a:r>
            <a:r>
              <a:rPr lang="en-US" sz="4800" b="1" dirty="0" err="1">
                <a:latin typeface="UTM A&amp;S Signwriter" panose="02040603050506020204" pitchFamily="18" charset="0"/>
              </a:rPr>
              <a:t>hiểu</a:t>
            </a:r>
            <a:r>
              <a:rPr lang="en-US" sz="4800" b="1" dirty="0">
                <a:latin typeface="UTM A&amp;S Signwriter" panose="02040603050506020204" pitchFamily="18" charset="0"/>
              </a:rPr>
              <a:t> </a:t>
            </a:r>
            <a:r>
              <a:rPr lang="en-US" sz="4800" b="1" dirty="0" err="1">
                <a:latin typeface="UTM A&amp;S Signwriter" panose="02040603050506020204" pitchFamily="18" charset="0"/>
              </a:rPr>
              <a:t>về</a:t>
            </a:r>
            <a:r>
              <a:rPr lang="en-US" sz="4800" b="1" dirty="0">
                <a:latin typeface="UTM A&amp;S Signwriter" panose="02040603050506020204" pitchFamily="18" charset="0"/>
              </a:rPr>
              <a:t> </a:t>
            </a:r>
            <a:r>
              <a:rPr lang="en-US" sz="4800" b="1" dirty="0" err="1">
                <a:latin typeface="UTM A&amp;S Signwriter" panose="02040603050506020204" pitchFamily="18" charset="0"/>
              </a:rPr>
              <a:t>nguyên</a:t>
            </a:r>
            <a:r>
              <a:rPr lang="en-US" sz="4800" b="1" dirty="0">
                <a:latin typeface="UTM A&amp;S Signwriter" panose="02040603050506020204" pitchFamily="18" charset="0"/>
              </a:rPr>
              <a:t> </a:t>
            </a:r>
            <a:r>
              <a:rPr lang="en-US" sz="4800" b="1" dirty="0" err="1">
                <a:latin typeface="UTM A&amp;S Signwriter" panose="02040603050506020204" pitchFamily="18" charset="0"/>
              </a:rPr>
              <a:t>nhân</a:t>
            </a:r>
            <a:r>
              <a:rPr lang="en-US" sz="4800" b="1" dirty="0">
                <a:latin typeface="UTM A&amp;S Signwriter" panose="02040603050506020204" pitchFamily="18" charset="0"/>
              </a:rPr>
              <a:t> </a:t>
            </a:r>
            <a:r>
              <a:rPr lang="en-US" sz="4800" b="1" dirty="0" err="1">
                <a:latin typeface="UTM A&amp;S Signwriter" panose="02040603050506020204" pitchFamily="18" charset="0"/>
              </a:rPr>
              <a:t>của</a:t>
            </a:r>
            <a:r>
              <a:rPr lang="en-US" sz="4800" b="1" dirty="0">
                <a:latin typeface="UTM A&amp;S Signwriter" panose="02040603050506020204" pitchFamily="18" charset="0"/>
              </a:rPr>
              <a:t> </a:t>
            </a:r>
            <a:r>
              <a:rPr lang="en-US" sz="4800" b="1" dirty="0" err="1">
                <a:latin typeface="UTM A&amp;S Signwriter" panose="02040603050506020204" pitchFamily="18" charset="0"/>
              </a:rPr>
              <a:t>trận</a:t>
            </a:r>
            <a:r>
              <a:rPr lang="en-US" sz="4800" b="1" dirty="0">
                <a:latin typeface="UTM A&amp;S Signwriter" panose="02040603050506020204" pitchFamily="18" charset="0"/>
              </a:rPr>
              <a:t> </a:t>
            </a:r>
            <a:r>
              <a:rPr lang="en-US" sz="4800" b="1" dirty="0" err="1">
                <a:latin typeface="UTM A&amp;S Signwriter" panose="02040603050506020204" pitchFamily="18" charset="0"/>
              </a:rPr>
              <a:t>Bạch</a:t>
            </a:r>
            <a:r>
              <a:rPr lang="en-US" sz="4800" b="1" dirty="0">
                <a:latin typeface="UTM A&amp;S Signwriter" panose="02040603050506020204" pitchFamily="18" charset="0"/>
              </a:rPr>
              <a:t> </a:t>
            </a:r>
            <a:r>
              <a:rPr lang="en-US" sz="4800" b="1" dirty="0" err="1">
                <a:latin typeface="UTM A&amp;S Signwriter" panose="02040603050506020204" pitchFamily="18" charset="0"/>
              </a:rPr>
              <a:t>Đằng</a:t>
            </a:r>
            <a:endParaRPr lang="en-US" sz="4800" b="1" dirty="0">
              <a:latin typeface="UTM A&amp;S Signwriter" panose="02040603050506020204" pitchFamily="18" charset="0"/>
            </a:endParaRPr>
          </a:p>
        </p:txBody>
      </p:sp>
      <p:pic>
        <p:nvPicPr>
          <p:cNvPr id="4" name="Picture 3">
            <a:extLst>
              <a:ext uri="{FF2B5EF4-FFF2-40B4-BE49-F238E27FC236}">
                <a16:creationId xmlns:a16="http://schemas.microsoft.com/office/drawing/2014/main" xmlns="" id="{F811A262-224C-3766-BDEB-AB8F3F0447B9}"/>
              </a:ext>
            </a:extLst>
          </p:cNvPr>
          <p:cNvPicPr>
            <a:picLocks noChangeAspect="1"/>
          </p:cNvPicPr>
          <p:nvPr/>
        </p:nvPicPr>
        <p:blipFill>
          <a:blip r:embed="rId4"/>
          <a:stretch>
            <a:fillRect/>
          </a:stretch>
        </p:blipFill>
        <p:spPr>
          <a:xfrm>
            <a:off x="2755393" y="481632"/>
            <a:ext cx="5563107" cy="4163058"/>
          </a:xfrm>
          <a:prstGeom prst="rect">
            <a:avLst/>
          </a:prstGeom>
          <a:ln>
            <a:noFill/>
          </a:ln>
          <a:effectLst>
            <a:softEdge rad="112500"/>
          </a:effectLst>
        </p:spPr>
      </p:pic>
    </p:spTree>
    <p:extLst>
      <p:ext uri="{BB962C8B-B14F-4D97-AF65-F5344CB8AC3E}">
        <p14:creationId xmlns:p14="http://schemas.microsoft.com/office/powerpoint/2010/main" val="40734448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1000"/>
                                        <p:tgtEl>
                                          <p:spTgt spid="24"/>
                                        </p:tgtEl>
                                      </p:cBhvr>
                                    </p:animEffect>
                                  </p:childTnLst>
                                </p:cTn>
                              </p:par>
                              <p:par>
                                <p:cTn id="13" presetID="22" presetClass="entr" presetSubtype="1" fill="hold" nodeType="withEffect">
                                  <p:stCondLst>
                                    <p:cond delay="7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wipe(up)">
                                      <p:cBhvr>
                                        <p:cTn id="1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descr="梅花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421" y="3843581"/>
            <a:ext cx="3038725" cy="117125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10C8B892-470C-4546-B6EE-17B48FA812B3}"/>
              </a:ext>
            </a:extLst>
          </p:cNvPr>
          <p:cNvGrpSpPr/>
          <p:nvPr/>
        </p:nvGrpSpPr>
        <p:grpSpPr>
          <a:xfrm>
            <a:off x="1104900" y="3779476"/>
            <a:ext cx="7823200" cy="1171256"/>
            <a:chOff x="7377545" y="872837"/>
            <a:chExt cx="4703650" cy="6645492"/>
          </a:xfrm>
        </p:grpSpPr>
        <p:sp>
          <p:nvSpPr>
            <p:cNvPr id="9" name="矩形 24">
              <a:extLst>
                <a:ext uri="{FF2B5EF4-FFF2-40B4-BE49-F238E27FC236}">
                  <a16:creationId xmlns:a16="http://schemas.microsoft.com/office/drawing/2014/main" xmlns="" id="{C216294C-0660-4EE2-BFF4-6979669A3D48}"/>
                </a:ext>
              </a:extLst>
            </p:cNvPr>
            <p:cNvSpPr/>
            <p:nvPr/>
          </p:nvSpPr>
          <p:spPr>
            <a:xfrm>
              <a:off x="7377545" y="872837"/>
              <a:ext cx="4703650" cy="6645492"/>
            </a:xfrm>
            <a:prstGeom prst="plaque">
              <a:avLst>
                <a:gd name="adj" fmla="val 5811"/>
              </a:avLst>
            </a:prstGeom>
            <a:solidFill>
              <a:srgbClr val="EBF9D3"/>
            </a:solidFill>
            <a:ln w="38100">
              <a:solidFill>
                <a:schemeClr val="bg2">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8" name="TextBox 7">
              <a:extLst>
                <a:ext uri="{FF2B5EF4-FFF2-40B4-BE49-F238E27FC236}">
                  <a16:creationId xmlns:a16="http://schemas.microsoft.com/office/drawing/2014/main" xmlns="" id="{4809C835-98C3-4574-9221-BB5014D4D4FC}"/>
                </a:ext>
              </a:extLst>
            </p:cNvPr>
            <p:cNvSpPr txBox="1"/>
            <p:nvPr/>
          </p:nvSpPr>
          <p:spPr>
            <a:xfrm>
              <a:off x="7482557" y="1097895"/>
              <a:ext cx="4485954" cy="6199252"/>
            </a:xfrm>
            <a:prstGeom prst="rect">
              <a:avLst/>
            </a:prstGeom>
            <a:noFill/>
            <a:ln>
              <a:noFill/>
            </a:ln>
          </p:spPr>
          <p:txBody>
            <a:bodyPr wrap="square">
              <a:spAutoFit/>
            </a:bodyPr>
            <a:lstStyle/>
            <a:p>
              <a:pPr algn="ctr">
                <a:spcBef>
                  <a:spcPct val="50000"/>
                </a:spcBef>
              </a:pPr>
              <a:r>
                <a:rPr lang="en-US" altLang="en-US" sz="3300" b="1" dirty="0">
                  <a:solidFill>
                    <a:schemeClr val="tx1"/>
                  </a:solidFill>
                  <a:latin typeface="UTM Azuki" panose="02040603050506020204" pitchFamily="18" charset="0"/>
                  <a:cs typeface="Times New Roman" panose="020206030504050203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Năm</a:t>
              </a:r>
              <a:r>
                <a:rPr lang="en-US" sz="3200" dirty="0">
                  <a:solidFill>
                    <a:schemeClr val="tx1"/>
                  </a:solidFill>
                  <a:effectLst>
                    <a:outerShdw blurRad="38100" dist="38100" dir="2700000" algn="tl">
                      <a:srgbClr val="C0C0C0"/>
                    </a:outerShdw>
                  </a:effectLst>
                  <a:latin typeface="UTM Azuki" panose="02040603050506020204" pitchFamily="18" charset="0"/>
                </a:rPr>
                <a:t> 937, </a:t>
              </a:r>
              <a:r>
                <a:rPr lang="en-US" sz="3200" dirty="0" err="1">
                  <a:solidFill>
                    <a:schemeClr val="tx1"/>
                  </a:solidFill>
                  <a:effectLst>
                    <a:outerShdw blurRad="38100" dist="38100" dir="2700000" algn="tl">
                      <a:srgbClr val="C0C0C0"/>
                    </a:outerShdw>
                  </a:effectLst>
                  <a:latin typeface="UTM Azuki" panose="02040603050506020204" pitchFamily="18" charset="0"/>
                </a:rPr>
                <a:t>Dương</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Đình</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Nghệ</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bị</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Kiều</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Công</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Tiễn</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giết</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hại</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để</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đoạt</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chức</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Tiết</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độ</a:t>
              </a:r>
              <a:r>
                <a:rPr lang="en-US" sz="3200" dirty="0">
                  <a:solidFill>
                    <a:schemeClr val="tx1"/>
                  </a:solidFill>
                  <a:effectLst>
                    <a:outerShdw blurRad="38100" dist="38100" dir="2700000" algn="tl">
                      <a:srgbClr val="C0C0C0"/>
                    </a:outerShdw>
                  </a:effectLst>
                  <a:latin typeface="UTM Azuki" panose="02040603050506020204" pitchFamily="18" charset="0"/>
                </a:rPr>
                <a:t> </a:t>
              </a:r>
              <a:r>
                <a:rPr lang="en-US" sz="3200" dirty="0" err="1">
                  <a:solidFill>
                    <a:schemeClr val="tx1"/>
                  </a:solidFill>
                  <a:effectLst>
                    <a:outerShdw blurRad="38100" dist="38100" dir="2700000" algn="tl">
                      <a:srgbClr val="C0C0C0"/>
                    </a:outerShdw>
                  </a:effectLst>
                  <a:latin typeface="UTM Azuki" panose="02040603050506020204" pitchFamily="18" charset="0"/>
                </a:rPr>
                <a:t>sứ</a:t>
              </a:r>
              <a:r>
                <a:rPr lang="en-US" sz="3200" dirty="0">
                  <a:solidFill>
                    <a:schemeClr val="tx1"/>
                  </a:solidFill>
                  <a:effectLst>
                    <a:outerShdw blurRad="38100" dist="38100" dir="2700000" algn="tl">
                      <a:srgbClr val="C0C0C0"/>
                    </a:outerShdw>
                  </a:effectLst>
                  <a:latin typeface="UTM Azuki" panose="02040603050506020204" pitchFamily="18" charset="0"/>
                </a:rPr>
                <a:t>.</a:t>
              </a:r>
            </a:p>
          </p:txBody>
        </p:sp>
      </p:grpSp>
      <p:pic>
        <p:nvPicPr>
          <p:cNvPr id="12" name="Picture 3" descr="slide0041_image019">
            <a:extLst>
              <a:ext uri="{FF2B5EF4-FFF2-40B4-BE49-F238E27FC236}">
                <a16:creationId xmlns:a16="http://schemas.microsoft.com/office/drawing/2014/main" xmlns="" id="{4DBE1FDA-7650-CFE7-2CE8-76A23F625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83099" y="60645"/>
            <a:ext cx="7090176" cy="341376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559295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descr="梅花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421" y="3843581"/>
            <a:ext cx="3038725" cy="1171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lide1">
            <a:extLst>
              <a:ext uri="{FF2B5EF4-FFF2-40B4-BE49-F238E27FC236}">
                <a16:creationId xmlns:a16="http://schemas.microsoft.com/office/drawing/2014/main" xmlns="" id="{B039A283-8AE0-0AFE-BC48-587D03789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512" r="14423"/>
          <a:stretch>
            <a:fillRect/>
          </a:stretch>
        </p:blipFill>
        <p:spPr bwMode="auto">
          <a:xfrm>
            <a:off x="261842" y="669549"/>
            <a:ext cx="6146800" cy="380440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Line 27">
            <a:extLst>
              <a:ext uri="{FF2B5EF4-FFF2-40B4-BE49-F238E27FC236}">
                <a16:creationId xmlns:a16="http://schemas.microsoft.com/office/drawing/2014/main" xmlns="" id="{A1237549-2E23-3EFF-E43F-BA2495EE994A}"/>
              </a:ext>
            </a:extLst>
          </p:cNvPr>
          <p:cNvSpPr>
            <a:spLocks noChangeShapeType="1"/>
          </p:cNvSpPr>
          <p:nvPr/>
        </p:nvSpPr>
        <p:spPr bwMode="auto">
          <a:xfrm flipV="1">
            <a:off x="3064185" y="3078097"/>
            <a:ext cx="271057" cy="1112291"/>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defRPr/>
            </a:pPr>
            <a:endParaRPr lang="en-US" sz="3600" b="1">
              <a:solidFill>
                <a:prstClr val="black"/>
              </a:solidFill>
              <a:effectLst>
                <a:outerShdw blurRad="38100" dist="38100" dir="2700000" algn="tl">
                  <a:srgbClr val="000000">
                    <a:alpha val="43137"/>
                  </a:srgbClr>
                </a:outerShdw>
              </a:effectLst>
              <a:latin typeface="Times New Roman" panose="02020603050405020304" pitchFamily="18" charset="0"/>
              <a:ea typeface="-윤고딕140" pitchFamily="18" charset="-127"/>
            </a:endParaRPr>
          </a:p>
        </p:txBody>
      </p:sp>
      <p:sp>
        <p:nvSpPr>
          <p:cNvPr id="11" name="Oval 15">
            <a:extLst>
              <a:ext uri="{FF2B5EF4-FFF2-40B4-BE49-F238E27FC236}">
                <a16:creationId xmlns:a16="http://schemas.microsoft.com/office/drawing/2014/main" xmlns="" id="{C989E082-B139-F257-03F3-BBAD56F47DCB}"/>
              </a:ext>
            </a:extLst>
          </p:cNvPr>
          <p:cNvSpPr>
            <a:spLocks noChangeArrowheads="1"/>
          </p:cNvSpPr>
          <p:nvPr/>
        </p:nvSpPr>
        <p:spPr bwMode="auto">
          <a:xfrm>
            <a:off x="3432082" y="2766637"/>
            <a:ext cx="312642" cy="238047"/>
          </a:xfrm>
          <a:prstGeom prst="ellipse">
            <a:avLst/>
          </a:prstGeom>
          <a:solidFill>
            <a:srgbClr val="990033"/>
          </a:solidFill>
          <a:ln w="9525">
            <a:solidFill>
              <a:srgbClr val="9900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3600" b="1">
              <a:solidFill>
                <a:prstClr val="black"/>
              </a:solidFill>
              <a:effectLst>
                <a:outerShdw blurRad="38100" dist="38100" dir="2700000" algn="tl">
                  <a:srgbClr val="000000">
                    <a:alpha val="43137"/>
                  </a:srgbClr>
                </a:outerShdw>
              </a:effectLst>
              <a:latin typeface="Times New Roman" panose="02020603050405020304" pitchFamily="18" charset="0"/>
              <a:ea typeface="-윤고딕140" pitchFamily="18" charset="-127"/>
            </a:endParaRPr>
          </a:p>
        </p:txBody>
      </p:sp>
      <p:grpSp>
        <p:nvGrpSpPr>
          <p:cNvPr id="6" name="Group 5">
            <a:extLst>
              <a:ext uri="{FF2B5EF4-FFF2-40B4-BE49-F238E27FC236}">
                <a16:creationId xmlns:a16="http://schemas.microsoft.com/office/drawing/2014/main" xmlns="" id="{10C8B892-470C-4546-B6EE-17B48FA812B3}"/>
              </a:ext>
            </a:extLst>
          </p:cNvPr>
          <p:cNvGrpSpPr/>
          <p:nvPr/>
        </p:nvGrpSpPr>
        <p:grpSpPr>
          <a:xfrm>
            <a:off x="6908800" y="467338"/>
            <a:ext cx="2235200" cy="4208824"/>
            <a:chOff x="7377545" y="872837"/>
            <a:chExt cx="4703650" cy="6645492"/>
          </a:xfrm>
        </p:grpSpPr>
        <p:sp>
          <p:nvSpPr>
            <p:cNvPr id="9" name="矩形 24">
              <a:extLst>
                <a:ext uri="{FF2B5EF4-FFF2-40B4-BE49-F238E27FC236}">
                  <a16:creationId xmlns:a16="http://schemas.microsoft.com/office/drawing/2014/main" xmlns="" id="{C216294C-0660-4EE2-BFF4-6979669A3D48}"/>
                </a:ext>
              </a:extLst>
            </p:cNvPr>
            <p:cNvSpPr/>
            <p:nvPr/>
          </p:nvSpPr>
          <p:spPr>
            <a:xfrm>
              <a:off x="7377545" y="872837"/>
              <a:ext cx="4703650" cy="6645492"/>
            </a:xfrm>
            <a:prstGeom prst="plaque">
              <a:avLst>
                <a:gd name="adj" fmla="val 5811"/>
              </a:avLst>
            </a:prstGeom>
            <a:solidFill>
              <a:srgbClr val="EBF9D3"/>
            </a:solidFill>
            <a:ln w="38100">
              <a:solidFill>
                <a:schemeClr val="bg2">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1"/>
                </a:solidFill>
                <a:latin typeface="UTM Azuki" panose="02040603050506020204" pitchFamily="18" charset="0"/>
              </a:endParaRPr>
            </a:p>
          </p:txBody>
        </p:sp>
        <p:sp>
          <p:nvSpPr>
            <p:cNvPr id="8" name="TextBox 7">
              <a:extLst>
                <a:ext uri="{FF2B5EF4-FFF2-40B4-BE49-F238E27FC236}">
                  <a16:creationId xmlns:a16="http://schemas.microsoft.com/office/drawing/2014/main" xmlns="" id="{4809C835-98C3-4574-9221-BB5014D4D4FC}"/>
                </a:ext>
              </a:extLst>
            </p:cNvPr>
            <p:cNvSpPr txBox="1"/>
            <p:nvPr/>
          </p:nvSpPr>
          <p:spPr>
            <a:xfrm>
              <a:off x="7482557" y="1097895"/>
              <a:ext cx="4485954" cy="5762686"/>
            </a:xfrm>
            <a:prstGeom prst="rect">
              <a:avLst/>
            </a:prstGeom>
            <a:noFill/>
            <a:ln>
              <a:noFill/>
            </a:ln>
          </p:spPr>
          <p:txBody>
            <a:bodyPr wrap="square">
              <a:spAutoFit/>
            </a:bodyPr>
            <a:lstStyle/>
            <a:p>
              <a:pPr algn="ctr" fontAlgn="base">
                <a:spcBef>
                  <a:spcPct val="50000"/>
                </a:spcBef>
                <a:spcAft>
                  <a:spcPct val="0"/>
                </a:spcAft>
                <a:defRPr/>
              </a:pPr>
              <a:r>
                <a:rPr lang="en-US" altLang="en-US" sz="3200" b="1" dirty="0">
                  <a:solidFill>
                    <a:schemeClr val="tx1"/>
                  </a:solidFill>
                  <a:latin typeface="UTM Azuki" panose="02040603050506020204" pitchFamily="18" charset="0"/>
                  <a:cs typeface="Times New Roman" panose="02020603050405020304" pitchFamily="18" charset="0"/>
                </a:rPr>
                <a:t>   </a:t>
              </a:r>
              <a:r>
                <a:rPr lang="en-US" sz="2800" b="1" dirty="0" err="1">
                  <a:solidFill>
                    <a:schemeClr val="tx1"/>
                  </a:solidFill>
                  <a:latin typeface="UTM Azuki" panose="02040603050506020204" pitchFamily="18" charset="0"/>
                  <a:ea typeface="-윤고딕140" pitchFamily="18" charset="-127"/>
                  <a:cs typeface="Arial" charset="0"/>
                </a:rPr>
                <a:t>Đầu</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mùa</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đông</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năm</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Mậu</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Tuất</a:t>
              </a:r>
              <a:r>
                <a:rPr lang="en-US" sz="2800" b="1" dirty="0">
                  <a:solidFill>
                    <a:schemeClr val="tx1"/>
                  </a:solidFill>
                  <a:latin typeface="UTM Azuki" panose="02040603050506020204" pitchFamily="18" charset="0"/>
                  <a:ea typeface="-윤고딕140" pitchFamily="18" charset="-127"/>
                  <a:cs typeface="Arial" charset="0"/>
                </a:rPr>
                <a:t> (938) </a:t>
              </a:r>
              <a:r>
                <a:rPr lang="en-US" sz="2800" b="1" dirty="0" err="1">
                  <a:solidFill>
                    <a:schemeClr val="tx1"/>
                  </a:solidFill>
                  <a:latin typeface="UTM Azuki" panose="02040603050506020204" pitchFamily="18" charset="0"/>
                  <a:ea typeface="-윤고딕140" pitchFamily="18" charset="-127"/>
                  <a:cs typeface="Arial" charset="0"/>
                </a:rPr>
                <a:t>Ngô</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Quyền</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kéo</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quân</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ra</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Bắc</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tiến</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như</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vũ</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bão</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về</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Đại</a:t>
              </a:r>
              <a:r>
                <a:rPr lang="en-US" sz="2800" b="1" dirty="0">
                  <a:solidFill>
                    <a:schemeClr val="tx1"/>
                  </a:solidFill>
                  <a:latin typeface="UTM Azuki" panose="02040603050506020204" pitchFamily="18" charset="0"/>
                  <a:ea typeface="-윤고딕140" pitchFamily="18" charset="-127"/>
                  <a:cs typeface="Arial" charset="0"/>
                </a:rPr>
                <a:t> La </a:t>
              </a:r>
              <a:r>
                <a:rPr lang="en-US" sz="2800" b="1" dirty="0" err="1">
                  <a:solidFill>
                    <a:schemeClr val="tx1"/>
                  </a:solidFill>
                  <a:latin typeface="UTM Azuki" panose="02040603050506020204" pitchFamily="18" charset="0"/>
                  <a:ea typeface="-윤고딕140" pitchFamily="18" charset="-127"/>
                  <a:cs typeface="Arial" charset="0"/>
                </a:rPr>
                <a:t>để</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báo</a:t>
              </a:r>
              <a:r>
                <a:rPr lang="en-US" sz="2800" b="1" dirty="0">
                  <a:solidFill>
                    <a:schemeClr val="tx1"/>
                  </a:solidFill>
                  <a:latin typeface="UTM Azuki" panose="02040603050506020204" pitchFamily="18" charset="0"/>
                  <a:ea typeface="-윤고딕140" pitchFamily="18" charset="-127"/>
                  <a:cs typeface="Arial" charset="0"/>
                </a:rPr>
                <a:t> </a:t>
              </a:r>
              <a:r>
                <a:rPr lang="en-US" sz="2800" b="1" dirty="0" err="1">
                  <a:solidFill>
                    <a:schemeClr val="tx1"/>
                  </a:solidFill>
                  <a:latin typeface="UTM Azuki" panose="02040603050506020204" pitchFamily="18" charset="0"/>
                  <a:ea typeface="-윤고딕140" pitchFamily="18" charset="-127"/>
                  <a:cs typeface="Arial" charset="0"/>
                </a:rPr>
                <a:t>thù</a:t>
              </a:r>
              <a:r>
                <a:rPr lang="en-US" sz="2800" b="1" dirty="0">
                  <a:solidFill>
                    <a:schemeClr val="tx1"/>
                  </a:solidFill>
                  <a:latin typeface="UTM Azuki" panose="02040603050506020204" pitchFamily="18" charset="0"/>
                  <a:ea typeface="-윤고딕140" pitchFamily="18" charset="-127"/>
                  <a:cs typeface="Arial" charset="0"/>
                </a:rPr>
                <a:t>.</a:t>
              </a:r>
            </a:p>
          </p:txBody>
        </p:sp>
      </p:grpSp>
    </p:spTree>
    <p:extLst>
      <p:ext uri="{BB962C8B-B14F-4D97-AF65-F5344CB8AC3E}">
        <p14:creationId xmlns:p14="http://schemas.microsoft.com/office/powerpoint/2010/main" val="15804278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righ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par>
                          <p:cTn id="28" fill="hold">
                            <p:stCondLst>
                              <p:cond delay="2500"/>
                            </p:stCondLst>
                            <p:childTnLst>
                              <p:par>
                                <p:cTn id="29" presetID="30" presetClass="emph" presetSubtype="0" repeatCount="indefinite" fill="hold" grpId="1" nodeType="afterEffect">
                                  <p:stCondLst>
                                    <p:cond delay="0"/>
                                  </p:stCondLst>
                                  <p:childTnLst>
                                    <p:animClr clrSpc="hsl" dir="cw">
                                      <p:cBhvr override="childStyle">
                                        <p:cTn id="30" dur="500" fill="hold"/>
                                        <p:tgtEl>
                                          <p:spTgt spid="11"/>
                                        </p:tgtEl>
                                        <p:attrNameLst>
                                          <p:attrName>style.color</p:attrName>
                                        </p:attrNameLst>
                                      </p:cBhvr>
                                      <p:by>
                                        <p:hsl h="0" s="12549" l="25098"/>
                                      </p:by>
                                    </p:animClr>
                                    <p:animClr clrSpc="hsl" dir="cw">
                                      <p:cBhvr>
                                        <p:cTn id="31" dur="500" fill="hold"/>
                                        <p:tgtEl>
                                          <p:spTgt spid="11"/>
                                        </p:tgtEl>
                                        <p:attrNameLst>
                                          <p:attrName>fillcolor</p:attrName>
                                        </p:attrNameLst>
                                      </p:cBhvr>
                                      <p:by>
                                        <p:hsl h="0" s="12549" l="25098"/>
                                      </p:by>
                                    </p:animClr>
                                    <p:animClr clrSpc="hsl" dir="cw">
                                      <p:cBhvr>
                                        <p:cTn id="32" dur="500" fill="hold"/>
                                        <p:tgtEl>
                                          <p:spTgt spid="11"/>
                                        </p:tgtEl>
                                        <p:attrNameLst>
                                          <p:attrName>stroke.color</p:attrName>
                                        </p:attrNameLst>
                                      </p:cBhvr>
                                      <p:by>
                                        <p:hsl h="0" s="12549" l="25098"/>
                                      </p:by>
                                    </p:animClr>
                                    <p:set>
                                      <p:cBhvr>
                                        <p:cTn id="33"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descr="梅花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421" y="3843581"/>
            <a:ext cx="3038725" cy="1171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slide0044_image025">
            <a:extLst>
              <a:ext uri="{FF2B5EF4-FFF2-40B4-BE49-F238E27FC236}">
                <a16:creationId xmlns:a16="http://schemas.microsoft.com/office/drawing/2014/main" xmlns="" id="{AACAE91C-49A5-D4E7-B068-74835A571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19100" y="497589"/>
            <a:ext cx="6731000" cy="3385658"/>
          </a:xfrm>
          <a:prstGeom prst="rect">
            <a:avLst/>
          </a:prstGeom>
          <a:ln w="228600" cap="sq" cmpd="thickThin">
            <a:solidFill>
              <a:srgbClr val="000000"/>
            </a:solidFill>
            <a:prstDash val="solid"/>
            <a:miter lim="800000"/>
          </a:ln>
          <a:effectLst>
            <a:innerShdw blurRad="76200">
              <a:srgbClr val="000000"/>
            </a:innerShdw>
          </a:effectLst>
        </p:spPr>
      </p:pic>
      <p:grpSp>
        <p:nvGrpSpPr>
          <p:cNvPr id="6" name="Group 5">
            <a:extLst>
              <a:ext uri="{FF2B5EF4-FFF2-40B4-BE49-F238E27FC236}">
                <a16:creationId xmlns:a16="http://schemas.microsoft.com/office/drawing/2014/main" xmlns="" id="{10C8B892-470C-4546-B6EE-17B48FA812B3}"/>
              </a:ext>
            </a:extLst>
          </p:cNvPr>
          <p:cNvGrpSpPr/>
          <p:nvPr/>
        </p:nvGrpSpPr>
        <p:grpSpPr>
          <a:xfrm>
            <a:off x="2425700" y="3843581"/>
            <a:ext cx="6527800" cy="1239995"/>
            <a:chOff x="7377545" y="872837"/>
            <a:chExt cx="4703650" cy="7035505"/>
          </a:xfrm>
        </p:grpSpPr>
        <p:sp>
          <p:nvSpPr>
            <p:cNvPr id="9" name="矩形 24">
              <a:extLst>
                <a:ext uri="{FF2B5EF4-FFF2-40B4-BE49-F238E27FC236}">
                  <a16:creationId xmlns:a16="http://schemas.microsoft.com/office/drawing/2014/main" xmlns="" id="{C216294C-0660-4EE2-BFF4-6979669A3D48}"/>
                </a:ext>
              </a:extLst>
            </p:cNvPr>
            <p:cNvSpPr/>
            <p:nvPr/>
          </p:nvSpPr>
          <p:spPr>
            <a:xfrm>
              <a:off x="7377545" y="872837"/>
              <a:ext cx="4703650" cy="6645492"/>
            </a:xfrm>
            <a:prstGeom prst="plaque">
              <a:avLst>
                <a:gd name="adj" fmla="val 5811"/>
              </a:avLst>
            </a:prstGeom>
            <a:solidFill>
              <a:srgbClr val="EBF9D3"/>
            </a:solidFill>
            <a:ln w="38100">
              <a:solidFill>
                <a:schemeClr val="bg2">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8" name="TextBox 7">
              <a:extLst>
                <a:ext uri="{FF2B5EF4-FFF2-40B4-BE49-F238E27FC236}">
                  <a16:creationId xmlns:a16="http://schemas.microsoft.com/office/drawing/2014/main" xmlns="" id="{4809C835-98C3-4574-9221-BB5014D4D4FC}"/>
                </a:ext>
              </a:extLst>
            </p:cNvPr>
            <p:cNvSpPr txBox="1"/>
            <p:nvPr/>
          </p:nvSpPr>
          <p:spPr>
            <a:xfrm>
              <a:off x="7482557" y="1097895"/>
              <a:ext cx="4485954" cy="6810447"/>
            </a:xfrm>
            <a:prstGeom prst="rect">
              <a:avLst/>
            </a:prstGeom>
            <a:noFill/>
            <a:ln>
              <a:noFill/>
            </a:ln>
          </p:spPr>
          <p:txBody>
            <a:bodyPr wrap="square">
              <a:spAutoFit/>
            </a:bodyPr>
            <a:lstStyle/>
            <a:p>
              <a:pPr algn="ctr">
                <a:spcBef>
                  <a:spcPct val="50000"/>
                </a:spcBef>
              </a:pPr>
              <a:r>
                <a:rPr lang="en-US" altLang="en-US" sz="3300" b="1" dirty="0">
                  <a:solidFill>
                    <a:schemeClr val="tx1"/>
                  </a:solidFill>
                  <a:latin typeface="UTM Azuki" panose="02040603050506020204" pitchFamily="18" charset="0"/>
                  <a:cs typeface="Times New Roman" panose="02020603050405020304" pitchFamily="18" charset="0"/>
                </a:rPr>
                <a:t> </a:t>
              </a:r>
              <a:r>
                <a:rPr lang="en-US" altLang="vi-VN" sz="3600" dirty="0" err="1">
                  <a:solidFill>
                    <a:schemeClr val="tx1"/>
                  </a:solidFill>
                  <a:latin typeface="UTM Azuki" panose="02040603050506020204" pitchFamily="18" charset="0"/>
                </a:rPr>
                <a:t>Kiều</a:t>
              </a:r>
              <a:r>
                <a:rPr lang="en-US" altLang="vi-VN" sz="3600" dirty="0">
                  <a:solidFill>
                    <a:schemeClr val="tx1"/>
                  </a:solidFill>
                  <a:latin typeface="UTM Azuki" panose="02040603050506020204" pitchFamily="18" charset="0"/>
                </a:rPr>
                <a:t> </a:t>
              </a:r>
              <a:r>
                <a:rPr lang="en-US" altLang="vi-VN" sz="3600" dirty="0" err="1">
                  <a:solidFill>
                    <a:schemeClr val="tx1"/>
                  </a:solidFill>
                  <a:latin typeface="UTM Azuki" panose="02040603050506020204" pitchFamily="18" charset="0"/>
                </a:rPr>
                <a:t>Công</a:t>
              </a:r>
              <a:r>
                <a:rPr lang="en-US" altLang="vi-VN" sz="3600" dirty="0">
                  <a:solidFill>
                    <a:schemeClr val="tx1"/>
                  </a:solidFill>
                  <a:latin typeface="UTM Azuki" panose="02040603050506020204" pitchFamily="18" charset="0"/>
                </a:rPr>
                <a:t> </a:t>
              </a:r>
              <a:r>
                <a:rPr lang="en-US" altLang="vi-VN" sz="3600" dirty="0" err="1">
                  <a:solidFill>
                    <a:schemeClr val="tx1"/>
                  </a:solidFill>
                  <a:latin typeface="UTM Azuki" panose="02040603050506020204" pitchFamily="18" charset="0"/>
                </a:rPr>
                <a:t>Tiễn</a:t>
              </a:r>
              <a:r>
                <a:rPr lang="en-US" altLang="vi-VN" sz="3600" dirty="0">
                  <a:solidFill>
                    <a:schemeClr val="tx1"/>
                  </a:solidFill>
                  <a:latin typeface="UTM Azuki" panose="02040603050506020204" pitchFamily="18" charset="0"/>
                </a:rPr>
                <a:t> </a:t>
              </a:r>
              <a:r>
                <a:rPr lang="en-US" altLang="vi-VN" sz="3600" dirty="0" err="1">
                  <a:solidFill>
                    <a:schemeClr val="tx1"/>
                  </a:solidFill>
                  <a:latin typeface="UTM Azuki" panose="02040603050506020204" pitchFamily="18" charset="0"/>
                </a:rPr>
                <a:t>nghe</a:t>
              </a:r>
              <a:r>
                <a:rPr lang="en-US" altLang="vi-VN" sz="3600" dirty="0">
                  <a:solidFill>
                    <a:schemeClr val="tx1"/>
                  </a:solidFill>
                  <a:latin typeface="UTM Azuki" panose="02040603050506020204" pitchFamily="18" charset="0"/>
                </a:rPr>
                <a:t> tin </a:t>
              </a:r>
              <a:r>
                <a:rPr lang="en-US" altLang="vi-VN" sz="3600" dirty="0" err="1">
                  <a:solidFill>
                    <a:schemeClr val="tx1"/>
                  </a:solidFill>
                  <a:latin typeface="UTM Azuki" panose="02040603050506020204" pitchFamily="18" charset="0"/>
                </a:rPr>
                <a:t>sai</a:t>
              </a:r>
              <a:r>
                <a:rPr lang="en-US" altLang="vi-VN" sz="3600" dirty="0">
                  <a:solidFill>
                    <a:schemeClr val="tx1"/>
                  </a:solidFill>
                  <a:latin typeface="UTM Azuki" panose="02040603050506020204" pitchFamily="18" charset="0"/>
                </a:rPr>
                <a:t> </a:t>
              </a:r>
              <a:r>
                <a:rPr lang="en-US" altLang="vi-VN" sz="3600" dirty="0" err="1">
                  <a:solidFill>
                    <a:schemeClr val="tx1"/>
                  </a:solidFill>
                  <a:latin typeface="UTM Azuki" panose="02040603050506020204" pitchFamily="18" charset="0"/>
                </a:rPr>
                <a:t>người</a:t>
              </a:r>
              <a:r>
                <a:rPr lang="en-US" altLang="vi-VN" sz="3600" dirty="0">
                  <a:solidFill>
                    <a:schemeClr val="tx1"/>
                  </a:solidFill>
                  <a:latin typeface="UTM Azuki" panose="02040603050506020204" pitchFamily="18" charset="0"/>
                </a:rPr>
                <a:t> </a:t>
              </a:r>
              <a:r>
                <a:rPr lang="en-US" altLang="vi-VN" sz="3600" dirty="0" err="1">
                  <a:solidFill>
                    <a:schemeClr val="tx1"/>
                  </a:solidFill>
                  <a:latin typeface="UTM Azuki" panose="02040603050506020204" pitchFamily="18" charset="0"/>
                </a:rPr>
                <a:t>cầu</a:t>
              </a:r>
              <a:r>
                <a:rPr lang="en-US" altLang="vi-VN" sz="3600" dirty="0">
                  <a:solidFill>
                    <a:schemeClr val="tx1"/>
                  </a:solidFill>
                  <a:latin typeface="UTM Azuki" panose="02040603050506020204" pitchFamily="18" charset="0"/>
                </a:rPr>
                <a:t> </a:t>
              </a:r>
              <a:r>
                <a:rPr lang="en-US" altLang="vi-VN" sz="3600" dirty="0" err="1">
                  <a:solidFill>
                    <a:schemeClr val="tx1"/>
                  </a:solidFill>
                  <a:latin typeface="UTM Azuki" panose="02040603050506020204" pitchFamily="18" charset="0"/>
                </a:rPr>
                <a:t>cứu</a:t>
              </a:r>
              <a:r>
                <a:rPr lang="en-US" altLang="vi-VN" sz="3600" dirty="0">
                  <a:solidFill>
                    <a:schemeClr val="tx1"/>
                  </a:solidFill>
                  <a:latin typeface="UTM Azuki" panose="02040603050506020204" pitchFamily="18" charset="0"/>
                </a:rPr>
                <a:t> </a:t>
              </a:r>
              <a:r>
                <a:rPr lang="en-US" altLang="vi-VN" sz="3600" dirty="0" err="1">
                  <a:solidFill>
                    <a:schemeClr val="tx1"/>
                  </a:solidFill>
                  <a:latin typeface="UTM Azuki" panose="02040603050506020204" pitchFamily="18" charset="0"/>
                </a:rPr>
                <a:t>vua</a:t>
              </a:r>
              <a:r>
                <a:rPr lang="en-US" altLang="vi-VN" sz="3600" dirty="0">
                  <a:solidFill>
                    <a:schemeClr val="tx1"/>
                  </a:solidFill>
                  <a:latin typeface="UTM Azuki" panose="02040603050506020204" pitchFamily="18" charset="0"/>
                </a:rPr>
                <a:t> Nam </a:t>
              </a:r>
              <a:r>
                <a:rPr lang="en-US" altLang="vi-VN" sz="3600" dirty="0" err="1">
                  <a:solidFill>
                    <a:schemeClr val="tx1"/>
                  </a:solidFill>
                  <a:latin typeface="UTM Azuki" panose="02040603050506020204" pitchFamily="18" charset="0"/>
                </a:rPr>
                <a:t>Hán</a:t>
              </a:r>
              <a:endParaRPr lang="en-US" altLang="en-US" sz="3150" b="1" dirty="0">
                <a:solidFill>
                  <a:schemeClr val="tx1"/>
                </a:solidFill>
                <a:latin typeface="UTM Azuki" panose="02040603050506020204" pitchFamily="18" charset="0"/>
              </a:endParaRPr>
            </a:p>
          </p:txBody>
        </p:sp>
      </p:grpSp>
    </p:spTree>
    <p:extLst>
      <p:ext uri="{BB962C8B-B14F-4D97-AF65-F5344CB8AC3E}">
        <p14:creationId xmlns:p14="http://schemas.microsoft.com/office/powerpoint/2010/main" val="3282049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807</Words>
  <Application>Microsoft Office PowerPoint</Application>
  <PresentationFormat>On-screen Show (16:9)</PresentationFormat>
  <Paragraphs>59</Paragraphs>
  <Slides>27</Slides>
  <Notes>3</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27</vt:i4>
      </vt:variant>
    </vt:vector>
  </HeadingPairs>
  <TitlesOfParts>
    <vt:vector size="54" baseType="lpstr">
      <vt:lpstr>Arial</vt:lpstr>
      <vt:lpstr>#9Slide07 Altus</vt:lpstr>
      <vt:lpstr>#9Slide03 SVNCintra</vt:lpstr>
      <vt:lpstr>字魂36号-正文宋楷</vt:lpstr>
      <vt:lpstr>#9Slide03 SFU Futura_05</vt:lpstr>
      <vt:lpstr>SVN-Olivier</vt:lpstr>
      <vt:lpstr>UTM Androgyne</vt:lpstr>
      <vt:lpstr>-윤명조230</vt:lpstr>
      <vt:lpstr>UTM A&amp;S Signwriter</vt:lpstr>
      <vt:lpstr>Turbayne</vt:lpstr>
      <vt:lpstr>宋体</vt:lpstr>
      <vt:lpstr>SVN-Newton</vt:lpstr>
      <vt:lpstr>UTM ThuPhap Thien An</vt:lpstr>
      <vt:lpstr>Didot</vt:lpstr>
      <vt:lpstr>Times New Roman</vt:lpstr>
      <vt:lpstr>Calibri Light</vt:lpstr>
      <vt:lpstr>楷体</vt:lpstr>
      <vt:lpstr>Open Sans</vt:lpstr>
      <vt:lpstr>#9Slide03 SVNEvery Movie Every </vt:lpstr>
      <vt:lpstr>UTM Azuki</vt:lpstr>
      <vt:lpstr>Countdown</vt:lpstr>
      <vt:lpstr>Calibri</vt:lpstr>
      <vt:lpstr>UTM Alberta Heavy</vt:lpstr>
      <vt:lpstr>PT Serif</vt:lpstr>
      <vt:lpstr>UTM Loko</vt:lpstr>
      <vt:lpstr>-윤고딕140</vt:lpstr>
      <vt:lpstr>Lección de Historia de España by Slidesgo</vt:lpstr>
      <vt:lpstr>Chiến thắng  Bạch Đằng do Ngô Quyền lãnh đạo ( 938)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Chiến thắng  Bạch Đằng do Ngô Quyền lãnh đạo ( 938)</dc:title>
  <cp:lastModifiedBy>THANH HUONG</cp:lastModifiedBy>
  <cp:revision>6</cp:revision>
  <dcterms:modified xsi:type="dcterms:W3CDTF">2022-10-17T03:55:53Z</dcterms:modified>
</cp:coreProperties>
</file>