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6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35"/>
  </p:notesMasterIdLst>
  <p:sldIdLst>
    <p:sldId id="256" r:id="rId2"/>
    <p:sldId id="312" r:id="rId3"/>
    <p:sldId id="313" r:id="rId4"/>
    <p:sldId id="314" r:id="rId5"/>
    <p:sldId id="329" r:id="rId6"/>
    <p:sldId id="330" r:id="rId7"/>
    <p:sldId id="315" r:id="rId8"/>
    <p:sldId id="316" r:id="rId9"/>
    <p:sldId id="317" r:id="rId10"/>
    <p:sldId id="332" r:id="rId11"/>
    <p:sldId id="333" r:id="rId12"/>
    <p:sldId id="334" r:id="rId13"/>
    <p:sldId id="335" r:id="rId14"/>
    <p:sldId id="325" r:id="rId15"/>
    <p:sldId id="319" r:id="rId16"/>
    <p:sldId id="336" r:id="rId17"/>
    <p:sldId id="320" r:id="rId18"/>
    <p:sldId id="337" r:id="rId19"/>
    <p:sldId id="338" r:id="rId20"/>
    <p:sldId id="339" r:id="rId21"/>
    <p:sldId id="340" r:id="rId22"/>
    <p:sldId id="341" r:id="rId23"/>
    <p:sldId id="342" r:id="rId24"/>
    <p:sldId id="318" r:id="rId25"/>
    <p:sldId id="328" r:id="rId26"/>
    <p:sldId id="344" r:id="rId27"/>
    <p:sldId id="323" r:id="rId28"/>
    <p:sldId id="345" r:id="rId29"/>
    <p:sldId id="346" r:id="rId30"/>
    <p:sldId id="347" r:id="rId31"/>
    <p:sldId id="348" r:id="rId32"/>
    <p:sldId id="349" r:id="rId33"/>
    <p:sldId id="350" r:id="rId34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6"/>
    </p:embeddedFont>
    <p:embeddedFont>
      <p:font typeface="华文新魏" panose="02010800040101010101" pitchFamily="2" charset="-122"/>
      <p:regular r:id="rId37"/>
    </p:embeddedFont>
    <p:embeddedFont>
      <p:font typeface="华文中宋" panose="02010600040101010101" pitchFamily="2" charset="-122"/>
      <p:regular r:id="rId38"/>
    </p:embeddedFont>
    <p:embeddedFont>
      <p:font typeface="#9Slide06 Netmuc KT" panose="02040603050506020204" pitchFamily="18" charset="0"/>
      <p:regular r:id="rId39"/>
    </p:embeddedFont>
    <p:embeddedFont>
      <p:font typeface="#9Slide07 Altus" pitchFamily="2" charset="0"/>
      <p:regular r:id="rId40"/>
    </p:embeddedFont>
    <p:embeddedFont>
      <p:font typeface="#9Slide07 HoneyCream" pitchFamily="2" charset="0"/>
      <p:regular r:id="rId41"/>
    </p:embeddedFont>
    <p:embeddedFont>
      <p:font typeface="#9Slide07 SVNNexa Rust Slab Bla" panose="020B0606040200020203" pitchFamily="34" charset="0"/>
      <p:bold r:id="rId42"/>
    </p:embeddedFont>
    <p:embeddedFont>
      <p:font typeface="Bai Jamjuree" panose="020B0604020202020204" charset="-34"/>
      <p:regular r:id="rId43"/>
      <p:bold r:id="rId44"/>
      <p:italic r:id="rId45"/>
      <p:boldItalic r:id="rId46"/>
    </p:embeddedFont>
    <p:embeddedFont>
      <p:font typeface="Bai Jamjuree Medium" panose="020B0604020202020204" charset="-34"/>
      <p:regular r:id="rId47"/>
      <p:bold r:id="rId48"/>
      <p:italic r:id="rId49"/>
      <p:boldItalic r:id="rId50"/>
    </p:embeddedFont>
    <p:embeddedFont>
      <p:font typeface="Barlow Condensed Black" panose="00000A06000000000000" pitchFamily="2" charset="0"/>
      <p:bold r:id="rId51"/>
      <p:boldItalic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Changa" panose="020B0604020202020204" charset="-78"/>
      <p:regular r:id="rId57"/>
      <p:bold r:id="rId58"/>
    </p:embeddedFont>
    <p:embeddedFont>
      <p:font typeface="SVN-A Love Of Thunder" panose="02040603050506020204" pitchFamily="18" charset="0"/>
      <p:regular r:id="rId59"/>
    </p:embeddedFont>
    <p:embeddedFont>
      <p:font typeface="SVN-Newton" panose="02040603050506020204" pitchFamily="18" charset="0"/>
      <p:regular r:id="rId60"/>
    </p:embeddedFont>
    <p:embeddedFont>
      <p:font typeface="SVN-The Voice Heavy" panose="02040603050506020204" pitchFamily="18" charset="0"/>
      <p:boldItalic r:id="rId61"/>
    </p:embeddedFont>
    <p:embeddedFont>
      <p:font typeface="SVN-Whimsy" panose="02040603050506020204" pitchFamily="18" charset="0"/>
      <p:regular r:id="rId62"/>
    </p:embeddedFont>
    <p:embeddedFont>
      <p:font typeface="UTM Amerika Sans" panose="02040603050506020204" pitchFamily="18" charset="0"/>
      <p:regular r:id="rId63"/>
    </p:embeddedFont>
    <p:embeddedFont>
      <p:font typeface="UTM Avo" panose="02040603050506020204" pitchFamily="18" charset="0"/>
      <p:regular r:id="rId64"/>
      <p:bold r:id="rId65"/>
      <p:italic r:id="rId66"/>
      <p:boldItalic r:id="rId67"/>
    </p:embeddedFont>
    <p:embeddedFont>
      <p:font typeface="UTM Showcard" panose="02040603050506020204" pitchFamily="18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E8852"/>
    <a:srgbClr val="3D6B40"/>
    <a:srgbClr val="4F8B53"/>
    <a:srgbClr val="FFFFFF"/>
    <a:srgbClr val="E79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A39A89-8084-44BF-BB2E-72B19402203F}">
  <a:tblStyle styleId="{8CA39A89-8084-44BF-BB2E-72B1940220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1668" y="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Relationship Id="rId34" Type="http://schemas.openxmlformats.org/officeDocument/2006/relationships/slide" Target="slides/slide33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0663a4828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10663a4828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8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882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171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0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28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39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 vật nóng lên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rót nước sôi vào cốc, khi cầm vào cốc ta thấy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Múc canh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 bát, ta thấy muôi, thìa, bát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 lên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Cắm bàn là vào ổ điện, bàn là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 lên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0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6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8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996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531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29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03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69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46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24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85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chạm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chườm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tay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?</a:t>
            </a:r>
          </a:p>
          <a:p>
            <a:r>
              <a:rPr lang="en-US" altLang="zh-CN" baseline="0" dirty="0"/>
              <a:t>- </a:t>
            </a:r>
            <a:r>
              <a:rPr lang="en-US" altLang="zh-CN" baseline="0" dirty="0" err="1"/>
              <a:t>Sau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14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755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3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90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1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99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58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9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297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5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717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46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85750" y="325800"/>
            <a:ext cx="8572500" cy="4819800"/>
          </a:xfrm>
          <a:prstGeom prst="round2SameRect">
            <a:avLst>
              <a:gd name="adj1" fmla="val 4057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357188" dist="47625" algn="bl" rotWithShape="0">
              <a:schemeClr val="lt2">
                <a:alpha val="4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715100" y="557475"/>
            <a:ext cx="351000" cy="351000"/>
            <a:chOff x="715100" y="557475"/>
            <a:chExt cx="351000" cy="351000"/>
          </a:xfrm>
        </p:grpSpPr>
        <p:sp>
          <p:nvSpPr>
            <p:cNvPr id="11" name="Google Shape;11;p2"/>
            <p:cNvSpPr/>
            <p:nvPr/>
          </p:nvSpPr>
          <p:spPr>
            <a:xfrm>
              <a:off x="715100" y="557475"/>
              <a:ext cx="351000" cy="35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  <a:effectLst>
              <a:outerShdw blurRad="357188" dist="19050" dir="5400000" algn="bl" rotWithShape="0">
                <a:srgbClr val="FFFFFF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52371" y="638106"/>
              <a:ext cx="76200" cy="203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852498" y="638234"/>
              <a:ext cx="76200" cy="203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" name="Google Shape;14;p2"/>
          <p:cNvCxnSpPr/>
          <p:nvPr/>
        </p:nvCxnSpPr>
        <p:spPr>
          <a:xfrm>
            <a:off x="525050" y="1905925"/>
            <a:ext cx="0" cy="3237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5;p2"/>
          <p:cNvCxnSpPr/>
          <p:nvPr/>
        </p:nvCxnSpPr>
        <p:spPr>
          <a:xfrm>
            <a:off x="525050" y="325800"/>
            <a:ext cx="0" cy="1169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6;p2"/>
          <p:cNvCxnSpPr/>
          <p:nvPr/>
        </p:nvCxnSpPr>
        <p:spPr>
          <a:xfrm rot="10800000">
            <a:off x="285600" y="1115463"/>
            <a:ext cx="8572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" name="Google Shape;17;p2"/>
          <p:cNvGrpSpPr/>
          <p:nvPr/>
        </p:nvGrpSpPr>
        <p:grpSpPr>
          <a:xfrm>
            <a:off x="441050" y="1832963"/>
            <a:ext cx="168000" cy="168000"/>
            <a:chOff x="8096100" y="1031463"/>
            <a:chExt cx="168000" cy="168000"/>
          </a:xfrm>
        </p:grpSpPr>
        <p:sp>
          <p:nvSpPr>
            <p:cNvPr id="18" name="Google Shape;18;p2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441050" y="1378588"/>
            <a:ext cx="168000" cy="168000"/>
            <a:chOff x="8096100" y="1031463"/>
            <a:chExt cx="168000" cy="168000"/>
          </a:xfrm>
        </p:grpSpPr>
        <p:sp>
          <p:nvSpPr>
            <p:cNvPr id="21" name="Google Shape;21;p2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4014025" y="1031463"/>
            <a:ext cx="168000" cy="168000"/>
            <a:chOff x="8096100" y="1031463"/>
            <a:chExt cx="168000" cy="168000"/>
          </a:xfrm>
        </p:grpSpPr>
        <p:sp>
          <p:nvSpPr>
            <p:cNvPr id="24" name="Google Shape;24;p2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210275" y="1031463"/>
            <a:ext cx="168000" cy="168000"/>
            <a:chOff x="8096100" y="1031463"/>
            <a:chExt cx="168000" cy="168000"/>
          </a:xfrm>
        </p:grpSpPr>
        <p:sp>
          <p:nvSpPr>
            <p:cNvPr id="27" name="Google Shape;27;p2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625" y="1180200"/>
            <a:ext cx="4056300" cy="2783100"/>
          </a:xfrm>
          <a:prstGeom prst="rect">
            <a:avLst/>
          </a:prstGeom>
          <a:effectLst>
            <a:outerShdw blurRad="200025" dist="28575" dir="5400000" algn="bl" rotWithShape="0">
              <a:schemeClr val="accent6">
                <a:alpha val="52999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600">
                <a:solidFill>
                  <a:schemeClr val="accent4"/>
                </a:solidFill>
                <a:latin typeface="Changa"/>
                <a:ea typeface="Changa"/>
                <a:cs typeface="Changa"/>
                <a:sym typeface="Chan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625" y="4078025"/>
            <a:ext cx="3981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7F5E6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4291900" y="4828950"/>
            <a:ext cx="653300" cy="76500"/>
            <a:chOff x="4291900" y="4738825"/>
            <a:chExt cx="653300" cy="76500"/>
          </a:xfrm>
        </p:grpSpPr>
        <p:sp>
          <p:nvSpPr>
            <p:cNvPr id="32" name="Google Shape;32;p2"/>
            <p:cNvSpPr/>
            <p:nvPr/>
          </p:nvSpPr>
          <p:spPr>
            <a:xfrm>
              <a:off x="4291900" y="4738825"/>
              <a:ext cx="76500" cy="76500"/>
            </a:xfrm>
            <a:prstGeom prst="ellipse">
              <a:avLst/>
            </a:pr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361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803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45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687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8316994" y="666800"/>
            <a:ext cx="223800" cy="132350"/>
            <a:chOff x="8359900" y="681900"/>
            <a:chExt cx="223800" cy="132350"/>
          </a:xfrm>
        </p:grpSpPr>
        <p:cxnSp>
          <p:nvCxnSpPr>
            <p:cNvPr id="38" name="Google Shape;38;p2"/>
            <p:cNvCxnSpPr/>
            <p:nvPr/>
          </p:nvCxnSpPr>
          <p:spPr>
            <a:xfrm>
              <a:off x="8359900" y="68190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8359900" y="748075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8359900" y="81425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4"/>
          <p:cNvSpPr/>
          <p:nvPr/>
        </p:nvSpPr>
        <p:spPr>
          <a:xfrm>
            <a:off x="285750" y="323850"/>
            <a:ext cx="8572500" cy="4819800"/>
          </a:xfrm>
          <a:prstGeom prst="round2SameRect">
            <a:avLst>
              <a:gd name="adj1" fmla="val 4057"/>
              <a:gd name="adj2" fmla="val 0"/>
            </a:avLst>
          </a:prstGeom>
          <a:solidFill>
            <a:schemeClr val="dk1"/>
          </a:solidFill>
          <a:ln>
            <a:noFill/>
          </a:ln>
          <a:effectLst>
            <a:outerShdw blurRad="357188" dist="47625" algn="bl" rotWithShape="0">
              <a:schemeClr val="lt2">
                <a:alpha val="6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4" name="Google Shape;1014;p34"/>
          <p:cNvCxnSpPr>
            <a:stCxn id="1015" idx="4"/>
          </p:cNvCxnSpPr>
          <p:nvPr/>
        </p:nvCxnSpPr>
        <p:spPr>
          <a:xfrm>
            <a:off x="525050" y="3530050"/>
            <a:ext cx="0" cy="1613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6" name="Google Shape;1016;p34"/>
          <p:cNvCxnSpPr>
            <a:endCxn id="1017" idx="0"/>
          </p:cNvCxnSpPr>
          <p:nvPr/>
        </p:nvCxnSpPr>
        <p:spPr>
          <a:xfrm>
            <a:off x="525050" y="325038"/>
            <a:ext cx="0" cy="180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8" name="Google Shape;1018;p34"/>
          <p:cNvCxnSpPr/>
          <p:nvPr/>
        </p:nvCxnSpPr>
        <p:spPr>
          <a:xfrm rot="10800000">
            <a:off x="288125" y="1115475"/>
            <a:ext cx="8574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9" name="Google Shape;1019;p34"/>
          <p:cNvGrpSpPr/>
          <p:nvPr/>
        </p:nvGrpSpPr>
        <p:grpSpPr>
          <a:xfrm>
            <a:off x="441050" y="2073000"/>
            <a:ext cx="168000" cy="168000"/>
            <a:chOff x="8096100" y="1031463"/>
            <a:chExt cx="168000" cy="168000"/>
          </a:xfrm>
        </p:grpSpPr>
        <p:sp>
          <p:nvSpPr>
            <p:cNvPr id="1020" name="Google Shape;1020;p34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34"/>
          <p:cNvGrpSpPr/>
          <p:nvPr/>
        </p:nvGrpSpPr>
        <p:grpSpPr>
          <a:xfrm>
            <a:off x="441050" y="3414113"/>
            <a:ext cx="168000" cy="168000"/>
            <a:chOff x="8096100" y="1031463"/>
            <a:chExt cx="168000" cy="168000"/>
          </a:xfrm>
        </p:grpSpPr>
        <p:sp>
          <p:nvSpPr>
            <p:cNvPr id="1022" name="Google Shape;1022;p34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4"/>
          <p:cNvGrpSpPr/>
          <p:nvPr/>
        </p:nvGrpSpPr>
        <p:grpSpPr>
          <a:xfrm>
            <a:off x="2873625" y="1031463"/>
            <a:ext cx="168000" cy="168000"/>
            <a:chOff x="8096100" y="1031463"/>
            <a:chExt cx="168000" cy="168000"/>
          </a:xfrm>
        </p:grpSpPr>
        <p:sp>
          <p:nvSpPr>
            <p:cNvPr id="1024" name="Google Shape;1024;p34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34"/>
          <p:cNvGrpSpPr/>
          <p:nvPr/>
        </p:nvGrpSpPr>
        <p:grpSpPr>
          <a:xfrm>
            <a:off x="7595250" y="1031463"/>
            <a:ext cx="168000" cy="168000"/>
            <a:chOff x="8096100" y="1031463"/>
            <a:chExt cx="168000" cy="168000"/>
          </a:xfrm>
        </p:grpSpPr>
        <p:sp>
          <p:nvSpPr>
            <p:cNvPr id="1027" name="Google Shape;1027;p34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34"/>
          <p:cNvGrpSpPr/>
          <p:nvPr/>
        </p:nvGrpSpPr>
        <p:grpSpPr>
          <a:xfrm>
            <a:off x="4291900" y="4828950"/>
            <a:ext cx="653300" cy="76500"/>
            <a:chOff x="4291900" y="4738825"/>
            <a:chExt cx="653300" cy="76500"/>
          </a:xfrm>
        </p:grpSpPr>
        <p:sp>
          <p:nvSpPr>
            <p:cNvPr id="1030" name="Google Shape;1030;p34"/>
            <p:cNvSpPr/>
            <p:nvPr/>
          </p:nvSpPr>
          <p:spPr>
            <a:xfrm>
              <a:off x="4291900" y="4738825"/>
              <a:ext cx="76500" cy="765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44361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45803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47245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48687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34"/>
          <p:cNvGrpSpPr/>
          <p:nvPr/>
        </p:nvGrpSpPr>
        <p:grpSpPr>
          <a:xfrm>
            <a:off x="8316994" y="666800"/>
            <a:ext cx="223800" cy="132350"/>
            <a:chOff x="8359900" y="681900"/>
            <a:chExt cx="223800" cy="132350"/>
          </a:xfrm>
        </p:grpSpPr>
        <p:cxnSp>
          <p:nvCxnSpPr>
            <p:cNvPr id="1036" name="Google Shape;1036;p34"/>
            <p:cNvCxnSpPr/>
            <p:nvPr/>
          </p:nvCxnSpPr>
          <p:spPr>
            <a:xfrm>
              <a:off x="8359900" y="68190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34"/>
            <p:cNvCxnSpPr/>
            <p:nvPr/>
          </p:nvCxnSpPr>
          <p:spPr>
            <a:xfrm>
              <a:off x="8359900" y="748075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34"/>
            <p:cNvCxnSpPr/>
            <p:nvPr/>
          </p:nvCxnSpPr>
          <p:spPr>
            <a:xfrm>
              <a:off x="8359900" y="81425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039" name="Google Shape;1039;p34"/>
          <p:cNvCxnSpPr/>
          <p:nvPr/>
        </p:nvCxnSpPr>
        <p:spPr>
          <a:xfrm>
            <a:off x="7679250" y="1115463"/>
            <a:ext cx="0" cy="4043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40" name="Google Shape;1040;p34"/>
          <p:cNvGrpSpPr/>
          <p:nvPr/>
        </p:nvGrpSpPr>
        <p:grpSpPr>
          <a:xfrm>
            <a:off x="7315401" y="2387731"/>
            <a:ext cx="727706" cy="1026398"/>
            <a:chOff x="947567" y="3816290"/>
            <a:chExt cx="561675" cy="792218"/>
          </a:xfrm>
        </p:grpSpPr>
        <p:sp>
          <p:nvSpPr>
            <p:cNvPr id="1041" name="Google Shape;1041;p34"/>
            <p:cNvSpPr/>
            <p:nvPr/>
          </p:nvSpPr>
          <p:spPr>
            <a:xfrm>
              <a:off x="947567" y="3816290"/>
              <a:ext cx="561675" cy="792218"/>
            </a:xfrm>
            <a:custGeom>
              <a:avLst/>
              <a:gdLst/>
              <a:ahLst/>
              <a:cxnLst/>
              <a:rect l="l" t="t" r="r" b="b"/>
              <a:pathLst>
                <a:path w="6924" h="9766" extrusionOk="0">
                  <a:moveTo>
                    <a:pt x="960" y="0"/>
                  </a:moveTo>
                  <a:cubicBezTo>
                    <a:pt x="401" y="0"/>
                    <a:pt x="0" y="462"/>
                    <a:pt x="0" y="960"/>
                  </a:cubicBezTo>
                  <a:lnTo>
                    <a:pt x="0" y="8757"/>
                  </a:lnTo>
                  <a:cubicBezTo>
                    <a:pt x="0" y="9316"/>
                    <a:pt x="401" y="9765"/>
                    <a:pt x="960" y="9765"/>
                  </a:cubicBezTo>
                  <a:lnTo>
                    <a:pt x="5915" y="9765"/>
                  </a:lnTo>
                  <a:cubicBezTo>
                    <a:pt x="6474" y="9765"/>
                    <a:pt x="6923" y="9316"/>
                    <a:pt x="6923" y="8757"/>
                  </a:cubicBezTo>
                  <a:lnTo>
                    <a:pt x="6923" y="960"/>
                  </a:lnTo>
                  <a:cubicBezTo>
                    <a:pt x="6923" y="462"/>
                    <a:pt x="6474" y="0"/>
                    <a:pt x="59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95250" dir="3900000" algn="bl" rotWithShape="0">
                <a:schemeClr val="accent4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1053914" y="3914769"/>
              <a:ext cx="348897" cy="28716"/>
            </a:xfrm>
            <a:custGeom>
              <a:avLst/>
              <a:gdLst/>
              <a:ahLst/>
              <a:cxnLst/>
              <a:rect l="l" t="t" r="r" b="b"/>
              <a:pathLst>
                <a:path w="4301" h="354" extrusionOk="0">
                  <a:moveTo>
                    <a:pt x="1" y="1"/>
                  </a:moveTo>
                  <a:lnTo>
                    <a:pt x="1" y="353"/>
                  </a:lnTo>
                  <a:lnTo>
                    <a:pt x="4300" y="353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1082550" y="4140443"/>
              <a:ext cx="287733" cy="353764"/>
            </a:xfrm>
            <a:custGeom>
              <a:avLst/>
              <a:gdLst/>
              <a:ahLst/>
              <a:cxnLst/>
              <a:rect l="l" t="t" r="r" b="b"/>
              <a:pathLst>
                <a:path w="3547" h="4361" extrusionOk="0">
                  <a:moveTo>
                    <a:pt x="304" y="0"/>
                  </a:moveTo>
                  <a:cubicBezTo>
                    <a:pt x="158" y="0"/>
                    <a:pt x="0" y="158"/>
                    <a:pt x="0" y="255"/>
                  </a:cubicBezTo>
                  <a:lnTo>
                    <a:pt x="0" y="4106"/>
                  </a:lnTo>
                  <a:cubicBezTo>
                    <a:pt x="0" y="4251"/>
                    <a:pt x="158" y="4361"/>
                    <a:pt x="304" y="4361"/>
                  </a:cubicBezTo>
                  <a:lnTo>
                    <a:pt x="3291" y="4361"/>
                  </a:lnTo>
                  <a:cubicBezTo>
                    <a:pt x="3437" y="4361"/>
                    <a:pt x="3547" y="4251"/>
                    <a:pt x="3547" y="4106"/>
                  </a:cubicBezTo>
                  <a:lnTo>
                    <a:pt x="3547" y="255"/>
                  </a:lnTo>
                  <a:cubicBezTo>
                    <a:pt x="3547" y="158"/>
                    <a:pt x="3437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1139658" y="4031096"/>
              <a:ext cx="177409" cy="110404"/>
            </a:xfrm>
            <a:custGeom>
              <a:avLst/>
              <a:gdLst/>
              <a:ahLst/>
              <a:cxnLst/>
              <a:rect l="l" t="t" r="r" b="b"/>
              <a:pathLst>
                <a:path w="2187" h="1361" extrusionOk="0">
                  <a:moveTo>
                    <a:pt x="256" y="0"/>
                  </a:moveTo>
                  <a:cubicBezTo>
                    <a:pt x="110" y="0"/>
                    <a:pt x="0" y="97"/>
                    <a:pt x="0" y="255"/>
                  </a:cubicBezTo>
                  <a:lnTo>
                    <a:pt x="0" y="1117"/>
                  </a:lnTo>
                  <a:cubicBezTo>
                    <a:pt x="0" y="1263"/>
                    <a:pt x="110" y="1360"/>
                    <a:pt x="256" y="1360"/>
                  </a:cubicBezTo>
                  <a:lnTo>
                    <a:pt x="1883" y="1360"/>
                  </a:lnTo>
                  <a:cubicBezTo>
                    <a:pt x="2029" y="1360"/>
                    <a:pt x="2187" y="1263"/>
                    <a:pt x="2187" y="1117"/>
                  </a:cubicBezTo>
                  <a:lnTo>
                    <a:pt x="2187" y="255"/>
                  </a:lnTo>
                  <a:cubicBezTo>
                    <a:pt x="2187" y="97"/>
                    <a:pt x="2029" y="0"/>
                    <a:pt x="1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1139658" y="4202499"/>
              <a:ext cx="29609" cy="201096"/>
            </a:xfrm>
            <a:custGeom>
              <a:avLst/>
              <a:gdLst/>
              <a:ahLst/>
              <a:cxnLst/>
              <a:rect l="l" t="t" r="r" b="b"/>
              <a:pathLst>
                <a:path w="365" h="2479" extrusionOk="0">
                  <a:moveTo>
                    <a:pt x="158" y="0"/>
                  </a:moveTo>
                  <a:cubicBezTo>
                    <a:pt x="110" y="0"/>
                    <a:pt x="0" y="49"/>
                    <a:pt x="0" y="146"/>
                  </a:cubicBezTo>
                  <a:lnTo>
                    <a:pt x="0" y="2332"/>
                  </a:lnTo>
                  <a:cubicBezTo>
                    <a:pt x="0" y="2430"/>
                    <a:pt x="110" y="2478"/>
                    <a:pt x="158" y="2478"/>
                  </a:cubicBezTo>
                  <a:cubicBezTo>
                    <a:pt x="256" y="2478"/>
                    <a:pt x="365" y="2430"/>
                    <a:pt x="365" y="2332"/>
                  </a:cubicBezTo>
                  <a:lnTo>
                    <a:pt x="365" y="146"/>
                  </a:lnTo>
                  <a:cubicBezTo>
                    <a:pt x="365" y="49"/>
                    <a:pt x="256" y="0"/>
                    <a:pt x="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34"/>
          <p:cNvGrpSpPr/>
          <p:nvPr/>
        </p:nvGrpSpPr>
        <p:grpSpPr>
          <a:xfrm>
            <a:off x="715100" y="557475"/>
            <a:ext cx="351000" cy="351000"/>
            <a:chOff x="715100" y="557475"/>
            <a:chExt cx="351000" cy="351000"/>
          </a:xfrm>
        </p:grpSpPr>
        <p:sp>
          <p:nvSpPr>
            <p:cNvPr id="1047" name="Google Shape;1047;p34"/>
            <p:cNvSpPr/>
            <p:nvPr/>
          </p:nvSpPr>
          <p:spPr>
            <a:xfrm>
              <a:off x="715100" y="557475"/>
              <a:ext cx="351000" cy="351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  <a:effectLst>
              <a:outerShdw blurRad="171450" dist="19050" dir="5400000" algn="bl" rotWithShape="0">
                <a:schemeClr val="dk2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852371" y="638106"/>
              <a:ext cx="76200" cy="20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 rot="-5400000">
              <a:off x="852498" y="638234"/>
              <a:ext cx="76200" cy="20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5"/>
          <p:cNvSpPr/>
          <p:nvPr/>
        </p:nvSpPr>
        <p:spPr>
          <a:xfrm>
            <a:off x="285750" y="323850"/>
            <a:ext cx="8572500" cy="4819800"/>
          </a:xfrm>
          <a:prstGeom prst="round2SameRect">
            <a:avLst>
              <a:gd name="adj1" fmla="val 4057"/>
              <a:gd name="adj2" fmla="val 0"/>
            </a:avLst>
          </a:prstGeom>
          <a:solidFill>
            <a:schemeClr val="dk1"/>
          </a:solidFill>
          <a:ln>
            <a:noFill/>
          </a:ln>
          <a:effectLst>
            <a:outerShdw blurRad="357188" dist="47625" algn="bl" rotWithShape="0">
              <a:schemeClr val="lt2">
                <a:alpha val="6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2" name="Google Shape;1052;p35"/>
          <p:cNvCxnSpPr/>
          <p:nvPr/>
        </p:nvCxnSpPr>
        <p:spPr>
          <a:xfrm>
            <a:off x="525050" y="4019675"/>
            <a:ext cx="0" cy="1123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3" name="Google Shape;1053;p35"/>
          <p:cNvCxnSpPr/>
          <p:nvPr/>
        </p:nvCxnSpPr>
        <p:spPr>
          <a:xfrm>
            <a:off x="525050" y="325725"/>
            <a:ext cx="0" cy="1061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Google Shape;1054;p35"/>
          <p:cNvCxnSpPr/>
          <p:nvPr/>
        </p:nvCxnSpPr>
        <p:spPr>
          <a:xfrm rot="10800000">
            <a:off x="288125" y="2210550"/>
            <a:ext cx="8574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55" name="Google Shape;1055;p35"/>
          <p:cNvGrpSpPr/>
          <p:nvPr/>
        </p:nvGrpSpPr>
        <p:grpSpPr>
          <a:xfrm>
            <a:off x="441050" y="1265513"/>
            <a:ext cx="168000" cy="168000"/>
            <a:chOff x="8096100" y="1031463"/>
            <a:chExt cx="168000" cy="168000"/>
          </a:xfrm>
        </p:grpSpPr>
        <p:sp>
          <p:nvSpPr>
            <p:cNvPr id="1056" name="Google Shape;1056;p35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" name="Google Shape;1058;p35"/>
          <p:cNvGrpSpPr/>
          <p:nvPr/>
        </p:nvGrpSpPr>
        <p:grpSpPr>
          <a:xfrm>
            <a:off x="441050" y="3922938"/>
            <a:ext cx="168000" cy="168000"/>
            <a:chOff x="8096100" y="1031463"/>
            <a:chExt cx="168000" cy="168000"/>
          </a:xfrm>
        </p:grpSpPr>
        <p:sp>
          <p:nvSpPr>
            <p:cNvPr id="1059" name="Google Shape;1059;p35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35"/>
          <p:cNvGrpSpPr/>
          <p:nvPr/>
        </p:nvGrpSpPr>
        <p:grpSpPr>
          <a:xfrm>
            <a:off x="4534550" y="2126538"/>
            <a:ext cx="168000" cy="168000"/>
            <a:chOff x="8096100" y="1031463"/>
            <a:chExt cx="168000" cy="168000"/>
          </a:xfrm>
        </p:grpSpPr>
        <p:sp>
          <p:nvSpPr>
            <p:cNvPr id="1062" name="Google Shape;1062;p35"/>
            <p:cNvSpPr/>
            <p:nvPr/>
          </p:nvSpPr>
          <p:spPr>
            <a:xfrm>
              <a:off x="8096100" y="1031463"/>
              <a:ext cx="168000" cy="168000"/>
            </a:xfrm>
            <a:prstGeom prst="ellipse">
              <a:avLst/>
            </a:prstGeom>
            <a:noFill/>
            <a:ln w="19050" cap="flat" cmpd="sng">
              <a:solidFill>
                <a:srgbClr val="C8E0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8148150" y="1083500"/>
              <a:ext cx="63900" cy="63900"/>
            </a:xfrm>
            <a:prstGeom prst="ellipse">
              <a:avLst/>
            </a:prstGeom>
            <a:solidFill>
              <a:srgbClr val="C8E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5"/>
          <p:cNvGrpSpPr/>
          <p:nvPr/>
        </p:nvGrpSpPr>
        <p:grpSpPr>
          <a:xfrm>
            <a:off x="4291900" y="4828950"/>
            <a:ext cx="653300" cy="76500"/>
            <a:chOff x="4291900" y="4738825"/>
            <a:chExt cx="653300" cy="76500"/>
          </a:xfrm>
        </p:grpSpPr>
        <p:sp>
          <p:nvSpPr>
            <p:cNvPr id="1065" name="Google Shape;1065;p35"/>
            <p:cNvSpPr/>
            <p:nvPr/>
          </p:nvSpPr>
          <p:spPr>
            <a:xfrm>
              <a:off x="4291900" y="4738825"/>
              <a:ext cx="76500" cy="765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44361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45803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47245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4868700" y="4738825"/>
              <a:ext cx="76500" cy="765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35"/>
          <p:cNvGrpSpPr/>
          <p:nvPr/>
        </p:nvGrpSpPr>
        <p:grpSpPr>
          <a:xfrm>
            <a:off x="8316994" y="666800"/>
            <a:ext cx="223800" cy="132350"/>
            <a:chOff x="8359900" y="681900"/>
            <a:chExt cx="223800" cy="132350"/>
          </a:xfrm>
        </p:grpSpPr>
        <p:cxnSp>
          <p:nvCxnSpPr>
            <p:cNvPr id="1071" name="Google Shape;1071;p35"/>
            <p:cNvCxnSpPr/>
            <p:nvPr/>
          </p:nvCxnSpPr>
          <p:spPr>
            <a:xfrm>
              <a:off x="8359900" y="68190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35"/>
            <p:cNvCxnSpPr/>
            <p:nvPr/>
          </p:nvCxnSpPr>
          <p:spPr>
            <a:xfrm>
              <a:off x="8359900" y="748075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3" name="Google Shape;1073;p35"/>
            <p:cNvCxnSpPr/>
            <p:nvPr/>
          </p:nvCxnSpPr>
          <p:spPr>
            <a:xfrm>
              <a:off x="8359900" y="81425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74" name="Google Shape;1074;p35"/>
          <p:cNvGrpSpPr/>
          <p:nvPr/>
        </p:nvGrpSpPr>
        <p:grpSpPr>
          <a:xfrm>
            <a:off x="715100" y="1652550"/>
            <a:ext cx="351000" cy="351000"/>
            <a:chOff x="715100" y="557475"/>
            <a:chExt cx="351000" cy="351000"/>
          </a:xfrm>
        </p:grpSpPr>
        <p:sp>
          <p:nvSpPr>
            <p:cNvPr id="1075" name="Google Shape;1075;p35"/>
            <p:cNvSpPr/>
            <p:nvPr/>
          </p:nvSpPr>
          <p:spPr>
            <a:xfrm>
              <a:off x="715100" y="557475"/>
              <a:ext cx="351000" cy="351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  <a:effectLst>
              <a:outerShdw blurRad="171450" dist="19050" dir="5400000" algn="bl" rotWithShape="0">
                <a:schemeClr val="dk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852371" y="638106"/>
              <a:ext cx="76200" cy="20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 rot="-5400000">
              <a:off x="852498" y="638234"/>
              <a:ext cx="76200" cy="20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78" name="Google Shape;1078;p35"/>
          <p:cNvCxnSpPr/>
          <p:nvPr/>
        </p:nvCxnSpPr>
        <p:spPr>
          <a:xfrm>
            <a:off x="4618550" y="2210550"/>
            <a:ext cx="0" cy="2406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79" name="Google Shape;1079;p35"/>
          <p:cNvGrpSpPr/>
          <p:nvPr/>
        </p:nvGrpSpPr>
        <p:grpSpPr>
          <a:xfrm rot="-5400000">
            <a:off x="6957245" y="666799"/>
            <a:ext cx="1084507" cy="1227157"/>
            <a:chOff x="7344395" y="3393374"/>
            <a:chExt cx="1084507" cy="1227157"/>
          </a:xfrm>
        </p:grpSpPr>
        <p:sp>
          <p:nvSpPr>
            <p:cNvPr id="1080" name="Google Shape;1080;p35"/>
            <p:cNvSpPr/>
            <p:nvPr/>
          </p:nvSpPr>
          <p:spPr>
            <a:xfrm>
              <a:off x="8121433" y="3393374"/>
              <a:ext cx="307470" cy="1227157"/>
            </a:xfrm>
            <a:custGeom>
              <a:avLst/>
              <a:gdLst/>
              <a:ahLst/>
              <a:cxnLst/>
              <a:rect l="l" t="t" r="r" b="b"/>
              <a:pathLst>
                <a:path w="6887" h="27487" extrusionOk="0">
                  <a:moveTo>
                    <a:pt x="3401" y="1"/>
                  </a:moveTo>
                  <a:cubicBezTo>
                    <a:pt x="2587" y="1"/>
                    <a:pt x="1931" y="657"/>
                    <a:pt x="1931" y="1470"/>
                  </a:cubicBezTo>
                  <a:lnTo>
                    <a:pt x="1931" y="20745"/>
                  </a:lnTo>
                  <a:lnTo>
                    <a:pt x="1931" y="20903"/>
                  </a:lnTo>
                  <a:cubicBezTo>
                    <a:pt x="765" y="21462"/>
                    <a:pt x="0" y="22676"/>
                    <a:pt x="0" y="24037"/>
                  </a:cubicBezTo>
                  <a:cubicBezTo>
                    <a:pt x="0" y="25907"/>
                    <a:pt x="1518" y="27486"/>
                    <a:pt x="3449" y="27486"/>
                  </a:cubicBezTo>
                  <a:cubicBezTo>
                    <a:pt x="5320" y="27486"/>
                    <a:pt x="6887" y="25907"/>
                    <a:pt x="6887" y="24037"/>
                  </a:cubicBezTo>
                  <a:cubicBezTo>
                    <a:pt x="6887" y="22676"/>
                    <a:pt x="6073" y="21462"/>
                    <a:pt x="4919" y="20903"/>
                  </a:cubicBezTo>
                  <a:lnTo>
                    <a:pt x="4919" y="20745"/>
                  </a:lnTo>
                  <a:lnTo>
                    <a:pt x="4919" y="19336"/>
                  </a:lnTo>
                  <a:lnTo>
                    <a:pt x="4919" y="2685"/>
                  </a:lnTo>
                  <a:lnTo>
                    <a:pt x="4919" y="1470"/>
                  </a:lnTo>
                  <a:cubicBezTo>
                    <a:pt x="4919" y="657"/>
                    <a:pt x="4251" y="1"/>
                    <a:pt x="3449" y="1"/>
                  </a:cubicBez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ffectLst>
              <a:outerShdw blurRad="171450" dist="57150" dir="5400000" algn="bl" rotWithShape="0">
                <a:schemeClr val="accent4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8341039" y="3836382"/>
              <a:ext cx="45" cy="273317"/>
            </a:xfrm>
            <a:custGeom>
              <a:avLst/>
              <a:gdLst/>
              <a:ahLst/>
              <a:cxnLst/>
              <a:rect l="l" t="t" r="r" b="b"/>
              <a:pathLst>
                <a:path w="1" h="6122" extrusionOk="0">
                  <a:moveTo>
                    <a:pt x="0" y="1"/>
                  </a:moveTo>
                  <a:lnTo>
                    <a:pt x="0" y="6122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8121433" y="3987683"/>
              <a:ext cx="307470" cy="632843"/>
            </a:xfrm>
            <a:custGeom>
              <a:avLst/>
              <a:gdLst/>
              <a:ahLst/>
              <a:cxnLst/>
              <a:rect l="l" t="t" r="r" b="b"/>
              <a:pathLst>
                <a:path w="6887" h="14175" extrusionOk="0">
                  <a:moveTo>
                    <a:pt x="1931" y="0"/>
                  </a:moveTo>
                  <a:lnTo>
                    <a:pt x="1931" y="7433"/>
                  </a:lnTo>
                  <a:lnTo>
                    <a:pt x="1931" y="7591"/>
                  </a:lnTo>
                  <a:cubicBezTo>
                    <a:pt x="765" y="8150"/>
                    <a:pt x="0" y="9364"/>
                    <a:pt x="0" y="10725"/>
                  </a:cubicBezTo>
                  <a:cubicBezTo>
                    <a:pt x="0" y="12595"/>
                    <a:pt x="1518" y="14174"/>
                    <a:pt x="3449" y="14174"/>
                  </a:cubicBezTo>
                  <a:cubicBezTo>
                    <a:pt x="5320" y="14174"/>
                    <a:pt x="6887" y="12595"/>
                    <a:pt x="6887" y="10725"/>
                  </a:cubicBezTo>
                  <a:cubicBezTo>
                    <a:pt x="6887" y="9364"/>
                    <a:pt x="6073" y="8150"/>
                    <a:pt x="4919" y="7591"/>
                  </a:cubicBezTo>
                  <a:lnTo>
                    <a:pt x="4919" y="7433"/>
                  </a:lnTo>
                  <a:lnTo>
                    <a:pt x="4919" y="5369"/>
                  </a:lnTo>
                  <a:lnTo>
                    <a:pt x="4919" y="3389"/>
                  </a:lnTo>
                  <a:lnTo>
                    <a:pt x="49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8202730" y="4390020"/>
              <a:ext cx="142685" cy="144248"/>
            </a:xfrm>
            <a:custGeom>
              <a:avLst/>
              <a:gdLst/>
              <a:ahLst/>
              <a:cxnLst/>
              <a:rect l="l" t="t" r="r" b="b"/>
              <a:pathLst>
                <a:path w="3196" h="3231" extrusionOk="0">
                  <a:moveTo>
                    <a:pt x="1628" y="0"/>
                  </a:moveTo>
                  <a:cubicBezTo>
                    <a:pt x="718" y="0"/>
                    <a:pt x="1" y="753"/>
                    <a:pt x="1" y="1616"/>
                  </a:cubicBezTo>
                  <a:cubicBezTo>
                    <a:pt x="1" y="2478"/>
                    <a:pt x="718" y="3231"/>
                    <a:pt x="1628" y="3231"/>
                  </a:cubicBezTo>
                  <a:cubicBezTo>
                    <a:pt x="2491" y="3231"/>
                    <a:pt x="3195" y="2478"/>
                    <a:pt x="3195" y="1616"/>
                  </a:cubicBezTo>
                  <a:cubicBezTo>
                    <a:pt x="3195" y="753"/>
                    <a:pt x="2491" y="0"/>
                    <a:pt x="1628" y="0"/>
                  </a:cubicBez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733160" y="3393374"/>
              <a:ext cx="306979" cy="1227157"/>
            </a:xfrm>
            <a:custGeom>
              <a:avLst/>
              <a:gdLst/>
              <a:ahLst/>
              <a:cxnLst/>
              <a:rect l="l" t="t" r="r" b="b"/>
              <a:pathLst>
                <a:path w="6876" h="27487" extrusionOk="0">
                  <a:moveTo>
                    <a:pt x="3389" y="1"/>
                  </a:moveTo>
                  <a:cubicBezTo>
                    <a:pt x="2576" y="1"/>
                    <a:pt x="1968" y="657"/>
                    <a:pt x="1968" y="1470"/>
                  </a:cubicBezTo>
                  <a:lnTo>
                    <a:pt x="1968" y="9571"/>
                  </a:lnTo>
                  <a:lnTo>
                    <a:pt x="1968" y="13312"/>
                  </a:lnTo>
                  <a:lnTo>
                    <a:pt x="1968" y="20745"/>
                  </a:lnTo>
                  <a:lnTo>
                    <a:pt x="1968" y="20903"/>
                  </a:lnTo>
                  <a:cubicBezTo>
                    <a:pt x="802" y="21462"/>
                    <a:pt x="1" y="22676"/>
                    <a:pt x="1" y="24037"/>
                  </a:cubicBezTo>
                  <a:cubicBezTo>
                    <a:pt x="1" y="25907"/>
                    <a:pt x="1568" y="27486"/>
                    <a:pt x="3438" y="27486"/>
                  </a:cubicBezTo>
                  <a:cubicBezTo>
                    <a:pt x="5357" y="27486"/>
                    <a:pt x="6875" y="25907"/>
                    <a:pt x="6875" y="24037"/>
                  </a:cubicBezTo>
                  <a:cubicBezTo>
                    <a:pt x="6875" y="22676"/>
                    <a:pt x="6074" y="21462"/>
                    <a:pt x="4956" y="20903"/>
                  </a:cubicBezTo>
                  <a:lnTo>
                    <a:pt x="4956" y="20745"/>
                  </a:lnTo>
                  <a:lnTo>
                    <a:pt x="4956" y="1470"/>
                  </a:lnTo>
                  <a:cubicBezTo>
                    <a:pt x="4956" y="657"/>
                    <a:pt x="4300" y="1"/>
                    <a:pt x="3487" y="1"/>
                  </a:cubicBez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ffectLst>
              <a:outerShdw blurRad="171450" dist="57150" dir="5400000" algn="bl" rotWithShape="0">
                <a:schemeClr val="accent4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733160" y="3596730"/>
              <a:ext cx="306979" cy="1023799"/>
            </a:xfrm>
            <a:custGeom>
              <a:avLst/>
              <a:gdLst/>
              <a:ahLst/>
              <a:cxnLst/>
              <a:rect l="l" t="t" r="r" b="b"/>
              <a:pathLst>
                <a:path w="6876" h="22932" extrusionOk="0">
                  <a:moveTo>
                    <a:pt x="1968" y="0"/>
                  </a:moveTo>
                  <a:lnTo>
                    <a:pt x="1968" y="5769"/>
                  </a:lnTo>
                  <a:lnTo>
                    <a:pt x="1968" y="8198"/>
                  </a:lnTo>
                  <a:lnTo>
                    <a:pt x="1968" y="16190"/>
                  </a:lnTo>
                  <a:lnTo>
                    <a:pt x="1968" y="16348"/>
                  </a:lnTo>
                  <a:cubicBezTo>
                    <a:pt x="802" y="16907"/>
                    <a:pt x="1" y="18121"/>
                    <a:pt x="1" y="19482"/>
                  </a:cubicBezTo>
                  <a:cubicBezTo>
                    <a:pt x="1" y="21352"/>
                    <a:pt x="1568" y="22931"/>
                    <a:pt x="3438" y="22931"/>
                  </a:cubicBezTo>
                  <a:cubicBezTo>
                    <a:pt x="5357" y="22931"/>
                    <a:pt x="6875" y="21352"/>
                    <a:pt x="6875" y="19482"/>
                  </a:cubicBezTo>
                  <a:cubicBezTo>
                    <a:pt x="6875" y="18121"/>
                    <a:pt x="6074" y="16907"/>
                    <a:pt x="4956" y="16348"/>
                  </a:cubicBezTo>
                  <a:lnTo>
                    <a:pt x="4956" y="16190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 rot="5400000">
              <a:off x="7780349" y="4403279"/>
              <a:ext cx="214787" cy="151614"/>
            </a:xfrm>
            <a:custGeom>
              <a:avLst/>
              <a:gdLst/>
              <a:ahLst/>
              <a:cxnLst/>
              <a:rect l="l" t="t" r="r" b="b"/>
              <a:pathLst>
                <a:path w="4811" h="3396" extrusionOk="0">
                  <a:moveTo>
                    <a:pt x="1488" y="0"/>
                  </a:moveTo>
                  <a:cubicBezTo>
                    <a:pt x="1313" y="0"/>
                    <a:pt x="1134" y="34"/>
                    <a:pt x="960" y="104"/>
                  </a:cubicBezTo>
                  <a:cubicBezTo>
                    <a:pt x="304" y="408"/>
                    <a:pt x="0" y="1161"/>
                    <a:pt x="256" y="1877"/>
                  </a:cubicBezTo>
                  <a:cubicBezTo>
                    <a:pt x="413" y="2132"/>
                    <a:pt x="559" y="2327"/>
                    <a:pt x="814" y="2485"/>
                  </a:cubicBezTo>
                  <a:lnTo>
                    <a:pt x="911" y="2533"/>
                  </a:lnTo>
                  <a:lnTo>
                    <a:pt x="2381" y="3395"/>
                  </a:lnTo>
                  <a:lnTo>
                    <a:pt x="3899" y="2533"/>
                  </a:lnTo>
                  <a:lnTo>
                    <a:pt x="3948" y="2485"/>
                  </a:lnTo>
                  <a:cubicBezTo>
                    <a:pt x="4203" y="2327"/>
                    <a:pt x="4409" y="2132"/>
                    <a:pt x="4506" y="1877"/>
                  </a:cubicBezTo>
                  <a:cubicBezTo>
                    <a:pt x="4810" y="1161"/>
                    <a:pt x="4458" y="408"/>
                    <a:pt x="3802" y="104"/>
                  </a:cubicBezTo>
                  <a:cubicBezTo>
                    <a:pt x="3628" y="34"/>
                    <a:pt x="3455" y="0"/>
                    <a:pt x="3286" y="0"/>
                  </a:cubicBezTo>
                  <a:cubicBezTo>
                    <a:pt x="2957" y="0"/>
                    <a:pt x="2645" y="127"/>
                    <a:pt x="2381" y="359"/>
                  </a:cubicBezTo>
                  <a:cubicBezTo>
                    <a:pt x="2149" y="127"/>
                    <a:pt x="1826" y="0"/>
                    <a:pt x="1488" y="0"/>
                  </a:cubicBez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344395" y="3393374"/>
              <a:ext cx="309658" cy="1227157"/>
            </a:xfrm>
            <a:custGeom>
              <a:avLst/>
              <a:gdLst/>
              <a:ahLst/>
              <a:cxnLst/>
              <a:rect l="l" t="t" r="r" b="b"/>
              <a:pathLst>
                <a:path w="6936" h="27487" extrusionOk="0">
                  <a:moveTo>
                    <a:pt x="3438" y="1"/>
                  </a:moveTo>
                  <a:cubicBezTo>
                    <a:pt x="2636" y="1"/>
                    <a:pt x="1980" y="657"/>
                    <a:pt x="1980" y="1470"/>
                  </a:cubicBezTo>
                  <a:lnTo>
                    <a:pt x="1980" y="2333"/>
                  </a:lnTo>
                  <a:lnTo>
                    <a:pt x="1980" y="7337"/>
                  </a:lnTo>
                  <a:lnTo>
                    <a:pt x="1980" y="20745"/>
                  </a:lnTo>
                  <a:lnTo>
                    <a:pt x="1980" y="20903"/>
                  </a:lnTo>
                  <a:cubicBezTo>
                    <a:pt x="814" y="21462"/>
                    <a:pt x="0" y="22676"/>
                    <a:pt x="0" y="24037"/>
                  </a:cubicBezTo>
                  <a:cubicBezTo>
                    <a:pt x="0" y="25907"/>
                    <a:pt x="1567" y="27486"/>
                    <a:pt x="3438" y="27486"/>
                  </a:cubicBezTo>
                  <a:cubicBezTo>
                    <a:pt x="5369" y="27486"/>
                    <a:pt x="6936" y="25907"/>
                    <a:pt x="6936" y="24037"/>
                  </a:cubicBezTo>
                  <a:cubicBezTo>
                    <a:pt x="6936" y="22676"/>
                    <a:pt x="6122" y="21462"/>
                    <a:pt x="4956" y="20903"/>
                  </a:cubicBezTo>
                  <a:lnTo>
                    <a:pt x="4956" y="20745"/>
                  </a:lnTo>
                  <a:lnTo>
                    <a:pt x="4956" y="1470"/>
                  </a:lnTo>
                  <a:cubicBezTo>
                    <a:pt x="4956" y="657"/>
                    <a:pt x="4300" y="1"/>
                    <a:pt x="3498" y="1"/>
                  </a:cubicBez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ffectLst>
              <a:outerShdw blurRad="171450" dist="57150" dir="5400000" algn="bl" rotWithShape="0">
                <a:schemeClr val="accent4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344395" y="3845043"/>
              <a:ext cx="309658" cy="775484"/>
            </a:xfrm>
            <a:custGeom>
              <a:avLst/>
              <a:gdLst/>
              <a:ahLst/>
              <a:cxnLst/>
              <a:rect l="l" t="t" r="r" b="b"/>
              <a:pathLst>
                <a:path w="6936" h="17370" extrusionOk="0">
                  <a:moveTo>
                    <a:pt x="1980" y="1"/>
                  </a:moveTo>
                  <a:lnTo>
                    <a:pt x="1980" y="4106"/>
                  </a:lnTo>
                  <a:lnTo>
                    <a:pt x="1980" y="10628"/>
                  </a:lnTo>
                  <a:lnTo>
                    <a:pt x="1980" y="10786"/>
                  </a:lnTo>
                  <a:cubicBezTo>
                    <a:pt x="1421" y="11090"/>
                    <a:pt x="960" y="11491"/>
                    <a:pt x="608" y="12001"/>
                  </a:cubicBezTo>
                  <a:cubicBezTo>
                    <a:pt x="255" y="12559"/>
                    <a:pt x="0" y="13215"/>
                    <a:pt x="0" y="13920"/>
                  </a:cubicBezTo>
                  <a:cubicBezTo>
                    <a:pt x="0" y="15790"/>
                    <a:pt x="1567" y="17369"/>
                    <a:pt x="3438" y="17369"/>
                  </a:cubicBezTo>
                  <a:cubicBezTo>
                    <a:pt x="5369" y="17369"/>
                    <a:pt x="6936" y="15790"/>
                    <a:pt x="6936" y="13920"/>
                  </a:cubicBezTo>
                  <a:cubicBezTo>
                    <a:pt x="6936" y="12559"/>
                    <a:pt x="6122" y="11345"/>
                    <a:pt x="4956" y="10786"/>
                  </a:cubicBezTo>
                  <a:lnTo>
                    <a:pt x="4956" y="10628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 rot="5400000">
              <a:off x="7432792" y="4390020"/>
              <a:ext cx="132864" cy="164874"/>
            </a:xfrm>
            <a:custGeom>
              <a:avLst/>
              <a:gdLst/>
              <a:ahLst/>
              <a:cxnLst/>
              <a:rect l="l" t="t" r="r" b="b"/>
              <a:pathLst>
                <a:path w="2976" h="3693" extrusionOk="0">
                  <a:moveTo>
                    <a:pt x="1458" y="0"/>
                  </a:moveTo>
                  <a:lnTo>
                    <a:pt x="352" y="1215"/>
                  </a:lnTo>
                  <a:lnTo>
                    <a:pt x="243" y="1312"/>
                  </a:lnTo>
                  <a:cubicBezTo>
                    <a:pt x="97" y="1567"/>
                    <a:pt x="0" y="1871"/>
                    <a:pt x="0" y="2174"/>
                  </a:cubicBezTo>
                  <a:cubicBezTo>
                    <a:pt x="0" y="2976"/>
                    <a:pt x="656" y="3692"/>
                    <a:pt x="1458" y="3692"/>
                  </a:cubicBezTo>
                  <a:cubicBezTo>
                    <a:pt x="2320" y="3692"/>
                    <a:pt x="2976" y="2976"/>
                    <a:pt x="2976" y="2174"/>
                  </a:cubicBezTo>
                  <a:cubicBezTo>
                    <a:pt x="2976" y="1871"/>
                    <a:pt x="2879" y="1567"/>
                    <a:pt x="2733" y="1312"/>
                  </a:cubicBezTo>
                  <a:lnTo>
                    <a:pt x="2624" y="1215"/>
                  </a:lnTo>
                  <a:lnTo>
                    <a:pt x="1458" y="0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136" y="-182430"/>
            <a:ext cx="1570136" cy="16834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39F17A-69AF-45C9-9C56-E60DEDE83172}"/>
              </a:ext>
            </a:extLst>
          </p:cNvPr>
          <p:cNvSpPr txBox="1">
            <a:spLocks/>
          </p:cNvSpPr>
          <p:nvPr userDrawn="1"/>
        </p:nvSpPr>
        <p:spPr>
          <a:xfrm>
            <a:off x="8018403" y="455295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0" b="0" dirty="0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7D647-45B7-C1C0-A1CB-B9C05E29EC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Changa"/>
              <a:buNone/>
              <a:defRPr sz="3500">
                <a:solidFill>
                  <a:schemeClr val="accent5"/>
                </a:solidFill>
                <a:latin typeface="Changa"/>
                <a:ea typeface="Changa"/>
                <a:cs typeface="Changa"/>
                <a:sym typeface="Chan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●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○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■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●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○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■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●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○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i Jamjuree"/>
              <a:buChar char="■"/>
              <a:defRPr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16533" y="5203237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40421" y="-1022880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2201441" y="580327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7983856" y="-15054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727974" y="12945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80" r:id="rId3"/>
    <p:sldLayoutId id="2147483681" r:id="rId4"/>
    <p:sldLayoutId id="214748368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731ACDD1-2C6B-ECE1-DBDE-92B5ED4FC6FE}"/>
              </a:ext>
            </a:extLst>
          </p:cNvPr>
          <p:cNvSpPr txBox="1"/>
          <p:nvPr/>
        </p:nvSpPr>
        <p:spPr>
          <a:xfrm>
            <a:off x="1070917" y="1209160"/>
            <a:ext cx="31416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6 Netmuc KT" panose="02040603050506020204" pitchFamily="18" charset="0"/>
              </a:rPr>
              <a:t>PHÒNG </a:t>
            </a:r>
            <a:endParaRPr lang="en-US" sz="6600" b="1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#9Slide06 Netmuc KT" panose="02040603050506020204" pitchFamily="18" charset="0"/>
            </a:endParaRPr>
          </a:p>
        </p:txBody>
      </p:sp>
      <p:grpSp>
        <p:nvGrpSpPr>
          <p:cNvPr id="1100" name="Google Shape;1100;p39"/>
          <p:cNvGrpSpPr/>
          <p:nvPr/>
        </p:nvGrpSpPr>
        <p:grpSpPr>
          <a:xfrm>
            <a:off x="8316994" y="666800"/>
            <a:ext cx="223800" cy="132350"/>
            <a:chOff x="8359900" y="681900"/>
            <a:chExt cx="223800" cy="132350"/>
          </a:xfrm>
        </p:grpSpPr>
        <p:cxnSp>
          <p:nvCxnSpPr>
            <p:cNvPr id="1101" name="Google Shape;1101;p39"/>
            <p:cNvCxnSpPr/>
            <p:nvPr/>
          </p:nvCxnSpPr>
          <p:spPr>
            <a:xfrm>
              <a:off x="8359900" y="68190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39"/>
            <p:cNvCxnSpPr/>
            <p:nvPr/>
          </p:nvCxnSpPr>
          <p:spPr>
            <a:xfrm>
              <a:off x="8359900" y="748075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39"/>
            <p:cNvCxnSpPr/>
            <p:nvPr/>
          </p:nvCxnSpPr>
          <p:spPr>
            <a:xfrm>
              <a:off x="8359900" y="81425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4" name="Google Shape;1104;p39"/>
          <p:cNvGrpSpPr/>
          <p:nvPr/>
        </p:nvGrpSpPr>
        <p:grpSpPr>
          <a:xfrm>
            <a:off x="8316994" y="666800"/>
            <a:ext cx="223800" cy="132350"/>
            <a:chOff x="8359900" y="681900"/>
            <a:chExt cx="223800" cy="132350"/>
          </a:xfrm>
        </p:grpSpPr>
        <p:cxnSp>
          <p:nvCxnSpPr>
            <p:cNvPr id="1105" name="Google Shape;1105;p39"/>
            <p:cNvCxnSpPr/>
            <p:nvPr/>
          </p:nvCxnSpPr>
          <p:spPr>
            <a:xfrm>
              <a:off x="8359900" y="68190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39"/>
            <p:cNvCxnSpPr/>
            <p:nvPr/>
          </p:nvCxnSpPr>
          <p:spPr>
            <a:xfrm>
              <a:off x="8359900" y="748075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39"/>
            <p:cNvCxnSpPr/>
            <p:nvPr/>
          </p:nvCxnSpPr>
          <p:spPr>
            <a:xfrm>
              <a:off x="8359900" y="814250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8" name="Google Shape;1108;p39"/>
          <p:cNvSpPr/>
          <p:nvPr/>
        </p:nvSpPr>
        <p:spPr>
          <a:xfrm>
            <a:off x="3855242" y="379223"/>
            <a:ext cx="2585341" cy="632979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accent5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9" name="Google Shape;1109;p39"/>
          <p:cNvSpPr txBox="1">
            <a:spLocks noGrp="1"/>
          </p:cNvSpPr>
          <p:nvPr>
            <p:ph type="ctrTitle"/>
          </p:nvPr>
        </p:nvSpPr>
        <p:spPr>
          <a:xfrm rot="339213">
            <a:off x="846544" y="1552528"/>
            <a:ext cx="5584757" cy="27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Nexa Rust Slab Bla" panose="020B0606040200020203" pitchFamily="34" charset="0"/>
              </a:rPr>
              <a:t>             MỘT SỐ BỆNH LÂY QUA ĐƯỜNG TIÊU HÓA</a:t>
            </a:r>
            <a:endParaRPr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Nexa Rust Slab Bla" panose="020B0606040200020203" pitchFamily="34" charset="0"/>
            </a:endParaRPr>
          </a:p>
        </p:txBody>
      </p:sp>
      <p:sp>
        <p:nvSpPr>
          <p:cNvPr id="1110" name="Google Shape;1110;p39"/>
          <p:cNvSpPr txBox="1">
            <a:spLocks noGrp="1"/>
          </p:cNvSpPr>
          <p:nvPr>
            <p:ph type="subTitle" idx="1"/>
          </p:nvPr>
        </p:nvSpPr>
        <p:spPr>
          <a:xfrm>
            <a:off x="3936933" y="424207"/>
            <a:ext cx="2617871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n w="28575">
                  <a:solidFill>
                    <a:schemeClr val="accent1">
                      <a:lumMod val="10000"/>
                    </a:schemeClr>
                  </a:solidFill>
                </a:ln>
                <a:latin typeface="Barlow Condensed Black" panose="00000A06000000000000" pitchFamily="2" charset="0"/>
              </a:rPr>
              <a:t>KHOA HỌC 4</a:t>
            </a:r>
            <a:endParaRPr sz="4000" dirty="0">
              <a:ln w="28575">
                <a:solidFill>
                  <a:schemeClr val="accent1">
                    <a:lumMod val="10000"/>
                  </a:schemeClr>
                </a:solidFill>
              </a:ln>
              <a:latin typeface="Barlow Condensed Black" panose="00000A06000000000000" pitchFamily="2" charset="0"/>
            </a:endParaRPr>
          </a:p>
        </p:txBody>
      </p:sp>
      <p:grpSp>
        <p:nvGrpSpPr>
          <p:cNvPr id="1111" name="Google Shape;1111;p39"/>
          <p:cNvGrpSpPr/>
          <p:nvPr/>
        </p:nvGrpSpPr>
        <p:grpSpPr>
          <a:xfrm>
            <a:off x="6008943" y="1549244"/>
            <a:ext cx="2775521" cy="3059269"/>
            <a:chOff x="5653328" y="1580303"/>
            <a:chExt cx="2572786" cy="2835807"/>
          </a:xfrm>
        </p:grpSpPr>
        <p:sp>
          <p:nvSpPr>
            <p:cNvPr id="1112" name="Google Shape;1112;p39"/>
            <p:cNvSpPr/>
            <p:nvPr/>
          </p:nvSpPr>
          <p:spPr>
            <a:xfrm>
              <a:off x="6067949" y="2498198"/>
              <a:ext cx="1636694" cy="1632107"/>
            </a:xfrm>
            <a:custGeom>
              <a:avLst/>
              <a:gdLst/>
              <a:ahLst/>
              <a:cxnLst/>
              <a:rect l="l" t="t" r="r" b="b"/>
              <a:pathLst>
                <a:path w="21766" h="21705" extrusionOk="0">
                  <a:moveTo>
                    <a:pt x="10883" y="0"/>
                  </a:moveTo>
                  <a:cubicBezTo>
                    <a:pt x="4859" y="0"/>
                    <a:pt x="1" y="4858"/>
                    <a:pt x="1" y="10871"/>
                  </a:cubicBezTo>
                  <a:cubicBezTo>
                    <a:pt x="1" y="16846"/>
                    <a:pt x="4859" y="21704"/>
                    <a:pt x="10883" y="21704"/>
                  </a:cubicBezTo>
                  <a:cubicBezTo>
                    <a:pt x="16908" y="21704"/>
                    <a:pt x="21766" y="16846"/>
                    <a:pt x="21766" y="10871"/>
                  </a:cubicBezTo>
                  <a:cubicBezTo>
                    <a:pt x="21766" y="4858"/>
                    <a:pt x="16908" y="0"/>
                    <a:pt x="10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323766" y="2703629"/>
              <a:ext cx="548021" cy="589830"/>
            </a:xfrm>
            <a:custGeom>
              <a:avLst/>
              <a:gdLst/>
              <a:ahLst/>
              <a:cxnLst/>
              <a:rect l="l" t="t" r="r" b="b"/>
              <a:pathLst>
                <a:path w="7288" h="7844" extrusionOk="0">
                  <a:moveTo>
                    <a:pt x="6984" y="1"/>
                  </a:moveTo>
                  <a:cubicBezTo>
                    <a:pt x="6984" y="1"/>
                    <a:pt x="3146" y="305"/>
                    <a:pt x="1628" y="1823"/>
                  </a:cubicBezTo>
                  <a:cubicBezTo>
                    <a:pt x="158" y="3390"/>
                    <a:pt x="0" y="7786"/>
                    <a:pt x="0" y="7786"/>
                  </a:cubicBezTo>
                  <a:cubicBezTo>
                    <a:pt x="0" y="7786"/>
                    <a:pt x="362" y="7843"/>
                    <a:pt x="931" y="7843"/>
                  </a:cubicBezTo>
                  <a:cubicBezTo>
                    <a:pt x="2142" y="7843"/>
                    <a:pt x="4292" y="7585"/>
                    <a:pt x="5879" y="5964"/>
                  </a:cubicBezTo>
                  <a:cubicBezTo>
                    <a:pt x="7287" y="4495"/>
                    <a:pt x="6984" y="1"/>
                    <a:pt x="6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7514609" y="2826947"/>
              <a:ext cx="197312" cy="226563"/>
            </a:xfrm>
            <a:custGeom>
              <a:avLst/>
              <a:gdLst/>
              <a:ahLst/>
              <a:cxnLst/>
              <a:rect l="l" t="t" r="r" b="b"/>
              <a:pathLst>
                <a:path w="2624" h="3013" extrusionOk="0">
                  <a:moveTo>
                    <a:pt x="2434" y="1"/>
                  </a:moveTo>
                  <a:cubicBezTo>
                    <a:pt x="2390" y="1"/>
                    <a:pt x="2351" y="25"/>
                    <a:pt x="2320" y="74"/>
                  </a:cubicBezTo>
                  <a:cubicBezTo>
                    <a:pt x="2272" y="122"/>
                    <a:pt x="802" y="1446"/>
                    <a:pt x="49" y="2758"/>
                  </a:cubicBezTo>
                  <a:cubicBezTo>
                    <a:pt x="1" y="2855"/>
                    <a:pt x="49" y="2964"/>
                    <a:pt x="98" y="3013"/>
                  </a:cubicBezTo>
                  <a:lnTo>
                    <a:pt x="195" y="3013"/>
                  </a:lnTo>
                  <a:cubicBezTo>
                    <a:pt x="256" y="3013"/>
                    <a:pt x="304" y="3013"/>
                    <a:pt x="353" y="2964"/>
                  </a:cubicBezTo>
                  <a:cubicBezTo>
                    <a:pt x="1057" y="1640"/>
                    <a:pt x="2527" y="329"/>
                    <a:pt x="2527" y="280"/>
                  </a:cubicBezTo>
                  <a:cubicBezTo>
                    <a:pt x="2624" y="231"/>
                    <a:pt x="2624" y="122"/>
                    <a:pt x="2575" y="74"/>
                  </a:cubicBezTo>
                  <a:cubicBezTo>
                    <a:pt x="2527" y="25"/>
                    <a:pt x="2478" y="1"/>
                    <a:pt x="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7274439" y="3051326"/>
              <a:ext cx="898731" cy="592537"/>
            </a:xfrm>
            <a:custGeom>
              <a:avLst/>
              <a:gdLst/>
              <a:ahLst/>
              <a:cxnLst/>
              <a:rect l="l" t="t" r="r" b="b"/>
              <a:pathLst>
                <a:path w="11952" h="7880" extrusionOk="0">
                  <a:moveTo>
                    <a:pt x="6455" y="0"/>
                  </a:moveTo>
                  <a:cubicBezTo>
                    <a:pt x="3740" y="0"/>
                    <a:pt x="1588" y="2728"/>
                    <a:pt x="911" y="3818"/>
                  </a:cubicBezTo>
                  <a:cubicBezTo>
                    <a:pt x="413" y="4729"/>
                    <a:pt x="0" y="7620"/>
                    <a:pt x="0" y="7620"/>
                  </a:cubicBezTo>
                  <a:cubicBezTo>
                    <a:pt x="0" y="7620"/>
                    <a:pt x="1326" y="7880"/>
                    <a:pt x="2923" y="7880"/>
                  </a:cubicBezTo>
                  <a:cubicBezTo>
                    <a:pt x="3955" y="7880"/>
                    <a:pt x="5100" y="7771"/>
                    <a:pt x="6073" y="7413"/>
                  </a:cubicBezTo>
                  <a:cubicBezTo>
                    <a:pt x="8611" y="6502"/>
                    <a:pt x="11952" y="2251"/>
                    <a:pt x="11952" y="2251"/>
                  </a:cubicBezTo>
                  <a:cubicBezTo>
                    <a:pt x="11952" y="2251"/>
                    <a:pt x="9923" y="430"/>
                    <a:pt x="6935" y="29"/>
                  </a:cubicBezTo>
                  <a:cubicBezTo>
                    <a:pt x="6774" y="9"/>
                    <a:pt x="6613" y="0"/>
                    <a:pt x="6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7502728" y="3215475"/>
              <a:ext cx="430266" cy="268221"/>
            </a:xfrm>
            <a:custGeom>
              <a:avLst/>
              <a:gdLst/>
              <a:ahLst/>
              <a:cxnLst/>
              <a:rect l="l" t="t" r="r" b="b"/>
              <a:pathLst>
                <a:path w="5722" h="3567" extrusionOk="0">
                  <a:moveTo>
                    <a:pt x="5551" y="1"/>
                  </a:moveTo>
                  <a:cubicBezTo>
                    <a:pt x="5524" y="1"/>
                    <a:pt x="5495" y="7"/>
                    <a:pt x="5466" y="20"/>
                  </a:cubicBezTo>
                  <a:cubicBezTo>
                    <a:pt x="5320" y="117"/>
                    <a:pt x="1725" y="1696"/>
                    <a:pt x="110" y="3263"/>
                  </a:cubicBezTo>
                  <a:cubicBezTo>
                    <a:pt x="1" y="3311"/>
                    <a:pt x="1" y="3408"/>
                    <a:pt x="110" y="3518"/>
                  </a:cubicBezTo>
                  <a:cubicBezTo>
                    <a:pt x="110" y="3518"/>
                    <a:pt x="159" y="3566"/>
                    <a:pt x="207" y="3566"/>
                  </a:cubicBezTo>
                  <a:cubicBezTo>
                    <a:pt x="256" y="3566"/>
                    <a:pt x="304" y="3518"/>
                    <a:pt x="304" y="3518"/>
                  </a:cubicBezTo>
                  <a:cubicBezTo>
                    <a:pt x="1932" y="1939"/>
                    <a:pt x="5575" y="372"/>
                    <a:pt x="5624" y="323"/>
                  </a:cubicBezTo>
                  <a:cubicBezTo>
                    <a:pt x="5721" y="323"/>
                    <a:pt x="5721" y="226"/>
                    <a:pt x="5721" y="117"/>
                  </a:cubicBezTo>
                  <a:cubicBezTo>
                    <a:pt x="5686" y="46"/>
                    <a:pt x="5624" y="1"/>
                    <a:pt x="5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6654313" y="3502792"/>
              <a:ext cx="1571801" cy="913318"/>
            </a:xfrm>
            <a:custGeom>
              <a:avLst/>
              <a:gdLst/>
              <a:ahLst/>
              <a:cxnLst/>
              <a:rect l="l" t="t" r="r" b="b"/>
              <a:pathLst>
                <a:path w="20903" h="12146" extrusionOk="0">
                  <a:moveTo>
                    <a:pt x="20247" y="0"/>
                  </a:moveTo>
                  <a:cubicBezTo>
                    <a:pt x="20199" y="0"/>
                    <a:pt x="20138" y="49"/>
                    <a:pt x="20138" y="98"/>
                  </a:cubicBezTo>
                  <a:lnTo>
                    <a:pt x="13215" y="11284"/>
                  </a:lnTo>
                  <a:lnTo>
                    <a:pt x="207" y="11284"/>
                  </a:lnTo>
                  <a:cubicBezTo>
                    <a:pt x="98" y="11284"/>
                    <a:pt x="0" y="11381"/>
                    <a:pt x="0" y="11539"/>
                  </a:cubicBezTo>
                  <a:lnTo>
                    <a:pt x="0" y="11939"/>
                  </a:lnTo>
                  <a:cubicBezTo>
                    <a:pt x="0" y="12037"/>
                    <a:pt x="98" y="12146"/>
                    <a:pt x="207" y="12146"/>
                  </a:cubicBezTo>
                  <a:lnTo>
                    <a:pt x="13567" y="12146"/>
                  </a:lnTo>
                  <a:cubicBezTo>
                    <a:pt x="13664" y="12146"/>
                    <a:pt x="13713" y="12085"/>
                    <a:pt x="13761" y="12037"/>
                  </a:cubicBezTo>
                  <a:lnTo>
                    <a:pt x="20806" y="547"/>
                  </a:lnTo>
                  <a:cubicBezTo>
                    <a:pt x="20903" y="450"/>
                    <a:pt x="20854" y="304"/>
                    <a:pt x="20745" y="243"/>
                  </a:cubicBezTo>
                  <a:lnTo>
                    <a:pt x="20441" y="49"/>
                  </a:lnTo>
                  <a:cubicBezTo>
                    <a:pt x="20393" y="0"/>
                    <a:pt x="20296" y="0"/>
                    <a:pt x="20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5881693" y="1580303"/>
              <a:ext cx="1191014" cy="1123413"/>
            </a:xfrm>
            <a:custGeom>
              <a:avLst/>
              <a:gdLst/>
              <a:ahLst/>
              <a:cxnLst/>
              <a:rect l="l" t="t" r="r" b="b"/>
              <a:pathLst>
                <a:path w="15839" h="14940" extrusionOk="0">
                  <a:moveTo>
                    <a:pt x="1020" y="1"/>
                  </a:moveTo>
                  <a:cubicBezTo>
                    <a:pt x="462" y="1"/>
                    <a:pt x="0" y="462"/>
                    <a:pt x="0" y="1021"/>
                  </a:cubicBezTo>
                  <a:lnTo>
                    <a:pt x="0" y="13968"/>
                  </a:lnTo>
                  <a:cubicBezTo>
                    <a:pt x="0" y="14478"/>
                    <a:pt x="462" y="14940"/>
                    <a:pt x="1020" y="14940"/>
                  </a:cubicBezTo>
                  <a:lnTo>
                    <a:pt x="14879" y="14940"/>
                  </a:lnTo>
                  <a:cubicBezTo>
                    <a:pt x="15389" y="14940"/>
                    <a:pt x="15838" y="14478"/>
                    <a:pt x="15838" y="13968"/>
                  </a:cubicBezTo>
                  <a:lnTo>
                    <a:pt x="15838" y="1021"/>
                  </a:lnTo>
                  <a:cubicBezTo>
                    <a:pt x="15838" y="462"/>
                    <a:pt x="15389" y="1"/>
                    <a:pt x="14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95250" dir="3900000" algn="bl" rotWithShape="0">
                <a:srgbClr val="FFFFFF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6018697" y="1713698"/>
              <a:ext cx="68503" cy="64893"/>
            </a:xfrm>
            <a:custGeom>
              <a:avLst/>
              <a:gdLst/>
              <a:ahLst/>
              <a:cxnLst/>
              <a:rect l="l" t="t" r="r" b="b"/>
              <a:pathLst>
                <a:path w="911" h="863" extrusionOk="0">
                  <a:moveTo>
                    <a:pt x="462" y="0"/>
                  </a:moveTo>
                  <a:cubicBezTo>
                    <a:pt x="206" y="0"/>
                    <a:pt x="0" y="158"/>
                    <a:pt x="0" y="413"/>
                  </a:cubicBezTo>
                  <a:cubicBezTo>
                    <a:pt x="0" y="656"/>
                    <a:pt x="206" y="863"/>
                    <a:pt x="462" y="863"/>
                  </a:cubicBezTo>
                  <a:cubicBezTo>
                    <a:pt x="717" y="863"/>
                    <a:pt x="911" y="656"/>
                    <a:pt x="911" y="413"/>
                  </a:cubicBezTo>
                  <a:cubicBezTo>
                    <a:pt x="911" y="158"/>
                    <a:pt x="717" y="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6236008" y="1713698"/>
              <a:ext cx="64968" cy="64893"/>
            </a:xfrm>
            <a:custGeom>
              <a:avLst/>
              <a:gdLst/>
              <a:ahLst/>
              <a:cxnLst/>
              <a:rect l="l" t="t" r="r" b="b"/>
              <a:pathLst>
                <a:path w="864" h="863" extrusionOk="0">
                  <a:moveTo>
                    <a:pt x="450" y="0"/>
                  </a:moveTo>
                  <a:cubicBezTo>
                    <a:pt x="195" y="0"/>
                    <a:pt x="1" y="158"/>
                    <a:pt x="1" y="413"/>
                  </a:cubicBezTo>
                  <a:cubicBezTo>
                    <a:pt x="1" y="656"/>
                    <a:pt x="195" y="863"/>
                    <a:pt x="450" y="863"/>
                  </a:cubicBezTo>
                  <a:cubicBezTo>
                    <a:pt x="657" y="863"/>
                    <a:pt x="863" y="656"/>
                    <a:pt x="863" y="413"/>
                  </a:cubicBezTo>
                  <a:cubicBezTo>
                    <a:pt x="863" y="158"/>
                    <a:pt x="657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6452492" y="1713698"/>
              <a:ext cx="64893" cy="64893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413" y="0"/>
                  </a:moveTo>
                  <a:cubicBezTo>
                    <a:pt x="158" y="0"/>
                    <a:pt x="0" y="158"/>
                    <a:pt x="0" y="413"/>
                  </a:cubicBezTo>
                  <a:cubicBezTo>
                    <a:pt x="0" y="656"/>
                    <a:pt x="158" y="863"/>
                    <a:pt x="413" y="863"/>
                  </a:cubicBezTo>
                  <a:cubicBezTo>
                    <a:pt x="656" y="863"/>
                    <a:pt x="863" y="656"/>
                    <a:pt x="863" y="413"/>
                  </a:cubicBezTo>
                  <a:cubicBezTo>
                    <a:pt x="863" y="158"/>
                    <a:pt x="656" y="0"/>
                    <a:pt x="4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6666193" y="1713698"/>
              <a:ext cx="63991" cy="64893"/>
            </a:xfrm>
            <a:custGeom>
              <a:avLst/>
              <a:gdLst/>
              <a:ahLst/>
              <a:cxnLst/>
              <a:rect l="l" t="t" r="r" b="b"/>
              <a:pathLst>
                <a:path w="851" h="863" extrusionOk="0">
                  <a:moveTo>
                    <a:pt x="450" y="0"/>
                  </a:moveTo>
                  <a:cubicBezTo>
                    <a:pt x="195" y="0"/>
                    <a:pt x="0" y="158"/>
                    <a:pt x="0" y="413"/>
                  </a:cubicBezTo>
                  <a:cubicBezTo>
                    <a:pt x="0" y="656"/>
                    <a:pt x="195" y="863"/>
                    <a:pt x="450" y="863"/>
                  </a:cubicBezTo>
                  <a:cubicBezTo>
                    <a:pt x="656" y="863"/>
                    <a:pt x="850" y="656"/>
                    <a:pt x="850" y="413"/>
                  </a:cubicBezTo>
                  <a:cubicBezTo>
                    <a:pt x="850" y="158"/>
                    <a:pt x="656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6882602" y="1713698"/>
              <a:ext cx="64968" cy="64893"/>
            </a:xfrm>
            <a:custGeom>
              <a:avLst/>
              <a:gdLst/>
              <a:ahLst/>
              <a:cxnLst/>
              <a:rect l="l" t="t" r="r" b="b"/>
              <a:pathLst>
                <a:path w="864" h="863" extrusionOk="0">
                  <a:moveTo>
                    <a:pt x="402" y="0"/>
                  </a:moveTo>
                  <a:cubicBezTo>
                    <a:pt x="207" y="0"/>
                    <a:pt x="1" y="158"/>
                    <a:pt x="1" y="413"/>
                  </a:cubicBezTo>
                  <a:cubicBezTo>
                    <a:pt x="1" y="656"/>
                    <a:pt x="207" y="863"/>
                    <a:pt x="402" y="863"/>
                  </a:cubicBezTo>
                  <a:cubicBezTo>
                    <a:pt x="657" y="863"/>
                    <a:pt x="863" y="656"/>
                    <a:pt x="863" y="413"/>
                  </a:cubicBezTo>
                  <a:cubicBezTo>
                    <a:pt x="863" y="158"/>
                    <a:pt x="657" y="0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6018697" y="1843332"/>
              <a:ext cx="939787" cy="738039"/>
            </a:xfrm>
            <a:custGeom>
              <a:avLst/>
              <a:gdLst/>
              <a:ahLst/>
              <a:cxnLst/>
              <a:rect l="l" t="t" r="r" b="b"/>
              <a:pathLst>
                <a:path w="12498" h="9815" extrusionOk="0">
                  <a:moveTo>
                    <a:pt x="0" y="1"/>
                  </a:moveTo>
                  <a:lnTo>
                    <a:pt x="0" y="9814"/>
                  </a:lnTo>
                  <a:lnTo>
                    <a:pt x="12352" y="9814"/>
                  </a:lnTo>
                  <a:lnTo>
                    <a:pt x="1249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6004034" y="1875666"/>
              <a:ext cx="852185" cy="217990"/>
            </a:xfrm>
            <a:custGeom>
              <a:avLst/>
              <a:gdLst/>
              <a:ahLst/>
              <a:cxnLst/>
              <a:rect l="l" t="t" r="r" b="b"/>
              <a:pathLst>
                <a:path w="11333" h="2899" extrusionOk="0">
                  <a:moveTo>
                    <a:pt x="11113" y="0"/>
                  </a:moveTo>
                  <a:cubicBezTo>
                    <a:pt x="11085" y="0"/>
                    <a:pt x="11057" y="6"/>
                    <a:pt x="11029" y="20"/>
                  </a:cubicBezTo>
                  <a:lnTo>
                    <a:pt x="6523" y="2304"/>
                  </a:lnTo>
                  <a:lnTo>
                    <a:pt x="5163" y="1745"/>
                  </a:lnTo>
                  <a:lnTo>
                    <a:pt x="5005" y="1745"/>
                  </a:lnTo>
                  <a:lnTo>
                    <a:pt x="3644" y="2510"/>
                  </a:lnTo>
                  <a:lnTo>
                    <a:pt x="1665" y="931"/>
                  </a:lnTo>
                  <a:cubicBezTo>
                    <a:pt x="1626" y="912"/>
                    <a:pt x="1585" y="900"/>
                    <a:pt x="1547" y="900"/>
                  </a:cubicBezTo>
                  <a:cubicBezTo>
                    <a:pt x="1490" y="900"/>
                    <a:pt x="1439" y="926"/>
                    <a:pt x="1410" y="992"/>
                  </a:cubicBezTo>
                  <a:lnTo>
                    <a:pt x="49" y="2607"/>
                  </a:lnTo>
                  <a:cubicBezTo>
                    <a:pt x="1" y="2656"/>
                    <a:pt x="1" y="2753"/>
                    <a:pt x="98" y="2862"/>
                  </a:cubicBezTo>
                  <a:lnTo>
                    <a:pt x="195" y="2862"/>
                  </a:lnTo>
                  <a:cubicBezTo>
                    <a:pt x="244" y="2862"/>
                    <a:pt x="304" y="2862"/>
                    <a:pt x="304" y="2814"/>
                  </a:cubicBezTo>
                  <a:lnTo>
                    <a:pt x="1567" y="1296"/>
                  </a:lnTo>
                  <a:lnTo>
                    <a:pt x="3486" y="2862"/>
                  </a:lnTo>
                  <a:cubicBezTo>
                    <a:pt x="3535" y="2887"/>
                    <a:pt x="3575" y="2899"/>
                    <a:pt x="3608" y="2899"/>
                  </a:cubicBezTo>
                  <a:cubicBezTo>
                    <a:pt x="3641" y="2899"/>
                    <a:pt x="3669" y="2887"/>
                    <a:pt x="3693" y="2862"/>
                  </a:cubicBezTo>
                  <a:lnTo>
                    <a:pt x="5102" y="2097"/>
                  </a:lnTo>
                  <a:lnTo>
                    <a:pt x="6426" y="2656"/>
                  </a:lnTo>
                  <a:lnTo>
                    <a:pt x="6571" y="2656"/>
                  </a:lnTo>
                  <a:lnTo>
                    <a:pt x="11175" y="324"/>
                  </a:lnTo>
                  <a:cubicBezTo>
                    <a:pt x="11284" y="275"/>
                    <a:pt x="11333" y="178"/>
                    <a:pt x="11284" y="81"/>
                  </a:cubicBezTo>
                  <a:cubicBezTo>
                    <a:pt x="11249" y="38"/>
                    <a:pt x="11184" y="0"/>
                    <a:pt x="11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6004034" y="2066509"/>
              <a:ext cx="863163" cy="370561"/>
            </a:xfrm>
            <a:custGeom>
              <a:avLst/>
              <a:gdLst/>
              <a:ahLst/>
              <a:cxnLst/>
              <a:rect l="l" t="t" r="r" b="b"/>
              <a:pathLst>
                <a:path w="11479" h="4928" extrusionOk="0">
                  <a:moveTo>
                    <a:pt x="11288" y="1"/>
                  </a:moveTo>
                  <a:cubicBezTo>
                    <a:pt x="11268" y="1"/>
                    <a:pt x="11250" y="6"/>
                    <a:pt x="11235" y="21"/>
                  </a:cubicBezTo>
                  <a:lnTo>
                    <a:pt x="7993" y="1843"/>
                  </a:lnTo>
                  <a:lnTo>
                    <a:pt x="6620" y="883"/>
                  </a:lnTo>
                  <a:cubicBezTo>
                    <a:pt x="6596" y="853"/>
                    <a:pt x="6571" y="837"/>
                    <a:pt x="6547" y="837"/>
                  </a:cubicBezTo>
                  <a:cubicBezTo>
                    <a:pt x="6523" y="837"/>
                    <a:pt x="6499" y="853"/>
                    <a:pt x="6474" y="883"/>
                  </a:cubicBezTo>
                  <a:cubicBezTo>
                    <a:pt x="6426" y="883"/>
                    <a:pt x="6426" y="932"/>
                    <a:pt x="6377" y="980"/>
                  </a:cubicBezTo>
                  <a:lnTo>
                    <a:pt x="5053" y="4417"/>
                  </a:lnTo>
                  <a:lnTo>
                    <a:pt x="3693" y="2596"/>
                  </a:lnTo>
                  <a:cubicBezTo>
                    <a:pt x="3629" y="2539"/>
                    <a:pt x="3586" y="2515"/>
                    <a:pt x="3541" y="2515"/>
                  </a:cubicBezTo>
                  <a:cubicBezTo>
                    <a:pt x="3510" y="2515"/>
                    <a:pt x="3478" y="2527"/>
                    <a:pt x="3438" y="2547"/>
                  </a:cubicBezTo>
                  <a:lnTo>
                    <a:pt x="98" y="4466"/>
                  </a:lnTo>
                  <a:cubicBezTo>
                    <a:pt x="1" y="4527"/>
                    <a:pt x="1" y="4624"/>
                    <a:pt x="49" y="4721"/>
                  </a:cubicBezTo>
                  <a:cubicBezTo>
                    <a:pt x="83" y="4755"/>
                    <a:pt x="141" y="4795"/>
                    <a:pt x="190" y="4795"/>
                  </a:cubicBezTo>
                  <a:cubicBezTo>
                    <a:pt x="210" y="4795"/>
                    <a:pt x="229" y="4788"/>
                    <a:pt x="244" y="4770"/>
                  </a:cubicBezTo>
                  <a:lnTo>
                    <a:pt x="3486" y="2899"/>
                  </a:lnTo>
                  <a:lnTo>
                    <a:pt x="4956" y="4879"/>
                  </a:lnTo>
                  <a:cubicBezTo>
                    <a:pt x="5005" y="4927"/>
                    <a:pt x="5053" y="4927"/>
                    <a:pt x="5102" y="4927"/>
                  </a:cubicBezTo>
                  <a:cubicBezTo>
                    <a:pt x="5211" y="4927"/>
                    <a:pt x="5260" y="4879"/>
                    <a:pt x="5260" y="4830"/>
                  </a:cubicBezTo>
                  <a:lnTo>
                    <a:pt x="6620" y="1284"/>
                  </a:lnTo>
                  <a:lnTo>
                    <a:pt x="7895" y="2146"/>
                  </a:lnTo>
                  <a:cubicBezTo>
                    <a:pt x="7920" y="2170"/>
                    <a:pt x="7956" y="2183"/>
                    <a:pt x="7993" y="2183"/>
                  </a:cubicBezTo>
                  <a:cubicBezTo>
                    <a:pt x="8029" y="2183"/>
                    <a:pt x="8065" y="2170"/>
                    <a:pt x="8090" y="2146"/>
                  </a:cubicBezTo>
                  <a:lnTo>
                    <a:pt x="11381" y="324"/>
                  </a:lnTo>
                  <a:cubicBezTo>
                    <a:pt x="11430" y="276"/>
                    <a:pt x="11478" y="166"/>
                    <a:pt x="11430" y="69"/>
                  </a:cubicBezTo>
                  <a:cubicBezTo>
                    <a:pt x="11395" y="35"/>
                    <a:pt x="11337" y="1"/>
                    <a:pt x="11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6977572" y="1873485"/>
              <a:ext cx="259498" cy="612914"/>
            </a:xfrm>
            <a:custGeom>
              <a:avLst/>
              <a:gdLst/>
              <a:ahLst/>
              <a:cxnLst/>
              <a:rect l="l" t="t" r="r" b="b"/>
              <a:pathLst>
                <a:path w="3451" h="8151" extrusionOk="0">
                  <a:moveTo>
                    <a:pt x="110" y="1"/>
                  </a:moveTo>
                  <a:lnTo>
                    <a:pt x="1" y="7750"/>
                  </a:lnTo>
                  <a:cubicBezTo>
                    <a:pt x="50" y="7750"/>
                    <a:pt x="2029" y="8150"/>
                    <a:pt x="2029" y="8150"/>
                  </a:cubicBezTo>
                  <a:cubicBezTo>
                    <a:pt x="2078" y="8150"/>
                    <a:pt x="3195" y="8150"/>
                    <a:pt x="3292" y="7798"/>
                  </a:cubicBezTo>
                  <a:cubicBezTo>
                    <a:pt x="3450" y="7288"/>
                    <a:pt x="3450" y="2333"/>
                    <a:pt x="3292" y="1567"/>
                  </a:cubicBezTo>
                  <a:cubicBezTo>
                    <a:pt x="3086" y="863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68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6650628" y="1934693"/>
              <a:ext cx="677733" cy="985506"/>
            </a:xfrm>
            <a:custGeom>
              <a:avLst/>
              <a:gdLst/>
              <a:ahLst/>
              <a:cxnLst/>
              <a:rect l="l" t="t" r="r" b="b"/>
              <a:pathLst>
                <a:path w="9013" h="13106" extrusionOk="0">
                  <a:moveTo>
                    <a:pt x="1519" y="0"/>
                  </a:moveTo>
                  <a:lnTo>
                    <a:pt x="1" y="1312"/>
                  </a:lnTo>
                  <a:lnTo>
                    <a:pt x="1" y="2077"/>
                  </a:lnTo>
                  <a:cubicBezTo>
                    <a:pt x="1" y="2077"/>
                    <a:pt x="815" y="5915"/>
                    <a:pt x="1009" y="6778"/>
                  </a:cubicBezTo>
                  <a:cubicBezTo>
                    <a:pt x="1215" y="7640"/>
                    <a:pt x="1920" y="8903"/>
                    <a:pt x="2989" y="9110"/>
                  </a:cubicBezTo>
                  <a:cubicBezTo>
                    <a:pt x="3140" y="9134"/>
                    <a:pt x="3304" y="9146"/>
                    <a:pt x="3481" y="9146"/>
                  </a:cubicBezTo>
                  <a:cubicBezTo>
                    <a:pt x="3657" y="9146"/>
                    <a:pt x="3845" y="9134"/>
                    <a:pt x="4045" y="9110"/>
                  </a:cubicBezTo>
                  <a:cubicBezTo>
                    <a:pt x="4094" y="9462"/>
                    <a:pt x="4094" y="9923"/>
                    <a:pt x="4094" y="9923"/>
                  </a:cubicBezTo>
                  <a:lnTo>
                    <a:pt x="1774" y="11077"/>
                  </a:lnTo>
                  <a:cubicBezTo>
                    <a:pt x="1774" y="11077"/>
                    <a:pt x="4203" y="13106"/>
                    <a:pt x="4555" y="13106"/>
                  </a:cubicBezTo>
                  <a:cubicBezTo>
                    <a:pt x="4908" y="13106"/>
                    <a:pt x="7543" y="11077"/>
                    <a:pt x="7543" y="11077"/>
                  </a:cubicBezTo>
                  <a:lnTo>
                    <a:pt x="6074" y="9668"/>
                  </a:lnTo>
                  <a:lnTo>
                    <a:pt x="6025" y="8599"/>
                  </a:lnTo>
                  <a:cubicBezTo>
                    <a:pt x="6280" y="8502"/>
                    <a:pt x="6584" y="8344"/>
                    <a:pt x="6729" y="8199"/>
                  </a:cubicBezTo>
                  <a:cubicBezTo>
                    <a:pt x="7385" y="7640"/>
                    <a:pt x="7434" y="6377"/>
                    <a:pt x="7385" y="5770"/>
                  </a:cubicBezTo>
                  <a:lnTo>
                    <a:pt x="7385" y="5612"/>
                  </a:lnTo>
                  <a:cubicBezTo>
                    <a:pt x="7446" y="5635"/>
                    <a:pt x="7520" y="5649"/>
                    <a:pt x="7607" y="5649"/>
                  </a:cubicBezTo>
                  <a:cubicBezTo>
                    <a:pt x="7746" y="5649"/>
                    <a:pt x="7915" y="5612"/>
                    <a:pt x="8102" y="5515"/>
                  </a:cubicBezTo>
                  <a:cubicBezTo>
                    <a:pt x="8648" y="5211"/>
                    <a:pt x="9013" y="4251"/>
                    <a:pt x="8406" y="3596"/>
                  </a:cubicBezTo>
                  <a:cubicBezTo>
                    <a:pt x="8234" y="3397"/>
                    <a:pt x="7931" y="3291"/>
                    <a:pt x="7637" y="3291"/>
                  </a:cubicBezTo>
                  <a:cubicBezTo>
                    <a:pt x="7409" y="3291"/>
                    <a:pt x="7187" y="3354"/>
                    <a:pt x="7033" y="3486"/>
                  </a:cubicBezTo>
                  <a:cubicBezTo>
                    <a:pt x="6827" y="2126"/>
                    <a:pt x="6632" y="608"/>
                    <a:pt x="6584" y="559"/>
                  </a:cubicBezTo>
                  <a:cubicBezTo>
                    <a:pt x="6474" y="450"/>
                    <a:pt x="1519" y="0"/>
                    <a:pt x="1519" y="0"/>
                  </a:cubicBezTo>
                  <a:close/>
                </a:path>
              </a:pathLst>
            </a:custGeom>
            <a:solidFill>
              <a:srgbClr val="F9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6878993" y="2581288"/>
              <a:ext cx="224758" cy="168136"/>
            </a:xfrm>
            <a:custGeom>
              <a:avLst/>
              <a:gdLst/>
              <a:ahLst/>
              <a:cxnLst/>
              <a:rect l="l" t="t" r="r" b="b"/>
              <a:pathLst>
                <a:path w="2989" h="2236" extrusionOk="0">
                  <a:moveTo>
                    <a:pt x="2988" y="0"/>
                  </a:moveTo>
                  <a:lnTo>
                    <a:pt x="2988" y="0"/>
                  </a:lnTo>
                  <a:cubicBezTo>
                    <a:pt x="2988" y="1"/>
                    <a:pt x="2478" y="256"/>
                    <a:pt x="1773" y="353"/>
                  </a:cubicBezTo>
                  <a:cubicBezTo>
                    <a:pt x="1118" y="462"/>
                    <a:pt x="1008" y="511"/>
                    <a:pt x="1008" y="511"/>
                  </a:cubicBezTo>
                  <a:lnTo>
                    <a:pt x="1057" y="1324"/>
                  </a:lnTo>
                  <a:lnTo>
                    <a:pt x="0" y="1822"/>
                  </a:lnTo>
                  <a:lnTo>
                    <a:pt x="304" y="2235"/>
                  </a:lnTo>
                  <a:lnTo>
                    <a:pt x="1518" y="1725"/>
                  </a:lnTo>
                  <a:lnTo>
                    <a:pt x="1470" y="814"/>
                  </a:lnTo>
                  <a:cubicBezTo>
                    <a:pt x="1470" y="814"/>
                    <a:pt x="1919" y="656"/>
                    <a:pt x="2332" y="462"/>
                  </a:cubicBezTo>
                  <a:cubicBezTo>
                    <a:pt x="2733" y="256"/>
                    <a:pt x="2988" y="1"/>
                    <a:pt x="2988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6627844" y="1794080"/>
              <a:ext cx="609230" cy="413948"/>
            </a:xfrm>
            <a:custGeom>
              <a:avLst/>
              <a:gdLst/>
              <a:ahLst/>
              <a:cxnLst/>
              <a:rect l="l" t="t" r="r" b="b"/>
              <a:pathLst>
                <a:path w="8102" h="5505" extrusionOk="0">
                  <a:moveTo>
                    <a:pt x="5065" y="0"/>
                  </a:moveTo>
                  <a:cubicBezTo>
                    <a:pt x="3741" y="49"/>
                    <a:pt x="2174" y="146"/>
                    <a:pt x="1008" y="1105"/>
                  </a:cubicBezTo>
                  <a:cubicBezTo>
                    <a:pt x="0" y="2016"/>
                    <a:pt x="0" y="2733"/>
                    <a:pt x="97" y="3692"/>
                  </a:cubicBezTo>
                  <a:cubicBezTo>
                    <a:pt x="146" y="4555"/>
                    <a:pt x="607" y="5356"/>
                    <a:pt x="607" y="5356"/>
                  </a:cubicBezTo>
                  <a:cubicBezTo>
                    <a:pt x="607" y="5356"/>
                    <a:pt x="450" y="3534"/>
                    <a:pt x="911" y="3134"/>
                  </a:cubicBezTo>
                  <a:cubicBezTo>
                    <a:pt x="1101" y="2943"/>
                    <a:pt x="1396" y="2887"/>
                    <a:pt x="1695" y="2887"/>
                  </a:cubicBezTo>
                  <a:cubicBezTo>
                    <a:pt x="2027" y="2887"/>
                    <a:pt x="2364" y="2956"/>
                    <a:pt x="2575" y="2988"/>
                  </a:cubicBezTo>
                  <a:cubicBezTo>
                    <a:pt x="2863" y="2988"/>
                    <a:pt x="3885" y="2167"/>
                    <a:pt x="4767" y="2167"/>
                  </a:cubicBezTo>
                  <a:cubicBezTo>
                    <a:pt x="4814" y="2167"/>
                    <a:pt x="4861" y="2169"/>
                    <a:pt x="4907" y="2174"/>
                  </a:cubicBezTo>
                  <a:cubicBezTo>
                    <a:pt x="5818" y="2271"/>
                    <a:pt x="6826" y="3231"/>
                    <a:pt x="7032" y="4858"/>
                  </a:cubicBezTo>
                  <a:cubicBezTo>
                    <a:pt x="7081" y="5162"/>
                    <a:pt x="7081" y="5308"/>
                    <a:pt x="7081" y="5466"/>
                  </a:cubicBezTo>
                  <a:cubicBezTo>
                    <a:pt x="7090" y="5493"/>
                    <a:pt x="7105" y="5504"/>
                    <a:pt x="7125" y="5504"/>
                  </a:cubicBezTo>
                  <a:cubicBezTo>
                    <a:pt x="7212" y="5504"/>
                    <a:pt x="7402" y="5289"/>
                    <a:pt x="7688" y="5210"/>
                  </a:cubicBezTo>
                  <a:cubicBezTo>
                    <a:pt x="8101" y="5053"/>
                    <a:pt x="8041" y="3182"/>
                    <a:pt x="7895" y="2429"/>
                  </a:cubicBezTo>
                  <a:cubicBezTo>
                    <a:pt x="7688" y="1166"/>
                    <a:pt x="6377" y="0"/>
                    <a:pt x="5065" y="0"/>
                  </a:cubicBezTo>
                  <a:close/>
                </a:path>
              </a:pathLst>
            </a:custGeom>
            <a:solidFill>
              <a:srgbClr val="68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6780338" y="2216897"/>
              <a:ext cx="117906" cy="227465"/>
            </a:xfrm>
            <a:custGeom>
              <a:avLst/>
              <a:gdLst/>
              <a:ahLst/>
              <a:cxnLst/>
              <a:rect l="l" t="t" r="r" b="b"/>
              <a:pathLst>
                <a:path w="1568" h="3025" extrusionOk="0">
                  <a:moveTo>
                    <a:pt x="122" y="0"/>
                  </a:moveTo>
                  <a:cubicBezTo>
                    <a:pt x="98" y="0"/>
                    <a:pt x="73" y="13"/>
                    <a:pt x="49" y="37"/>
                  </a:cubicBezTo>
                  <a:cubicBezTo>
                    <a:pt x="0" y="98"/>
                    <a:pt x="0" y="146"/>
                    <a:pt x="49" y="195"/>
                  </a:cubicBezTo>
                  <a:cubicBezTo>
                    <a:pt x="49" y="195"/>
                    <a:pt x="608" y="705"/>
                    <a:pt x="656" y="1203"/>
                  </a:cubicBezTo>
                  <a:cubicBezTo>
                    <a:pt x="705" y="1458"/>
                    <a:pt x="656" y="1762"/>
                    <a:pt x="608" y="2017"/>
                  </a:cubicBezTo>
                  <a:cubicBezTo>
                    <a:pt x="547" y="2223"/>
                    <a:pt x="498" y="2417"/>
                    <a:pt x="547" y="2624"/>
                  </a:cubicBezTo>
                  <a:cubicBezTo>
                    <a:pt x="608" y="2976"/>
                    <a:pt x="1009" y="3025"/>
                    <a:pt x="1312" y="3025"/>
                  </a:cubicBezTo>
                  <a:lnTo>
                    <a:pt x="1458" y="3025"/>
                  </a:lnTo>
                  <a:cubicBezTo>
                    <a:pt x="1567" y="3025"/>
                    <a:pt x="1567" y="2976"/>
                    <a:pt x="1567" y="2879"/>
                  </a:cubicBezTo>
                  <a:cubicBezTo>
                    <a:pt x="1567" y="2830"/>
                    <a:pt x="1519" y="2770"/>
                    <a:pt x="1458" y="2770"/>
                  </a:cubicBezTo>
                  <a:cubicBezTo>
                    <a:pt x="1394" y="2790"/>
                    <a:pt x="1302" y="2803"/>
                    <a:pt x="1205" y="2803"/>
                  </a:cubicBezTo>
                  <a:cubicBezTo>
                    <a:pt x="1005" y="2803"/>
                    <a:pt x="786" y="2747"/>
                    <a:pt x="753" y="2575"/>
                  </a:cubicBezTo>
                  <a:cubicBezTo>
                    <a:pt x="705" y="2466"/>
                    <a:pt x="753" y="2272"/>
                    <a:pt x="802" y="2065"/>
                  </a:cubicBezTo>
                  <a:cubicBezTo>
                    <a:pt x="851" y="1762"/>
                    <a:pt x="911" y="1458"/>
                    <a:pt x="911" y="1154"/>
                  </a:cubicBezTo>
                  <a:cubicBezTo>
                    <a:pt x="802" y="596"/>
                    <a:pt x="243" y="37"/>
                    <a:pt x="195" y="37"/>
                  </a:cubicBezTo>
                  <a:cubicBezTo>
                    <a:pt x="171" y="13"/>
                    <a:pt x="146" y="0"/>
                    <a:pt x="122" y="0"/>
                  </a:cubicBezTo>
                  <a:close/>
                </a:path>
              </a:pathLst>
            </a:custGeom>
            <a:solidFill>
              <a:srgbClr val="CC6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6920951" y="2465639"/>
              <a:ext cx="79556" cy="59103"/>
            </a:xfrm>
            <a:custGeom>
              <a:avLst/>
              <a:gdLst/>
              <a:ahLst/>
              <a:cxnLst/>
              <a:rect l="l" t="t" r="r" b="b"/>
              <a:pathLst>
                <a:path w="1058" h="786" extrusionOk="0">
                  <a:moveTo>
                    <a:pt x="906" y="0"/>
                  </a:moveTo>
                  <a:cubicBezTo>
                    <a:pt x="857" y="0"/>
                    <a:pt x="803" y="35"/>
                    <a:pt x="803" y="69"/>
                  </a:cubicBezTo>
                  <a:cubicBezTo>
                    <a:pt x="608" y="579"/>
                    <a:pt x="147" y="579"/>
                    <a:pt x="147" y="579"/>
                  </a:cubicBezTo>
                  <a:cubicBezTo>
                    <a:pt x="49" y="579"/>
                    <a:pt x="1" y="628"/>
                    <a:pt x="1" y="676"/>
                  </a:cubicBezTo>
                  <a:cubicBezTo>
                    <a:pt x="1" y="737"/>
                    <a:pt x="49" y="785"/>
                    <a:pt x="147" y="785"/>
                  </a:cubicBezTo>
                  <a:cubicBezTo>
                    <a:pt x="147" y="785"/>
                    <a:pt x="754" y="785"/>
                    <a:pt x="1009" y="130"/>
                  </a:cubicBezTo>
                  <a:cubicBezTo>
                    <a:pt x="1058" y="69"/>
                    <a:pt x="1009" y="20"/>
                    <a:pt x="960" y="20"/>
                  </a:cubicBezTo>
                  <a:cubicBezTo>
                    <a:pt x="946" y="6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CC6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7183078" y="2257953"/>
              <a:ext cx="57599" cy="49403"/>
            </a:xfrm>
            <a:custGeom>
              <a:avLst/>
              <a:gdLst/>
              <a:ahLst/>
              <a:cxnLst/>
              <a:rect l="l" t="t" r="r" b="b"/>
              <a:pathLst>
                <a:path w="766" h="657" extrusionOk="0">
                  <a:moveTo>
                    <a:pt x="657" y="1"/>
                  </a:moveTo>
                  <a:cubicBezTo>
                    <a:pt x="159" y="98"/>
                    <a:pt x="1" y="511"/>
                    <a:pt x="1" y="511"/>
                  </a:cubicBezTo>
                  <a:cubicBezTo>
                    <a:pt x="1" y="608"/>
                    <a:pt x="1" y="657"/>
                    <a:pt x="110" y="657"/>
                  </a:cubicBezTo>
                  <a:cubicBezTo>
                    <a:pt x="159" y="657"/>
                    <a:pt x="207" y="608"/>
                    <a:pt x="207" y="560"/>
                  </a:cubicBezTo>
                  <a:cubicBezTo>
                    <a:pt x="207" y="560"/>
                    <a:pt x="304" y="256"/>
                    <a:pt x="657" y="207"/>
                  </a:cubicBezTo>
                  <a:cubicBezTo>
                    <a:pt x="766" y="207"/>
                    <a:pt x="766" y="159"/>
                    <a:pt x="766" y="98"/>
                  </a:cubicBezTo>
                  <a:cubicBezTo>
                    <a:pt x="766" y="50"/>
                    <a:pt x="717" y="1"/>
                    <a:pt x="657" y="1"/>
                  </a:cubicBezTo>
                  <a:close/>
                </a:path>
              </a:pathLst>
            </a:custGeom>
            <a:solidFill>
              <a:srgbClr val="CC6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6924636" y="2169374"/>
              <a:ext cx="129787" cy="46696"/>
            </a:xfrm>
            <a:custGeom>
              <a:avLst/>
              <a:gdLst/>
              <a:ahLst/>
              <a:cxnLst/>
              <a:rect l="l" t="t" r="r" b="b"/>
              <a:pathLst>
                <a:path w="1726" h="621" extrusionOk="0">
                  <a:moveTo>
                    <a:pt x="725" y="0"/>
                  </a:moveTo>
                  <a:cubicBezTo>
                    <a:pt x="363" y="0"/>
                    <a:pt x="49" y="89"/>
                    <a:pt x="49" y="219"/>
                  </a:cubicBezTo>
                  <a:cubicBezTo>
                    <a:pt x="0" y="365"/>
                    <a:pt x="146" y="620"/>
                    <a:pt x="146" y="620"/>
                  </a:cubicBezTo>
                  <a:cubicBezTo>
                    <a:pt x="146" y="620"/>
                    <a:pt x="401" y="475"/>
                    <a:pt x="705" y="365"/>
                  </a:cubicBezTo>
                  <a:cubicBezTo>
                    <a:pt x="1057" y="317"/>
                    <a:pt x="1725" y="317"/>
                    <a:pt x="1725" y="317"/>
                  </a:cubicBezTo>
                  <a:cubicBezTo>
                    <a:pt x="1725" y="317"/>
                    <a:pt x="1422" y="62"/>
                    <a:pt x="960" y="13"/>
                  </a:cubicBezTo>
                  <a:cubicBezTo>
                    <a:pt x="881" y="4"/>
                    <a:pt x="802" y="0"/>
                    <a:pt x="725" y="0"/>
                  </a:cubicBezTo>
                  <a:close/>
                </a:path>
              </a:pathLst>
            </a:custGeom>
            <a:solidFill>
              <a:srgbClr val="68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688977" y="2204339"/>
              <a:ext cx="121590" cy="65570"/>
            </a:xfrm>
            <a:custGeom>
              <a:avLst/>
              <a:gdLst/>
              <a:ahLst/>
              <a:cxnLst/>
              <a:rect l="l" t="t" r="r" b="b"/>
              <a:pathLst>
                <a:path w="1617" h="872" extrusionOk="0">
                  <a:moveTo>
                    <a:pt x="1030" y="0"/>
                  </a:moveTo>
                  <a:cubicBezTo>
                    <a:pt x="821" y="0"/>
                    <a:pt x="381" y="134"/>
                    <a:pt x="244" y="313"/>
                  </a:cubicBezTo>
                  <a:cubicBezTo>
                    <a:pt x="49" y="507"/>
                    <a:pt x="1" y="872"/>
                    <a:pt x="1" y="872"/>
                  </a:cubicBezTo>
                  <a:cubicBezTo>
                    <a:pt x="1" y="872"/>
                    <a:pt x="499" y="507"/>
                    <a:pt x="803" y="459"/>
                  </a:cubicBezTo>
                  <a:cubicBezTo>
                    <a:pt x="1106" y="362"/>
                    <a:pt x="1616" y="362"/>
                    <a:pt x="1616" y="362"/>
                  </a:cubicBezTo>
                  <a:cubicBezTo>
                    <a:pt x="1616" y="362"/>
                    <a:pt x="1313" y="10"/>
                    <a:pt x="1106" y="10"/>
                  </a:cubicBezTo>
                  <a:cubicBezTo>
                    <a:pt x="1087" y="3"/>
                    <a:pt x="1061" y="0"/>
                    <a:pt x="1030" y="0"/>
                  </a:cubicBezTo>
                  <a:close/>
                </a:path>
              </a:pathLst>
            </a:custGeom>
            <a:solidFill>
              <a:srgbClr val="68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6973963" y="2268856"/>
              <a:ext cx="42109" cy="61885"/>
            </a:xfrm>
            <a:custGeom>
              <a:avLst/>
              <a:gdLst/>
              <a:ahLst/>
              <a:cxnLst/>
              <a:rect l="l" t="t" r="r" b="b"/>
              <a:pathLst>
                <a:path w="560" h="823" extrusionOk="0">
                  <a:moveTo>
                    <a:pt x="270" y="1"/>
                  </a:moveTo>
                  <a:cubicBezTo>
                    <a:pt x="249" y="1"/>
                    <a:pt x="228" y="5"/>
                    <a:pt x="207" y="14"/>
                  </a:cubicBezTo>
                  <a:cubicBezTo>
                    <a:pt x="49" y="14"/>
                    <a:pt x="0" y="208"/>
                    <a:pt x="0" y="463"/>
                  </a:cubicBezTo>
                  <a:cubicBezTo>
                    <a:pt x="44" y="648"/>
                    <a:pt x="175" y="823"/>
                    <a:pt x="306" y="823"/>
                  </a:cubicBezTo>
                  <a:cubicBezTo>
                    <a:pt x="322" y="823"/>
                    <a:pt x="337" y="821"/>
                    <a:pt x="353" y="815"/>
                  </a:cubicBezTo>
                  <a:cubicBezTo>
                    <a:pt x="510" y="815"/>
                    <a:pt x="559" y="560"/>
                    <a:pt x="510" y="366"/>
                  </a:cubicBezTo>
                  <a:cubicBezTo>
                    <a:pt x="510" y="148"/>
                    <a:pt x="395" y="1"/>
                    <a:pt x="270" y="1"/>
                  </a:cubicBezTo>
                  <a:close/>
                </a:path>
              </a:pathLst>
            </a:custGeom>
            <a:solidFill>
              <a:srgbClr val="68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6752967" y="2303144"/>
              <a:ext cx="45719" cy="65420"/>
            </a:xfrm>
            <a:custGeom>
              <a:avLst/>
              <a:gdLst/>
              <a:ahLst/>
              <a:cxnLst/>
              <a:rect l="l" t="t" r="r" b="b"/>
              <a:pathLst>
                <a:path w="608" h="870" extrusionOk="0">
                  <a:moveTo>
                    <a:pt x="254" y="0"/>
                  </a:moveTo>
                  <a:cubicBezTo>
                    <a:pt x="238" y="0"/>
                    <a:pt x="222" y="2"/>
                    <a:pt x="207" y="7"/>
                  </a:cubicBezTo>
                  <a:cubicBezTo>
                    <a:pt x="109" y="56"/>
                    <a:pt x="0" y="262"/>
                    <a:pt x="61" y="469"/>
                  </a:cubicBezTo>
                  <a:cubicBezTo>
                    <a:pt x="109" y="712"/>
                    <a:pt x="255" y="870"/>
                    <a:pt x="413" y="870"/>
                  </a:cubicBezTo>
                  <a:cubicBezTo>
                    <a:pt x="559" y="821"/>
                    <a:pt x="607" y="615"/>
                    <a:pt x="559" y="359"/>
                  </a:cubicBezTo>
                  <a:cubicBezTo>
                    <a:pt x="515" y="185"/>
                    <a:pt x="393" y="0"/>
                    <a:pt x="254" y="0"/>
                  </a:cubicBezTo>
                  <a:close/>
                </a:path>
              </a:pathLst>
            </a:custGeom>
            <a:solidFill>
              <a:srgbClr val="68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650628" y="2661670"/>
              <a:ext cx="673221" cy="1533452"/>
            </a:xfrm>
            <a:custGeom>
              <a:avLst/>
              <a:gdLst/>
              <a:ahLst/>
              <a:cxnLst/>
              <a:rect l="l" t="t" r="r" b="b"/>
              <a:pathLst>
                <a:path w="8953" h="20393" extrusionOk="0">
                  <a:moveTo>
                    <a:pt x="6074" y="0"/>
                  </a:moveTo>
                  <a:cubicBezTo>
                    <a:pt x="6074" y="0"/>
                    <a:pt x="6074" y="353"/>
                    <a:pt x="5819" y="960"/>
                  </a:cubicBezTo>
                  <a:cubicBezTo>
                    <a:pt x="5577" y="1424"/>
                    <a:pt x="5114" y="1606"/>
                    <a:pt x="4706" y="1606"/>
                  </a:cubicBezTo>
                  <a:cubicBezTo>
                    <a:pt x="4354" y="1606"/>
                    <a:pt x="4044" y="1471"/>
                    <a:pt x="3948" y="1263"/>
                  </a:cubicBezTo>
                  <a:cubicBezTo>
                    <a:pt x="3742" y="753"/>
                    <a:pt x="4094" y="255"/>
                    <a:pt x="4094" y="255"/>
                  </a:cubicBezTo>
                  <a:lnTo>
                    <a:pt x="4094" y="255"/>
                  </a:lnTo>
                  <a:lnTo>
                    <a:pt x="1313" y="1215"/>
                  </a:lnTo>
                  <a:lnTo>
                    <a:pt x="1" y="19785"/>
                  </a:lnTo>
                  <a:lnTo>
                    <a:pt x="2989" y="20393"/>
                  </a:lnTo>
                  <a:lnTo>
                    <a:pt x="7240" y="18717"/>
                  </a:lnTo>
                  <a:lnTo>
                    <a:pt x="8952" y="1470"/>
                  </a:lnTo>
                  <a:lnTo>
                    <a:pt x="6074" y="0"/>
                  </a:lnTo>
                  <a:close/>
                </a:path>
              </a:pathLst>
            </a:custGeom>
            <a:solidFill>
              <a:srgbClr val="53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20951" y="2726488"/>
              <a:ext cx="704276" cy="1583080"/>
            </a:xfrm>
            <a:custGeom>
              <a:avLst/>
              <a:gdLst/>
              <a:ahLst/>
              <a:cxnLst/>
              <a:rect l="l" t="t" r="r" b="b"/>
              <a:pathLst>
                <a:path w="9366" h="21053" extrusionOk="0">
                  <a:moveTo>
                    <a:pt x="4143" y="1"/>
                  </a:moveTo>
                  <a:cubicBezTo>
                    <a:pt x="4045" y="146"/>
                    <a:pt x="2527" y="2430"/>
                    <a:pt x="1871" y="4652"/>
                  </a:cubicBezTo>
                  <a:cubicBezTo>
                    <a:pt x="1361" y="6474"/>
                    <a:pt x="353" y="9158"/>
                    <a:pt x="98" y="14320"/>
                  </a:cubicBezTo>
                  <a:cubicBezTo>
                    <a:pt x="1" y="15729"/>
                    <a:pt x="1" y="17405"/>
                    <a:pt x="98" y="19227"/>
                  </a:cubicBezTo>
                  <a:cubicBezTo>
                    <a:pt x="142" y="20567"/>
                    <a:pt x="835" y="21053"/>
                    <a:pt x="1816" y="21053"/>
                  </a:cubicBezTo>
                  <a:cubicBezTo>
                    <a:pt x="4392" y="21053"/>
                    <a:pt x="8952" y="17709"/>
                    <a:pt x="8952" y="17709"/>
                  </a:cubicBezTo>
                  <a:lnTo>
                    <a:pt x="9365" y="13664"/>
                  </a:lnTo>
                  <a:cubicBezTo>
                    <a:pt x="9365" y="13664"/>
                    <a:pt x="9365" y="5612"/>
                    <a:pt x="9001" y="3693"/>
                  </a:cubicBezTo>
                  <a:cubicBezTo>
                    <a:pt x="8855" y="2976"/>
                    <a:pt x="8199" y="2126"/>
                    <a:pt x="7240" y="1519"/>
                  </a:cubicBezTo>
                  <a:cubicBezTo>
                    <a:pt x="6681" y="1106"/>
                    <a:pt x="5661" y="657"/>
                    <a:pt x="4956" y="353"/>
                  </a:cubicBezTo>
                  <a:cubicBezTo>
                    <a:pt x="4507" y="146"/>
                    <a:pt x="4143" y="1"/>
                    <a:pt x="4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928320" y="2718291"/>
              <a:ext cx="365373" cy="1085064"/>
            </a:xfrm>
            <a:custGeom>
              <a:avLst/>
              <a:gdLst/>
              <a:ahLst/>
              <a:cxnLst/>
              <a:rect l="l" t="t" r="r" b="b"/>
              <a:pathLst>
                <a:path w="4859" h="14430" extrusionOk="0">
                  <a:moveTo>
                    <a:pt x="4154" y="0"/>
                  </a:moveTo>
                  <a:cubicBezTo>
                    <a:pt x="4045" y="0"/>
                    <a:pt x="4045" y="110"/>
                    <a:pt x="4045" y="110"/>
                  </a:cubicBezTo>
                  <a:cubicBezTo>
                    <a:pt x="3947" y="255"/>
                    <a:pt x="2429" y="2539"/>
                    <a:pt x="1773" y="4761"/>
                  </a:cubicBezTo>
                  <a:cubicBezTo>
                    <a:pt x="1263" y="6583"/>
                    <a:pt x="255" y="9267"/>
                    <a:pt x="0" y="14429"/>
                  </a:cubicBezTo>
                  <a:cubicBezTo>
                    <a:pt x="0" y="14429"/>
                    <a:pt x="1008" y="10628"/>
                    <a:pt x="1773" y="9413"/>
                  </a:cubicBezTo>
                  <a:cubicBezTo>
                    <a:pt x="2478" y="8150"/>
                    <a:pt x="3850" y="6122"/>
                    <a:pt x="3850" y="6122"/>
                  </a:cubicBezTo>
                  <a:lnTo>
                    <a:pt x="3036" y="4458"/>
                  </a:lnTo>
                  <a:lnTo>
                    <a:pt x="4761" y="3340"/>
                  </a:lnTo>
                  <a:cubicBezTo>
                    <a:pt x="4761" y="3340"/>
                    <a:pt x="4858" y="1021"/>
                    <a:pt x="4858" y="462"/>
                  </a:cubicBezTo>
                  <a:lnTo>
                    <a:pt x="4858" y="304"/>
                  </a:lnTo>
                  <a:cubicBezTo>
                    <a:pt x="4810" y="207"/>
                    <a:pt x="4251" y="0"/>
                    <a:pt x="4154" y="0"/>
                  </a:cubicBezTo>
                  <a:close/>
                </a:path>
              </a:pathLst>
            </a:custGeom>
            <a:solidFill>
              <a:srgbClr val="2D9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5950195" y="2718291"/>
              <a:ext cx="902340" cy="1419306"/>
            </a:xfrm>
            <a:custGeom>
              <a:avLst/>
              <a:gdLst/>
              <a:ahLst/>
              <a:cxnLst/>
              <a:rect l="l" t="t" r="r" b="b"/>
              <a:pathLst>
                <a:path w="12000" h="18875" extrusionOk="0">
                  <a:moveTo>
                    <a:pt x="12000" y="0"/>
                  </a:moveTo>
                  <a:lnTo>
                    <a:pt x="12000" y="0"/>
                  </a:lnTo>
                  <a:cubicBezTo>
                    <a:pt x="12000" y="0"/>
                    <a:pt x="11648" y="110"/>
                    <a:pt x="11186" y="255"/>
                  </a:cubicBezTo>
                  <a:cubicBezTo>
                    <a:pt x="10482" y="462"/>
                    <a:pt x="9571" y="766"/>
                    <a:pt x="9061" y="1021"/>
                  </a:cubicBezTo>
                  <a:cubicBezTo>
                    <a:pt x="8247" y="1421"/>
                    <a:pt x="7543" y="2077"/>
                    <a:pt x="7239" y="3340"/>
                  </a:cubicBezTo>
                  <a:cubicBezTo>
                    <a:pt x="6935" y="4664"/>
                    <a:pt x="6838" y="8247"/>
                    <a:pt x="6838" y="8247"/>
                  </a:cubicBezTo>
                  <a:lnTo>
                    <a:pt x="4360" y="4458"/>
                  </a:lnTo>
                  <a:lnTo>
                    <a:pt x="0" y="6729"/>
                  </a:lnTo>
                  <a:lnTo>
                    <a:pt x="4360" y="13871"/>
                  </a:lnTo>
                  <a:lnTo>
                    <a:pt x="6632" y="14429"/>
                  </a:lnTo>
                  <a:lnTo>
                    <a:pt x="6729" y="17964"/>
                  </a:lnTo>
                  <a:lnTo>
                    <a:pt x="11138" y="18875"/>
                  </a:lnTo>
                  <a:cubicBezTo>
                    <a:pt x="11138" y="18875"/>
                    <a:pt x="11138" y="16700"/>
                    <a:pt x="11186" y="14077"/>
                  </a:cubicBezTo>
                  <a:cubicBezTo>
                    <a:pt x="11186" y="10628"/>
                    <a:pt x="11235" y="6486"/>
                    <a:pt x="11344" y="5320"/>
                  </a:cubicBezTo>
                  <a:cubicBezTo>
                    <a:pt x="11441" y="3340"/>
                    <a:pt x="12000" y="0"/>
                    <a:pt x="12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6666193" y="2710396"/>
              <a:ext cx="190018" cy="1066491"/>
            </a:xfrm>
            <a:custGeom>
              <a:avLst/>
              <a:gdLst/>
              <a:ahLst/>
              <a:cxnLst/>
              <a:rect l="l" t="t" r="r" b="b"/>
              <a:pathLst>
                <a:path w="2527" h="14183" extrusionOk="0">
                  <a:moveTo>
                    <a:pt x="2428" y="0"/>
                  </a:moveTo>
                  <a:cubicBezTo>
                    <a:pt x="2255" y="0"/>
                    <a:pt x="1815" y="161"/>
                    <a:pt x="1761" y="215"/>
                  </a:cubicBezTo>
                  <a:cubicBezTo>
                    <a:pt x="1713" y="215"/>
                    <a:pt x="1713" y="263"/>
                    <a:pt x="1664" y="360"/>
                  </a:cubicBezTo>
                  <a:cubicBezTo>
                    <a:pt x="1312" y="871"/>
                    <a:pt x="146" y="2790"/>
                    <a:pt x="146" y="2790"/>
                  </a:cubicBezTo>
                  <a:lnTo>
                    <a:pt x="1057" y="4053"/>
                  </a:lnTo>
                  <a:lnTo>
                    <a:pt x="0" y="5619"/>
                  </a:lnTo>
                  <a:cubicBezTo>
                    <a:pt x="0" y="5619"/>
                    <a:pt x="705" y="8765"/>
                    <a:pt x="911" y="9980"/>
                  </a:cubicBezTo>
                  <a:cubicBezTo>
                    <a:pt x="1106" y="11085"/>
                    <a:pt x="1616" y="13818"/>
                    <a:pt x="1664" y="14182"/>
                  </a:cubicBezTo>
                  <a:cubicBezTo>
                    <a:pt x="1664" y="10733"/>
                    <a:pt x="1713" y="6591"/>
                    <a:pt x="1822" y="5425"/>
                  </a:cubicBezTo>
                  <a:cubicBezTo>
                    <a:pt x="1919" y="3445"/>
                    <a:pt x="2478" y="105"/>
                    <a:pt x="2478" y="105"/>
                  </a:cubicBezTo>
                  <a:cubicBezTo>
                    <a:pt x="2478" y="105"/>
                    <a:pt x="2527" y="8"/>
                    <a:pt x="2478" y="8"/>
                  </a:cubicBezTo>
                  <a:cubicBezTo>
                    <a:pt x="2466" y="3"/>
                    <a:pt x="2449" y="0"/>
                    <a:pt x="2428" y="0"/>
                  </a:cubicBezTo>
                  <a:close/>
                </a:path>
              </a:pathLst>
            </a:custGeom>
            <a:solidFill>
              <a:srgbClr val="2D9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7270754" y="3315558"/>
              <a:ext cx="30228" cy="159865"/>
            </a:xfrm>
            <a:custGeom>
              <a:avLst/>
              <a:gdLst/>
              <a:ahLst/>
              <a:cxnLst/>
              <a:rect l="l" t="t" r="r" b="b"/>
              <a:pathLst>
                <a:path w="402" h="2126" extrusionOk="0">
                  <a:moveTo>
                    <a:pt x="207" y="1"/>
                  </a:moveTo>
                  <a:cubicBezTo>
                    <a:pt x="49" y="1"/>
                    <a:pt x="1" y="110"/>
                    <a:pt x="1" y="207"/>
                  </a:cubicBezTo>
                  <a:lnTo>
                    <a:pt x="1" y="1883"/>
                  </a:lnTo>
                  <a:cubicBezTo>
                    <a:pt x="1" y="2029"/>
                    <a:pt x="49" y="2126"/>
                    <a:pt x="207" y="2126"/>
                  </a:cubicBezTo>
                  <a:cubicBezTo>
                    <a:pt x="304" y="2126"/>
                    <a:pt x="401" y="2029"/>
                    <a:pt x="401" y="1883"/>
                  </a:cubicBezTo>
                  <a:lnTo>
                    <a:pt x="401" y="207"/>
                  </a:lnTo>
                  <a:cubicBezTo>
                    <a:pt x="401" y="110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FF7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7339256" y="3311874"/>
              <a:ext cx="68578" cy="236639"/>
            </a:xfrm>
            <a:custGeom>
              <a:avLst/>
              <a:gdLst/>
              <a:ahLst/>
              <a:cxnLst/>
              <a:rect l="l" t="t" r="r" b="b"/>
              <a:pathLst>
                <a:path w="912" h="3147" extrusionOk="0">
                  <a:moveTo>
                    <a:pt x="462" y="1"/>
                  </a:moveTo>
                  <a:cubicBezTo>
                    <a:pt x="207" y="1"/>
                    <a:pt x="1" y="207"/>
                    <a:pt x="1" y="462"/>
                  </a:cubicBezTo>
                  <a:lnTo>
                    <a:pt x="1" y="2685"/>
                  </a:lnTo>
                  <a:cubicBezTo>
                    <a:pt x="1" y="2940"/>
                    <a:pt x="207" y="3147"/>
                    <a:pt x="462" y="3147"/>
                  </a:cubicBezTo>
                  <a:cubicBezTo>
                    <a:pt x="705" y="3147"/>
                    <a:pt x="912" y="2940"/>
                    <a:pt x="912" y="2685"/>
                  </a:cubicBezTo>
                  <a:lnTo>
                    <a:pt x="912" y="462"/>
                  </a:lnTo>
                  <a:cubicBezTo>
                    <a:pt x="912" y="207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DD4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7205937" y="3406919"/>
              <a:ext cx="266717" cy="327925"/>
            </a:xfrm>
            <a:custGeom>
              <a:avLst/>
              <a:gdLst/>
              <a:ahLst/>
              <a:cxnLst/>
              <a:rect l="l" t="t" r="r" b="b"/>
              <a:pathLst>
                <a:path w="3547" h="4361" extrusionOk="0">
                  <a:moveTo>
                    <a:pt x="304" y="0"/>
                  </a:moveTo>
                  <a:cubicBezTo>
                    <a:pt x="304" y="0"/>
                    <a:pt x="0" y="4360"/>
                    <a:pt x="1774" y="4360"/>
                  </a:cubicBezTo>
                  <a:cubicBezTo>
                    <a:pt x="3547" y="4360"/>
                    <a:pt x="3195" y="0"/>
                    <a:pt x="3195" y="0"/>
                  </a:cubicBezTo>
                  <a:close/>
                </a:path>
              </a:pathLst>
            </a:custGeom>
            <a:solidFill>
              <a:srgbClr val="6A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7354821" y="3266231"/>
              <a:ext cx="33838" cy="266792"/>
            </a:xfrm>
            <a:custGeom>
              <a:avLst/>
              <a:gdLst/>
              <a:ahLst/>
              <a:cxnLst/>
              <a:rect l="l" t="t" r="r" b="b"/>
              <a:pathLst>
                <a:path w="450" h="3548" extrusionOk="0">
                  <a:moveTo>
                    <a:pt x="255" y="1"/>
                  </a:moveTo>
                  <a:cubicBezTo>
                    <a:pt x="97" y="1"/>
                    <a:pt x="0" y="110"/>
                    <a:pt x="0" y="207"/>
                  </a:cubicBezTo>
                  <a:lnTo>
                    <a:pt x="0" y="3292"/>
                  </a:lnTo>
                  <a:cubicBezTo>
                    <a:pt x="0" y="3450"/>
                    <a:pt x="97" y="3547"/>
                    <a:pt x="255" y="3547"/>
                  </a:cubicBezTo>
                  <a:cubicBezTo>
                    <a:pt x="352" y="3547"/>
                    <a:pt x="449" y="3450"/>
                    <a:pt x="449" y="3292"/>
                  </a:cubicBezTo>
                  <a:lnTo>
                    <a:pt x="449" y="207"/>
                  </a:lnTo>
                  <a:cubicBezTo>
                    <a:pt x="449" y="110"/>
                    <a:pt x="352" y="1"/>
                    <a:pt x="255" y="1"/>
                  </a:cubicBezTo>
                  <a:close/>
                </a:path>
              </a:pathLst>
            </a:custGeom>
            <a:solidFill>
              <a:srgbClr val="DD4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5730101" y="2940114"/>
              <a:ext cx="502378" cy="243105"/>
            </a:xfrm>
            <a:custGeom>
              <a:avLst/>
              <a:gdLst/>
              <a:ahLst/>
              <a:cxnLst/>
              <a:rect l="l" t="t" r="r" b="b"/>
              <a:pathLst>
                <a:path w="6681" h="3233" extrusionOk="0">
                  <a:moveTo>
                    <a:pt x="3016" y="1"/>
                  </a:moveTo>
                  <a:cubicBezTo>
                    <a:pt x="2879" y="1"/>
                    <a:pt x="2825" y="76"/>
                    <a:pt x="2879" y="245"/>
                  </a:cubicBezTo>
                  <a:cubicBezTo>
                    <a:pt x="3085" y="645"/>
                    <a:pt x="3838" y="743"/>
                    <a:pt x="3947" y="900"/>
                  </a:cubicBezTo>
                  <a:cubicBezTo>
                    <a:pt x="4040" y="993"/>
                    <a:pt x="3688" y="1027"/>
                    <a:pt x="3328" y="1027"/>
                  </a:cubicBezTo>
                  <a:cubicBezTo>
                    <a:pt x="3121" y="1027"/>
                    <a:pt x="2910" y="1015"/>
                    <a:pt x="2781" y="998"/>
                  </a:cubicBezTo>
                  <a:cubicBezTo>
                    <a:pt x="2463" y="998"/>
                    <a:pt x="1770" y="632"/>
                    <a:pt x="1343" y="632"/>
                  </a:cubicBezTo>
                  <a:cubicBezTo>
                    <a:pt x="1297" y="632"/>
                    <a:pt x="1254" y="636"/>
                    <a:pt x="1215" y="645"/>
                  </a:cubicBezTo>
                  <a:cubicBezTo>
                    <a:pt x="850" y="694"/>
                    <a:pt x="1008" y="900"/>
                    <a:pt x="1008" y="900"/>
                  </a:cubicBezTo>
                  <a:cubicBezTo>
                    <a:pt x="1008" y="900"/>
                    <a:pt x="852" y="857"/>
                    <a:pt x="715" y="857"/>
                  </a:cubicBezTo>
                  <a:cubicBezTo>
                    <a:pt x="646" y="857"/>
                    <a:pt x="583" y="868"/>
                    <a:pt x="547" y="900"/>
                  </a:cubicBezTo>
                  <a:cubicBezTo>
                    <a:pt x="401" y="949"/>
                    <a:pt x="547" y="1107"/>
                    <a:pt x="547" y="1107"/>
                  </a:cubicBezTo>
                  <a:cubicBezTo>
                    <a:pt x="547" y="1107"/>
                    <a:pt x="462" y="1090"/>
                    <a:pt x="362" y="1090"/>
                  </a:cubicBezTo>
                  <a:cubicBezTo>
                    <a:pt x="271" y="1090"/>
                    <a:pt x="166" y="1104"/>
                    <a:pt x="97" y="1156"/>
                  </a:cubicBezTo>
                  <a:cubicBezTo>
                    <a:pt x="0" y="1301"/>
                    <a:pt x="194" y="1459"/>
                    <a:pt x="194" y="1459"/>
                  </a:cubicBezTo>
                  <a:cubicBezTo>
                    <a:pt x="194" y="1459"/>
                    <a:pt x="49" y="1605"/>
                    <a:pt x="97" y="1763"/>
                  </a:cubicBezTo>
                  <a:cubicBezTo>
                    <a:pt x="97" y="1909"/>
                    <a:pt x="911" y="2771"/>
                    <a:pt x="1822" y="2868"/>
                  </a:cubicBezTo>
                  <a:cubicBezTo>
                    <a:pt x="2733" y="2977"/>
                    <a:pt x="5101" y="3232"/>
                    <a:pt x="5101" y="3232"/>
                  </a:cubicBezTo>
                  <a:lnTo>
                    <a:pt x="6680" y="2164"/>
                  </a:lnTo>
                  <a:cubicBezTo>
                    <a:pt x="6680" y="2164"/>
                    <a:pt x="6316" y="1350"/>
                    <a:pt x="6073" y="949"/>
                  </a:cubicBezTo>
                  <a:cubicBezTo>
                    <a:pt x="5708" y="439"/>
                    <a:pt x="3741" y="245"/>
                    <a:pt x="3486" y="135"/>
                  </a:cubicBezTo>
                  <a:cubicBezTo>
                    <a:pt x="3286" y="49"/>
                    <a:pt x="3125" y="1"/>
                    <a:pt x="3016" y="1"/>
                  </a:cubicBezTo>
                  <a:close/>
                </a:path>
              </a:pathLst>
            </a:custGeom>
            <a:solidFill>
              <a:srgbClr val="F9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5939216" y="3053432"/>
              <a:ext cx="460344" cy="414700"/>
            </a:xfrm>
            <a:custGeom>
              <a:avLst/>
              <a:gdLst/>
              <a:ahLst/>
              <a:cxnLst/>
              <a:rect l="l" t="t" r="r" b="b"/>
              <a:pathLst>
                <a:path w="6122" h="5515" extrusionOk="0">
                  <a:moveTo>
                    <a:pt x="4506" y="1"/>
                  </a:moveTo>
                  <a:lnTo>
                    <a:pt x="0" y="2333"/>
                  </a:lnTo>
                  <a:lnTo>
                    <a:pt x="2126" y="5515"/>
                  </a:lnTo>
                  <a:lnTo>
                    <a:pt x="6122" y="2478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5653328" y="3487227"/>
              <a:ext cx="1389228" cy="384622"/>
            </a:xfrm>
            <a:custGeom>
              <a:avLst/>
              <a:gdLst/>
              <a:ahLst/>
              <a:cxnLst/>
              <a:rect l="l" t="t" r="r" b="b"/>
              <a:pathLst>
                <a:path w="18475" h="5115" extrusionOk="0">
                  <a:moveTo>
                    <a:pt x="8199" y="1"/>
                  </a:moveTo>
                  <a:cubicBezTo>
                    <a:pt x="8199" y="1"/>
                    <a:pt x="8005" y="511"/>
                    <a:pt x="7640" y="754"/>
                  </a:cubicBezTo>
                  <a:cubicBezTo>
                    <a:pt x="7240" y="1058"/>
                    <a:pt x="6535" y="1118"/>
                    <a:pt x="6535" y="1118"/>
                  </a:cubicBezTo>
                  <a:lnTo>
                    <a:pt x="1021" y="1118"/>
                  </a:lnTo>
                  <a:cubicBezTo>
                    <a:pt x="462" y="1118"/>
                    <a:pt x="1" y="1519"/>
                    <a:pt x="1" y="2078"/>
                  </a:cubicBezTo>
                  <a:lnTo>
                    <a:pt x="1" y="4155"/>
                  </a:lnTo>
                  <a:cubicBezTo>
                    <a:pt x="1" y="4653"/>
                    <a:pt x="462" y="5114"/>
                    <a:pt x="1021" y="5114"/>
                  </a:cubicBezTo>
                  <a:lnTo>
                    <a:pt x="17515" y="5114"/>
                  </a:lnTo>
                  <a:cubicBezTo>
                    <a:pt x="18025" y="5114"/>
                    <a:pt x="18474" y="4653"/>
                    <a:pt x="18474" y="4155"/>
                  </a:cubicBezTo>
                  <a:lnTo>
                    <a:pt x="18474" y="2078"/>
                  </a:lnTo>
                  <a:cubicBezTo>
                    <a:pt x="18474" y="1519"/>
                    <a:pt x="18025" y="1118"/>
                    <a:pt x="17515" y="1118"/>
                  </a:cubicBezTo>
                  <a:lnTo>
                    <a:pt x="8199" y="1118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95250" dir="3900000" algn="bl" rotWithShape="0">
                <a:srgbClr val="FFFFFF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5779354" y="3692732"/>
              <a:ext cx="64968" cy="64893"/>
            </a:xfrm>
            <a:custGeom>
              <a:avLst/>
              <a:gdLst/>
              <a:ahLst/>
              <a:cxnLst/>
              <a:rect l="l" t="t" r="r" b="b"/>
              <a:pathLst>
                <a:path w="864" h="863" extrusionOk="0">
                  <a:moveTo>
                    <a:pt x="402" y="1"/>
                  </a:moveTo>
                  <a:cubicBezTo>
                    <a:pt x="147" y="1"/>
                    <a:pt x="1" y="207"/>
                    <a:pt x="1" y="450"/>
                  </a:cubicBezTo>
                  <a:cubicBezTo>
                    <a:pt x="1" y="657"/>
                    <a:pt x="147" y="863"/>
                    <a:pt x="402" y="863"/>
                  </a:cubicBezTo>
                  <a:cubicBezTo>
                    <a:pt x="657" y="863"/>
                    <a:pt x="863" y="657"/>
                    <a:pt x="863" y="450"/>
                  </a:cubicBezTo>
                  <a:cubicBezTo>
                    <a:pt x="863" y="207"/>
                    <a:pt x="657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5992153" y="3692732"/>
              <a:ext cx="64968" cy="64893"/>
            </a:xfrm>
            <a:custGeom>
              <a:avLst/>
              <a:gdLst/>
              <a:ahLst/>
              <a:cxnLst/>
              <a:rect l="l" t="t" r="r" b="b"/>
              <a:pathLst>
                <a:path w="864" h="863" extrusionOk="0">
                  <a:moveTo>
                    <a:pt x="462" y="1"/>
                  </a:moveTo>
                  <a:cubicBezTo>
                    <a:pt x="207" y="1"/>
                    <a:pt x="1" y="207"/>
                    <a:pt x="1" y="450"/>
                  </a:cubicBezTo>
                  <a:cubicBezTo>
                    <a:pt x="1" y="657"/>
                    <a:pt x="207" y="863"/>
                    <a:pt x="462" y="863"/>
                  </a:cubicBezTo>
                  <a:cubicBezTo>
                    <a:pt x="657" y="863"/>
                    <a:pt x="863" y="657"/>
                    <a:pt x="863" y="450"/>
                  </a:cubicBezTo>
                  <a:cubicBezTo>
                    <a:pt x="863" y="207"/>
                    <a:pt x="657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209539" y="3692732"/>
              <a:ext cx="63991" cy="64893"/>
            </a:xfrm>
            <a:custGeom>
              <a:avLst/>
              <a:gdLst/>
              <a:ahLst/>
              <a:cxnLst/>
              <a:rect l="l" t="t" r="r" b="b"/>
              <a:pathLst>
                <a:path w="851" h="863" extrusionOk="0">
                  <a:moveTo>
                    <a:pt x="401" y="1"/>
                  </a:moveTo>
                  <a:cubicBezTo>
                    <a:pt x="195" y="1"/>
                    <a:pt x="0" y="207"/>
                    <a:pt x="0" y="450"/>
                  </a:cubicBezTo>
                  <a:cubicBezTo>
                    <a:pt x="0" y="657"/>
                    <a:pt x="195" y="863"/>
                    <a:pt x="401" y="863"/>
                  </a:cubicBezTo>
                  <a:cubicBezTo>
                    <a:pt x="656" y="863"/>
                    <a:pt x="851" y="657"/>
                    <a:pt x="851" y="450"/>
                  </a:cubicBezTo>
                  <a:cubicBezTo>
                    <a:pt x="851" y="207"/>
                    <a:pt x="656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422339" y="3692732"/>
              <a:ext cx="64893" cy="64893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450" y="1"/>
                  </a:moveTo>
                  <a:cubicBezTo>
                    <a:pt x="207" y="1"/>
                    <a:pt x="0" y="207"/>
                    <a:pt x="0" y="450"/>
                  </a:cubicBezTo>
                  <a:cubicBezTo>
                    <a:pt x="0" y="657"/>
                    <a:pt x="207" y="863"/>
                    <a:pt x="450" y="863"/>
                  </a:cubicBezTo>
                  <a:cubicBezTo>
                    <a:pt x="705" y="863"/>
                    <a:pt x="863" y="657"/>
                    <a:pt x="863" y="450"/>
                  </a:cubicBezTo>
                  <a:cubicBezTo>
                    <a:pt x="863" y="207"/>
                    <a:pt x="705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638747" y="3692732"/>
              <a:ext cx="64968" cy="64893"/>
            </a:xfrm>
            <a:custGeom>
              <a:avLst/>
              <a:gdLst/>
              <a:ahLst/>
              <a:cxnLst/>
              <a:rect l="l" t="t" r="r" b="b"/>
              <a:pathLst>
                <a:path w="864" h="863" extrusionOk="0">
                  <a:moveTo>
                    <a:pt x="414" y="1"/>
                  </a:moveTo>
                  <a:cubicBezTo>
                    <a:pt x="207" y="1"/>
                    <a:pt x="1" y="207"/>
                    <a:pt x="1" y="450"/>
                  </a:cubicBezTo>
                  <a:cubicBezTo>
                    <a:pt x="1" y="657"/>
                    <a:pt x="207" y="863"/>
                    <a:pt x="414" y="863"/>
                  </a:cubicBezTo>
                  <a:cubicBezTo>
                    <a:pt x="669" y="863"/>
                    <a:pt x="863" y="657"/>
                    <a:pt x="863" y="450"/>
                  </a:cubicBezTo>
                  <a:cubicBezTo>
                    <a:pt x="863" y="207"/>
                    <a:pt x="669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52449" y="3692732"/>
              <a:ext cx="68578" cy="64893"/>
            </a:xfrm>
            <a:custGeom>
              <a:avLst/>
              <a:gdLst/>
              <a:ahLst/>
              <a:cxnLst/>
              <a:rect l="l" t="t" r="r" b="b"/>
              <a:pathLst>
                <a:path w="912" h="863" extrusionOk="0">
                  <a:moveTo>
                    <a:pt x="450" y="1"/>
                  </a:moveTo>
                  <a:cubicBezTo>
                    <a:pt x="195" y="1"/>
                    <a:pt x="1" y="207"/>
                    <a:pt x="1" y="450"/>
                  </a:cubicBezTo>
                  <a:cubicBezTo>
                    <a:pt x="1" y="657"/>
                    <a:pt x="195" y="863"/>
                    <a:pt x="450" y="863"/>
                  </a:cubicBezTo>
                  <a:cubicBezTo>
                    <a:pt x="705" y="863"/>
                    <a:pt x="912" y="657"/>
                    <a:pt x="912" y="450"/>
                  </a:cubicBezTo>
                  <a:cubicBezTo>
                    <a:pt x="912" y="207"/>
                    <a:pt x="705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400464" y="1683545"/>
              <a:ext cx="810151" cy="974527"/>
            </a:xfrm>
            <a:custGeom>
              <a:avLst/>
              <a:gdLst/>
              <a:ahLst/>
              <a:cxnLst/>
              <a:rect l="l" t="t" r="r" b="b"/>
              <a:pathLst>
                <a:path w="10774" h="12960" extrusionOk="0">
                  <a:moveTo>
                    <a:pt x="960" y="0"/>
                  </a:moveTo>
                  <a:cubicBezTo>
                    <a:pt x="401" y="0"/>
                    <a:pt x="0" y="401"/>
                    <a:pt x="0" y="960"/>
                  </a:cubicBezTo>
                  <a:lnTo>
                    <a:pt x="0" y="10883"/>
                  </a:lnTo>
                  <a:cubicBezTo>
                    <a:pt x="0" y="11381"/>
                    <a:pt x="401" y="11842"/>
                    <a:pt x="960" y="11842"/>
                  </a:cubicBezTo>
                  <a:lnTo>
                    <a:pt x="2017" y="11842"/>
                  </a:lnTo>
                  <a:lnTo>
                    <a:pt x="2017" y="12960"/>
                  </a:lnTo>
                  <a:cubicBezTo>
                    <a:pt x="2017" y="12960"/>
                    <a:pt x="2223" y="12450"/>
                    <a:pt x="2624" y="12195"/>
                  </a:cubicBezTo>
                  <a:cubicBezTo>
                    <a:pt x="3037" y="11891"/>
                    <a:pt x="3693" y="11842"/>
                    <a:pt x="3693" y="11842"/>
                  </a:cubicBezTo>
                  <a:lnTo>
                    <a:pt x="9814" y="11842"/>
                  </a:lnTo>
                  <a:cubicBezTo>
                    <a:pt x="10324" y="11842"/>
                    <a:pt x="10774" y="11381"/>
                    <a:pt x="10774" y="10883"/>
                  </a:cubicBezTo>
                  <a:lnTo>
                    <a:pt x="10774" y="960"/>
                  </a:lnTo>
                  <a:cubicBezTo>
                    <a:pt x="10774" y="401"/>
                    <a:pt x="10324" y="0"/>
                    <a:pt x="98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95250" dir="390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7643416" y="1797689"/>
              <a:ext cx="324241" cy="327023"/>
            </a:xfrm>
            <a:custGeom>
              <a:avLst/>
              <a:gdLst/>
              <a:ahLst/>
              <a:cxnLst/>
              <a:rect l="l" t="t" r="r" b="b"/>
              <a:pathLst>
                <a:path w="4312" h="4349" extrusionOk="0">
                  <a:moveTo>
                    <a:pt x="2186" y="1"/>
                  </a:moveTo>
                  <a:cubicBezTo>
                    <a:pt x="972" y="1"/>
                    <a:pt x="0" y="1009"/>
                    <a:pt x="0" y="2175"/>
                  </a:cubicBezTo>
                  <a:cubicBezTo>
                    <a:pt x="0" y="3389"/>
                    <a:pt x="972" y="4349"/>
                    <a:pt x="2186" y="4349"/>
                  </a:cubicBezTo>
                  <a:cubicBezTo>
                    <a:pt x="3340" y="4349"/>
                    <a:pt x="4312" y="3389"/>
                    <a:pt x="4312" y="2175"/>
                  </a:cubicBezTo>
                  <a:cubicBezTo>
                    <a:pt x="4312" y="1009"/>
                    <a:pt x="3340" y="1"/>
                    <a:pt x="2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7708234" y="1862507"/>
              <a:ext cx="198289" cy="262205"/>
            </a:xfrm>
            <a:custGeom>
              <a:avLst/>
              <a:gdLst/>
              <a:ahLst/>
              <a:cxnLst/>
              <a:rect l="l" t="t" r="r" b="b"/>
              <a:pathLst>
                <a:path w="2637" h="3487" extrusionOk="0">
                  <a:moveTo>
                    <a:pt x="1324" y="1"/>
                  </a:moveTo>
                  <a:cubicBezTo>
                    <a:pt x="814" y="1"/>
                    <a:pt x="413" y="450"/>
                    <a:pt x="413" y="960"/>
                  </a:cubicBezTo>
                  <a:cubicBezTo>
                    <a:pt x="413" y="1361"/>
                    <a:pt x="656" y="1774"/>
                    <a:pt x="1069" y="1871"/>
                  </a:cubicBezTo>
                  <a:lnTo>
                    <a:pt x="1069" y="2175"/>
                  </a:lnTo>
                  <a:cubicBezTo>
                    <a:pt x="608" y="2272"/>
                    <a:pt x="207" y="2576"/>
                    <a:pt x="0" y="3037"/>
                  </a:cubicBezTo>
                  <a:cubicBezTo>
                    <a:pt x="353" y="3341"/>
                    <a:pt x="814" y="3487"/>
                    <a:pt x="1324" y="3487"/>
                  </a:cubicBezTo>
                  <a:cubicBezTo>
                    <a:pt x="1774" y="3487"/>
                    <a:pt x="2235" y="3341"/>
                    <a:pt x="2636" y="3037"/>
                  </a:cubicBezTo>
                  <a:cubicBezTo>
                    <a:pt x="2381" y="2576"/>
                    <a:pt x="1980" y="2272"/>
                    <a:pt x="1519" y="2175"/>
                  </a:cubicBezTo>
                  <a:lnTo>
                    <a:pt x="1519" y="1871"/>
                  </a:lnTo>
                  <a:cubicBezTo>
                    <a:pt x="1932" y="1774"/>
                    <a:pt x="2174" y="1361"/>
                    <a:pt x="2174" y="960"/>
                  </a:cubicBezTo>
                  <a:cubicBezTo>
                    <a:pt x="2174" y="450"/>
                    <a:pt x="1774" y="1"/>
                    <a:pt x="13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7510924" y="2352998"/>
              <a:ext cx="601034" cy="75"/>
            </a:xfrm>
            <a:custGeom>
              <a:avLst/>
              <a:gdLst/>
              <a:ahLst/>
              <a:cxnLst/>
              <a:rect l="l" t="t" r="r" b="b"/>
              <a:pathLst>
                <a:path w="7993" h="1" extrusionOk="0">
                  <a:moveTo>
                    <a:pt x="1" y="0"/>
                  </a:moveTo>
                  <a:lnTo>
                    <a:pt x="79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7510924" y="2338335"/>
              <a:ext cx="601034" cy="26544"/>
            </a:xfrm>
            <a:custGeom>
              <a:avLst/>
              <a:gdLst/>
              <a:ahLst/>
              <a:cxnLst/>
              <a:rect l="l" t="t" r="r" b="b"/>
              <a:pathLst>
                <a:path w="7993" h="353" extrusionOk="0">
                  <a:moveTo>
                    <a:pt x="1" y="1"/>
                  </a:moveTo>
                  <a:lnTo>
                    <a:pt x="1" y="353"/>
                  </a:lnTo>
                  <a:lnTo>
                    <a:pt x="7993" y="353"/>
                  </a:lnTo>
                  <a:lnTo>
                    <a:pt x="79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7510924" y="2444284"/>
              <a:ext cx="601034" cy="75"/>
            </a:xfrm>
            <a:custGeom>
              <a:avLst/>
              <a:gdLst/>
              <a:ahLst/>
              <a:cxnLst/>
              <a:rect l="l" t="t" r="r" b="b"/>
              <a:pathLst>
                <a:path w="7993" h="1" extrusionOk="0">
                  <a:moveTo>
                    <a:pt x="1" y="1"/>
                  </a:moveTo>
                  <a:lnTo>
                    <a:pt x="79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510924" y="2433306"/>
              <a:ext cx="601034" cy="26619"/>
            </a:xfrm>
            <a:custGeom>
              <a:avLst/>
              <a:gdLst/>
              <a:ahLst/>
              <a:cxnLst/>
              <a:rect l="l" t="t" r="r" b="b"/>
              <a:pathLst>
                <a:path w="7993" h="354" extrusionOk="0">
                  <a:moveTo>
                    <a:pt x="1" y="1"/>
                  </a:moveTo>
                  <a:lnTo>
                    <a:pt x="1" y="353"/>
                  </a:lnTo>
                  <a:lnTo>
                    <a:pt x="7993" y="353"/>
                  </a:lnTo>
                  <a:lnTo>
                    <a:pt x="79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7510924" y="2212310"/>
              <a:ext cx="601034" cy="64968"/>
            </a:xfrm>
            <a:custGeom>
              <a:avLst/>
              <a:gdLst/>
              <a:ahLst/>
              <a:cxnLst/>
              <a:rect l="l" t="t" r="r" b="b"/>
              <a:pathLst>
                <a:path w="7993" h="864" extrusionOk="0">
                  <a:moveTo>
                    <a:pt x="1" y="1"/>
                  </a:moveTo>
                  <a:lnTo>
                    <a:pt x="1" y="863"/>
                  </a:lnTo>
                  <a:lnTo>
                    <a:pt x="7993" y="863"/>
                  </a:lnTo>
                  <a:lnTo>
                    <a:pt x="79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661600" y="2078991"/>
              <a:ext cx="520650" cy="734354"/>
            </a:xfrm>
            <a:custGeom>
              <a:avLst/>
              <a:gdLst/>
              <a:ahLst/>
              <a:cxnLst/>
              <a:rect l="l" t="t" r="r" b="b"/>
              <a:pathLst>
                <a:path w="6924" h="9766" extrusionOk="0">
                  <a:moveTo>
                    <a:pt x="960" y="0"/>
                  </a:moveTo>
                  <a:cubicBezTo>
                    <a:pt x="401" y="0"/>
                    <a:pt x="0" y="462"/>
                    <a:pt x="0" y="960"/>
                  </a:cubicBezTo>
                  <a:lnTo>
                    <a:pt x="0" y="8757"/>
                  </a:lnTo>
                  <a:cubicBezTo>
                    <a:pt x="0" y="9316"/>
                    <a:pt x="401" y="9765"/>
                    <a:pt x="960" y="9765"/>
                  </a:cubicBezTo>
                  <a:lnTo>
                    <a:pt x="5915" y="9765"/>
                  </a:lnTo>
                  <a:cubicBezTo>
                    <a:pt x="6474" y="9765"/>
                    <a:pt x="6923" y="9316"/>
                    <a:pt x="6923" y="8757"/>
                  </a:cubicBezTo>
                  <a:lnTo>
                    <a:pt x="6923" y="960"/>
                  </a:lnTo>
                  <a:cubicBezTo>
                    <a:pt x="6923" y="462"/>
                    <a:pt x="6474" y="0"/>
                    <a:pt x="59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95250" dir="3900000" algn="bl" rotWithShape="0">
                <a:srgbClr val="FFFFFF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5760179" y="2185842"/>
              <a:ext cx="323414" cy="75"/>
            </a:xfrm>
            <a:custGeom>
              <a:avLst/>
              <a:gdLst/>
              <a:ahLst/>
              <a:cxnLst/>
              <a:rect l="l" t="t" r="r" b="b"/>
              <a:pathLst>
                <a:path w="4301" h="1" extrusionOk="0">
                  <a:moveTo>
                    <a:pt x="1" y="0"/>
                  </a:moveTo>
                  <a:lnTo>
                    <a:pt x="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760179" y="2170276"/>
              <a:ext cx="323414" cy="26619"/>
            </a:xfrm>
            <a:custGeom>
              <a:avLst/>
              <a:gdLst/>
              <a:ahLst/>
              <a:cxnLst/>
              <a:rect l="l" t="t" r="r" b="b"/>
              <a:pathLst>
                <a:path w="4301" h="354" extrusionOk="0">
                  <a:moveTo>
                    <a:pt x="1" y="1"/>
                  </a:moveTo>
                  <a:lnTo>
                    <a:pt x="1" y="353"/>
                  </a:lnTo>
                  <a:lnTo>
                    <a:pt x="4300" y="353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786723" y="2379467"/>
              <a:ext cx="266717" cy="327925"/>
            </a:xfrm>
            <a:custGeom>
              <a:avLst/>
              <a:gdLst/>
              <a:ahLst/>
              <a:cxnLst/>
              <a:rect l="l" t="t" r="r" b="b"/>
              <a:pathLst>
                <a:path w="3547" h="4361" extrusionOk="0">
                  <a:moveTo>
                    <a:pt x="304" y="0"/>
                  </a:moveTo>
                  <a:cubicBezTo>
                    <a:pt x="158" y="0"/>
                    <a:pt x="0" y="158"/>
                    <a:pt x="0" y="255"/>
                  </a:cubicBezTo>
                  <a:lnTo>
                    <a:pt x="0" y="4106"/>
                  </a:lnTo>
                  <a:cubicBezTo>
                    <a:pt x="0" y="4251"/>
                    <a:pt x="158" y="4361"/>
                    <a:pt x="304" y="4361"/>
                  </a:cubicBezTo>
                  <a:lnTo>
                    <a:pt x="3291" y="4361"/>
                  </a:lnTo>
                  <a:cubicBezTo>
                    <a:pt x="3437" y="4361"/>
                    <a:pt x="3547" y="4251"/>
                    <a:pt x="3547" y="4106"/>
                  </a:cubicBezTo>
                  <a:lnTo>
                    <a:pt x="3547" y="255"/>
                  </a:lnTo>
                  <a:cubicBezTo>
                    <a:pt x="3547" y="158"/>
                    <a:pt x="3437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5839659" y="2278106"/>
              <a:ext cx="164451" cy="102340"/>
            </a:xfrm>
            <a:custGeom>
              <a:avLst/>
              <a:gdLst/>
              <a:ahLst/>
              <a:cxnLst/>
              <a:rect l="l" t="t" r="r" b="b"/>
              <a:pathLst>
                <a:path w="2187" h="1361" extrusionOk="0">
                  <a:moveTo>
                    <a:pt x="256" y="0"/>
                  </a:moveTo>
                  <a:cubicBezTo>
                    <a:pt x="110" y="0"/>
                    <a:pt x="0" y="97"/>
                    <a:pt x="0" y="255"/>
                  </a:cubicBezTo>
                  <a:lnTo>
                    <a:pt x="0" y="1117"/>
                  </a:lnTo>
                  <a:cubicBezTo>
                    <a:pt x="0" y="1263"/>
                    <a:pt x="110" y="1360"/>
                    <a:pt x="256" y="1360"/>
                  </a:cubicBezTo>
                  <a:lnTo>
                    <a:pt x="1883" y="1360"/>
                  </a:lnTo>
                  <a:cubicBezTo>
                    <a:pt x="2029" y="1360"/>
                    <a:pt x="2187" y="1263"/>
                    <a:pt x="2187" y="1117"/>
                  </a:cubicBezTo>
                  <a:lnTo>
                    <a:pt x="2187" y="255"/>
                  </a:lnTo>
                  <a:cubicBezTo>
                    <a:pt x="2187" y="97"/>
                    <a:pt x="2029" y="0"/>
                    <a:pt x="1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5839659" y="2436990"/>
              <a:ext cx="27446" cy="186408"/>
            </a:xfrm>
            <a:custGeom>
              <a:avLst/>
              <a:gdLst/>
              <a:ahLst/>
              <a:cxnLst/>
              <a:rect l="l" t="t" r="r" b="b"/>
              <a:pathLst>
                <a:path w="365" h="2479" extrusionOk="0">
                  <a:moveTo>
                    <a:pt x="158" y="0"/>
                  </a:moveTo>
                  <a:cubicBezTo>
                    <a:pt x="110" y="0"/>
                    <a:pt x="0" y="49"/>
                    <a:pt x="0" y="146"/>
                  </a:cubicBezTo>
                  <a:lnTo>
                    <a:pt x="0" y="2332"/>
                  </a:lnTo>
                  <a:cubicBezTo>
                    <a:pt x="0" y="2430"/>
                    <a:pt x="110" y="2478"/>
                    <a:pt x="158" y="2478"/>
                  </a:cubicBezTo>
                  <a:cubicBezTo>
                    <a:pt x="256" y="2478"/>
                    <a:pt x="365" y="2430"/>
                    <a:pt x="365" y="2332"/>
                  </a:cubicBezTo>
                  <a:lnTo>
                    <a:pt x="365" y="146"/>
                  </a:lnTo>
                  <a:cubicBezTo>
                    <a:pt x="365" y="49"/>
                    <a:pt x="256" y="0"/>
                    <a:pt x="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3573A85F-9F30-416C-F970-18280FC1A0B1}"/>
              </a:ext>
            </a:extLst>
          </p:cNvPr>
          <p:cNvSpPr txBox="1"/>
          <p:nvPr/>
        </p:nvSpPr>
        <p:spPr>
          <a:xfrm>
            <a:off x="1040370" y="1184059"/>
            <a:ext cx="31416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n w="6350">
                  <a:solidFill>
                    <a:schemeClr val="tx1"/>
                  </a:solidFill>
                </a:ln>
                <a:latin typeface="#9Slide06 Netmuc KT" panose="02040603050506020204" pitchFamily="18" charset="0"/>
              </a:rPr>
              <a:t>PHÒNG </a:t>
            </a:r>
            <a:endParaRPr lang="en-US" sz="6600" b="1" dirty="0">
              <a:ln w="6350">
                <a:solidFill>
                  <a:schemeClr val="tx1"/>
                </a:solidFill>
              </a:ln>
              <a:latin typeface="#9Slide06 Netmuc KT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43919" y="123498"/>
            <a:ext cx="7227338" cy="738407"/>
            <a:chOff x="-2081640" y="494173"/>
            <a:chExt cx="9638681" cy="98476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080035" y="939542"/>
              <a:ext cx="1477006" cy="47016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2399">
                <a:solidFill>
                  <a:srgbClr val="FFFFFF"/>
                </a:solidFill>
                <a:latin typeface="UTM Amerika Sans" panose="020406030505060202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57646" y="494173"/>
              <a:ext cx="6756399" cy="98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en-US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UTM Amerika Sans" panose="02040603050506020204" pitchFamily="18" charset="0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081640" y="939542"/>
              <a:ext cx="1323995" cy="47016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2399" dirty="0">
                <a:solidFill>
                  <a:srgbClr val="FFFFFF"/>
                </a:solidFill>
                <a:latin typeface="UTM Amerika Sans" panose="020406030505060202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367D24F-6C25-E357-78B8-79FD178D6C01}"/>
              </a:ext>
            </a:extLst>
          </p:cNvPr>
          <p:cNvSpPr/>
          <p:nvPr/>
        </p:nvSpPr>
        <p:spPr>
          <a:xfrm>
            <a:off x="482603" y="932702"/>
            <a:ext cx="8242300" cy="39875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571C2-4EE5-D4A6-452B-93C70AF14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84" r="28384"/>
          <a:stretch/>
        </p:blipFill>
        <p:spPr>
          <a:xfrm>
            <a:off x="1463715" y="1528455"/>
            <a:ext cx="1543115" cy="3569352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9F62D32-1BD3-3ACC-4290-47885290CF20}"/>
              </a:ext>
            </a:extLst>
          </p:cNvPr>
          <p:cNvSpPr/>
          <p:nvPr/>
        </p:nvSpPr>
        <p:spPr>
          <a:xfrm>
            <a:off x="172361" y="1224600"/>
            <a:ext cx="1543116" cy="1032819"/>
          </a:xfrm>
          <a:prstGeom prst="wedgeEllipseCallout">
            <a:avLst>
              <a:gd name="adj1" fmla="val 54843"/>
              <a:gd name="adj2" fmla="val 38442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Bệnh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tả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SVN-Whimsy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029C3-99CB-22AE-CD7C-DD6B7730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827" y="2025636"/>
            <a:ext cx="1671815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lây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lan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AEDB4-9E7E-67B1-C29D-9FC338C06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732" y="1018081"/>
            <a:ext cx="1993458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Tiêu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chảy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tục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269F8C-6094-27C4-3777-5C5845B7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522" y="2257419"/>
            <a:ext cx="1900667" cy="132759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mất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nhiều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04C4E7-FA09-09E4-BB7C-69D44FFFE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3" b="24150" l="2727" r="24543">
                        <a14:foregroundMark x1="11689" y1="9267" x2="11689" y2="15178"/>
                        <a14:foregroundMark x1="16889" y1="9511" x2="16889" y2="16422"/>
                        <a14:foregroundMark x1="10467" y1="10244" x2="11444" y2="15933"/>
                        <a14:foregroundMark x1="12200" y1="9511" x2="11933" y2="13467"/>
                        <a14:foregroundMark x1="10956" y1="9756" x2="10956" y2="11733"/>
                        <a14:foregroundMark x1="12444" y1="14933" x2="17622" y2="14933"/>
                        <a14:foregroundMark x1="12444" y1="13200" x2="17378" y2="14200"/>
                        <a14:foregroundMark x1="11933" y1="12711" x2="15400" y2="17156"/>
                      </a14:backgroundRemoval>
                    </a14:imgEffect>
                  </a14:imgLayer>
                </a14:imgProps>
              </a:ext>
            </a:extLst>
          </a:blip>
          <a:srcRect r="72730" b="73167"/>
          <a:stretch/>
        </p:blipFill>
        <p:spPr>
          <a:xfrm>
            <a:off x="4959654" y="788782"/>
            <a:ext cx="1402663" cy="1380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EA79B3-7C45-1484-7C6F-88033EF6A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7" b="22477" l="27153" r="48969">
                        <a14:foregroundMark x1="39778" y1="8689" x2="38289" y2="12889"/>
                        <a14:foregroundMark x1="38044" y1="9933" x2="41267" y2="11911"/>
                        <a14:foregroundMark x1="38044" y1="9444" x2="39778" y2="11911"/>
                        <a14:foregroundMark x1="40267" y1="8933" x2="42000" y2="12400"/>
                        <a14:foregroundMark x1="42244" y1="10178" x2="42733" y2="14622"/>
                      </a14:backgroundRemoval>
                    </a14:imgEffect>
                  </a14:imgLayer>
                </a14:imgProps>
              </a:ext>
            </a:extLst>
          </a:blip>
          <a:srcRect l="24426" t="-1859" r="48304" b="75026"/>
          <a:stretch/>
        </p:blipFill>
        <p:spPr>
          <a:xfrm>
            <a:off x="8023572" y="1614334"/>
            <a:ext cx="1402663" cy="13801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A1027F-01CC-3405-6F19-8326D4355F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0" b="24347" l="75861" r="97318"/>
                    </a14:imgEffect>
                  </a14:imgLayer>
                </a14:imgProps>
              </a:ext>
            </a:extLst>
          </a:blip>
          <a:srcRect l="73179" t="197" r="-449" b="72970"/>
          <a:stretch/>
        </p:blipFill>
        <p:spPr>
          <a:xfrm>
            <a:off x="3209654" y="2634963"/>
            <a:ext cx="1402663" cy="13801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20A7DE-C731-842E-7F13-15D81D1142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69156" l="2689" r="69178">
                        <a14:foregroundMark x1="11689" y1="9267" x2="11689" y2="15178"/>
                        <a14:foregroundMark x1="16889" y1="9511" x2="16889" y2="16422"/>
                        <a14:foregroundMark x1="10467" y1="10244" x2="11444" y2="15933"/>
                        <a14:foregroundMark x1="12200" y1="9511" x2="11933" y2="13467"/>
                        <a14:foregroundMark x1="10956" y1="9756" x2="10956" y2="11733"/>
                        <a14:foregroundMark x1="12444" y1="14933" x2="17622" y2="14933"/>
                        <a14:foregroundMark x1="12444" y1="13200" x2="17378" y2="14200"/>
                        <a14:foregroundMark x1="11933" y1="12711" x2="15400" y2="17156"/>
                        <a14:foregroundMark x1="65244" y1="66467" x2="64000" y2="55511"/>
                        <a14:foregroundMark x1="68133" y1="62133" x2="69178" y2="57578"/>
                        <a14:foregroundMark x1="63378" y1="69156" x2="63378" y2="69156"/>
                        <a14:backgroundMark x1="70000" y1="64622" x2="70000" y2="64622"/>
                      </a14:backgroundRemoval>
                    </a14:imgEffect>
                  </a14:imgLayer>
                </a14:imgProps>
              </a:ext>
            </a:extLst>
          </a:blip>
          <a:srcRect l="50000" t="47601" r="22730" b="25566"/>
          <a:stretch/>
        </p:blipFill>
        <p:spPr>
          <a:xfrm>
            <a:off x="6973954" y="3235326"/>
            <a:ext cx="1842910" cy="181332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63B026-8ECC-8842-D285-309917B439D9}"/>
              </a:ext>
            </a:extLst>
          </p:cNvPr>
          <p:cNvSpPr/>
          <p:nvPr/>
        </p:nvSpPr>
        <p:spPr>
          <a:xfrm>
            <a:off x="2881423" y="3875767"/>
            <a:ext cx="4137853" cy="919117"/>
          </a:xfrm>
          <a:prstGeom prst="wedgeRoundRectCallout">
            <a:avLst>
              <a:gd name="adj1" fmla="val 56417"/>
              <a:gd name="adj2" fmla="val -31203"/>
              <a:gd name="adj3" fmla="val 16667"/>
            </a:avLst>
          </a:prstGeom>
          <a:solidFill>
            <a:srgbClr val="E79F57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ngăn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chặn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kịp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2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43919" y="123498"/>
            <a:ext cx="7227338" cy="738407"/>
            <a:chOff x="-2081640" y="494173"/>
            <a:chExt cx="9638681" cy="98476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080035" y="939542"/>
              <a:ext cx="1477006" cy="47016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2399">
                <a:solidFill>
                  <a:srgbClr val="FFFFFF"/>
                </a:solidFill>
                <a:latin typeface="UTM Amerika Sans" panose="020406030505060202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57646" y="494173"/>
              <a:ext cx="6756399" cy="98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en-US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UTM Amerika Sans" panose="02040603050506020204" pitchFamily="18" charset="0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081640" y="939542"/>
              <a:ext cx="1323995" cy="47016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2399" dirty="0">
                <a:solidFill>
                  <a:srgbClr val="FFFFFF"/>
                </a:solidFill>
                <a:latin typeface="UTM Amerika Sans" panose="020406030505060202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367D24F-6C25-E357-78B8-79FD178D6C01}"/>
              </a:ext>
            </a:extLst>
          </p:cNvPr>
          <p:cNvSpPr/>
          <p:nvPr/>
        </p:nvSpPr>
        <p:spPr>
          <a:xfrm>
            <a:off x="482603" y="932702"/>
            <a:ext cx="8242300" cy="39875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571C2-4EE5-D4A6-452B-93C70AF14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39" b="89982" l="26704" r="67275">
                        <a14:foregroundMark x1="33554" y1="65019" x2="36225" y2="50722"/>
                        <a14:foregroundMark x1="50821" y1="30154" x2="50821" y2="26588"/>
                        <a14:foregroundMark x1="55001" y1="28678" x2="49925" y2="25095"/>
                        <a14:foregroundMark x1="44866" y1="78421" x2="44866" y2="56676"/>
                        <a14:foregroundMark x1="39210" y1="75734" x2="43374" y2="64123"/>
                        <a14:foregroundMark x1="38912" y1="78122" x2="47852" y2="77824"/>
                        <a14:foregroundMark x1="49627" y1="78122" x2="52015" y2="77525"/>
                        <a14:foregroundMark x1="32062" y1="66794" x2="32062" y2="54586"/>
                        <a14:foregroundMark x1="29972" y1="64721" x2="32775" y2="44999"/>
                        <a14:foregroundMark x1="32775" y1="44999" x2="34732" y2="40886"/>
                        <a14:foregroundMark x1="35628" y1="20634" x2="40106" y2="11992"/>
                        <a14:foregroundMark x1="34152" y1="21231" x2="44866" y2="11693"/>
                        <a14:foregroundMark x1="33554" y1="23005" x2="33554" y2="23005"/>
                        <a14:foregroundMark x1="35926" y1="22110" x2="50821" y2="14082"/>
                        <a14:foregroundMark x1="50821" y1="14082" x2="50821" y2="14082"/>
                        <a14:foregroundMark x1="32659" y1="27484" x2="44269" y2="14380"/>
                        <a14:foregroundMark x1="44269" y1="14380" x2="44269" y2="14380"/>
                        <a14:foregroundMark x1="55598" y1="11992" x2="45464" y2="10798"/>
                        <a14:foregroundMark x1="46359" y1="7514" x2="37718" y2="11395"/>
                        <a14:foregroundMark x1="53209" y1="5739" x2="53209" y2="5739"/>
                        <a14:foregroundMark x1="26704" y1="43274" x2="26704" y2="43274"/>
                        <a14:foregroundMark x1="39509" y1="33438" x2="39509" y2="33438"/>
                      </a14:backgroundRemoval>
                    </a14:imgEffect>
                  </a14:imgLayer>
                </a14:imgProps>
              </a:ext>
            </a:extLst>
          </a:blip>
          <a:srcRect l="13821" r="9237"/>
          <a:stretch/>
        </p:blipFill>
        <p:spPr>
          <a:xfrm>
            <a:off x="668603" y="1264803"/>
            <a:ext cx="3170378" cy="412046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9F62D32-1BD3-3ACC-4290-47885290CF20}"/>
              </a:ext>
            </a:extLst>
          </p:cNvPr>
          <p:cNvSpPr/>
          <p:nvPr/>
        </p:nvSpPr>
        <p:spPr>
          <a:xfrm>
            <a:off x="172361" y="1224600"/>
            <a:ext cx="1543116" cy="1032819"/>
          </a:xfrm>
          <a:prstGeom prst="wedgeEllipseCallout">
            <a:avLst>
              <a:gd name="adj1" fmla="val 54843"/>
              <a:gd name="adj2" fmla="val 38442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Bệnh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lị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SVN-Whimsy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029C3-99CB-22AE-CD7C-DD6B7730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827" y="2025636"/>
            <a:ext cx="1671815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Mót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rặn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nhiều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AEDB4-9E7E-67B1-C29D-9FC338C06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732" y="1018081"/>
            <a:ext cx="1993458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ngoài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lần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269F8C-6094-27C4-3777-5C5845B7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153" y="2266937"/>
            <a:ext cx="1900667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Đau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bụng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quặn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04C4E7-FA09-09E4-BB7C-69D44FFFE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3" b="24150" l="2727" r="24543">
                        <a14:foregroundMark x1="11689" y1="9267" x2="11689" y2="15178"/>
                        <a14:foregroundMark x1="16889" y1="9511" x2="16889" y2="16422"/>
                        <a14:foregroundMark x1="10467" y1="10244" x2="11444" y2="15933"/>
                        <a14:foregroundMark x1="12200" y1="9511" x2="11933" y2="13467"/>
                        <a14:foregroundMark x1="10956" y1="9756" x2="10956" y2="11733"/>
                        <a14:foregroundMark x1="12444" y1="14933" x2="17622" y2="14933"/>
                        <a14:foregroundMark x1="12444" y1="13200" x2="17378" y2="14200"/>
                        <a14:foregroundMark x1="11933" y1="12711" x2="15400" y2="17156"/>
                      </a14:backgroundRemoval>
                    </a14:imgEffect>
                  </a14:imgLayer>
                </a14:imgProps>
              </a:ext>
            </a:extLst>
          </a:blip>
          <a:srcRect r="72730" b="73167"/>
          <a:stretch/>
        </p:blipFill>
        <p:spPr>
          <a:xfrm>
            <a:off x="5002864" y="787568"/>
            <a:ext cx="1402663" cy="1380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EA79B3-7C45-1484-7C6F-88033EF6A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97" b="22477" l="27153" r="48969">
                        <a14:foregroundMark x1="39778" y1="8689" x2="38289" y2="12889"/>
                        <a14:foregroundMark x1="38044" y1="9933" x2="41267" y2="11911"/>
                        <a14:foregroundMark x1="38044" y1="9444" x2="39778" y2="11911"/>
                        <a14:foregroundMark x1="40267" y1="8933" x2="42000" y2="12400"/>
                        <a14:foregroundMark x1="42244" y1="10178" x2="42733" y2="14622"/>
                      </a14:backgroundRemoval>
                    </a14:imgEffect>
                  </a14:imgLayer>
                </a14:imgProps>
              </a:ext>
            </a:extLst>
          </a:blip>
          <a:srcRect l="24426" t="-1859" r="48304" b="75026"/>
          <a:stretch/>
        </p:blipFill>
        <p:spPr>
          <a:xfrm>
            <a:off x="8023572" y="1614334"/>
            <a:ext cx="1402663" cy="13801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A1027F-01CC-3405-6F19-8326D4355F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0" b="24347" l="75861" r="97318"/>
                    </a14:imgEffect>
                  </a14:imgLayer>
                </a14:imgProps>
              </a:ext>
            </a:extLst>
          </a:blip>
          <a:srcRect l="73179" t="197" r="-449" b="72970"/>
          <a:stretch/>
        </p:blipFill>
        <p:spPr>
          <a:xfrm>
            <a:off x="3515312" y="2296297"/>
            <a:ext cx="1402663" cy="13801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6995C6-87B1-1ABA-9849-FAAF19212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654" y="3478187"/>
            <a:ext cx="2599809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lẫn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máu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mũi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nhầy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20A7DE-C731-842E-7F13-15D81D1142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69156" l="2689" r="69178">
                        <a14:foregroundMark x1="11689" y1="9267" x2="11689" y2="15178"/>
                        <a14:foregroundMark x1="16889" y1="9511" x2="16889" y2="16422"/>
                        <a14:foregroundMark x1="10467" y1="10244" x2="11444" y2="15933"/>
                        <a14:foregroundMark x1="12200" y1="9511" x2="11933" y2="13467"/>
                        <a14:foregroundMark x1="10956" y1="9756" x2="10956" y2="11733"/>
                        <a14:foregroundMark x1="12444" y1="14933" x2="17622" y2="14933"/>
                        <a14:foregroundMark x1="12444" y1="13200" x2="17378" y2="14200"/>
                        <a14:foregroundMark x1="11933" y1="12711" x2="15400" y2="17156"/>
                        <a14:foregroundMark x1="65244" y1="66467" x2="64000" y2="55511"/>
                        <a14:foregroundMark x1="68133" y1="62133" x2="69178" y2="57578"/>
                        <a14:foregroundMark x1="63378" y1="69156" x2="63378" y2="69156"/>
                        <a14:backgroundMark x1="70000" y1="64622" x2="70000" y2="64622"/>
                      </a14:backgroundRemoval>
                    </a14:imgEffect>
                  </a14:imgLayer>
                </a14:imgProps>
              </a:ext>
            </a:extLst>
          </a:blip>
          <a:srcRect l="50000" t="47601" r="22730" b="25566"/>
          <a:stretch/>
        </p:blipFill>
        <p:spPr>
          <a:xfrm>
            <a:off x="6881993" y="3304138"/>
            <a:ext cx="1842910" cy="18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1F492B-C934-221E-AE4F-F796E752BB79}"/>
              </a:ext>
            </a:extLst>
          </p:cNvPr>
          <p:cNvSpPr/>
          <p:nvPr/>
        </p:nvSpPr>
        <p:spPr>
          <a:xfrm>
            <a:off x="714375" y="534988"/>
            <a:ext cx="7808510" cy="4231152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á»c Sinh HÃ¬nh áº£nh | Äá»nh dáº¡ng hÃ¬nh áº£nh PNG 400489613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49" r="100000">
                        <a14:foregroundMark x1="45000" y1="20111" x2="41744" y2="29648"/>
                        <a14:foregroundMark x1="70000" y1="19281" x2="70930" y2="30822"/>
                        <a14:foregroundMark x1="54186" y1="43884" x2="52907" y2="78991"/>
                        <a14:foregroundMark x1="68372" y1="42294" x2="71628" y2="72564"/>
                        <a14:foregroundMark x1="55233" y1="52108" x2="50000" y2="74499"/>
                        <a14:foregroundMark x1="45349" y1="49343" x2="44070" y2="61092"/>
                        <a14:foregroundMark x1="35814" y1="56185" x2="23023" y2="58880"/>
                        <a14:foregroundMark x1="56512" y1="48376" x2="66395" y2="61437"/>
                        <a14:foregroundMark x1="40465" y1="53283" x2="63721" y2="63027"/>
                        <a14:foregroundMark x1="47326" y1="46026" x2="57558" y2="68072"/>
                        <a14:foregroundMark x1="61744" y1="50104" x2="58140" y2="71182"/>
                        <a14:foregroundMark x1="73953" y1="53075" x2="72326" y2="71389"/>
                        <a14:foregroundMark x1="72674" y1="57360" x2="76279" y2="75674"/>
                        <a14:foregroundMark x1="79884" y1="61230" x2="83140" y2="76296"/>
                        <a14:foregroundMark x1="75581" y1="47616" x2="83488" y2="57913"/>
                        <a14:foregroundMark x1="76512" y1="49758" x2="86395" y2="57913"/>
                        <a14:foregroundMark x1="59767" y1="8984" x2="77907" y2="12647"/>
                        <a14:foregroundMark x1="84767" y1="14651" x2="98837" y2="34900"/>
                        <a14:foregroundMark x1="73953" y1="29233" x2="75581" y2="70836"/>
                        <a14:foregroundMark x1="56860" y1="44091" x2="60465" y2="85833"/>
                        <a14:foregroundMark x1="61163" y1="43124" x2="59535" y2="67519"/>
                        <a14:foregroundMark x1="55233" y1="46234" x2="32209" y2="57567"/>
                        <a14:foregroundMark x1="46047" y1="48376" x2="30000" y2="55563"/>
                        <a14:foregroundMark x1="40814" y1="48583" x2="40814" y2="48583"/>
                        <a14:foregroundMark x1="50930" y1="58328" x2="48023" y2="64409"/>
                        <a14:foregroundMark x1="81860" y1="85073" x2="86047" y2="95232"/>
                        <a14:foregroundMark x1="84070" y1="92882" x2="84419" y2="99516"/>
                        <a14:foregroundMark x1="88721" y1="92882" x2="91047" y2="95370"/>
                        <a14:foregroundMark x1="89070" y1="94264" x2="88721" y2="96199"/>
                        <a14:foregroundMark x1="88721" y1="96199" x2="88372" y2="97167"/>
                        <a14:foregroundMark x1="82791" y1="95577" x2="82791" y2="95577"/>
                        <a14:foregroundMark x1="81860" y1="95024" x2="81860" y2="95024"/>
                        <a14:foregroundMark x1="83837" y1="92260" x2="83837" y2="92260"/>
                        <a14:foregroundMark x1="54186" y1="95232" x2="54186" y2="95232"/>
                        <a14:foregroundMark x1="61512" y1="92053" x2="61512" y2="92053"/>
                        <a14:foregroundMark x1="59767" y1="89565" x2="59767" y2="88735"/>
                        <a14:foregroundMark x1="59767" y1="86593" x2="59767" y2="86593"/>
                        <a14:foregroundMark x1="59767" y1="90739" x2="59767" y2="90739"/>
                        <a14:foregroundMark x1="59767" y1="88943" x2="47674" y2="96199"/>
                        <a14:foregroundMark x1="60116" y1="90532" x2="50930" y2="96752"/>
                        <a14:foregroundMark x1="52907" y1="91914" x2="43721" y2="95370"/>
                        <a14:foregroundMark x1="43721" y1="97927" x2="63488" y2="95232"/>
                        <a14:foregroundMark x1="63721" y1="85280" x2="64419" y2="94817"/>
                        <a14:foregroundMark x1="57209" y1="83898" x2="57209" y2="92260"/>
                        <a14:foregroundMark x1="53256" y1="91914" x2="46977" y2="92053"/>
                        <a14:foregroundMark x1="43023" y1="95370" x2="43023" y2="98549"/>
                        <a14:foregroundMark x1="92674" y1="96199" x2="85465" y2="98341"/>
                        <a14:foregroundMark x1="80465" y1="97167" x2="82442" y2="98134"/>
                        <a14:foregroundMark x1="91047" y1="96406" x2="88372" y2="98341"/>
                        <a14:foregroundMark x1="77209" y1="47201" x2="81860" y2="52661"/>
                        <a14:backgroundMark x1="97209" y1="26330" x2="93256" y2="34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128" y="972557"/>
            <a:ext cx="2629997" cy="37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525125" y="972557"/>
            <a:ext cx="4723747" cy="2848297"/>
          </a:xfrm>
          <a:prstGeom prst="wedgeRoundRectCallout">
            <a:avLst>
              <a:gd name="adj1" fmla="val -60443"/>
              <a:gd name="adj2" fmla="val -9302"/>
              <a:gd name="adj3" fmla="val 16667"/>
            </a:avLst>
          </a:prstGeom>
          <a:solidFill>
            <a:srgbClr val="4F8B53"/>
          </a:solidFill>
          <a:ln w="38100">
            <a:solidFill>
              <a:srgbClr val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>
              <a:lnSpc>
                <a:spcPct val="130000"/>
              </a:lnSpc>
              <a:spcBef>
                <a:spcPct val="50000"/>
              </a:spcBef>
            </a:pP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Khi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mắc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bệnh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lây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qua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đường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tiêu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hóa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báo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ngay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đươc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đưa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khám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bác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sĩ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2699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965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1860"/>
            <a:ext cx="9140694" cy="514164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2E2C735-C44D-4769-B07C-1A5EBF581BE3}"/>
              </a:ext>
            </a:extLst>
          </p:cNvPr>
          <p:cNvCxnSpPr>
            <a:cxnSpLocks/>
          </p:cNvCxnSpPr>
          <p:nvPr/>
        </p:nvCxnSpPr>
        <p:spPr>
          <a:xfrm>
            <a:off x="2247009" y="1192907"/>
            <a:ext cx="0" cy="227372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84454F1-2C14-451B-88CE-287B37B9C49A}"/>
              </a:ext>
            </a:extLst>
          </p:cNvPr>
          <p:cNvSpPr/>
          <p:nvPr/>
        </p:nvSpPr>
        <p:spPr>
          <a:xfrm>
            <a:off x="2362941" y="1556253"/>
            <a:ext cx="5707171" cy="1292662"/>
          </a:xfrm>
          <a:prstGeom prst="rect">
            <a:avLst/>
          </a:prstGeom>
          <a:solidFill>
            <a:srgbClr val="48AE8E"/>
          </a:solidFill>
          <a:ln w="57150"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 defTabSz="685663">
              <a:defRPr/>
            </a:pPr>
            <a:r>
              <a:rPr lang="en-US" altLang="zh-CN" sz="2800" spc="225" noProof="1">
                <a:solidFill>
                  <a:srgbClr val="FFFFFF"/>
                </a:solidFill>
                <a:latin typeface="SVN-Whimsy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HĐ2</a:t>
            </a:r>
            <a:r>
              <a:rPr lang="en-US" altLang="zh-CN" sz="2800" spc="225" noProof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: </a:t>
            </a:r>
            <a:r>
              <a:rPr lang="en-US" altLang="zh-CN" sz="2800" spc="225" noProof="1">
                <a:solidFill>
                  <a:srgbClr val="FFFFFF"/>
                </a:solidFill>
                <a:latin typeface="SVN-Whimsy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nguyên nhân và cácH phòng các bệnh lây qua đường tiêu hóa</a:t>
            </a:r>
          </a:p>
        </p:txBody>
      </p:sp>
    </p:spTree>
    <p:extLst>
      <p:ext uri="{BB962C8B-B14F-4D97-AF65-F5344CB8AC3E}">
        <p14:creationId xmlns:p14="http://schemas.microsoft.com/office/powerpoint/2010/main" val="28045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24" r="58443" b="5000"/>
          <a:stretch/>
        </p:blipFill>
        <p:spPr>
          <a:xfrm>
            <a:off x="149108" y="-99721"/>
            <a:ext cx="2907523" cy="1529693"/>
          </a:xfrm>
          <a:prstGeom prst="rect">
            <a:avLst/>
          </a:prstGeom>
        </p:spPr>
      </p:pic>
      <p:pic>
        <p:nvPicPr>
          <p:cNvPr id="1026" name="Picture 2" descr="CÃ¡c NhÃ  Khoa Há»c LÃ m ThÃ­ Nghiá»m HÃ¬nh áº£nh | Äá»nh dáº¡ng hÃ¬nh áº£nh PNG  400239484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1" b="92209" l="0" r="100000">
                        <a14:foregroundMark x1="41977" y1="72674" x2="74419" y2="88140"/>
                        <a14:foregroundMark x1="43256" y1="80814" x2="59419" y2="85349"/>
                        <a14:foregroundMark x1="42442" y1="83023" x2="49302" y2="88953"/>
                        <a14:foregroundMark x1="71395" y1="71628" x2="77442" y2="72907"/>
                        <a14:foregroundMark x1="45814" y1="66860" x2="43023" y2="7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7" y="1597178"/>
            <a:ext cx="2820854" cy="282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0B8C7B3-4164-AD34-3DA2-D4ABA37187E9}"/>
              </a:ext>
            </a:extLst>
          </p:cNvPr>
          <p:cNvSpPr/>
          <p:nvPr/>
        </p:nvSpPr>
        <p:spPr>
          <a:xfrm rot="21370639">
            <a:off x="3026875" y="271460"/>
            <a:ext cx="5770951" cy="3504376"/>
          </a:xfrm>
          <a:prstGeom prst="cloud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2DB16-EE0D-B8A1-1A7E-C23C9B5EA044}"/>
              </a:ext>
            </a:extLst>
          </p:cNvPr>
          <p:cNvSpPr txBox="1"/>
          <p:nvPr/>
        </p:nvSpPr>
        <p:spPr>
          <a:xfrm>
            <a:off x="3484706" y="1179191"/>
            <a:ext cx="47700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6248CAD-32B4-DBB2-C006-CC3F58825509}"/>
              </a:ext>
            </a:extLst>
          </p:cNvPr>
          <p:cNvSpPr/>
          <p:nvPr/>
        </p:nvSpPr>
        <p:spPr>
          <a:xfrm rot="21370639">
            <a:off x="3359313" y="424062"/>
            <a:ext cx="5242115" cy="3570512"/>
          </a:xfrm>
          <a:prstGeom prst="cloud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0DFF8-DD10-65B2-5819-556261581588}"/>
              </a:ext>
            </a:extLst>
          </p:cNvPr>
          <p:cNvSpPr txBox="1"/>
          <p:nvPr/>
        </p:nvSpPr>
        <p:spPr>
          <a:xfrm>
            <a:off x="3808036" y="902677"/>
            <a:ext cx="420862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C00000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3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  <p:bldP spid="11" grpId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8E3DE1-1A25-3570-1D27-CA4EEA2D8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859215"/>
              </p:ext>
            </p:extLst>
          </p:nvPr>
        </p:nvGraphicFramePr>
        <p:xfrm>
          <a:off x="325515" y="967563"/>
          <a:ext cx="8599288" cy="340551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929123">
                  <a:extLst>
                    <a:ext uri="{9D8B030D-6E8A-4147-A177-3AD203B41FA5}">
                      <a16:colId xmlns:a16="http://schemas.microsoft.com/office/drawing/2014/main" val="2423557229"/>
                    </a:ext>
                  </a:extLst>
                </a:gridCol>
                <a:gridCol w="4029740">
                  <a:extLst>
                    <a:ext uri="{9D8B030D-6E8A-4147-A177-3AD203B41FA5}">
                      <a16:colId xmlns:a16="http://schemas.microsoft.com/office/drawing/2014/main" val="4093012316"/>
                    </a:ext>
                  </a:extLst>
                </a:gridCol>
                <a:gridCol w="1109260">
                  <a:extLst>
                    <a:ext uri="{9D8B030D-6E8A-4147-A177-3AD203B41FA5}">
                      <a16:colId xmlns:a16="http://schemas.microsoft.com/office/drawing/2014/main" val="3365478937"/>
                    </a:ext>
                  </a:extLst>
                </a:gridCol>
                <a:gridCol w="2531165">
                  <a:extLst>
                    <a:ext uri="{9D8B030D-6E8A-4147-A177-3AD203B41FA5}">
                      <a16:colId xmlns:a16="http://schemas.microsoft.com/office/drawing/2014/main" val="973395798"/>
                    </a:ext>
                  </a:extLst>
                </a:gridCol>
              </a:tblGrid>
              <a:tr h="79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02234"/>
                  </a:ext>
                </a:extLst>
              </a:tr>
              <a:tr h="869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909291"/>
                  </a:ext>
                </a:extLst>
              </a:tr>
              <a:tr h="869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3480"/>
                  </a:ext>
                </a:extLst>
              </a:tr>
              <a:tr h="869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596076"/>
                  </a:ext>
                </a:extLst>
              </a:tr>
            </a:tbl>
          </a:graphicData>
        </a:graphic>
      </p:graphicFrame>
      <p:sp>
        <p:nvSpPr>
          <p:cNvPr id="6" name="矩形 13">
            <a:extLst>
              <a:ext uri="{FF2B5EF4-FFF2-40B4-BE49-F238E27FC236}">
                <a16:creationId xmlns:a16="http://schemas.microsoft.com/office/drawing/2014/main" id="{DF54F0E8-9DDA-ED44-648B-EC83B3CAB8F5}"/>
              </a:ext>
            </a:extLst>
          </p:cNvPr>
          <p:cNvSpPr/>
          <p:nvPr/>
        </p:nvSpPr>
        <p:spPr>
          <a:xfrm>
            <a:off x="3084080" y="327303"/>
            <a:ext cx="3231021" cy="415370"/>
          </a:xfrm>
          <a:prstGeom prst="rect">
            <a:avLst/>
          </a:prstGeom>
          <a:solidFill>
            <a:srgbClr val="48AE8E"/>
          </a:solidFill>
        </p:spPr>
        <p:txBody>
          <a:bodyPr wrap="square" lIns="0" tIns="0" rIns="0" bIns="0">
            <a:spAutoFit/>
          </a:bodyPr>
          <a:lstStyle/>
          <a:p>
            <a:pPr algn="ctr" defTabSz="685663">
              <a:defRPr/>
            </a:pPr>
            <a:r>
              <a:rPr lang="en-US" altLang="zh-CN" sz="2699" spc="225" noProof="1">
                <a:solidFill>
                  <a:srgbClr val="FFFFFF"/>
                </a:solidFill>
                <a:latin typeface="UTM Amerika Sans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PHIẾU DỰ ĐOÁN</a:t>
            </a:r>
            <a:endParaRPr lang="zh-CN" altLang="en-US" sz="2699" spc="225" noProof="1">
              <a:solidFill>
                <a:srgbClr val="FFFFFF"/>
              </a:solidFill>
              <a:latin typeface="UTM Amerika Sans" panose="02040603050506020204" pitchFamily="18" charset="0"/>
              <a:ea typeface="华文中宋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8E3DE1-1A25-3570-1D27-CA4EEA2D8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960965"/>
              </p:ext>
            </p:extLst>
          </p:nvPr>
        </p:nvGraphicFramePr>
        <p:xfrm>
          <a:off x="325515" y="967563"/>
          <a:ext cx="8599288" cy="340551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929123">
                  <a:extLst>
                    <a:ext uri="{9D8B030D-6E8A-4147-A177-3AD203B41FA5}">
                      <a16:colId xmlns:a16="http://schemas.microsoft.com/office/drawing/2014/main" val="2423557229"/>
                    </a:ext>
                  </a:extLst>
                </a:gridCol>
                <a:gridCol w="4029740">
                  <a:extLst>
                    <a:ext uri="{9D8B030D-6E8A-4147-A177-3AD203B41FA5}">
                      <a16:colId xmlns:a16="http://schemas.microsoft.com/office/drawing/2014/main" val="4093012316"/>
                    </a:ext>
                  </a:extLst>
                </a:gridCol>
                <a:gridCol w="1109260">
                  <a:extLst>
                    <a:ext uri="{9D8B030D-6E8A-4147-A177-3AD203B41FA5}">
                      <a16:colId xmlns:a16="http://schemas.microsoft.com/office/drawing/2014/main" val="3365478937"/>
                    </a:ext>
                  </a:extLst>
                </a:gridCol>
                <a:gridCol w="2531165">
                  <a:extLst>
                    <a:ext uri="{9D8B030D-6E8A-4147-A177-3AD203B41FA5}">
                      <a16:colId xmlns:a16="http://schemas.microsoft.com/office/drawing/2014/main" val="973395798"/>
                    </a:ext>
                  </a:extLst>
                </a:gridCol>
              </a:tblGrid>
              <a:tr h="79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SVN-Whimsy" panose="02040603050506020204" pitchFamily="18" charset="0"/>
                        </a:rPr>
                        <a:t> X</a:t>
                      </a:r>
                      <a:endParaRPr lang="en-US" sz="3200" dirty="0">
                        <a:solidFill>
                          <a:srgbClr val="C00000"/>
                        </a:solidFill>
                        <a:effectLst/>
                        <a:latin typeface="SVN-Whimsy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02234"/>
                  </a:ext>
                </a:extLst>
              </a:tr>
              <a:tr h="869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909291"/>
                  </a:ext>
                </a:extLst>
              </a:tr>
              <a:tr h="869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C00000"/>
                          </a:solidFill>
                          <a:effectLst/>
                          <a:latin typeface="SVN-Whimsy" panose="02040603050506020204" pitchFamily="18" charset="0"/>
                          <a:cs typeface="Times New Roman" panose="02020603050405020304" pitchFamily="18" charset="0"/>
                        </a:rPr>
                        <a:t>X </a:t>
                      </a:r>
                      <a:endParaRPr lang="en-US" sz="4800" b="1" dirty="0">
                        <a:solidFill>
                          <a:srgbClr val="C00000"/>
                        </a:solidFill>
                        <a:effectLst/>
                        <a:latin typeface="SVN-Whimsy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3480"/>
                  </a:ext>
                </a:extLst>
              </a:tr>
              <a:tr h="869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SVN-Whimsy" panose="02040603050506020204" pitchFamily="18" charset="0"/>
                        </a:rPr>
                        <a:t> X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SVN-Whimsy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596076"/>
                  </a:ext>
                </a:extLst>
              </a:tr>
            </a:tbl>
          </a:graphicData>
        </a:graphic>
      </p:graphicFrame>
      <p:sp>
        <p:nvSpPr>
          <p:cNvPr id="6" name="矩形 13">
            <a:extLst>
              <a:ext uri="{FF2B5EF4-FFF2-40B4-BE49-F238E27FC236}">
                <a16:creationId xmlns:a16="http://schemas.microsoft.com/office/drawing/2014/main" id="{DF54F0E8-9DDA-ED44-648B-EC83B3CAB8F5}"/>
              </a:ext>
            </a:extLst>
          </p:cNvPr>
          <p:cNvSpPr/>
          <p:nvPr/>
        </p:nvSpPr>
        <p:spPr>
          <a:xfrm>
            <a:off x="3084080" y="327303"/>
            <a:ext cx="3231021" cy="415370"/>
          </a:xfrm>
          <a:prstGeom prst="rect">
            <a:avLst/>
          </a:prstGeom>
          <a:solidFill>
            <a:srgbClr val="48AE8E"/>
          </a:solidFill>
        </p:spPr>
        <p:txBody>
          <a:bodyPr wrap="square" lIns="0" tIns="0" rIns="0" bIns="0">
            <a:spAutoFit/>
          </a:bodyPr>
          <a:lstStyle/>
          <a:p>
            <a:pPr algn="ctr" defTabSz="685663">
              <a:defRPr/>
            </a:pPr>
            <a:r>
              <a:rPr lang="en-US" altLang="zh-CN" sz="2699" spc="225" noProof="1">
                <a:solidFill>
                  <a:srgbClr val="FFFFFF"/>
                </a:solidFill>
                <a:latin typeface="UTM Amerika Sans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KẾT QUẢ</a:t>
            </a:r>
            <a:endParaRPr lang="zh-CN" altLang="en-US" sz="2699" spc="225" noProof="1">
              <a:solidFill>
                <a:srgbClr val="FFFFFF"/>
              </a:solidFill>
              <a:latin typeface="UTM Amerika Sans" panose="02040603050506020204" pitchFamily="18" charset="0"/>
              <a:ea typeface="华文中宋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6FC7D80F-852C-90B3-77AC-F53295B02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>
            <a:off x="471176" y="2231"/>
            <a:ext cx="6457089" cy="4232952"/>
          </a:xfrm>
          <a:prstGeom prst="rect">
            <a:avLst/>
          </a:prstGeom>
        </p:spPr>
      </p:pic>
      <p:pic>
        <p:nvPicPr>
          <p:cNvPr id="6" name="Picture 2" descr="CÃ¡c NhÃ  Khoa Há»c LÃ m ThÃ­ Nghiá»m HÃ¬nh áº£nh | Äá»nh dáº¡ng hÃ¬nh áº£nh PNG  400239484| vn.lovepik.com">
            <a:extLst>
              <a:ext uri="{FF2B5EF4-FFF2-40B4-BE49-F238E27FC236}">
                <a16:creationId xmlns:a16="http://schemas.microsoft.com/office/drawing/2014/main" id="{07F14E67-98F1-0D1D-F0BD-F847FA95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1" b="92209" l="0" r="100000">
                        <a14:foregroundMark x1="41977" y1="72674" x2="74419" y2="88140"/>
                        <a14:foregroundMark x1="43256" y1="80814" x2="59419" y2="85349"/>
                        <a14:foregroundMark x1="42442" y1="83023" x2="49302" y2="88953"/>
                        <a14:foregroundMark x1="71395" y1="71628" x2="77442" y2="72907"/>
                        <a14:foregroundMark x1="45814" y1="66860" x2="43023" y2="7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46" y="1713230"/>
            <a:ext cx="2820854" cy="282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FDEC4C-6AFD-B47F-FA68-EA45AE9273F9}"/>
              </a:ext>
            </a:extLst>
          </p:cNvPr>
          <p:cNvSpPr txBox="1"/>
          <p:nvPr/>
        </p:nvSpPr>
        <p:spPr>
          <a:xfrm>
            <a:off x="1628515" y="1342624"/>
            <a:ext cx="4113065" cy="2111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endParaRPr lang="en-US" altLang="en-US" sz="1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2.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/     </a:t>
            </a: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1363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84239" y="121586"/>
            <a:ext cx="7588709" cy="738407"/>
            <a:chOff x="-2218937" y="470015"/>
            <a:chExt cx="10120620" cy="984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150356" y="939540"/>
              <a:ext cx="1751327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3862" y="470015"/>
              <a:ext cx="6751058" cy="9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Nguyên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nhân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và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cách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phòng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vi-VN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218937" y="962773"/>
              <a:ext cx="1459259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 dirty="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30795" y="1424961"/>
            <a:ext cx="3386424" cy="2375009"/>
          </a:xfrm>
          <a:prstGeom prst="rect">
            <a:avLst/>
          </a:prstGeom>
          <a:solidFill>
            <a:srgbClr val="B9DFA2"/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eaLnBrk="1" hangingPunct="1">
              <a:spcBef>
                <a:spcPts val="1000"/>
              </a:spcBef>
            </a:pP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lã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hÃ  khoa há»c Khoa há»c NghiÃªn cá»©u thÃ­ Nghiá»m Khoa há»c phÆ°Æ¡ng phÃ¡p - nhÃ  khoa  há»c png táº£i vá» - Miá»n phÃ­ trong suá»t NgÆ°á»i ÄÃ n Ã´ng png Táº£i vá»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6500" l="10000" r="90000">
                        <a14:foregroundMark x1="48222" y1="86625" x2="53111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25959"/>
          <a:stretch/>
        </p:blipFill>
        <p:spPr bwMode="auto">
          <a:xfrm>
            <a:off x="7122418" y="1424961"/>
            <a:ext cx="2021582" cy="36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ontent.fsgn6-2.fna.fbcdn.net/v/t1.15752-9/42771312_2266556360232897_3070452895636783104_n.jpg?_nc_cat=108&amp;oh=23e9cbf72e4c78d837dbaf34d141cc17&amp;oe=5C18A09C">
            <a:extLst>
              <a:ext uri="{FF2B5EF4-FFF2-40B4-BE49-F238E27FC236}">
                <a16:creationId xmlns:a16="http://schemas.microsoft.com/office/drawing/2014/main" id="{64A73E58-291C-7864-91D4-F7A1845D5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7919"/>
          <a:stretch/>
        </p:blipFill>
        <p:spPr bwMode="auto">
          <a:xfrm rot="16200000">
            <a:off x="671874" y="792142"/>
            <a:ext cx="2813112" cy="372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A52AED-A440-92B4-58B5-ABF72C972E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56" y="1083550"/>
            <a:ext cx="3207353" cy="32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84239" y="121586"/>
            <a:ext cx="7588709" cy="738407"/>
            <a:chOff x="-2218937" y="470015"/>
            <a:chExt cx="10120620" cy="984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150356" y="939540"/>
              <a:ext cx="1751327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3862" y="470015"/>
              <a:ext cx="6751058" cy="9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Nguyên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nhân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và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cách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phòng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vi-VN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218937" y="962773"/>
              <a:ext cx="1459259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 dirty="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30795" y="1424961"/>
            <a:ext cx="3386424" cy="2805896"/>
          </a:xfrm>
          <a:prstGeom prst="rect">
            <a:avLst/>
          </a:prstGeom>
          <a:solidFill>
            <a:srgbClr val="B9DFA2"/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just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hÃ  khoa há»c Khoa há»c NghiÃªn cá»©u thÃ­ Nghiá»m Khoa há»c phÆ°Æ¡ng phÃ¡p - nhÃ  khoa  há»c png táº£i vá» - Miá»n phÃ­ trong suá»t NgÆ°á»i ÄÃ n Ã´ng png Táº£i vá»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6500" l="10000" r="90000">
                        <a14:foregroundMark x1="48222" y1="86625" x2="53111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25959"/>
          <a:stretch/>
        </p:blipFill>
        <p:spPr bwMode="auto">
          <a:xfrm>
            <a:off x="7259757" y="1424961"/>
            <a:ext cx="2021582" cy="36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content.fsgn6-1.fna.fbcdn.net/v/t1.15752-9/42785584_2178512832475379_479668510327308288_n.jpg?_nc_cat=103&amp;oh=77081bd5d84bc5fac16276a913aad015&amp;oe=5C5D96F5">
            <a:extLst>
              <a:ext uri="{FF2B5EF4-FFF2-40B4-BE49-F238E27FC236}">
                <a16:creationId xmlns:a16="http://schemas.microsoft.com/office/drawing/2014/main" id="{71D2FD66-2168-3255-12F5-14AD0A5B9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192" b="7919"/>
          <a:stretch/>
        </p:blipFill>
        <p:spPr bwMode="auto">
          <a:xfrm rot="16200000">
            <a:off x="408001" y="998718"/>
            <a:ext cx="3335653" cy="379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C9E768-D8CC-BA64-980B-0E1A5770F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0" y="1369728"/>
            <a:ext cx="3249394" cy="32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文字, 地图&#10;&#10;已生成极高可信度的说明">
            <a:extLst>
              <a:ext uri="{FF2B5EF4-FFF2-40B4-BE49-F238E27FC236}">
                <a16:creationId xmlns:a16="http://schemas.microsoft.com/office/drawing/2014/main" id="{1779A10A-4734-49A3-8A01-8B9BA58DB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930"/>
            <a:ext cx="9140694" cy="514164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A0CE9A49-2142-43A1-9DCC-BEBDCC0D3782}"/>
              </a:ext>
            </a:extLst>
          </p:cNvPr>
          <p:cNvSpPr/>
          <p:nvPr/>
        </p:nvSpPr>
        <p:spPr>
          <a:xfrm rot="16200000">
            <a:off x="2367163" y="1334280"/>
            <a:ext cx="664031" cy="156891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685663">
              <a:buClrTx/>
              <a:defRPr/>
            </a:pPr>
            <a:r>
              <a:rPr kumimoji="1" lang="en-US" altLang="zh-CN" sz="2999" b="1" kern="1200" spc="450" dirty="0">
                <a:solidFill>
                  <a:srgbClr val="48AE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6CFEF495-8087-458C-8366-97461133E772}"/>
              </a:ext>
            </a:extLst>
          </p:cNvPr>
          <p:cNvCxnSpPr>
            <a:cxnSpLocks/>
          </p:cNvCxnSpPr>
          <p:nvPr/>
        </p:nvCxnSpPr>
        <p:spPr>
          <a:xfrm>
            <a:off x="3313445" y="1133212"/>
            <a:ext cx="0" cy="227372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AF5272A-DA0D-4A33-AFD0-F2695A5E092D}"/>
              </a:ext>
            </a:extLst>
          </p:cNvPr>
          <p:cNvGrpSpPr/>
          <p:nvPr/>
        </p:nvGrpSpPr>
        <p:grpSpPr>
          <a:xfrm rot="10800000" flipH="1">
            <a:off x="3483634" y="1311716"/>
            <a:ext cx="3272849" cy="1778150"/>
            <a:chOff x="3548970" y="2806931"/>
            <a:chExt cx="2732674" cy="1930417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43D74EE-7B15-4373-A7B3-4F6514515D4C}"/>
                </a:ext>
              </a:extLst>
            </p:cNvPr>
            <p:cNvSpPr/>
            <p:nvPr/>
          </p:nvSpPr>
          <p:spPr>
            <a:xfrm rot="10800000">
              <a:off x="3548970" y="2863246"/>
              <a:ext cx="465137" cy="465137"/>
            </a:xfrm>
            <a:prstGeom prst="ellipse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63">
                <a:buClrTx/>
                <a:defRPr/>
              </a:pPr>
              <a:r>
                <a:rPr lang="en-US" altLang="zh-CN" sz="2099" kern="1200" noProof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2099" kern="1200" noProof="1">
                <a:solidFill>
                  <a:srgbClr val="FFFFFF"/>
                </a:solidFill>
                <a:latin typeface="Cambria" panose="02040503050406030204" pitchFamily="18" charset="0"/>
                <a:ea typeface="华文中宋" panose="02010600040101010101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FE12F15-7D80-4BD2-A6E2-4E31A6B51238}"/>
                </a:ext>
              </a:extLst>
            </p:cNvPr>
            <p:cNvSpPr/>
            <p:nvPr/>
          </p:nvSpPr>
          <p:spPr>
            <a:xfrm rot="10800000">
              <a:off x="3548970" y="3522060"/>
              <a:ext cx="465137" cy="463551"/>
            </a:xfrm>
            <a:prstGeom prst="ellipse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63">
                <a:buClrTx/>
                <a:defRPr/>
              </a:pPr>
              <a:r>
                <a:rPr lang="en-US" altLang="zh-CN" sz="2099" kern="1200" noProof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2099" kern="1200" noProof="1">
                <a:solidFill>
                  <a:srgbClr val="FFFFFF"/>
                </a:solidFill>
                <a:latin typeface="Cambria" panose="02040503050406030204" pitchFamily="18" charset="0"/>
                <a:ea typeface="华文中宋" panose="02010600040101010101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34A183B9-715B-4214-9333-6D37B8C0DE65}"/>
                </a:ext>
              </a:extLst>
            </p:cNvPr>
            <p:cNvSpPr/>
            <p:nvPr/>
          </p:nvSpPr>
          <p:spPr>
            <a:xfrm rot="10800000">
              <a:off x="3548970" y="4179285"/>
              <a:ext cx="465137" cy="465137"/>
            </a:xfrm>
            <a:prstGeom prst="ellipse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63">
                <a:buClrTx/>
                <a:defRPr/>
              </a:pPr>
              <a:r>
                <a:rPr lang="en-US" altLang="zh-CN" sz="2099" kern="1200" noProof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2099" kern="1200" noProof="1">
                <a:solidFill>
                  <a:srgbClr val="FFFFFF"/>
                </a:solidFill>
                <a:latin typeface="Cambria" panose="02040503050406030204" pitchFamily="18" charset="0"/>
                <a:ea typeface="华文中宋" panose="02010600040101010101" pitchFamily="2" charset="-122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69A4FC7-5E78-46DA-A9A7-67DE6A040936}"/>
                </a:ext>
              </a:extLst>
            </p:cNvPr>
            <p:cNvSpPr/>
            <p:nvPr/>
          </p:nvSpPr>
          <p:spPr>
            <a:xfrm rot="16200000">
              <a:off x="4889505" y="2016094"/>
              <a:ext cx="601299" cy="2182973"/>
            </a:xfrm>
            <a:prstGeom prst="rect">
              <a:avLst/>
            </a:prstGeom>
            <a:solidFill>
              <a:srgbClr val="48AE8E"/>
            </a:solidFill>
          </p:spPr>
          <p:txBody>
            <a:bodyPr vert="eaVert" wrap="square">
              <a:spAutoFit/>
            </a:bodyPr>
            <a:lstStyle/>
            <a:p>
              <a:pPr algn="ctr" defTabSz="685663">
                <a:buClrTx/>
                <a:defRPr/>
              </a:pPr>
              <a:r>
                <a:rPr lang="en-US" altLang="zh-CN" sz="2399" kern="1200" spc="450" noProof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VẬN DỤNG</a:t>
              </a:r>
              <a:endParaRPr lang="zh-CN" altLang="en-US" sz="2399" kern="1200" spc="450" noProof="1">
                <a:solidFill>
                  <a:srgbClr val="FFFFFF"/>
                </a:solidFill>
                <a:latin typeface="Cambria" panose="02040503050406030204" pitchFamily="18" charset="0"/>
                <a:ea typeface="华文中宋" panose="0201060004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8839FEE-C94B-4FCC-AA80-10FB111CBE83}"/>
                </a:ext>
              </a:extLst>
            </p:cNvPr>
            <p:cNvSpPr/>
            <p:nvPr/>
          </p:nvSpPr>
          <p:spPr>
            <a:xfrm rot="16200000">
              <a:off x="4889504" y="2684882"/>
              <a:ext cx="601299" cy="2182973"/>
            </a:xfrm>
            <a:prstGeom prst="rect">
              <a:avLst/>
            </a:prstGeom>
            <a:solidFill>
              <a:srgbClr val="48AE8E"/>
            </a:solidFill>
          </p:spPr>
          <p:txBody>
            <a:bodyPr vert="eaVert" wrap="square">
              <a:spAutoFit/>
            </a:bodyPr>
            <a:lstStyle/>
            <a:p>
              <a:pPr algn="ctr" defTabSz="685663">
                <a:buClrTx/>
                <a:defRPr/>
              </a:pPr>
              <a:r>
                <a:rPr lang="en-US" altLang="zh-CN" sz="2399" kern="1200" spc="450" noProof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KHÁM PHÁ</a:t>
              </a:r>
              <a:endParaRPr lang="zh-CN" altLang="en-US" sz="2399" kern="1200" spc="450" noProof="1">
                <a:solidFill>
                  <a:srgbClr val="FFFFFF"/>
                </a:solidFill>
                <a:latin typeface="Cambria" panose="02040503050406030204" pitchFamily="18" charset="0"/>
                <a:ea typeface="华文中宋" panose="0201060004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28AB113-AA10-4797-AAF7-3D56A2E1B572}"/>
                </a:ext>
              </a:extLst>
            </p:cNvPr>
            <p:cNvSpPr/>
            <p:nvPr/>
          </p:nvSpPr>
          <p:spPr>
            <a:xfrm rot="16200000">
              <a:off x="4889508" y="3345212"/>
              <a:ext cx="601299" cy="2182973"/>
            </a:xfrm>
            <a:prstGeom prst="rect">
              <a:avLst/>
            </a:prstGeom>
            <a:solidFill>
              <a:srgbClr val="48AE8E"/>
            </a:solidFill>
          </p:spPr>
          <p:txBody>
            <a:bodyPr vert="eaVert" wrap="square">
              <a:spAutoFit/>
            </a:bodyPr>
            <a:lstStyle/>
            <a:p>
              <a:pPr algn="ctr" defTabSz="685663">
                <a:buClrTx/>
                <a:defRPr/>
              </a:pPr>
              <a:r>
                <a:rPr lang="en-US" altLang="zh-CN" sz="2399" kern="1200" spc="450" noProof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KHỞI ĐỘNG</a:t>
              </a:r>
              <a:endParaRPr lang="zh-CN" altLang="en-US" sz="2399" kern="1200" spc="450" noProof="1">
                <a:solidFill>
                  <a:srgbClr val="FFFFFF"/>
                </a:solidFill>
                <a:latin typeface="Cambria" panose="02040503050406030204" pitchFamily="18" charset="0"/>
                <a:ea typeface="华文中宋" panose="0201060004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0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6" presetClass="entr" presetSubtype="2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1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6" presetClass="entr" presetSubtype="2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1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84239" y="121586"/>
            <a:ext cx="7588709" cy="738407"/>
            <a:chOff x="-2218937" y="470015"/>
            <a:chExt cx="10120620" cy="984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150356" y="939540"/>
              <a:ext cx="1751327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3862" y="470015"/>
              <a:ext cx="6751058" cy="9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Nguyên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nhân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và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cách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phòng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vi-VN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218937" y="962773"/>
              <a:ext cx="1459259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 dirty="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77632" y="1297371"/>
            <a:ext cx="3386424" cy="2805896"/>
          </a:xfrm>
          <a:prstGeom prst="rect">
            <a:avLst/>
          </a:prstGeom>
          <a:solidFill>
            <a:srgbClr val="B9DFA2"/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eaLnBrk="1" hangingPunct="1">
              <a:spcBef>
                <a:spcPts val="1000"/>
              </a:spcBef>
            </a:pP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sôi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hÃ  khoa há»c Khoa há»c NghiÃªn cá»©u thÃ­ Nghiá»m Khoa há»c phÆ°Æ¡ng phÃ¡p - nhÃ  khoa  há»c png táº£i vá» - Miá»n phÃ­ trong suá»t NgÆ°á»i ÄÃ n Ã´ng png Táº£i vá»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6500" l="10000" r="90000">
                        <a14:foregroundMark x1="48222" y1="86625" x2="53111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25959"/>
          <a:stretch/>
        </p:blipFill>
        <p:spPr bwMode="auto">
          <a:xfrm>
            <a:off x="7036473" y="1514952"/>
            <a:ext cx="2021582" cy="36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ontent.fsgn6-1.fna.fbcdn.net/v/t1.15752-9/42650903_250319679011005_6510062671360950272_n.jpg?_nc_cat=110&amp;oh=dad9b5dc739bf687c33b55d3c01911d1&amp;oe=5C2471BA">
            <a:extLst>
              <a:ext uri="{FF2B5EF4-FFF2-40B4-BE49-F238E27FC236}">
                <a16:creationId xmlns:a16="http://schemas.microsoft.com/office/drawing/2014/main" id="{E1FA23E9-6DD4-5DE5-AC81-AC7D607E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7347" y="1071110"/>
            <a:ext cx="2805897" cy="3638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459BFB-C7A8-D4A6-A760-B91F9B728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0" y="1728577"/>
            <a:ext cx="2502280" cy="25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84239" y="121586"/>
            <a:ext cx="7588709" cy="738407"/>
            <a:chOff x="-2218937" y="470015"/>
            <a:chExt cx="10120620" cy="984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150356" y="939540"/>
              <a:ext cx="1751327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3862" y="470015"/>
              <a:ext cx="6751058" cy="9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Nguyên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nhân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và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cách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phòng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vi-VN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218937" y="962773"/>
              <a:ext cx="1459259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 dirty="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77632" y="1297371"/>
            <a:ext cx="3386424" cy="3236784"/>
          </a:xfrm>
          <a:prstGeom prst="rect">
            <a:avLst/>
          </a:prstGeom>
          <a:solidFill>
            <a:srgbClr val="B9DFA2"/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eaLnBrk="1" hangingPunct="1">
              <a:spcBef>
                <a:spcPts val="1000"/>
              </a:spcBef>
            </a:pP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hÃ  khoa há»c Khoa há»c NghiÃªn cá»©u thÃ­ Nghiá»m Khoa há»c phÆ°Æ¡ng phÃ¡p - nhÃ  khoa  há»c png táº£i vá» - Miá»n phÃ­ trong suá»t NgÆ°á»i ÄÃ n Ã´ng png Táº£i vá»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6500" l="10000" r="90000">
                        <a14:foregroundMark x1="48222" y1="86625" x2="53111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25959"/>
          <a:stretch/>
        </p:blipFill>
        <p:spPr bwMode="auto">
          <a:xfrm>
            <a:off x="7036473" y="1514952"/>
            <a:ext cx="2021582" cy="36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content.fsgn6-1.fna.fbcdn.net/v/t1.15752-9/42790951_461509791023370_7952008640032931840_n.jpg?_nc_cat=104&amp;oh=e028f39d827f8be435e17d56a4ffddf5&amp;oe=5C53B8C2">
            <a:extLst>
              <a:ext uri="{FF2B5EF4-FFF2-40B4-BE49-F238E27FC236}">
                <a16:creationId xmlns:a16="http://schemas.microsoft.com/office/drawing/2014/main" id="{FBA8A4BB-5580-841F-3DED-28DFB1A08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47" b="16637"/>
          <a:stretch/>
        </p:blipFill>
        <p:spPr bwMode="auto">
          <a:xfrm rot="16200000">
            <a:off x="382835" y="1077948"/>
            <a:ext cx="3315000" cy="3618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79D1B7-3F68-E069-A50A-C3AE82533F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8" y="2216474"/>
            <a:ext cx="2099444" cy="20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84239" y="121586"/>
            <a:ext cx="7588709" cy="738407"/>
            <a:chOff x="-2218937" y="470015"/>
            <a:chExt cx="10120620" cy="984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150356" y="939540"/>
              <a:ext cx="1751327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3862" y="470015"/>
              <a:ext cx="6751058" cy="9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Nguyên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nhân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và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cách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phòng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vi-VN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218937" y="962773"/>
              <a:ext cx="1459259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 dirty="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77632" y="1297371"/>
            <a:ext cx="3386424" cy="2375009"/>
          </a:xfrm>
          <a:prstGeom prst="rect">
            <a:avLst/>
          </a:prstGeom>
          <a:solidFill>
            <a:srgbClr val="B9DFA2"/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eaLnBrk="1" hangingPunct="1">
              <a:spcBef>
                <a:spcPts val="1000"/>
              </a:spcBef>
            </a:pP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hÃ  khoa há»c Khoa há»c NghiÃªn cá»©u thÃ­ Nghiá»m Khoa há»c phÆ°Æ¡ng phÃ¡p - nhÃ  khoa  há»c png táº£i vá» - Miá»n phÃ­ trong suá»t NgÆ°á»i ÄÃ n Ã´ng png Táº£i vá»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6500" l="10000" r="90000">
                        <a14:foregroundMark x1="48222" y1="86625" x2="53111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25959"/>
          <a:stretch/>
        </p:blipFill>
        <p:spPr bwMode="auto">
          <a:xfrm>
            <a:off x="7036473" y="1514952"/>
            <a:ext cx="2021582" cy="36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33E8B-1631-BA2C-E2F5-AF98D86D9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3" y="1314792"/>
            <a:ext cx="3822029" cy="294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D15F17-2270-7EA9-F8AD-06E0C239F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" y="2019578"/>
            <a:ext cx="2123728" cy="21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84239" y="121586"/>
            <a:ext cx="7588709" cy="738407"/>
            <a:chOff x="-2218937" y="470015"/>
            <a:chExt cx="10120620" cy="984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150356" y="939540"/>
              <a:ext cx="1751327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3862" y="470015"/>
              <a:ext cx="6751058" cy="9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Nguyên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nhân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và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cách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phòng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vi-VN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218937" y="962773"/>
              <a:ext cx="1459259" cy="45719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1500" dirty="0">
                <a:solidFill>
                  <a:srgbClr val="48AE8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77632" y="1297371"/>
            <a:ext cx="3386424" cy="2805896"/>
          </a:xfrm>
          <a:prstGeom prst="rect">
            <a:avLst/>
          </a:prstGeom>
          <a:solidFill>
            <a:srgbClr val="B9DFA2"/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eaLnBrk="1" hangingPunct="1">
              <a:spcBef>
                <a:spcPts val="1000"/>
              </a:spcBef>
            </a:pP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nơi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eaLnBrk="1" hangingPunct="1">
              <a:spcBef>
                <a:spcPts val="1000"/>
              </a:spcBef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ruồi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muỗi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hÃ  khoa há»c Khoa há»c NghiÃªn cá»©u thÃ­ Nghiá»m Khoa há»c phÆ°Æ¡ng phÃ¡p - nhÃ  khoa  há»c png táº£i vá» - Miá»n phÃ­ trong suá»t NgÆ°á»i ÄÃ n Ã´ng png Táº£i vá»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6500" l="10000" r="90000">
                        <a14:foregroundMark x1="48222" y1="86625" x2="53111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25959"/>
          <a:stretch/>
        </p:blipFill>
        <p:spPr bwMode="auto">
          <a:xfrm>
            <a:off x="7122418" y="979965"/>
            <a:ext cx="2021582" cy="36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34490-D988-C437-C8C7-27B8BA3CE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4" y="1258082"/>
            <a:ext cx="3762320" cy="2946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C9395-3E42-66A2-C46C-FDD962B62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55" y="2098779"/>
            <a:ext cx="2230594" cy="22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" y="0"/>
            <a:ext cx="9140694" cy="514164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4454F1-2C14-451B-88CE-287B37B9C49A}"/>
              </a:ext>
            </a:extLst>
          </p:cNvPr>
          <p:cNvSpPr/>
          <p:nvPr/>
        </p:nvSpPr>
        <p:spPr>
          <a:xfrm>
            <a:off x="3286737" y="379005"/>
            <a:ext cx="2719381" cy="459558"/>
          </a:xfrm>
          <a:prstGeom prst="roundRect">
            <a:avLst/>
          </a:prstGeom>
          <a:solidFill>
            <a:srgbClr val="48AE8E"/>
          </a:solidFill>
          <a:ln w="57150"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 defTabSz="685663">
              <a:defRPr/>
            </a:pPr>
            <a:r>
              <a:rPr lang="en-US" altLang="zh-CN" sz="2699" spc="225" noProof="1">
                <a:solidFill>
                  <a:srgbClr val="FFFFFF"/>
                </a:solidFill>
                <a:latin typeface="UTM Amerika Sans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KẾT LUẬN</a:t>
            </a:r>
            <a:endParaRPr lang="zh-CN" altLang="en-US" sz="2699" spc="225" noProof="1">
              <a:solidFill>
                <a:srgbClr val="FFFFFF"/>
              </a:solidFill>
              <a:latin typeface="UTM Amerika Sans" panose="02040603050506020204" pitchFamily="18" charset="0"/>
              <a:ea typeface="华文中宋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2452" y="1071188"/>
            <a:ext cx="5419094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663">
              <a:lnSpc>
                <a:spcPct val="120000"/>
              </a:lnSpc>
              <a:spcBef>
                <a:spcPct val="50000"/>
              </a:spcBef>
            </a:pP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Nguyên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nhân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gây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nên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các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bệnh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về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đường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tiêu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hóa</a:t>
            </a:r>
            <a:endParaRPr lang="vi-VN" sz="2399" dirty="0">
              <a:latin typeface="UTM Amerika Sans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679BF-142A-F4CF-ECB1-F9DC57A4267E}"/>
              </a:ext>
            </a:extLst>
          </p:cNvPr>
          <p:cNvSpPr txBox="1"/>
          <p:nvPr/>
        </p:nvSpPr>
        <p:spPr>
          <a:xfrm>
            <a:off x="1841186" y="1995996"/>
            <a:ext cx="5419094" cy="137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663">
              <a:lnSpc>
                <a:spcPct val="120000"/>
              </a:lnSpc>
              <a:spcBef>
                <a:spcPct val="50000"/>
              </a:spcBef>
            </a:pP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- Do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ăn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uống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không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hợp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vệ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sinh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,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giữ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vệ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sinh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cá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nhân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kém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,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giữ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vệ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sinh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môi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trường</a:t>
            </a:r>
            <a:r>
              <a:rPr lang="en-US" sz="2399" dirty="0">
                <a:latin typeface="UTM Amerika Sans" panose="02040603050506020204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latin typeface="UTM Amerika Sans" panose="02040603050506020204" pitchFamily="18" charset="0"/>
                <a:cs typeface="Times New Roman" pitchFamily="18" charset="0"/>
              </a:rPr>
              <a:t>kém</a:t>
            </a:r>
            <a:endParaRPr lang="vi-VN" sz="2399" dirty="0">
              <a:latin typeface="UTM Amerika Sans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930"/>
            <a:ext cx="9140694" cy="514164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E6981FF2-86BF-461F-BFCC-F71F8CE7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20" y="1744992"/>
            <a:ext cx="7029560" cy="10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247"/>
            <a:r>
              <a:rPr lang="en-US" altLang="zh-CN" sz="5999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3790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BACKGROUND PPT\pngtree-cute-card-airy-pink-hand-book-background-pattern-image_217258.jpg">
            <a:extLst>
              <a:ext uri="{FF2B5EF4-FFF2-40B4-BE49-F238E27FC236}">
                <a16:creationId xmlns:a16="http://schemas.microsoft.com/office/drawing/2014/main" id="{9AA21B4D-8B84-23D7-DB03-4F937D505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" y="-4157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9FA1C-623D-3C37-2C0F-AF8EF038B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30" y="2418994"/>
            <a:ext cx="2645075" cy="27245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6E79F1-979A-C2A8-5917-889728C28059}"/>
              </a:ext>
            </a:extLst>
          </p:cNvPr>
          <p:cNvSpPr txBox="1"/>
          <p:nvPr/>
        </p:nvSpPr>
        <p:spPr>
          <a:xfrm>
            <a:off x="1356560" y="988416"/>
            <a:ext cx="5985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u="sng" dirty="0" err="1">
                <a:solidFill>
                  <a:srgbClr val="C00000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vi-VN" sz="3200" b="1" u="sng" dirty="0">
                <a:solidFill>
                  <a:srgbClr val="C00000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C00000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endParaRPr lang="en-US" altLang="vi-VN" sz="3200" b="1" dirty="0">
              <a:solidFill>
                <a:srgbClr val="C00000"/>
              </a:solidFill>
              <a:latin typeface="SVN-The Voice Heavy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图片 26" descr="形状, 圆圈&#10;&#10;描述已自动生成">
            <a:extLst>
              <a:ext uri="{FF2B5EF4-FFF2-40B4-BE49-F238E27FC236}">
                <a16:creationId xmlns:a16="http://schemas.microsoft.com/office/drawing/2014/main" id="{0849F7C7-F646-188A-20DE-6A61C3C3F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184">
            <a:off x="2607537" y="926273"/>
            <a:ext cx="6143998" cy="41608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472D6B-1153-CA1A-2E2E-0A5050538E9B}"/>
              </a:ext>
            </a:extLst>
          </p:cNvPr>
          <p:cNvSpPr txBox="1"/>
          <p:nvPr/>
        </p:nvSpPr>
        <p:spPr>
          <a:xfrm>
            <a:off x="4011488" y="1552452"/>
            <a:ext cx="363332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lây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altLang="vi-VN" sz="2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!</a:t>
            </a:r>
            <a:endParaRPr lang="en-US" altLang="vi-VN" sz="2200" u="sng" dirty="0"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741C0E-DC61-082A-970F-0A9270A4B178}"/>
              </a:ext>
            </a:extLst>
          </p:cNvPr>
          <p:cNvSpPr/>
          <p:nvPr/>
        </p:nvSpPr>
        <p:spPr>
          <a:xfrm>
            <a:off x="191386" y="882503"/>
            <a:ext cx="8628320" cy="414751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8B07B3F-3B04-CCF1-A5A4-719DB033F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>
            <a:off x="3087610" y="-516477"/>
            <a:ext cx="3083113" cy="2021138"/>
          </a:xfrm>
          <a:prstGeom prst="rect">
            <a:avLst/>
          </a:prstGeom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184454F1-2C14-451B-88CE-287B37B9C49A}"/>
              </a:ext>
            </a:extLst>
          </p:cNvPr>
          <p:cNvSpPr/>
          <p:nvPr/>
        </p:nvSpPr>
        <p:spPr>
          <a:xfrm>
            <a:off x="3501182" y="350302"/>
            <a:ext cx="2255967" cy="4615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defTabSz="685663">
              <a:defRPr/>
            </a:pPr>
            <a:r>
              <a:rPr lang="en-US" altLang="zh-CN" sz="2999" spc="225" noProof="1">
                <a:latin typeface="SVN-Whimsy" panose="0204060305050602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KẾT LUẬN</a:t>
            </a:r>
            <a:endParaRPr lang="vi-VN" altLang="zh-CN" sz="2999" spc="225" noProof="1"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278AFD6-7215-D633-9B34-46A28CEAD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48" y="1639789"/>
            <a:ext cx="42584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800" dirty="0">
                <a:latin typeface="SVN-Whimsy" panose="02040603050506020204" pitchFamily="18" charset="0"/>
              </a:rPr>
              <a:t>1. </a:t>
            </a:r>
            <a:r>
              <a:rPr lang="en-US" altLang="en-US" sz="1800" dirty="0" err="1">
                <a:latin typeface="SVN-Whimsy" panose="02040603050506020204" pitchFamily="18" charset="0"/>
              </a:rPr>
              <a:t>Giữ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vệ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sinh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ăn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uống</a:t>
            </a:r>
            <a:r>
              <a:rPr lang="en-US" altLang="en-US" sz="1800" dirty="0">
                <a:latin typeface="SVN-Whimsy" panose="02040603050506020204" pitchFamily="18" charset="0"/>
              </a:rPr>
              <a:t>:</a:t>
            </a:r>
          </a:p>
          <a:p>
            <a:r>
              <a:rPr lang="en-US" altLang="en-US" sz="1800" dirty="0">
                <a:latin typeface="UTM Avo" panose="02040603050506020204" pitchFamily="18" charset="0"/>
              </a:rPr>
              <a:t>-</a:t>
            </a:r>
            <a:r>
              <a:rPr lang="en-US" altLang="en-US" sz="1800" dirty="0" err="1">
                <a:latin typeface="UTM Avo" panose="02040603050506020204" pitchFamily="18" charset="0"/>
              </a:rPr>
              <a:t>Thực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hiện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sạch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uống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sạch</a:t>
            </a:r>
            <a:r>
              <a:rPr lang="en-US" altLang="en-US" sz="1800" dirty="0">
                <a:latin typeface="UTM Avo" panose="02040603050506020204" pitchFamily="18" charset="0"/>
              </a:rPr>
              <a:t> (</a:t>
            </a:r>
            <a:r>
              <a:rPr lang="en-US" altLang="en-US" sz="1800" dirty="0" err="1">
                <a:latin typeface="UTM Avo" panose="02040603050506020204" pitchFamily="18" charset="0"/>
              </a:rPr>
              <a:t>thức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phải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rửa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sạch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nấu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chín</a:t>
            </a:r>
            <a:r>
              <a:rPr lang="en-US" altLang="en-US" sz="1800" dirty="0">
                <a:latin typeface="UTM Avo" panose="02040603050506020204" pitchFamily="18" charset="0"/>
              </a:rPr>
              <a:t>; </a:t>
            </a:r>
            <a:r>
              <a:rPr lang="en-US" altLang="en-US" sz="1800" dirty="0" err="1">
                <a:latin typeface="UTM Avo" panose="02040603050506020204" pitchFamily="18" charset="0"/>
              </a:rPr>
              <a:t>đồ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dùng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nấu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bát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đũa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sạch</a:t>
            </a:r>
            <a:r>
              <a:rPr lang="en-US" altLang="en-US" sz="1800" dirty="0">
                <a:latin typeface="UTM Avo" panose="02040603050506020204" pitchFamily="18" charset="0"/>
              </a:rPr>
              <a:t>; </a:t>
            </a:r>
            <a:r>
              <a:rPr lang="en-US" altLang="en-US" sz="1800" dirty="0" err="1">
                <a:latin typeface="UTM Avo" panose="02040603050506020204" pitchFamily="18" charset="0"/>
              </a:rPr>
              <a:t>uống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nước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đun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sôi</a:t>
            </a:r>
            <a:r>
              <a:rPr lang="en-US" altLang="en-US" sz="1800" dirty="0">
                <a:latin typeface="UTM Avo" panose="02040603050506020204" pitchFamily="18" charset="0"/>
              </a:rPr>
              <a:t>,...)</a:t>
            </a:r>
          </a:p>
          <a:p>
            <a:r>
              <a:rPr lang="en-US" altLang="en-US" sz="1800" dirty="0">
                <a:latin typeface="UTM Avo" panose="02040603050506020204" pitchFamily="18" charset="0"/>
              </a:rPr>
              <a:t>-</a:t>
            </a:r>
            <a:r>
              <a:rPr lang="en-US" altLang="en-US" sz="1800" dirty="0" err="1">
                <a:latin typeface="UTM Avo" panose="02040603050506020204" pitchFamily="18" charset="0"/>
              </a:rPr>
              <a:t>Không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các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loại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thức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ôi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thiu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chưa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chín</a:t>
            </a:r>
            <a:r>
              <a:rPr lang="en-US" altLang="en-US" sz="1800" dirty="0">
                <a:latin typeface="UTM Avo" panose="02040603050506020204" pitchFamily="18" charset="0"/>
              </a:rPr>
              <a:t>; </a:t>
            </a:r>
            <a:r>
              <a:rPr lang="en-US" altLang="en-US" sz="1800" dirty="0" err="1">
                <a:latin typeface="UTM Avo" panose="02040603050506020204" pitchFamily="18" charset="0"/>
              </a:rPr>
              <a:t>không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cá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sống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thịt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sống</a:t>
            </a:r>
            <a:r>
              <a:rPr lang="en-US" altLang="en-US" sz="1800" dirty="0">
                <a:latin typeface="UTM Avo" panose="02040603050506020204" pitchFamily="18" charset="0"/>
              </a:rPr>
              <a:t>; </a:t>
            </a:r>
            <a:r>
              <a:rPr lang="en-US" altLang="en-US" sz="1800" dirty="0" err="1">
                <a:latin typeface="UTM Avo" panose="02040603050506020204" pitchFamily="18" charset="0"/>
              </a:rPr>
              <a:t>không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uống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nước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lã</a:t>
            </a:r>
            <a:r>
              <a:rPr lang="en-US" altLang="en-US" sz="1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013B89CA-EC67-8F3C-9D04-7FE97BF98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97" y="3985948"/>
            <a:ext cx="31863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1800" dirty="0">
                <a:latin typeface="SVN-Whimsy" panose="02040603050506020204" pitchFamily="18" charset="0"/>
              </a:rPr>
              <a:t>2. </a:t>
            </a:r>
            <a:r>
              <a:rPr lang="en-US" altLang="en-US" sz="1800" dirty="0" err="1">
                <a:latin typeface="SVN-Whimsy" panose="02040603050506020204" pitchFamily="18" charset="0"/>
              </a:rPr>
              <a:t>Giữ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vệ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sinh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cá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nhân</a:t>
            </a:r>
            <a:r>
              <a:rPr lang="en-US" altLang="en-US" sz="1800" dirty="0">
                <a:latin typeface="SVN-Whimsy" panose="02040603050506020204" pitchFamily="18" charset="0"/>
              </a:rPr>
              <a:t>:</a:t>
            </a:r>
          </a:p>
          <a:p>
            <a:pPr algn="just"/>
            <a:r>
              <a:rPr lang="en-US" altLang="en-US" sz="1800" dirty="0" err="1">
                <a:latin typeface="UTM Avo" panose="02040603050506020204" pitchFamily="18" charset="0"/>
              </a:rPr>
              <a:t>Rửa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tay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sạch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trước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khi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ăn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và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sau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khi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đi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đại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tiểu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tiện</a:t>
            </a:r>
            <a:r>
              <a:rPr lang="en-US" altLang="en-US" sz="1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83524C8-39D6-A58B-7237-BF1C47EDD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69" y="1061525"/>
            <a:ext cx="4449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SVN-Whimsy" panose="02040603050506020204" pitchFamily="18" charset="0"/>
              </a:rPr>
              <a:t>*</a:t>
            </a:r>
            <a:r>
              <a:rPr lang="en-US" altLang="en-US" sz="3200" dirty="0" err="1">
                <a:solidFill>
                  <a:srgbClr val="C00000"/>
                </a:solidFill>
                <a:latin typeface="SVN-Whimsy" panose="02040603050506020204" pitchFamily="18" charset="0"/>
              </a:rPr>
              <a:t>Cách</a:t>
            </a:r>
            <a:r>
              <a:rPr lang="en-US" altLang="en-US" sz="3200" dirty="0">
                <a:solidFill>
                  <a:srgbClr val="C00000"/>
                </a:solidFill>
                <a:latin typeface="SVN-Whimsy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SVN-Whimsy" panose="02040603050506020204" pitchFamily="18" charset="0"/>
              </a:rPr>
              <a:t>phòng</a:t>
            </a:r>
            <a:r>
              <a:rPr lang="en-US" altLang="en-US" sz="3200" dirty="0">
                <a:solidFill>
                  <a:srgbClr val="C00000"/>
                </a:solidFill>
                <a:latin typeface="SVN-Whimsy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SVN-Whimsy" panose="02040603050506020204" pitchFamily="18" charset="0"/>
              </a:rPr>
              <a:t>bệnh</a:t>
            </a:r>
            <a:endParaRPr lang="en-US" altLang="en-US" sz="3200" dirty="0">
              <a:solidFill>
                <a:srgbClr val="C00000"/>
              </a:solidFill>
              <a:latin typeface="SVN-Whimsy" panose="02040603050506020204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E3BC44B-794A-CAED-90CD-5D0264D3B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680" y="1400625"/>
            <a:ext cx="392137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800" dirty="0">
                <a:latin typeface="SVN-Whimsy" panose="02040603050506020204" pitchFamily="18" charset="0"/>
              </a:rPr>
              <a:t>3. </a:t>
            </a:r>
            <a:r>
              <a:rPr lang="en-US" altLang="en-US" sz="1800" dirty="0" err="1">
                <a:latin typeface="SVN-Whimsy" panose="02040603050506020204" pitchFamily="18" charset="0"/>
              </a:rPr>
              <a:t>Giữ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vệ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sinh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môi</a:t>
            </a:r>
            <a:r>
              <a:rPr lang="en-US" altLang="en-US" sz="1800" dirty="0">
                <a:latin typeface="SVN-Whimsy" panose="02040603050506020204" pitchFamily="18" charset="0"/>
              </a:rPr>
              <a:t> </a:t>
            </a:r>
            <a:r>
              <a:rPr lang="en-US" altLang="en-US" sz="1800" dirty="0" err="1">
                <a:latin typeface="SVN-Whimsy" panose="02040603050506020204" pitchFamily="18" charset="0"/>
              </a:rPr>
              <a:t>trường</a:t>
            </a:r>
            <a:r>
              <a:rPr lang="en-US" altLang="en-US" sz="1800" dirty="0">
                <a:latin typeface="SVN-Whimsy" panose="02040603050506020204" pitchFamily="18" charset="0"/>
              </a:rPr>
              <a:t>:</a:t>
            </a:r>
          </a:p>
          <a:p>
            <a:r>
              <a:rPr lang="en-US" altLang="en-US" sz="1800" dirty="0">
                <a:latin typeface="UTM Avo" panose="02040603050506020204" pitchFamily="18" charset="0"/>
              </a:rPr>
              <a:t>-</a:t>
            </a:r>
            <a:r>
              <a:rPr lang="en-US" altLang="en-US" sz="1800" dirty="0" err="1">
                <a:latin typeface="UTM Avo" panose="02040603050506020204" pitchFamily="18" charset="0"/>
              </a:rPr>
              <a:t>Sử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dụng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nhà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tiêu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hợp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vệ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sinh</a:t>
            </a:r>
            <a:r>
              <a:rPr lang="en-US" altLang="en-US" sz="1800" dirty="0">
                <a:latin typeface="UTM Avo" panose="02040603050506020204" pitchFamily="18" charset="0"/>
              </a:rPr>
              <a:t>; </a:t>
            </a:r>
            <a:r>
              <a:rPr lang="en-US" altLang="en-US" sz="1800" dirty="0" err="1">
                <a:latin typeface="UTM Avo" panose="02040603050506020204" pitchFamily="18" charset="0"/>
              </a:rPr>
              <a:t>thường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xuyên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làm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vệ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sinh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sạch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sẽ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nơi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đại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tiểu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tiện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chuồng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nuôi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gia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súc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gia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cầm</a:t>
            </a:r>
            <a:r>
              <a:rPr lang="en-US" altLang="en-US" sz="1800" dirty="0">
                <a:latin typeface="UTM Avo" panose="02040603050506020204" pitchFamily="18" charset="0"/>
              </a:rPr>
              <a:t>.</a:t>
            </a:r>
          </a:p>
          <a:p>
            <a:r>
              <a:rPr lang="en-US" altLang="en-US" sz="1800" dirty="0">
                <a:latin typeface="UTM Avo" panose="02040603050506020204" pitchFamily="18" charset="0"/>
              </a:rPr>
              <a:t>-</a:t>
            </a:r>
            <a:r>
              <a:rPr lang="en-US" altLang="en-US" sz="1800" dirty="0" err="1">
                <a:latin typeface="UTM Avo" panose="02040603050506020204" pitchFamily="18" charset="0"/>
              </a:rPr>
              <a:t>Xử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lí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phân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rác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đúng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cách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không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sử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dụng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phân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chưa</a:t>
            </a:r>
            <a:r>
              <a:rPr lang="en-US" altLang="en-US" sz="1800" dirty="0">
                <a:latin typeface="UTM Avo" panose="02040603050506020204" pitchFamily="18" charset="0"/>
              </a:rPr>
              <a:t> ủ </a:t>
            </a:r>
            <a:r>
              <a:rPr lang="en-US" altLang="en-US" sz="1800" dirty="0" err="1">
                <a:latin typeface="UTM Avo" panose="02040603050506020204" pitchFamily="18" charset="0"/>
              </a:rPr>
              <a:t>kĩ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để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bón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ruộng</a:t>
            </a:r>
            <a:r>
              <a:rPr lang="en-US" altLang="en-US" sz="1800" dirty="0">
                <a:latin typeface="UTM Avo" panose="02040603050506020204" pitchFamily="18" charset="0"/>
              </a:rPr>
              <a:t>, </a:t>
            </a:r>
            <a:r>
              <a:rPr lang="en-US" altLang="en-US" sz="1800" dirty="0" err="1">
                <a:latin typeface="UTM Avo" panose="02040603050506020204" pitchFamily="18" charset="0"/>
              </a:rPr>
              <a:t>tưới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cây</a:t>
            </a:r>
            <a:r>
              <a:rPr lang="en-US" altLang="en-US" sz="1800" dirty="0">
                <a:latin typeface="UTM Avo" panose="02040603050506020204" pitchFamily="18" charset="0"/>
              </a:rPr>
              <a:t>.</a:t>
            </a:r>
          </a:p>
          <a:p>
            <a:r>
              <a:rPr lang="en-US" altLang="en-US" sz="1800" dirty="0">
                <a:latin typeface="UTM Avo" panose="02040603050506020204" pitchFamily="18" charset="0"/>
              </a:rPr>
              <a:t>-</a:t>
            </a:r>
            <a:r>
              <a:rPr lang="en-US" altLang="en-US" sz="1800" dirty="0" err="1">
                <a:latin typeface="UTM Avo" panose="02040603050506020204" pitchFamily="18" charset="0"/>
              </a:rPr>
              <a:t>Diệt</a:t>
            </a:r>
            <a:r>
              <a:rPr lang="en-US" altLang="en-US" sz="1800" dirty="0"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latin typeface="UTM Avo" panose="02040603050506020204" pitchFamily="18" charset="0"/>
              </a:rPr>
              <a:t>ruồi</a:t>
            </a:r>
            <a:r>
              <a:rPr lang="en-US" altLang="en-US" sz="1800" dirty="0"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8908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930"/>
            <a:ext cx="9140694" cy="514164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E6981FF2-86BF-461F-BFCC-F71F8CE7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20" y="1744992"/>
            <a:ext cx="7029560" cy="10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247"/>
            <a:r>
              <a:rPr lang="en-US" altLang="zh-CN" sz="5999" b="1" dirty="0" err="1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Củng</a:t>
            </a:r>
            <a:r>
              <a:rPr lang="en-US" altLang="zh-CN" sz="5999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5999" b="1" dirty="0" err="1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cố</a:t>
            </a:r>
            <a:endParaRPr lang="en-US" altLang="zh-CN" sz="5999" b="1" dirty="0">
              <a:ln w="28575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573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366030" y="247639"/>
            <a:ext cx="6445625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lây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061210" y="2361353"/>
            <a:ext cx="3176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lã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chin,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thiu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124253" y="3855845"/>
            <a:ext cx="3113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262057" y="3671178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7" grpId="0" animBg="1"/>
      <p:bldP spid="29" grpId="0"/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694" cy="514164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E6981FF2-86BF-461F-BFCC-F71F8CE7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20" y="1744992"/>
            <a:ext cx="7029560" cy="10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247"/>
            <a:r>
              <a:rPr lang="en-US" altLang="zh-CN" sz="5999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209736" y="277604"/>
            <a:ext cx="6661028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975849" y="2139922"/>
            <a:ext cx="3234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Rửa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bằng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phòng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trước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sau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ăn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sau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vệ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sinh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092559" y="3687028"/>
            <a:ext cx="31135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10913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31" grpId="0"/>
      <p:bldP spid="33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-206065" y="769783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581693" y="215305"/>
            <a:ext cx="7406096" cy="2209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?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013869" y="2238540"/>
            <a:ext cx="3176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066009" y="3728381"/>
            <a:ext cx="3113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endParaRPr lang="en-US" sz="1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35421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29" grpId="0"/>
      <p:bldP spid="31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259017" y="277604"/>
            <a:ext cx="6235332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lây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121465" y="2259027"/>
            <a:ext cx="3176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trường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tốt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124253" y="3855845"/>
            <a:ext cx="3113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10913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7" grpId="0" animBg="1"/>
      <p:bldP spid="29" grpId="0"/>
      <p:bldP spid="33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209736" y="277604"/>
            <a:ext cx="6661028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095331" y="2180756"/>
            <a:ext cx="31329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Rất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nguy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hiểm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lây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thành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dịch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gây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201550" y="3697180"/>
            <a:ext cx="31135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thôi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10913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bụng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tiêu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chảy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31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483905" y="277637"/>
            <a:ext cx="5747656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béo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phì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061210" y="2240616"/>
            <a:ext cx="3176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006621" y="3697181"/>
            <a:ext cx="31135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10913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7" grpId="0" animBg="1"/>
      <p:bldP spid="29" grpId="0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209736" y="277604"/>
            <a:ext cx="6661028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073154" y="2247168"/>
            <a:ext cx="3510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huyết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áp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lòa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006621" y="3697181"/>
            <a:ext cx="31135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10913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bướu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31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1;p38">
            <a:extLst>
              <a:ext uri="{FF2B5EF4-FFF2-40B4-BE49-F238E27FC236}">
                <a16:creationId xmlns:a16="http://schemas.microsoft.com/office/drawing/2014/main" id="{8943B84A-0029-D8BB-9652-96DD0CE85F8D}"/>
              </a:ext>
            </a:extLst>
          </p:cNvPr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ap="flat" cmpd="sng">
            <a:solidFill>
              <a:schemeClr val="accent5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A7E4C96-DC96-312E-0899-F751BCFC8240}"/>
              </a:ext>
            </a:extLst>
          </p:cNvPr>
          <p:cNvSpPr/>
          <p:nvPr/>
        </p:nvSpPr>
        <p:spPr>
          <a:xfrm>
            <a:off x="408836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9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1E23779D-89EA-74EA-E1C2-8EE34D3975F2}"/>
              </a:ext>
            </a:extLst>
          </p:cNvPr>
          <p:cNvSpPr/>
          <p:nvPr/>
        </p:nvSpPr>
        <p:spPr>
          <a:xfrm>
            <a:off x="408836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VN-A Love Of Thunder" panose="02040603050506020204" pitchFamily="18" charset="0"/>
              </a:rPr>
              <a:t>6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E1AA2699-5AC1-4BA0-8165-15B678CC63AB}"/>
              </a:ext>
            </a:extLst>
          </p:cNvPr>
          <p:cNvSpPr/>
          <p:nvPr/>
        </p:nvSpPr>
        <p:spPr>
          <a:xfrm>
            <a:off x="4750150" y="2078264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12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9E8717F-B9B1-6C7B-6C4C-410F9B91977F}"/>
              </a:ext>
            </a:extLst>
          </p:cNvPr>
          <p:cNvSpPr/>
          <p:nvPr/>
        </p:nvSpPr>
        <p:spPr>
          <a:xfrm>
            <a:off x="4750150" y="3508829"/>
            <a:ext cx="3797300" cy="1155701"/>
          </a:xfrm>
          <a:prstGeom prst="flowChartTerminator">
            <a:avLst/>
          </a:prstGeom>
          <a:solidFill>
            <a:schemeClr val="accent6"/>
          </a:solidFill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A Love Of Thunder" panose="020406030505060202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5288-F0A8-1DFA-9630-906189ACC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0" b="27600" l="8240" r="17080">
                        <a14:foregroundMark x1="12660" y1="12367" x2="12660" y2="12367"/>
                        <a14:foregroundMark x1="13240" y1="11900" x2="13240" y2="11900"/>
                      </a14:backgroundRemoval>
                    </a14:imgEffect>
                  </a14:imgLayer>
                </a14:imgProps>
              </a:ext>
            </a:extLst>
          </a:blip>
          <a:srcRect l="7144" t="10401" r="81809" b="70477"/>
          <a:stretch/>
        </p:blipFill>
        <p:spPr>
          <a:xfrm>
            <a:off x="-172929" y="2002370"/>
            <a:ext cx="1354649" cy="1406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05C69F-5598-3BB5-6EDB-F5892808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27433" l="18340" r="27180">
                        <a14:foregroundMark x1="22280" y1="12033" x2="22280" y2="12033"/>
                      </a14:backgroundRemoval>
                    </a14:imgEffect>
                  </a14:imgLayer>
                </a14:imgProps>
              </a:ext>
            </a:extLst>
          </a:blip>
          <a:srcRect l="17240" t="10242" r="71713" b="70636"/>
          <a:stretch/>
        </p:blipFill>
        <p:spPr>
          <a:xfrm>
            <a:off x="-95631" y="3409243"/>
            <a:ext cx="1354648" cy="140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8CBA-66C4-12C6-7B54-62C4727D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33" b="25867" l="27940" r="36780">
                        <a14:foregroundMark x1="33040" y1="25867" x2="33040" y2="25867"/>
                      </a14:backgroundRemoval>
                    </a14:imgEffect>
                  </a14:imgLayer>
                </a14:imgProps>
              </a:ext>
            </a:extLst>
          </a:blip>
          <a:srcRect l="26848" t="8352" r="62105" b="72526"/>
          <a:stretch/>
        </p:blipFill>
        <p:spPr>
          <a:xfrm>
            <a:off x="4237830" y="3319546"/>
            <a:ext cx="1354648" cy="1406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EAE5F9-D4F3-2ECC-7EDF-02D86D486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7" b="26000" l="38820" r="47660">
                        <a14:foregroundMark x1="40480" y1="26000" x2="40480" y2="26000"/>
                      </a14:backgroundRemoval>
                    </a14:imgEffect>
                  </a14:imgLayer>
                </a14:imgProps>
              </a:ext>
            </a:extLst>
          </a:blip>
          <a:srcRect l="37727" t="8684" r="51226" b="72194"/>
          <a:stretch/>
        </p:blipFill>
        <p:spPr>
          <a:xfrm>
            <a:off x="4372342" y="1793750"/>
            <a:ext cx="1427955" cy="148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88C6-6B33-127E-02B2-9E023A7FC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7" b="26433" l="30103" r="48699"/>
                    </a14:imgEffect>
                  </a14:imgLayer>
                </a14:imgProps>
              </a:ext>
            </a:extLst>
          </a:blip>
          <a:srcRect l="27778" r="48976" b="70630"/>
          <a:stretch/>
        </p:blipFill>
        <p:spPr>
          <a:xfrm rot="20231689">
            <a:off x="7373111" y="-558802"/>
            <a:ext cx="2113025" cy="2669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6375-542D-F468-F76A-F1B369F30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1" b="26400" l="7422" r="48689">
                        <a14:foregroundMark x1="11378" y1="7333" x2="9346" y2="14665"/>
                        <a14:foregroundMark x1="7689" y1="13467" x2="7422" y2="17689"/>
                        <a14:foregroundMark x1="16356" y1="6800" x2="14733" y2="12578"/>
                        <a14:foregroundMark x1="21778" y1="7356" x2="19711" y2="12044"/>
                        <a14:backgroundMark x1="9156" y1="14778" x2="9156" y2="14778"/>
                        <a14:backgroundMark x1="9289" y1="14733" x2="9289" y2="14733"/>
                        <a14:backgroundMark x1="9533" y1="14644" x2="9533" y2="14644"/>
                        <a14:backgroundMark x1="9422" y1="14400" x2="9422" y2="14400"/>
                        <a14:backgroundMark x1="9400" y1="14689" x2="8711" y2="161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80" t="1384" r="70874" b="69246"/>
          <a:stretch/>
        </p:blipFill>
        <p:spPr>
          <a:xfrm rot="631475">
            <a:off x="61621" y="862399"/>
            <a:ext cx="1069859" cy="1351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E5FD-3924-374B-5980-43784C228BC4}"/>
              </a:ext>
            </a:extLst>
          </p:cNvPr>
          <p:cNvSpPr txBox="1"/>
          <p:nvPr/>
        </p:nvSpPr>
        <p:spPr>
          <a:xfrm>
            <a:off x="1483905" y="277637"/>
            <a:ext cx="5747656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MUỐN PHÒNG BỆNH BÉO PHÌ EM CẦN 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FAD3F-2F09-8A37-8601-CD6F12968308}"/>
              </a:ext>
            </a:extLst>
          </p:cNvPr>
          <p:cNvSpPr txBox="1"/>
          <p:nvPr/>
        </p:nvSpPr>
        <p:spPr>
          <a:xfrm>
            <a:off x="1034488" y="2330640"/>
            <a:ext cx="3176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nhịn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B3D9E-D94E-FE6D-92F1-191C45EF19C4}"/>
              </a:ext>
            </a:extLst>
          </p:cNvPr>
          <p:cNvSpPr txBox="1"/>
          <p:nvPr/>
        </p:nvSpPr>
        <p:spPr>
          <a:xfrm>
            <a:off x="5422489" y="2247516"/>
            <a:ext cx="303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17DD6-5C4F-DF38-5920-F2B862893ABA}"/>
              </a:ext>
            </a:extLst>
          </p:cNvPr>
          <p:cNvSpPr txBox="1"/>
          <p:nvPr/>
        </p:nvSpPr>
        <p:spPr>
          <a:xfrm>
            <a:off x="1013257" y="3594695"/>
            <a:ext cx="3113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dục</a:t>
            </a:r>
            <a:endParaRPr lang="en-US" sz="1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5E4EC-1A8F-3834-D23A-ABA1A2E49D02}"/>
              </a:ext>
            </a:extLst>
          </p:cNvPr>
          <p:cNvSpPr txBox="1"/>
          <p:nvPr/>
        </p:nvSpPr>
        <p:spPr>
          <a:xfrm>
            <a:off x="5435421" y="3671180"/>
            <a:ext cx="301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29" grpId="0"/>
      <p:bldP spid="31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0"/>
            <a:ext cx="9140694" cy="5141640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E6981FF2-86BF-461F-BFCC-F71F8CE7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20" y="1704171"/>
            <a:ext cx="7029560" cy="10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247"/>
            <a:r>
              <a:rPr lang="en-US" altLang="zh-CN" sz="5999" b="1" dirty="0" err="1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Khám</a:t>
            </a:r>
            <a:r>
              <a:rPr lang="en-US" altLang="zh-CN" sz="5999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5999" b="1" dirty="0" err="1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华文中宋" panose="02010600040101010101" pitchFamily="2" charset="-122"/>
              </a:rPr>
              <a:t>phá</a:t>
            </a:r>
            <a:endParaRPr lang="en-US" altLang="zh-CN" sz="5999" b="1" dirty="0">
              <a:ln w="28575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62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55E0AC27-BC3D-4484-9816-7A1A26FF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1860"/>
            <a:ext cx="9140694" cy="514164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2E2C735-C44D-4769-B07C-1A5EBF581BE3}"/>
              </a:ext>
            </a:extLst>
          </p:cNvPr>
          <p:cNvCxnSpPr>
            <a:cxnSpLocks/>
          </p:cNvCxnSpPr>
          <p:nvPr/>
        </p:nvCxnSpPr>
        <p:spPr>
          <a:xfrm>
            <a:off x="2247009" y="1192907"/>
            <a:ext cx="0" cy="227372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84454F1-2C14-451B-88CE-287B37B9C49A}"/>
              </a:ext>
            </a:extLst>
          </p:cNvPr>
          <p:cNvSpPr/>
          <p:nvPr/>
        </p:nvSpPr>
        <p:spPr>
          <a:xfrm>
            <a:off x="2405471" y="1822067"/>
            <a:ext cx="5019795" cy="1015406"/>
          </a:xfrm>
          <a:prstGeom prst="rect">
            <a:avLst/>
          </a:prstGeom>
          <a:solidFill>
            <a:srgbClr val="48AE8E"/>
          </a:solidFill>
          <a:ln w="57150"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 defTabSz="685663">
              <a:defRPr/>
            </a:pPr>
            <a:r>
              <a:rPr lang="en-US" altLang="zh-CN" sz="3299" spc="225" noProof="1">
                <a:solidFill>
                  <a:srgbClr val="FFFFFF"/>
                </a:solidFill>
                <a:latin typeface="SVN-Whimsy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HĐ1</a:t>
            </a:r>
            <a:r>
              <a:rPr lang="en-US" altLang="zh-CN" sz="3299" spc="225" noProof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: </a:t>
            </a:r>
            <a:r>
              <a:rPr lang="en-US" altLang="zh-CN" sz="3299" spc="225" noProof="1">
                <a:solidFill>
                  <a:srgbClr val="FFFFFF"/>
                </a:solidFill>
                <a:latin typeface="SVN-Whimsy" panose="02040603050506020204" pitchFamily="18" charset="0"/>
                <a:ea typeface="华文中宋" panose="02010600040101010101" pitchFamily="2" charset="-122"/>
                <a:cs typeface="+mn-ea"/>
                <a:sym typeface="Arial" panose="020B0604020202020204" pitchFamily="34" charset="0"/>
              </a:rPr>
              <a:t>Các bệnh lây qua đường tiêu hóa</a:t>
            </a:r>
          </a:p>
        </p:txBody>
      </p:sp>
    </p:spTree>
    <p:extLst>
      <p:ext uri="{BB962C8B-B14F-4D97-AF65-F5344CB8AC3E}">
        <p14:creationId xmlns:p14="http://schemas.microsoft.com/office/powerpoint/2010/main" val="37128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0552B2D-97BC-496D-8A42-E2CA2C6F95FD}"/>
              </a:ext>
            </a:extLst>
          </p:cNvPr>
          <p:cNvGrpSpPr/>
          <p:nvPr/>
        </p:nvGrpSpPr>
        <p:grpSpPr>
          <a:xfrm>
            <a:off x="943919" y="123498"/>
            <a:ext cx="7227338" cy="738407"/>
            <a:chOff x="-2081640" y="494173"/>
            <a:chExt cx="9638681" cy="98476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105AE3-145F-4300-9634-25AE0B0D6E28}"/>
                </a:ext>
              </a:extLst>
            </p:cNvPr>
            <p:cNvSpPr/>
            <p:nvPr/>
          </p:nvSpPr>
          <p:spPr>
            <a:xfrm flipV="1">
              <a:off x="6080035" y="939542"/>
              <a:ext cx="1477006" cy="47016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2399">
                <a:solidFill>
                  <a:srgbClr val="FFFFFF"/>
                </a:solidFill>
                <a:latin typeface="UTM Amerika Sans" panose="020406030505060202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CDEAD-A297-4522-AF0E-9F146952C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57646" y="494173"/>
              <a:ext cx="6756399" cy="98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bệnh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lây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qua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đường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tiêu</a:t>
              </a:r>
              <a:r>
                <a:rPr lang="en-US" altLang="zh-CN" sz="2399" spc="225" dirty="0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399" spc="225" dirty="0" err="1">
                  <a:solidFill>
                    <a:srgbClr val="48AE8E"/>
                  </a:solidFill>
                  <a:effectLst>
                    <a:glow rad="228600">
                      <a:srgbClr val="FFBF53">
                        <a:satMod val="175000"/>
                        <a:alpha val="40000"/>
                      </a:srgbClr>
                    </a:glow>
                  </a:effectLst>
                  <a:latin typeface="UTM Amerika Sans" panose="02040603050506020204" pitchFamily="18" charset="0"/>
                  <a:ea typeface="华文中宋" panose="02010600040101010101" pitchFamily="2" charset="-122"/>
                  <a:sym typeface="Arial" panose="020B0604020202020204" pitchFamily="34" charset="0"/>
                </a:rPr>
                <a:t>hóa</a:t>
              </a:r>
              <a:endParaRPr lang="en-US" altLang="zh-CN" sz="2399" spc="225" dirty="0">
                <a:solidFill>
                  <a:srgbClr val="48AE8E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UTM Amerika Sans" panose="02040603050506020204" pitchFamily="18" charset="0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9D2420-BC20-4BC7-8483-263E3A73EEFA}"/>
                </a:ext>
              </a:extLst>
            </p:cNvPr>
            <p:cNvSpPr/>
            <p:nvPr/>
          </p:nvSpPr>
          <p:spPr>
            <a:xfrm flipV="1">
              <a:off x="-2081640" y="939542"/>
              <a:ext cx="1323995" cy="47016"/>
            </a:xfrm>
            <a:prstGeom prst="rect">
              <a:avLst/>
            </a:prstGeom>
            <a:solidFill>
              <a:srgbClr val="48A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/>
              <a:endParaRPr lang="zh-CN" altLang="en-US" sz="2399" dirty="0">
                <a:solidFill>
                  <a:srgbClr val="FFFFFF"/>
                </a:solidFill>
                <a:latin typeface="UTM Amerika Sans" panose="020406030505060202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367D24F-6C25-E357-78B8-79FD178D6C01}"/>
              </a:ext>
            </a:extLst>
          </p:cNvPr>
          <p:cNvSpPr/>
          <p:nvPr/>
        </p:nvSpPr>
        <p:spPr>
          <a:xfrm>
            <a:off x="450850" y="1000700"/>
            <a:ext cx="8242300" cy="39875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571C2-4EE5-D4A6-452B-93C70AF14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225" y1="12850" x2="32225" y2="12850"/>
                        <a14:foregroundMark x1="32225" y1="12100" x2="32225" y2="12100"/>
                        <a14:foregroundMark x1="30000" y1="15800" x2="31475" y2="13075"/>
                      </a14:backgroundRemoval>
                    </a14:imgEffect>
                  </a14:imgLayer>
                </a14:imgProps>
              </a:ext>
            </a:extLst>
          </a:blip>
          <a:srcRect l="18696" r="38072"/>
          <a:stretch/>
        </p:blipFill>
        <p:spPr>
          <a:xfrm>
            <a:off x="1798851" y="1450650"/>
            <a:ext cx="1543115" cy="3569352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9F62D32-1BD3-3ACC-4290-47885290CF20}"/>
              </a:ext>
            </a:extLst>
          </p:cNvPr>
          <p:cNvSpPr/>
          <p:nvPr/>
        </p:nvSpPr>
        <p:spPr>
          <a:xfrm>
            <a:off x="118183" y="1559721"/>
            <a:ext cx="1991668" cy="1032819"/>
          </a:xfrm>
          <a:prstGeom prst="wedgeEllipseCallout">
            <a:avLst>
              <a:gd name="adj1" fmla="val 54843"/>
              <a:gd name="adj2" fmla="val 38442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Bệnh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tiêu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SVN-Whimsy" panose="02040603050506020204" pitchFamily="18" charset="0"/>
              </a:rPr>
              <a:t>chảy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SVN-Whimsy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029C3-99CB-22AE-CD7C-DD6B7730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674" y="2031360"/>
            <a:ext cx="1991668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ngoài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lần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AEDB4-9E7E-67B1-C29D-9FC338C06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342" y="1297906"/>
            <a:ext cx="1993458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lỏng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nước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269F8C-6094-27C4-3777-5C5845B7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486" y="2926478"/>
            <a:ext cx="1900667" cy="919117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663"/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mất</a:t>
            </a:r>
            <a:r>
              <a:rPr lang="en-US" sz="2399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399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nước</a:t>
            </a:r>
            <a:endParaRPr lang="en-US" sz="2399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04C4E7-FA09-09E4-BB7C-69D44FFFE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3" b="24150" l="2727" r="24543">
                        <a14:foregroundMark x1="11689" y1="9267" x2="11689" y2="15178"/>
                        <a14:foregroundMark x1="16889" y1="9511" x2="16889" y2="16422"/>
                        <a14:foregroundMark x1="10467" y1="10244" x2="11444" y2="15933"/>
                        <a14:foregroundMark x1="12200" y1="9511" x2="11933" y2="13467"/>
                        <a14:foregroundMark x1="10956" y1="9756" x2="10956" y2="11733"/>
                        <a14:foregroundMark x1="12444" y1="14933" x2="17622" y2="14933"/>
                        <a14:foregroundMark x1="12444" y1="13200" x2="17378" y2="14200"/>
                        <a14:foregroundMark x1="11933" y1="12711" x2="15400" y2="17156"/>
                      </a14:backgroundRemoval>
                    </a14:imgEffect>
                  </a14:imgLayer>
                </a14:imgProps>
              </a:ext>
            </a:extLst>
          </a:blip>
          <a:srcRect r="72730" b="73167"/>
          <a:stretch/>
        </p:blipFill>
        <p:spPr>
          <a:xfrm>
            <a:off x="4910968" y="918647"/>
            <a:ext cx="1402663" cy="1380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EA79B3-7C45-1484-7C6F-88033EF6A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97" b="22477" l="27153" r="48969">
                        <a14:foregroundMark x1="39778" y1="8689" x2="38289" y2="12889"/>
                        <a14:foregroundMark x1="38044" y1="9933" x2="41267" y2="11911"/>
                        <a14:foregroundMark x1="38044" y1="9444" x2="39778" y2="11911"/>
                        <a14:foregroundMark x1="40267" y1="8933" x2="42000" y2="12400"/>
                        <a14:foregroundMark x1="42244" y1="10178" x2="42733" y2="14622"/>
                      </a14:backgroundRemoval>
                    </a14:imgEffect>
                  </a14:imgLayer>
                </a14:imgProps>
              </a:ext>
            </a:extLst>
          </a:blip>
          <a:srcRect l="24426" t="-1859" r="48304" b="75026"/>
          <a:stretch/>
        </p:blipFill>
        <p:spPr>
          <a:xfrm>
            <a:off x="8023572" y="1614334"/>
            <a:ext cx="1402663" cy="13801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A1027F-01CC-3405-6F19-8326D4355F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0" b="24347" l="75861" r="97318"/>
                    </a14:imgEffect>
                  </a14:imgLayer>
                </a14:imgProps>
              </a:ext>
            </a:extLst>
          </a:blip>
          <a:srcRect l="73179" t="197" r="-449" b="72970"/>
          <a:stretch/>
        </p:blipFill>
        <p:spPr>
          <a:xfrm>
            <a:off x="5538864" y="2715815"/>
            <a:ext cx="1402663" cy="13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IoT in Healthcare Project Proposal by Slidesgo">
  <a:themeElements>
    <a:clrScheme name="Simple Light">
      <a:dk1>
        <a:srgbClr val="FCFBFB"/>
      </a:dk1>
      <a:lt1>
        <a:srgbClr val="FCD9D9"/>
      </a:lt1>
      <a:dk2>
        <a:srgbClr val="FF7769"/>
      </a:dk2>
      <a:lt2>
        <a:srgbClr val="DD4231"/>
      </a:lt2>
      <a:accent1>
        <a:srgbClr val="C8E0E8"/>
      </a:accent1>
      <a:accent2>
        <a:srgbClr val="2D918A"/>
      </a:accent2>
      <a:accent3>
        <a:srgbClr val="6A8F9B"/>
      </a:accent3>
      <a:accent4>
        <a:srgbClr val="53EBE7"/>
      </a:accent4>
      <a:accent5>
        <a:srgbClr val="A5A3FF"/>
      </a:accent5>
      <a:accent6>
        <a:srgbClr val="FFFFFF"/>
      </a:accent6>
      <a:hlink>
        <a:srgbClr val="2D91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1228</Words>
  <Application>Microsoft Office PowerPoint</Application>
  <PresentationFormat>On-screen Show (16:9)</PresentationFormat>
  <Paragraphs>214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#9Slide06 Netmuc KT</vt:lpstr>
      <vt:lpstr>#9Slide07 SVNNexa Rust Slab Bla</vt:lpstr>
      <vt:lpstr>Changa</vt:lpstr>
      <vt:lpstr>UTM Showcard</vt:lpstr>
      <vt:lpstr>Times New Roman</vt:lpstr>
      <vt:lpstr>华文新魏</vt:lpstr>
      <vt:lpstr>SVN-Newton</vt:lpstr>
      <vt:lpstr>等线</vt:lpstr>
      <vt:lpstr>#9Slide07 Altus</vt:lpstr>
      <vt:lpstr>#9Slide07 HoneyCream</vt:lpstr>
      <vt:lpstr>Bai Jamjuree Medium</vt:lpstr>
      <vt:lpstr>Cambria</vt:lpstr>
      <vt:lpstr>Bai Jamjuree</vt:lpstr>
      <vt:lpstr>SVN-Whimsy</vt:lpstr>
      <vt:lpstr>UTM Amerika Sans</vt:lpstr>
      <vt:lpstr>SVN-The Voice Heavy</vt:lpstr>
      <vt:lpstr>Barlow Condensed Black</vt:lpstr>
      <vt:lpstr>Arial</vt:lpstr>
      <vt:lpstr>华文中宋</vt:lpstr>
      <vt:lpstr>UTM Avo</vt:lpstr>
      <vt:lpstr>SVN-A Love Of Thunder</vt:lpstr>
      <vt:lpstr>IoT in Healthcare Project Proposal by Slidesgo</vt:lpstr>
      <vt:lpstr>             MỘT SỐ BỆNH LÂY QUA ĐƯỜNG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BỆNH LÂY QUA ĐƯỜNG TIÊU HÓA</dc:title>
  <dc:creator>haoho</dc:creator>
  <cp:keywords>MĂNG NON TEAM</cp:keywords>
  <cp:lastModifiedBy>Ho Ngoc Hao_GV</cp:lastModifiedBy>
  <cp:revision>7</cp:revision>
  <dcterms:modified xsi:type="dcterms:W3CDTF">2022-08-01T06:15:57Z</dcterms:modified>
</cp:coreProperties>
</file>