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86" r:id="rId2"/>
    <p:sldId id="313" r:id="rId3"/>
    <p:sldId id="314" r:id="rId4"/>
    <p:sldId id="318" r:id="rId5"/>
    <p:sldId id="319" r:id="rId6"/>
    <p:sldId id="321" r:id="rId7"/>
    <p:sldId id="322" r:id="rId8"/>
    <p:sldId id="320" r:id="rId9"/>
  </p:sldIdLst>
  <p:sldSz cx="12192000" cy="6858000"/>
  <p:notesSz cx="6858000" cy="9144000"/>
  <p:embeddedFontLst>
    <p:embeddedFont>
      <p:font typeface="#9Slide05 SVNClementine" charset="0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等线" charset="-122"/>
      <p:regular r:id="rId16"/>
      <p:bold r:id="rId17"/>
    </p:embeddedFont>
    <p:embeddedFont>
      <p:font typeface="#9Slide07 Altus" charset="0"/>
      <p:regular r:id="rId18"/>
    </p:embeddedFont>
    <p:embeddedFont>
      <p:font typeface="宋体" pitchFamily="2" charset="-122"/>
      <p:regular r:id="rId19"/>
    </p:embeddedFont>
    <p:embeddedFont>
      <p:font typeface="等线 Light" charset="-122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C8B"/>
    <a:srgbClr val="22535A"/>
    <a:srgbClr val="E0B765"/>
    <a:srgbClr val="F8DDCC"/>
    <a:srgbClr val="F5CCB2"/>
    <a:srgbClr val="45828A"/>
    <a:srgbClr val="B5AC76"/>
    <a:srgbClr val="134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4" autoAdjust="0"/>
    <p:restoredTop sz="96314" autoAdjust="0"/>
  </p:normalViewPr>
  <p:slideViewPr>
    <p:cSldViewPr snapToGrid="0" showGuides="1">
      <p:cViewPr>
        <p:scale>
          <a:sx n="40" d="100"/>
          <a:sy n="40" d="100"/>
        </p:scale>
        <p:origin x="-1728" y="-6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986DA-ABBC-406F-8763-0983649B2BB6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8723E-DBAD-4DB4-9EE4-DA5C2F234D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2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111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376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64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86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00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6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D5B858-4C29-4755-8A00-B159FFB73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9EAB69B-AC05-472A-8F5F-BF76F4E0A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9D27AB-C2A4-4EC5-8ECE-7671935E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162A2F-D800-4B25-AA16-0F009600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3564F9-8882-45B6-BDBD-B4639D6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78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B4427D-F2EA-42DE-827E-2EC88CDD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5CEBF59-5A79-4548-B76B-F67F9430B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68DF99-9AA9-483E-B2EF-13564D95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C083C0-0CDE-441B-9A28-F09C9C4E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FF8329-3BAE-45C9-B48A-59748EE7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60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CB80572-27E5-4330-9A26-08EF7B68F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7F19F72-1D3D-49F5-B3EB-B2EAA6BC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946DD9-830D-41F8-802C-6969BF13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F5A10D-6F59-4E0F-B6B6-797DB984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2C6DAF-7675-4D38-9CD4-963ADA09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72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D6A1DA-90C9-4B0A-887F-63FCC5459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1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D20B61-C62F-4F59-87F2-3E06972C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95" y="5862391"/>
            <a:ext cx="923333" cy="307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441F4D-AFE4-48E9-A27A-FBFE122A5A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814" y="4975017"/>
            <a:ext cx="1107300" cy="1882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72D2B4-59D9-4F65-8308-0C43C392D3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4" y="11061568"/>
            <a:ext cx="1107300" cy="18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3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A8DD6C-CC9F-4D89-BCA0-9B634B1C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7F356F-D809-4DB8-82D0-8FB0E103B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359DD0-28CC-4832-9BA3-64300028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E020C0-5126-41AA-A511-BCB9D9F0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716C30-44FE-4D5B-BF2A-43D87981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7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23867E-5D15-4915-8A33-C6250BD1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3C01D78-1DB1-4015-A742-6F0F30B47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CB16E1-1FBF-4CD2-AE1C-E63DF132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5DD39B-A741-4757-A197-FCE28B19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A0C026-5302-4238-9B79-7D73B67D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62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5B375C-1E27-4C6F-B969-CF8E5BF01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C8ACBD-3E23-4961-BD07-853AAA44B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F51F783-AEC6-406F-866D-0DE59F958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C0B11F1-973C-47D7-8C27-509D793B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3FB593F-EBA5-41F1-88A1-B58BB143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78249D-6754-4991-A0F5-2717BAA2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9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329A71-ADE8-4EA4-919B-5B4CAA72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C0627A8-4BBA-4B97-917B-B391EF4C2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782E5CB-E073-4F2E-B3EE-A73B13D9F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DC37B9-5667-4834-AC74-0C0943624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37C3B4-89EA-4CEB-B2E8-E30D5316F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5D6162B-BA54-43FB-9A25-9D3C1413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FF84E25-A11D-49BD-94A4-2DAAA8A6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F68C880-6761-40CE-A46F-17DFC2FEC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5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857C58-DAD5-480C-A297-AF8153C1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7736DC9-6519-426D-B7FF-91226562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2E62E33-289C-4B7D-9FA8-2B2E41F0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1BC9D30-C79F-4B8E-B642-7AD09A8D4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18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F89B432-5489-492D-8C52-62883571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B30B6CC-3C93-4183-83D3-70D34F5E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E14410E-2599-44F4-943D-59C1560C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2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48C28B-1ACF-4CD3-878D-358875FF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07650DB-EF3B-41D4-8EEC-8A1117062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555549A-E4FA-4DDB-BD03-7C133CF0A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7DE536B-4867-49CF-B688-03EB2C25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8E8341-8ABF-49A9-A9A9-DB04385F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0989BF1-3C03-48F3-AF58-E74E3A89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1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5B8C7-01BF-40AB-856E-3E7999DF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550D223-E389-4E3E-8ADE-057181643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1678D5B-0A96-44E5-A286-243860247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76DA4C6-1C87-4802-BA1B-F678B414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4BA27B-5ABA-428F-8061-14D97CFB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199C859-6B4C-4B33-8A37-1A5184ED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75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9AC12D5-EDCB-479A-B385-BB3D66BF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3F1576B-D58B-492F-BE73-33ADBE87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A813B-10B6-4A20-90AC-D4C02FE51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91D35-4946-417F-906D-6318C97A5A1F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CD7394-00BA-4721-A8D3-B8FCE1655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9070410-92AA-467F-BFA2-C41F765D6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9454-2362-456C-BDD8-4DEFABBE5FF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930007" y="6538912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407863" y="-291042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0A733AF6-289F-F93C-139E-9D61E77766BB}"/>
              </a:ext>
            </a:extLst>
          </p:cNvPr>
          <p:cNvSpPr txBox="1"/>
          <p:nvPr userDrawn="1"/>
        </p:nvSpPr>
        <p:spPr>
          <a:xfrm>
            <a:off x="3754016" y="74369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9853296" y="-97316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186247" y="21645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6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67697E73-D870-4C17-8833-8DB99DB21D9B}"/>
              </a:ext>
            </a:extLst>
          </p:cNvPr>
          <p:cNvSpPr/>
          <p:nvPr/>
        </p:nvSpPr>
        <p:spPr>
          <a:xfrm>
            <a:off x="2502409" y="-412490"/>
            <a:ext cx="7281417" cy="7281417"/>
          </a:xfrm>
          <a:prstGeom prst="ellipse">
            <a:avLst/>
          </a:prstGeom>
          <a:gradFill>
            <a:gsLst>
              <a:gs pos="100000">
                <a:srgbClr val="F29C8B"/>
              </a:gs>
              <a:gs pos="0">
                <a:srgbClr val="F8DDCC"/>
              </a:gs>
            </a:gsLst>
            <a:lin ang="5400000" scaled="1"/>
          </a:gra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B0BFFF8-B963-4CA2-905C-DAE2D60A1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840" y="-169787"/>
            <a:ext cx="3516585" cy="35165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DBE7E6D-1440-497A-8D0B-859279245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92906"/>
            <a:ext cx="12192000" cy="36636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36DB0776-56EE-43C2-B715-017AF2B172AA}"/>
              </a:ext>
            </a:extLst>
          </p:cNvPr>
          <p:cNvSpPr txBox="1"/>
          <p:nvPr/>
        </p:nvSpPr>
        <p:spPr>
          <a:xfrm>
            <a:off x="3786258" y="604030"/>
            <a:ext cx="185980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800" dirty="0"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Clementine" panose="020F0502020204030203" pitchFamily="34" charset="0"/>
                <a:ea typeface="演示镇魂行楷" panose="00000500000000000000" pitchFamily="2" charset="-122"/>
                <a:cs typeface="魂心" panose="02000009000000000000" pitchFamily="1" charset="-128"/>
              </a:rPr>
              <a:t>LỜI</a:t>
            </a:r>
            <a:endParaRPr lang="zh-CN" altLang="en-US" sz="11800" dirty="0"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SVNClementine" panose="020F0502020204030203" pitchFamily="34" charset="0"/>
              <a:ea typeface="演示镇魂行楷" panose="00000500000000000000" pitchFamily="2" charset="-122"/>
              <a:cs typeface="魂心" panose="02000009000000000000" pitchFamily="1" charset="-128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EA13AA34-4AD8-413B-801A-9C18294095A5}"/>
              </a:ext>
            </a:extLst>
          </p:cNvPr>
          <p:cNvSpPr txBox="1"/>
          <p:nvPr/>
        </p:nvSpPr>
        <p:spPr>
          <a:xfrm>
            <a:off x="2758790" y="2363982"/>
            <a:ext cx="257955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800" dirty="0"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Clementine" panose="020F0502020204030203" pitchFamily="34" charset="0"/>
                <a:ea typeface="演示镇魂行楷" panose="00000500000000000000" pitchFamily="2" charset="-122"/>
                <a:cs typeface="魂心" panose="02000009000000000000" pitchFamily="1" charset="-128"/>
              </a:rPr>
              <a:t>DƯỚI</a:t>
            </a:r>
            <a:endParaRPr lang="zh-CN" altLang="en-US" sz="11800" dirty="0"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SVNClementine" panose="020F0502020204030203" pitchFamily="34" charset="0"/>
              <a:ea typeface="演示镇魂行楷" panose="00000500000000000000" pitchFamily="2" charset="-122"/>
              <a:cs typeface="魂心" panose="02000009000000000000" pitchFamily="1" charset="-128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07D7AE81-845E-4F72-B43B-A35F5B0DE31C}"/>
              </a:ext>
            </a:extLst>
          </p:cNvPr>
          <p:cNvSpPr txBox="1"/>
          <p:nvPr/>
        </p:nvSpPr>
        <p:spPr>
          <a:xfrm>
            <a:off x="6059133" y="918972"/>
            <a:ext cx="2164375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500" dirty="0"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Clementine" panose="020F0502020204030203" pitchFamily="34" charset="0"/>
                <a:ea typeface="演示镇魂行楷" panose="00000500000000000000" pitchFamily="2" charset="-122"/>
                <a:cs typeface="魂心" panose="02000009000000000000" pitchFamily="1" charset="-128"/>
              </a:rPr>
              <a:t>ƯỚC</a:t>
            </a:r>
            <a:endParaRPr lang="zh-CN" altLang="en-US" sz="12500" dirty="0"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SVNClementine" panose="020F0502020204030203" pitchFamily="34" charset="0"/>
              <a:ea typeface="演示镇魂行楷" panose="00000500000000000000" pitchFamily="2" charset="-122"/>
              <a:cs typeface="魂心" panose="02000009000000000000" pitchFamily="1" charset="-128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BC9F8E15-ADC4-451C-A622-C04B28101F05}"/>
              </a:ext>
            </a:extLst>
          </p:cNvPr>
          <p:cNvSpPr txBox="1"/>
          <p:nvPr/>
        </p:nvSpPr>
        <p:spPr>
          <a:xfrm>
            <a:off x="5576156" y="3212594"/>
            <a:ext cx="349647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800" dirty="0"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Clementine" panose="020F0502020204030203" pitchFamily="34" charset="0"/>
                <a:ea typeface="演示镇魂行楷" panose="00000500000000000000" pitchFamily="2" charset="-122"/>
                <a:cs typeface="魂心" panose="02000009000000000000" pitchFamily="1" charset="-128"/>
              </a:rPr>
              <a:t>TRĂNG</a:t>
            </a:r>
            <a:endParaRPr lang="zh-CN" altLang="en-US" sz="11800" dirty="0"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5 SVNClementine" panose="020F0502020204030203" pitchFamily="34" charset="0"/>
              <a:ea typeface="演示镇魂行楷" panose="00000500000000000000" pitchFamily="2" charset="-122"/>
              <a:cs typeface="魂心" panose="02000009000000000000" pitchFamily="1" charset="-128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413D602-505C-4963-AB9E-9616C6A72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6" r="17786" b="22287"/>
          <a:stretch/>
        </p:blipFill>
        <p:spPr>
          <a:xfrm>
            <a:off x="8583607" y="-136833"/>
            <a:ext cx="1607411" cy="1694971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87961C3B-6DA3-44B1-ACBA-1D940AB1F3D6}"/>
              </a:ext>
            </a:extLst>
          </p:cNvPr>
          <p:cNvGrpSpPr/>
          <p:nvPr/>
        </p:nvGrpSpPr>
        <p:grpSpPr>
          <a:xfrm>
            <a:off x="-1075806" y="-319251"/>
            <a:ext cx="4684201" cy="4748858"/>
            <a:chOff x="-791522" y="-521076"/>
            <a:chExt cx="4235884" cy="474885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945DE7DE-8657-4886-936F-8ED10FFA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1522" y="-521076"/>
              <a:ext cx="4235884" cy="4748858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421CFC5D-4B97-479E-AEE7-28E87AB031D3}"/>
                </a:ext>
              </a:extLst>
            </p:cNvPr>
            <p:cNvSpPr txBox="1"/>
            <p:nvPr/>
          </p:nvSpPr>
          <p:spPr>
            <a:xfrm>
              <a:off x="766586" y="813498"/>
              <a:ext cx="1087476" cy="2123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C00000"/>
                  </a:solidFill>
                  <a:latin typeface="UTM Gill Sans KT" panose="02040603050506020204" pitchFamily="18" charset="0"/>
                  <a:ea typeface="鸿雷板书简体（免费可商用）" panose="00000500000000000000" pitchFamily="2" charset="-122"/>
                </a:rPr>
                <a:t>KỂ </a:t>
              </a:r>
            </a:p>
            <a:p>
              <a:pPr algn="ctr"/>
              <a:r>
                <a:rPr lang="en-US" altLang="zh-CN" sz="4400" dirty="0">
                  <a:solidFill>
                    <a:srgbClr val="C00000"/>
                  </a:solidFill>
                  <a:latin typeface="UTM Gill Sans KT" panose="02040603050506020204" pitchFamily="18" charset="0"/>
                  <a:ea typeface="鸿雷板书简体（免费可商用）" panose="00000500000000000000" pitchFamily="2" charset="-122"/>
                </a:rPr>
                <a:t>CHUYỆN</a:t>
              </a:r>
            </a:p>
            <a:p>
              <a:pPr algn="ctr"/>
              <a:r>
                <a:rPr lang="en-US" altLang="zh-CN" sz="4400" dirty="0">
                  <a:solidFill>
                    <a:srgbClr val="C00000"/>
                  </a:solidFill>
                  <a:latin typeface="UTM Gill Sans KT" panose="02040603050506020204" pitchFamily="18" charset="0"/>
                  <a:ea typeface="鸿雷板书简体（免费可商用）" panose="00000500000000000000" pitchFamily="2" charset="-122"/>
                </a:rPr>
                <a:t> 4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4148C8E-56F4-4698-B062-ECA597133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2341963"/>
            <a:ext cx="5008092" cy="19878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3EDA7CD-7627-47EA-BD93-B51A252A2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11" y="4602214"/>
            <a:ext cx="3918542" cy="17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2.22222E-6 L 0.00261 0.133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66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1.45833E-6 2.59259E-6 L -0.03399 -0.003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16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3" presetClass="path" presetSubtype="0" repeatCount="indefinite" autoRev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1.66667E-6 3.7037E-7 L 0.03463 0.0055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/>
      <p:bldP spid="15" grpId="0"/>
    </p:bldLst>
  </p:timing>
  <p:extLst>
    <p:ext uri="{E180D4A7-C9FB-4DFB-919C-405C955672EB}">
      <p14:showEvtLst xmlns:p14="http://schemas.microsoft.com/office/powerpoint/2010/main">
        <p14:playEvt time="25" objId="3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AAA526C-5764-7091-B506-09629E37A725}"/>
              </a:ext>
            </a:extLst>
          </p:cNvPr>
          <p:cNvSpPr/>
          <p:nvPr/>
        </p:nvSpPr>
        <p:spPr>
          <a:xfrm>
            <a:off x="156210" y="605589"/>
            <a:ext cx="11747032" cy="62176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74"/>
          <p:cNvSpPr/>
          <p:nvPr/>
        </p:nvSpPr>
        <p:spPr>
          <a:xfrm>
            <a:off x="892286" y="46899"/>
            <a:ext cx="10403919" cy="523708"/>
          </a:xfrm>
          <a:prstGeom prst="rect">
            <a:avLst/>
          </a:prstGeom>
          <a:solidFill>
            <a:schemeClr val="bg1"/>
          </a:solidFill>
          <a:ln w="38100">
            <a:solidFill>
              <a:srgbClr val="79C5D9"/>
            </a:solidFill>
          </a:ln>
          <a:effectLst>
            <a:outerShdw blurRad="1905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0878" y="0"/>
            <a:ext cx="10549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1: </a:t>
            </a:r>
            <a:r>
              <a:rPr lang="en-US" sz="3200" dirty="0" err="1">
                <a:latin typeface="UTM Avo" panose="02040603050506020204" pitchFamily="18" charset="0"/>
              </a:rPr>
              <a:t>Thuyết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nội</a:t>
            </a:r>
            <a:r>
              <a:rPr lang="en-US" sz="3200" dirty="0">
                <a:latin typeface="UTM Avo" panose="02040603050506020204" pitchFamily="18" charset="0"/>
              </a:rPr>
              <a:t> dung </a:t>
            </a:r>
            <a:r>
              <a:rPr lang="en-US" sz="3200" dirty="0" err="1">
                <a:latin typeface="UTM Avo" panose="02040603050506020204" pitchFamily="18" charset="0"/>
              </a:rPr>
              <a:t>mỗi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sau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</a:p>
        </p:txBody>
      </p:sp>
      <p:pic>
        <p:nvPicPr>
          <p:cNvPr id="5" name="Picture 6" descr="scan0076">
            <a:extLst>
              <a:ext uri="{FF2B5EF4-FFF2-40B4-BE49-F238E27FC236}">
                <a16:creationId xmlns:a16="http://schemas.microsoft.com/office/drawing/2014/main" xmlns="" id="{C2201354-DD5F-BC8E-DEF2-6D581398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631673"/>
            <a:ext cx="52578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9B53695F-DA84-3168-935A-F1C242BD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" y="3108393"/>
            <a:ext cx="579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Đêm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rằm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Giêng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15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phúc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45340941-78E2-9D76-AB79-D430D4C53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010" y="3090565"/>
            <a:ext cx="556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cũng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 descr="scan0077">
            <a:extLst>
              <a:ext uri="{FF2B5EF4-FFF2-40B4-BE49-F238E27FC236}">
                <a16:creationId xmlns:a16="http://schemas.microsoft.com/office/drawing/2014/main" xmlns="" id="{462F7FA3-1F53-6E96-3089-CCDCA787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10" y="624470"/>
            <a:ext cx="51816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11515AA2-94CF-DB02-52C3-980BE90FA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10" y="5931174"/>
            <a:ext cx="550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Nghe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khẩn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quá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6" descr="scan0078">
            <a:extLst>
              <a:ext uri="{FF2B5EF4-FFF2-40B4-BE49-F238E27FC236}">
                <a16:creationId xmlns:a16="http://schemas.microsoft.com/office/drawing/2014/main" xmlns="" id="{595B26E7-F687-197D-29E7-A4A5366D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3877242"/>
            <a:ext cx="52578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CB633C42-C4D0-FCEC-493A-5C64FFC53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825" y="6175705"/>
            <a:ext cx="4428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6" descr="scan0079">
            <a:extLst>
              <a:ext uri="{FF2B5EF4-FFF2-40B4-BE49-F238E27FC236}">
                <a16:creationId xmlns:a16="http://schemas.microsoft.com/office/drawing/2014/main" xmlns="" id="{DEDB614B-42D6-87A7-BA27-86616D94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42" y="3832073"/>
            <a:ext cx="51816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9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04492 2.59259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826BB1-1629-E47E-81AA-A92FA74ADD54}"/>
              </a:ext>
            </a:extLst>
          </p:cNvPr>
          <p:cNvSpPr/>
          <p:nvPr/>
        </p:nvSpPr>
        <p:spPr>
          <a:xfrm>
            <a:off x="4940969" y="1267445"/>
            <a:ext cx="7145153" cy="5101271"/>
          </a:xfrm>
          <a:prstGeom prst="roundRect">
            <a:avLst>
              <a:gd name="adj" fmla="val 8491"/>
            </a:avLst>
          </a:prstGeom>
          <a:solidFill>
            <a:schemeClr val="bg1"/>
          </a:solidFill>
          <a:ln w="38100">
            <a:solidFill>
              <a:srgbClr val="F29C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2002221" y="156669"/>
            <a:ext cx="9144000" cy="954107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Đêm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rằm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giêng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15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bên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nguyện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8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椭圆 10"/>
          <p:cNvSpPr/>
          <p:nvPr/>
        </p:nvSpPr>
        <p:spPr>
          <a:xfrm>
            <a:off x="838753" y="0"/>
            <a:ext cx="1500352" cy="1309524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latin typeface="UTM Cookies" panose="02040603050506020204" pitchFamily="18" charset="0"/>
              </a:rPr>
              <a:t>1</a:t>
            </a:r>
            <a:endParaRPr lang="zh-CN" altLang="en-US" sz="8800" dirty="0">
              <a:latin typeface="UTM Cookies" panose="020406030505060202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54B7312F-0092-9280-9A6B-5FDB3A01A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095" y="1267445"/>
            <a:ext cx="6685548" cy="48386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Quê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ngoại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phong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tục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đêm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rằm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giêng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tất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làng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15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đều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Hàm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Nguyệt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-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rộng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khuôn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viên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chùa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làng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rửa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lên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nguyện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đời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mình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ánh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trăng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xưa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truyền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rằng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hầu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hết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nguyện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đều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linh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nghiệm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278D25A-DF9B-20BF-1B89-1EAD418A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4" y="1466192"/>
            <a:ext cx="4910175" cy="4276882"/>
          </a:xfrm>
          <a:prstGeom prst="rect">
            <a:avLst/>
          </a:prstGeom>
        </p:spPr>
      </p:pic>
      <p:pic>
        <p:nvPicPr>
          <p:cNvPr id="4" name="Picture 6" descr="scan0076">
            <a:extLst>
              <a:ext uri="{FF2B5EF4-FFF2-40B4-BE49-F238E27FC236}">
                <a16:creationId xmlns:a16="http://schemas.microsoft.com/office/drawing/2014/main" xmlns="" id="{49802904-8C3D-1C06-E1C6-7C87AF19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56" y="2005798"/>
            <a:ext cx="4287252" cy="3361990"/>
          </a:xfrm>
          <a:prstGeom prst="roundRect">
            <a:avLst>
              <a:gd name="adj" fmla="val 4004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7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826BB1-1629-E47E-81AA-A92FA74ADD54}"/>
              </a:ext>
            </a:extLst>
          </p:cNvPr>
          <p:cNvSpPr/>
          <p:nvPr/>
        </p:nvSpPr>
        <p:spPr>
          <a:xfrm>
            <a:off x="4940969" y="1267445"/>
            <a:ext cx="7145153" cy="5433886"/>
          </a:xfrm>
          <a:prstGeom prst="roundRect">
            <a:avLst>
              <a:gd name="adj" fmla="val 8491"/>
            </a:avLst>
          </a:prstGeom>
          <a:solidFill>
            <a:schemeClr val="bg1"/>
          </a:solidFill>
          <a:ln w="38100">
            <a:solidFill>
              <a:srgbClr val="F29C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2002221" y="156669"/>
            <a:ext cx="9144000" cy="646331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cùng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mù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椭圆 10"/>
          <p:cNvSpPr/>
          <p:nvPr/>
        </p:nvSpPr>
        <p:spPr>
          <a:xfrm>
            <a:off x="838753" y="0"/>
            <a:ext cx="1500352" cy="1309524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latin typeface="UTM Cookies" panose="02040603050506020204" pitchFamily="18" charset="0"/>
              </a:rPr>
              <a:t>2</a:t>
            </a:r>
            <a:endParaRPr lang="zh-CN" altLang="en-US" sz="8800" dirty="0">
              <a:latin typeface="UTM Cookies" panose="020406030505060202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54B7312F-0092-9280-9A6B-5FDB3A01A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094" y="1382503"/>
            <a:ext cx="7097028" cy="53188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Năm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nay,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xa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cũng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trăng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rằm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rằm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Giêng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vài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gọi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hưởng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tục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lệ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linh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thiêng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Đêm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khi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tò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mò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Ra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cổng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gặp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trạc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bị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mù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nhỏ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nhưng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nết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Mái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tóc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dài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óng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mượt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lúc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cũng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thoang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thoảng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mùi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thơm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bưởi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nhài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lan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cài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chiếc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kẹp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UTM Avo" panose="02040603050506020204" pitchFamily="18" charset="0"/>
                <a:cs typeface="Times New Roman" pitchFamily="18" charset="0"/>
              </a:rPr>
              <a:t>tóc</a:t>
            </a: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278D25A-DF9B-20BF-1B89-1EAD418A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4" y="1466192"/>
            <a:ext cx="4910175" cy="4276882"/>
          </a:xfrm>
          <a:prstGeom prst="rect">
            <a:avLst/>
          </a:prstGeom>
        </p:spPr>
      </p:pic>
      <p:pic>
        <p:nvPicPr>
          <p:cNvPr id="10" name="Picture 6" descr="scan0077">
            <a:extLst>
              <a:ext uri="{FF2B5EF4-FFF2-40B4-BE49-F238E27FC236}">
                <a16:creationId xmlns:a16="http://schemas.microsoft.com/office/drawing/2014/main" xmlns="" id="{145D0605-803C-78CB-4195-F975C052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2" y="1909010"/>
            <a:ext cx="4267200" cy="3642129"/>
          </a:xfrm>
          <a:prstGeom prst="roundRect">
            <a:avLst>
              <a:gd name="adj" fmla="val 278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5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826BB1-1629-E47E-81AA-A92FA74ADD54}"/>
              </a:ext>
            </a:extLst>
          </p:cNvPr>
          <p:cNvSpPr/>
          <p:nvPr/>
        </p:nvSpPr>
        <p:spPr>
          <a:xfrm>
            <a:off x="4940969" y="959668"/>
            <a:ext cx="7145153" cy="5898331"/>
          </a:xfrm>
          <a:prstGeom prst="roundRect">
            <a:avLst>
              <a:gd name="adj" fmla="val 8491"/>
            </a:avLst>
          </a:prstGeom>
          <a:solidFill>
            <a:schemeClr val="bg1"/>
          </a:solidFill>
          <a:ln w="38100">
            <a:solidFill>
              <a:srgbClr val="F29C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2002221" y="156669"/>
            <a:ext cx="9144000" cy="646331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cùng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mù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椭圆 10"/>
          <p:cNvSpPr/>
          <p:nvPr/>
        </p:nvSpPr>
        <p:spPr>
          <a:xfrm>
            <a:off x="838753" y="0"/>
            <a:ext cx="1500352" cy="1309524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latin typeface="UTM Cookies" panose="02040603050506020204" pitchFamily="18" charset="0"/>
              </a:rPr>
              <a:t>2</a:t>
            </a:r>
            <a:endParaRPr lang="zh-CN" altLang="en-US" sz="8800" dirty="0">
              <a:latin typeface="UTM Cookies" panose="020406030505060202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54B7312F-0092-9280-9A6B-5FDB3A01A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78" y="959669"/>
            <a:ext cx="7021944" cy="65837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dirty="0"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Trông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đường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cũng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Thương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dắt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                                                                       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đường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hỏi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:                                                                            -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lát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nữa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định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?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trả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lặng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lẽ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nghĩ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ngợi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đó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nghĩ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chắc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cũng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sẽ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cuộc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sống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gia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đình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hạnh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phúc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altLang="en-US" sz="2400" dirty="0">
                <a:solidFill>
                  <a:srgbClr val="00009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nghĩ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tuy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lành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lặn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nhưng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nết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vậy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đáng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hưởng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hạnh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phúc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lắm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chứ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!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en-US" altLang="en-US" sz="26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278D25A-DF9B-20BF-1B89-1EAD418A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4" y="1466192"/>
            <a:ext cx="4910175" cy="4276882"/>
          </a:xfrm>
          <a:prstGeom prst="rect">
            <a:avLst/>
          </a:prstGeom>
        </p:spPr>
      </p:pic>
      <p:pic>
        <p:nvPicPr>
          <p:cNvPr id="10" name="Picture 6" descr="scan0077">
            <a:extLst>
              <a:ext uri="{FF2B5EF4-FFF2-40B4-BE49-F238E27FC236}">
                <a16:creationId xmlns:a16="http://schemas.microsoft.com/office/drawing/2014/main" xmlns="" id="{145D0605-803C-78CB-4195-F975C052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2" y="1909010"/>
            <a:ext cx="4267200" cy="3642129"/>
          </a:xfrm>
          <a:prstGeom prst="roundRect">
            <a:avLst>
              <a:gd name="adj" fmla="val 278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826BB1-1629-E47E-81AA-A92FA74ADD54}"/>
              </a:ext>
            </a:extLst>
          </p:cNvPr>
          <p:cNvSpPr/>
          <p:nvPr/>
        </p:nvSpPr>
        <p:spPr>
          <a:xfrm>
            <a:off x="4940969" y="1267445"/>
            <a:ext cx="7145153" cy="5433886"/>
          </a:xfrm>
          <a:prstGeom prst="roundRect">
            <a:avLst>
              <a:gd name="adj" fmla="val 8491"/>
            </a:avLst>
          </a:prstGeom>
          <a:solidFill>
            <a:schemeClr val="bg1"/>
          </a:solidFill>
          <a:ln w="38100">
            <a:solidFill>
              <a:srgbClr val="F29C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2002221" y="156669"/>
            <a:ext cx="9144000" cy="646331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khẩn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椭圆 10"/>
          <p:cNvSpPr/>
          <p:nvPr/>
        </p:nvSpPr>
        <p:spPr>
          <a:xfrm>
            <a:off x="838753" y="0"/>
            <a:ext cx="1500352" cy="1309524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latin typeface="UTM Cookies" panose="02040603050506020204" pitchFamily="18" charset="0"/>
              </a:rPr>
              <a:t>3</a:t>
            </a:r>
            <a:endParaRPr lang="zh-CN" altLang="en-US" sz="8800" dirty="0">
              <a:latin typeface="UTM Cookies" panose="020406030505060202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54B7312F-0092-9280-9A6B-5FDB3A01A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094" y="1382503"/>
            <a:ext cx="7097028" cy="53599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3.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tới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mép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quỳ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xuống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tay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xuống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vốc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đẫm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ánh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trăng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áp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Sau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đó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chắp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tay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ngực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khẽ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nguyện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linh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thiêng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mình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:                                                                  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- Con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…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Yên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…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xóm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khỏi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bệnh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                                                                                                                                       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xong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đứng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dậy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gương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rạng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hạnh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phúc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nhìn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ngỡ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: “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chỉ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lần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giành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tốt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lành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xóm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?”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278D25A-DF9B-20BF-1B89-1EAD418A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4" y="1466192"/>
            <a:ext cx="4910175" cy="4276882"/>
          </a:xfrm>
          <a:prstGeom prst="rect">
            <a:avLst/>
          </a:prstGeom>
        </p:spPr>
      </p:pic>
      <p:pic>
        <p:nvPicPr>
          <p:cNvPr id="9" name="Picture 6" descr="scan0078">
            <a:extLst>
              <a:ext uri="{FF2B5EF4-FFF2-40B4-BE49-F238E27FC236}">
                <a16:creationId xmlns:a16="http://schemas.microsoft.com/office/drawing/2014/main" xmlns="" id="{619A9D1E-4429-94E5-1599-D1389A21C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r="7880" b="14138"/>
          <a:stretch/>
        </p:blipFill>
        <p:spPr bwMode="auto">
          <a:xfrm>
            <a:off x="338532" y="1972716"/>
            <a:ext cx="4001145" cy="3419092"/>
          </a:xfrm>
          <a:prstGeom prst="roundRect">
            <a:avLst>
              <a:gd name="adj" fmla="val 3223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3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826BB1-1629-E47E-81AA-A92FA74ADD54}"/>
              </a:ext>
            </a:extLst>
          </p:cNvPr>
          <p:cNvSpPr/>
          <p:nvPr/>
        </p:nvSpPr>
        <p:spPr>
          <a:xfrm>
            <a:off x="4940969" y="1253685"/>
            <a:ext cx="7145153" cy="5447646"/>
          </a:xfrm>
          <a:prstGeom prst="roundRect">
            <a:avLst>
              <a:gd name="adj" fmla="val 8491"/>
            </a:avLst>
          </a:prstGeom>
          <a:solidFill>
            <a:schemeClr val="bg1"/>
          </a:solidFill>
          <a:ln w="38100">
            <a:solidFill>
              <a:srgbClr val="F29C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2002221" y="156669"/>
            <a:ext cx="9144000" cy="646331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khẩn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椭圆 10"/>
          <p:cNvSpPr/>
          <p:nvPr/>
        </p:nvSpPr>
        <p:spPr>
          <a:xfrm>
            <a:off x="838753" y="0"/>
            <a:ext cx="1500352" cy="1309524"/>
          </a:xfrm>
          <a:prstGeom prst="ellipse">
            <a:avLst/>
          </a:prstGeom>
          <a:gradFill flip="none" rotWithShape="1">
            <a:gsLst>
              <a:gs pos="0">
                <a:srgbClr val="79C5D9"/>
              </a:gs>
              <a:gs pos="41000">
                <a:srgbClr val="79C5D9"/>
              </a:gs>
              <a:gs pos="100000">
                <a:srgbClr val="00D7FE"/>
              </a:gs>
            </a:gsLst>
            <a:lin ang="135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latin typeface="UTM Cookies" panose="02040603050506020204" pitchFamily="18" charset="0"/>
              </a:rPr>
              <a:t>4</a:t>
            </a:r>
            <a:endParaRPr lang="zh-CN" altLang="en-US" sz="8800" dirty="0">
              <a:latin typeface="UTM Cookies" panose="020406030505060202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54B7312F-0092-9280-9A6B-5FDB3A01A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094" y="1382503"/>
            <a:ext cx="7097028" cy="54476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4.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đưa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lòng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vân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Gần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xiết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chặt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tay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: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ạ,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Yên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nghèo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nhất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làng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Năm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ngoái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Yên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mười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lăm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Đêm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rằm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Giêng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đổ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bệnh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nặng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phải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chăm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sóc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suốt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đêm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Khi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trăng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lặn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mình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cơ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hội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thiêng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liêng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khóc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mưa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Nay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vẫn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bệnh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ước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thay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Yên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nỗi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bất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hạnh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….</a:t>
            </a:r>
          </a:p>
          <a:p>
            <a:pPr algn="just"/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mười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lăm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sẽ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278D25A-DF9B-20BF-1B89-1EAD418A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5865"/>
            <a:ext cx="4910175" cy="4276882"/>
          </a:xfrm>
          <a:prstGeom prst="rect">
            <a:avLst/>
          </a:prstGeom>
        </p:spPr>
      </p:pic>
      <p:pic>
        <p:nvPicPr>
          <p:cNvPr id="10" name="Picture 6" descr="scan0079">
            <a:extLst>
              <a:ext uri="{FF2B5EF4-FFF2-40B4-BE49-F238E27FC236}">
                <a16:creationId xmlns:a16="http://schemas.microsoft.com/office/drawing/2014/main" xmlns="" id="{FE739C51-9F53-7FF0-0A9B-0FC63AA02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b="7039"/>
          <a:stretch/>
        </p:blipFill>
        <p:spPr bwMode="auto">
          <a:xfrm>
            <a:off x="359587" y="1973179"/>
            <a:ext cx="4191000" cy="3160296"/>
          </a:xfrm>
          <a:prstGeom prst="roundRect">
            <a:avLst>
              <a:gd name="adj" fmla="val 3787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1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74">
            <a:extLst>
              <a:ext uri="{FF2B5EF4-FFF2-40B4-BE49-F238E27FC236}">
                <a16:creationId xmlns:a16="http://schemas.microsoft.com/office/drawing/2014/main" xmlns="" id="{3DA8CC66-00FF-784E-C897-ACCD2D8B5687}"/>
              </a:ext>
            </a:extLst>
          </p:cNvPr>
          <p:cNvSpPr/>
          <p:nvPr/>
        </p:nvSpPr>
        <p:spPr>
          <a:xfrm>
            <a:off x="892286" y="46898"/>
            <a:ext cx="10164920" cy="537877"/>
          </a:xfrm>
          <a:prstGeom prst="rect">
            <a:avLst/>
          </a:prstGeom>
          <a:solidFill>
            <a:schemeClr val="bg1"/>
          </a:solidFill>
          <a:ln w="38100">
            <a:solidFill>
              <a:srgbClr val="79C5D9"/>
            </a:solidFill>
          </a:ln>
          <a:effectLst>
            <a:outerShdw blurRad="1905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AAA526C-5764-7091-B506-09629E37A725}"/>
              </a:ext>
            </a:extLst>
          </p:cNvPr>
          <p:cNvSpPr/>
          <p:nvPr/>
        </p:nvSpPr>
        <p:spPr>
          <a:xfrm>
            <a:off x="156210" y="605589"/>
            <a:ext cx="11747032" cy="62176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scan0076">
            <a:extLst>
              <a:ext uri="{FF2B5EF4-FFF2-40B4-BE49-F238E27FC236}">
                <a16:creationId xmlns:a16="http://schemas.microsoft.com/office/drawing/2014/main" xmlns="" id="{C2201354-DD5F-BC8E-DEF2-6D581398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631673"/>
            <a:ext cx="52578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9B53695F-DA84-3168-935A-F1C242BD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" y="3108393"/>
            <a:ext cx="579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Đêm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rằm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Giêng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tròn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15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bên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phúc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45340941-78E2-9D76-AB79-D430D4C53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010" y="3090565"/>
            <a:ext cx="556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mù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cũng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 descr="scan0077">
            <a:extLst>
              <a:ext uri="{FF2B5EF4-FFF2-40B4-BE49-F238E27FC236}">
                <a16:creationId xmlns:a16="http://schemas.microsoft.com/office/drawing/2014/main" xmlns="" id="{462F7FA3-1F53-6E96-3089-CCDCA787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10" y="624470"/>
            <a:ext cx="51816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11515AA2-94CF-DB02-52C3-980BE90FA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10" y="5931174"/>
            <a:ext cx="550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Nghe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khẩn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tôi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ngạc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quá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6" descr="scan0078">
            <a:extLst>
              <a:ext uri="{FF2B5EF4-FFF2-40B4-BE49-F238E27FC236}">
                <a16:creationId xmlns:a16="http://schemas.microsoft.com/office/drawing/2014/main" xmlns="" id="{595B26E7-F687-197D-29E7-A4A5366D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3877242"/>
            <a:ext cx="52578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CB633C42-C4D0-FCEC-493A-5C64FFC53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825" y="6175705"/>
            <a:ext cx="4428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Ngàn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ơi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6" descr="scan0079">
            <a:extLst>
              <a:ext uri="{FF2B5EF4-FFF2-40B4-BE49-F238E27FC236}">
                <a16:creationId xmlns:a16="http://schemas.microsoft.com/office/drawing/2014/main" xmlns="" id="{DEDB614B-42D6-87A7-BA27-86616D94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42" y="3832073"/>
            <a:ext cx="51816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500598-96F1-FEAE-C973-9BACEC31D628}"/>
              </a:ext>
            </a:extLst>
          </p:cNvPr>
          <p:cNvSpPr txBox="1"/>
          <p:nvPr/>
        </p:nvSpPr>
        <p:spPr>
          <a:xfrm>
            <a:off x="1074884" y="23448"/>
            <a:ext cx="1054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962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4493 -4.81481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790</Words>
  <Application>Microsoft Office PowerPoint</Application>
  <PresentationFormat>Custom</PresentationFormat>
  <Paragraphs>45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#9Slide05 SVNClementine</vt:lpstr>
      <vt:lpstr>魂心</vt:lpstr>
      <vt:lpstr>演示镇魂行楷</vt:lpstr>
      <vt:lpstr>Calibri</vt:lpstr>
      <vt:lpstr>等线</vt:lpstr>
      <vt:lpstr>#9Slide07 Altus</vt:lpstr>
      <vt:lpstr>宋体</vt:lpstr>
      <vt:lpstr>UTM Cookies</vt:lpstr>
      <vt:lpstr>Times New Roman</vt:lpstr>
      <vt:lpstr>UTM Gill Sans KT</vt:lpstr>
      <vt:lpstr>UTM Avo</vt:lpstr>
      <vt:lpstr>鸿雷板书简体（免费可商用）</vt:lpstr>
      <vt:lpstr>等线 Light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HAOHO</dc:creator>
  <cp:keywords>MĂNG NON TEAM</cp:keywords>
  <cp:lastModifiedBy>THANH HUONG</cp:lastModifiedBy>
  <cp:revision>41</cp:revision>
  <dcterms:created xsi:type="dcterms:W3CDTF">2020-07-29T07:06:45Z</dcterms:created>
  <dcterms:modified xsi:type="dcterms:W3CDTF">2022-10-17T03:47:18Z</dcterms:modified>
</cp:coreProperties>
</file>